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2.xml" ContentType="application/vnd.openxmlformats-officedocument.theme+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theme/theme3.xml" ContentType="application/vnd.openxmlformats-officedocument.theme+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theme/theme4.xml" ContentType="application/vnd.openxmlformats-officedocument.theme+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theme/theme5.xml" ContentType="application/vnd.openxmlformats-officedocument.theme+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theme/theme6.xml" ContentType="application/vnd.openxmlformats-officedocument.theme+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omments/comment1.xml" ContentType="application/vnd.openxmlformats-officedocument.presentationml.comment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omments/comment2.xml" ContentType="application/vnd.openxmlformats-officedocument.presentationml.comments+xml"/>
  <Override PartName="/ppt/notesSlides/notesSlide10.xml" ContentType="application/vnd.openxmlformats-officedocument.presentationml.notesSlide+xml"/>
  <Override PartName="/ppt/comments/comment3.xml" ContentType="application/vnd.openxmlformats-officedocument.presentationml.comments+xml"/>
  <Override PartName="/ppt/notesSlides/notesSlide11.xml" ContentType="application/vnd.openxmlformats-officedocument.presentationml.notesSlide+xml"/>
  <Override PartName="/ppt/comments/comment4.xml" ContentType="application/vnd.openxmlformats-officedocument.presentationml.comment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comments/comment5.xml" ContentType="application/vnd.openxmlformats-officedocument.presentationml.comments+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799" r:id="rId1"/>
    <p:sldMasterId id="2147483800" r:id="rId2"/>
    <p:sldMasterId id="2147483801" r:id="rId3"/>
    <p:sldMasterId id="2147483802" r:id="rId4"/>
    <p:sldMasterId id="2147483803" r:id="rId5"/>
    <p:sldMasterId id="2147483804" r:id="rId6"/>
    <p:sldMasterId id="2147483805" r:id="rId7"/>
  </p:sldMasterIdLst>
  <p:notesMasterIdLst>
    <p:notesMasterId r:id="rId90"/>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 id="288" r:id="rId40"/>
    <p:sldId id="289" r:id="rId41"/>
    <p:sldId id="290" r:id="rId42"/>
    <p:sldId id="291" r:id="rId43"/>
    <p:sldId id="292" r:id="rId44"/>
    <p:sldId id="293" r:id="rId45"/>
    <p:sldId id="294" r:id="rId46"/>
    <p:sldId id="295" r:id="rId47"/>
    <p:sldId id="296" r:id="rId48"/>
    <p:sldId id="297" r:id="rId49"/>
    <p:sldId id="298" r:id="rId50"/>
    <p:sldId id="299" r:id="rId51"/>
    <p:sldId id="300" r:id="rId52"/>
    <p:sldId id="301" r:id="rId53"/>
    <p:sldId id="302" r:id="rId54"/>
    <p:sldId id="303" r:id="rId55"/>
    <p:sldId id="304" r:id="rId56"/>
    <p:sldId id="305" r:id="rId57"/>
    <p:sldId id="306" r:id="rId58"/>
    <p:sldId id="307" r:id="rId59"/>
    <p:sldId id="308" r:id="rId60"/>
    <p:sldId id="309" r:id="rId61"/>
    <p:sldId id="310" r:id="rId62"/>
    <p:sldId id="311" r:id="rId63"/>
    <p:sldId id="312" r:id="rId64"/>
    <p:sldId id="313" r:id="rId65"/>
    <p:sldId id="314" r:id="rId66"/>
    <p:sldId id="315" r:id="rId67"/>
    <p:sldId id="316" r:id="rId68"/>
    <p:sldId id="317" r:id="rId69"/>
    <p:sldId id="318" r:id="rId70"/>
    <p:sldId id="319" r:id="rId71"/>
    <p:sldId id="320" r:id="rId72"/>
    <p:sldId id="321" r:id="rId73"/>
    <p:sldId id="322" r:id="rId74"/>
    <p:sldId id="323" r:id="rId75"/>
    <p:sldId id="324" r:id="rId76"/>
    <p:sldId id="325" r:id="rId77"/>
    <p:sldId id="326" r:id="rId78"/>
    <p:sldId id="327" r:id="rId79"/>
    <p:sldId id="328" r:id="rId80"/>
    <p:sldId id="329" r:id="rId81"/>
    <p:sldId id="330" r:id="rId82"/>
    <p:sldId id="331" r:id="rId83"/>
    <p:sldId id="332" r:id="rId84"/>
    <p:sldId id="333" r:id="rId85"/>
    <p:sldId id="334" r:id="rId86"/>
    <p:sldId id="335" r:id="rId87"/>
    <p:sldId id="336" r:id="rId88"/>
    <p:sldId id="337" r:id="rId89"/>
  </p:sldIdLst>
  <p:sldSz cx="9144000" cy="5143500" type="screen16x9"/>
  <p:notesSz cx="6858000" cy="9144000"/>
  <p:embeddedFontLst>
    <p:embeddedFont>
      <p:font typeface="Anaheim" panose="020B0604020202020204" charset="0"/>
      <p:regular r:id="rId91"/>
    </p:embeddedFont>
    <p:embeddedFont>
      <p:font typeface="Archivo Black" panose="020B0604020202020204" charset="0"/>
      <p:regular r:id="rId92"/>
    </p:embeddedFont>
    <p:embeddedFont>
      <p:font typeface="Barlow Black" panose="020B0604020202020204" charset="0"/>
      <p:bold r:id="rId93"/>
      <p:boldItalic r:id="rId94"/>
    </p:embeddedFont>
    <p:embeddedFont>
      <p:font typeface="Calibri" panose="020F0502020204030204" pitchFamily="34" charset="0"/>
      <p:regular r:id="rId95"/>
      <p:bold r:id="rId96"/>
      <p:italic r:id="rId97"/>
      <p:boldItalic r:id="rId98"/>
    </p:embeddedFont>
    <p:embeddedFont>
      <p:font typeface="Comic Sans MS" panose="030F0702030302020204" pitchFamily="66" charset="0"/>
      <p:regular r:id="rId99"/>
      <p:bold r:id="rId100"/>
      <p:italic r:id="rId101"/>
      <p:boldItalic r:id="rId102"/>
    </p:embeddedFont>
    <p:embeddedFont>
      <p:font typeface="Delius Unicase" panose="020B0604020202020204" charset="0"/>
      <p:regular r:id="rId103"/>
      <p:bold r:id="rId104"/>
    </p:embeddedFont>
    <p:embeddedFont>
      <p:font typeface="Fira Sans" panose="020B0604020202020204" charset="0"/>
      <p:regular r:id="rId105"/>
      <p:bold r:id="rId106"/>
      <p:italic r:id="rId107"/>
      <p:boldItalic r:id="rId108"/>
    </p:embeddedFont>
    <p:embeddedFont>
      <p:font typeface="Fira Sans Extra Condensed" panose="020B0604020202020204" charset="0"/>
      <p:regular r:id="rId109"/>
      <p:bold r:id="rId110"/>
      <p:italic r:id="rId111"/>
      <p:boldItalic r:id="rId112"/>
    </p:embeddedFont>
    <p:embeddedFont>
      <p:font typeface="Fira Sans Extra Condensed ExtraBold" panose="020B0604020202020204" charset="0"/>
      <p:bold r:id="rId113"/>
      <p:boldItalic r:id="rId114"/>
    </p:embeddedFont>
    <p:embeddedFont>
      <p:font typeface="Fira Sans Extra Condensed Light" panose="020B0604020202020204" charset="0"/>
      <p:regular r:id="rId115"/>
      <p:bold r:id="rId116"/>
      <p:italic r:id="rId117"/>
      <p:boldItalic r:id="rId118"/>
    </p:embeddedFont>
    <p:embeddedFont>
      <p:font typeface="Fira Sans Extra Condensed Medium" panose="020B0604020202020204" charset="0"/>
      <p:regular r:id="rId119"/>
      <p:bold r:id="rId120"/>
      <p:italic r:id="rId121"/>
      <p:boldItalic r:id="rId122"/>
    </p:embeddedFont>
    <p:embeddedFont>
      <p:font typeface="Fira Sans Extra Condensed SemiBold" panose="020B0604020202020204" charset="0"/>
      <p:regular r:id="rId123"/>
      <p:bold r:id="rId124"/>
      <p:italic r:id="rId125"/>
      <p:boldItalic r:id="rId126"/>
    </p:embeddedFont>
    <p:embeddedFont>
      <p:font typeface="Montserrat" panose="020B0604020202020204" charset="0"/>
      <p:regular r:id="rId127"/>
      <p:bold r:id="rId128"/>
      <p:italic r:id="rId129"/>
      <p:boldItalic r:id="rId130"/>
    </p:embeddedFont>
    <p:embeddedFont>
      <p:font typeface="Poppins SemiBold" panose="020B0604020202020204" charset="0"/>
      <p:regular r:id="rId131"/>
      <p:bold r:id="rId132"/>
      <p:italic r:id="rId133"/>
      <p:boldItalic r:id="rId134"/>
    </p:embeddedFont>
    <p:embeddedFont>
      <p:font typeface="PT Sans" panose="020B0604020202020204" charset="0"/>
      <p:regular r:id="rId135"/>
      <p:bold r:id="rId136"/>
      <p:italic r:id="rId137"/>
      <p:boldItalic r:id="rId138"/>
    </p:embeddedFont>
    <p:embeddedFont>
      <p:font typeface="Roboto" panose="020B0604020202020204" charset="0"/>
      <p:regular r:id="rId139"/>
      <p:bold r:id="rId140"/>
      <p:italic r:id="rId141"/>
      <p:boldItalic r:id="rId142"/>
    </p:embeddedFont>
    <p:embeddedFont>
      <p:font typeface="Source Sans Pro" panose="020B0503030403020204" pitchFamily="34" charset="0"/>
      <p:regular r:id="rId143"/>
      <p:bold r:id="rId144"/>
      <p:italic r:id="rId145"/>
      <p:boldItalic r:id="rId146"/>
    </p:embeddedFont>
    <p:embeddedFont>
      <p:font typeface="Work Sans" panose="020B0604020202020204" charset="0"/>
      <p:regular r:id="rId147"/>
      <p:bold r:id="rId148"/>
      <p:italic r:id="rId149"/>
      <p:boldItalic r:id="rId15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Wadah Qartallo" initials="" lastIdx="5"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40" d="100"/>
          <a:sy n="140" d="100"/>
        </p:scale>
        <p:origin x="774" y="114"/>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19.xml"/><Relationship Id="rId117" Type="http://schemas.openxmlformats.org/officeDocument/2006/relationships/font" Target="fonts/font27.fntdata"/><Relationship Id="rId21" Type="http://schemas.openxmlformats.org/officeDocument/2006/relationships/slide" Target="slides/slide14.xml"/><Relationship Id="rId42" Type="http://schemas.openxmlformats.org/officeDocument/2006/relationships/slide" Target="slides/slide35.xml"/><Relationship Id="rId47" Type="http://schemas.openxmlformats.org/officeDocument/2006/relationships/slide" Target="slides/slide40.xml"/><Relationship Id="rId63" Type="http://schemas.openxmlformats.org/officeDocument/2006/relationships/slide" Target="slides/slide56.xml"/><Relationship Id="rId68" Type="http://schemas.openxmlformats.org/officeDocument/2006/relationships/slide" Target="slides/slide61.xml"/><Relationship Id="rId84" Type="http://schemas.openxmlformats.org/officeDocument/2006/relationships/slide" Target="slides/slide77.xml"/><Relationship Id="rId89" Type="http://schemas.openxmlformats.org/officeDocument/2006/relationships/slide" Target="slides/slide82.xml"/><Relationship Id="rId112" Type="http://schemas.openxmlformats.org/officeDocument/2006/relationships/font" Target="fonts/font22.fntdata"/><Relationship Id="rId133" Type="http://schemas.openxmlformats.org/officeDocument/2006/relationships/font" Target="fonts/font43.fntdata"/><Relationship Id="rId138" Type="http://schemas.openxmlformats.org/officeDocument/2006/relationships/font" Target="fonts/font48.fntdata"/><Relationship Id="rId154" Type="http://schemas.openxmlformats.org/officeDocument/2006/relationships/theme" Target="theme/theme1.xml"/><Relationship Id="rId16" Type="http://schemas.openxmlformats.org/officeDocument/2006/relationships/slide" Target="slides/slide9.xml"/><Relationship Id="rId107" Type="http://schemas.openxmlformats.org/officeDocument/2006/relationships/font" Target="fonts/font17.fntdata"/><Relationship Id="rId11" Type="http://schemas.openxmlformats.org/officeDocument/2006/relationships/slide" Target="slides/slide4.xml"/><Relationship Id="rId32" Type="http://schemas.openxmlformats.org/officeDocument/2006/relationships/slide" Target="slides/slide25.xml"/><Relationship Id="rId37" Type="http://schemas.openxmlformats.org/officeDocument/2006/relationships/slide" Target="slides/slide30.xml"/><Relationship Id="rId53" Type="http://schemas.openxmlformats.org/officeDocument/2006/relationships/slide" Target="slides/slide46.xml"/><Relationship Id="rId58" Type="http://schemas.openxmlformats.org/officeDocument/2006/relationships/slide" Target="slides/slide51.xml"/><Relationship Id="rId74" Type="http://schemas.openxmlformats.org/officeDocument/2006/relationships/slide" Target="slides/slide67.xml"/><Relationship Id="rId79" Type="http://schemas.openxmlformats.org/officeDocument/2006/relationships/slide" Target="slides/slide72.xml"/><Relationship Id="rId102" Type="http://schemas.openxmlformats.org/officeDocument/2006/relationships/font" Target="fonts/font12.fntdata"/><Relationship Id="rId123" Type="http://schemas.openxmlformats.org/officeDocument/2006/relationships/font" Target="fonts/font33.fntdata"/><Relationship Id="rId128" Type="http://schemas.openxmlformats.org/officeDocument/2006/relationships/font" Target="fonts/font38.fntdata"/><Relationship Id="rId144" Type="http://schemas.openxmlformats.org/officeDocument/2006/relationships/font" Target="fonts/font54.fntdata"/><Relationship Id="rId149" Type="http://schemas.openxmlformats.org/officeDocument/2006/relationships/font" Target="fonts/font59.fntdata"/><Relationship Id="rId5" Type="http://schemas.openxmlformats.org/officeDocument/2006/relationships/slideMaster" Target="slideMasters/slideMaster5.xml"/><Relationship Id="rId90" Type="http://schemas.openxmlformats.org/officeDocument/2006/relationships/notesMaster" Target="notesMasters/notesMaster1.xml"/><Relationship Id="rId95" Type="http://schemas.openxmlformats.org/officeDocument/2006/relationships/font" Target="fonts/font5.fntdata"/><Relationship Id="rId22" Type="http://schemas.openxmlformats.org/officeDocument/2006/relationships/slide" Target="slides/slide15.xml"/><Relationship Id="rId27" Type="http://schemas.openxmlformats.org/officeDocument/2006/relationships/slide" Target="slides/slide20.xml"/><Relationship Id="rId43" Type="http://schemas.openxmlformats.org/officeDocument/2006/relationships/slide" Target="slides/slide36.xml"/><Relationship Id="rId48" Type="http://schemas.openxmlformats.org/officeDocument/2006/relationships/slide" Target="slides/slide41.xml"/><Relationship Id="rId64" Type="http://schemas.openxmlformats.org/officeDocument/2006/relationships/slide" Target="slides/slide57.xml"/><Relationship Id="rId69" Type="http://schemas.openxmlformats.org/officeDocument/2006/relationships/slide" Target="slides/slide62.xml"/><Relationship Id="rId113" Type="http://schemas.openxmlformats.org/officeDocument/2006/relationships/font" Target="fonts/font23.fntdata"/><Relationship Id="rId118" Type="http://schemas.openxmlformats.org/officeDocument/2006/relationships/font" Target="fonts/font28.fntdata"/><Relationship Id="rId134" Type="http://schemas.openxmlformats.org/officeDocument/2006/relationships/font" Target="fonts/font44.fntdata"/><Relationship Id="rId139" Type="http://schemas.openxmlformats.org/officeDocument/2006/relationships/font" Target="fonts/font49.fntdata"/><Relationship Id="rId80" Type="http://schemas.openxmlformats.org/officeDocument/2006/relationships/slide" Target="slides/slide73.xml"/><Relationship Id="rId85" Type="http://schemas.openxmlformats.org/officeDocument/2006/relationships/slide" Target="slides/slide78.xml"/><Relationship Id="rId150" Type="http://schemas.openxmlformats.org/officeDocument/2006/relationships/font" Target="fonts/font60.fntdata"/><Relationship Id="rId155" Type="http://schemas.openxmlformats.org/officeDocument/2006/relationships/tableStyles" Target="tableStyles.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slide" Target="slides/slide39.xml"/><Relationship Id="rId59" Type="http://schemas.openxmlformats.org/officeDocument/2006/relationships/slide" Target="slides/slide52.xml"/><Relationship Id="rId67" Type="http://schemas.openxmlformats.org/officeDocument/2006/relationships/slide" Target="slides/slide60.xml"/><Relationship Id="rId103" Type="http://schemas.openxmlformats.org/officeDocument/2006/relationships/font" Target="fonts/font13.fntdata"/><Relationship Id="rId108" Type="http://schemas.openxmlformats.org/officeDocument/2006/relationships/font" Target="fonts/font18.fntdata"/><Relationship Id="rId116" Type="http://schemas.openxmlformats.org/officeDocument/2006/relationships/font" Target="fonts/font26.fntdata"/><Relationship Id="rId124" Type="http://schemas.openxmlformats.org/officeDocument/2006/relationships/font" Target="fonts/font34.fntdata"/><Relationship Id="rId129" Type="http://schemas.openxmlformats.org/officeDocument/2006/relationships/font" Target="fonts/font39.fntdata"/><Relationship Id="rId137" Type="http://schemas.openxmlformats.org/officeDocument/2006/relationships/font" Target="fonts/font47.fntdata"/><Relationship Id="rId20" Type="http://schemas.openxmlformats.org/officeDocument/2006/relationships/slide" Target="slides/slide13.xml"/><Relationship Id="rId41" Type="http://schemas.openxmlformats.org/officeDocument/2006/relationships/slide" Target="slides/slide34.xml"/><Relationship Id="rId54" Type="http://schemas.openxmlformats.org/officeDocument/2006/relationships/slide" Target="slides/slide47.xml"/><Relationship Id="rId62" Type="http://schemas.openxmlformats.org/officeDocument/2006/relationships/slide" Target="slides/slide55.xml"/><Relationship Id="rId70" Type="http://schemas.openxmlformats.org/officeDocument/2006/relationships/slide" Target="slides/slide63.xml"/><Relationship Id="rId75" Type="http://schemas.openxmlformats.org/officeDocument/2006/relationships/slide" Target="slides/slide68.xml"/><Relationship Id="rId83" Type="http://schemas.openxmlformats.org/officeDocument/2006/relationships/slide" Target="slides/slide76.xml"/><Relationship Id="rId88" Type="http://schemas.openxmlformats.org/officeDocument/2006/relationships/slide" Target="slides/slide81.xml"/><Relationship Id="rId91" Type="http://schemas.openxmlformats.org/officeDocument/2006/relationships/font" Target="fonts/font1.fntdata"/><Relationship Id="rId96" Type="http://schemas.openxmlformats.org/officeDocument/2006/relationships/font" Target="fonts/font6.fntdata"/><Relationship Id="rId111" Type="http://schemas.openxmlformats.org/officeDocument/2006/relationships/font" Target="fonts/font21.fntdata"/><Relationship Id="rId132" Type="http://schemas.openxmlformats.org/officeDocument/2006/relationships/font" Target="fonts/font42.fntdata"/><Relationship Id="rId140" Type="http://schemas.openxmlformats.org/officeDocument/2006/relationships/font" Target="fonts/font50.fntdata"/><Relationship Id="rId145" Type="http://schemas.openxmlformats.org/officeDocument/2006/relationships/font" Target="fonts/font55.fntdata"/><Relationship Id="rId153"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49" Type="http://schemas.openxmlformats.org/officeDocument/2006/relationships/slide" Target="slides/slide42.xml"/><Relationship Id="rId57" Type="http://schemas.openxmlformats.org/officeDocument/2006/relationships/slide" Target="slides/slide50.xml"/><Relationship Id="rId106" Type="http://schemas.openxmlformats.org/officeDocument/2006/relationships/font" Target="fonts/font16.fntdata"/><Relationship Id="rId114" Type="http://schemas.openxmlformats.org/officeDocument/2006/relationships/font" Target="fonts/font24.fntdata"/><Relationship Id="rId119" Type="http://schemas.openxmlformats.org/officeDocument/2006/relationships/font" Target="fonts/font29.fntdata"/><Relationship Id="rId127" Type="http://schemas.openxmlformats.org/officeDocument/2006/relationships/font" Target="fonts/font37.fntdata"/><Relationship Id="rId10" Type="http://schemas.openxmlformats.org/officeDocument/2006/relationships/slide" Target="slides/slide3.xml"/><Relationship Id="rId31" Type="http://schemas.openxmlformats.org/officeDocument/2006/relationships/slide" Target="slides/slide24.xml"/><Relationship Id="rId44" Type="http://schemas.openxmlformats.org/officeDocument/2006/relationships/slide" Target="slides/slide37.xml"/><Relationship Id="rId52" Type="http://schemas.openxmlformats.org/officeDocument/2006/relationships/slide" Target="slides/slide45.xml"/><Relationship Id="rId60" Type="http://schemas.openxmlformats.org/officeDocument/2006/relationships/slide" Target="slides/slide53.xml"/><Relationship Id="rId65" Type="http://schemas.openxmlformats.org/officeDocument/2006/relationships/slide" Target="slides/slide58.xml"/><Relationship Id="rId73" Type="http://schemas.openxmlformats.org/officeDocument/2006/relationships/slide" Target="slides/slide66.xml"/><Relationship Id="rId78" Type="http://schemas.openxmlformats.org/officeDocument/2006/relationships/slide" Target="slides/slide71.xml"/><Relationship Id="rId81" Type="http://schemas.openxmlformats.org/officeDocument/2006/relationships/slide" Target="slides/slide74.xml"/><Relationship Id="rId86" Type="http://schemas.openxmlformats.org/officeDocument/2006/relationships/slide" Target="slides/slide79.xml"/><Relationship Id="rId94" Type="http://schemas.openxmlformats.org/officeDocument/2006/relationships/font" Target="fonts/font4.fntdata"/><Relationship Id="rId99" Type="http://schemas.openxmlformats.org/officeDocument/2006/relationships/font" Target="fonts/font9.fntdata"/><Relationship Id="rId101" Type="http://schemas.openxmlformats.org/officeDocument/2006/relationships/font" Target="fonts/font11.fntdata"/><Relationship Id="rId122" Type="http://schemas.openxmlformats.org/officeDocument/2006/relationships/font" Target="fonts/font32.fntdata"/><Relationship Id="rId130" Type="http://schemas.openxmlformats.org/officeDocument/2006/relationships/font" Target="fonts/font40.fntdata"/><Relationship Id="rId135" Type="http://schemas.openxmlformats.org/officeDocument/2006/relationships/font" Target="fonts/font45.fntdata"/><Relationship Id="rId143" Type="http://schemas.openxmlformats.org/officeDocument/2006/relationships/font" Target="fonts/font53.fntdata"/><Relationship Id="rId148" Type="http://schemas.openxmlformats.org/officeDocument/2006/relationships/font" Target="fonts/font58.fntdata"/><Relationship Id="rId151" Type="http://schemas.openxmlformats.org/officeDocument/2006/relationships/commentAuthors" Target="commentAuthors.xml"/><Relationship Id="rId4" Type="http://schemas.openxmlformats.org/officeDocument/2006/relationships/slideMaster" Target="slideMasters/slideMaster4.xml"/><Relationship Id="rId9" Type="http://schemas.openxmlformats.org/officeDocument/2006/relationships/slide" Target="slides/slide2.xml"/><Relationship Id="rId13" Type="http://schemas.openxmlformats.org/officeDocument/2006/relationships/slide" Target="slides/slide6.xml"/><Relationship Id="rId18" Type="http://schemas.openxmlformats.org/officeDocument/2006/relationships/slide" Target="slides/slide11.xml"/><Relationship Id="rId39" Type="http://schemas.openxmlformats.org/officeDocument/2006/relationships/slide" Target="slides/slide32.xml"/><Relationship Id="rId109" Type="http://schemas.openxmlformats.org/officeDocument/2006/relationships/font" Target="fonts/font19.fntdata"/><Relationship Id="rId34" Type="http://schemas.openxmlformats.org/officeDocument/2006/relationships/slide" Target="slides/slide27.xml"/><Relationship Id="rId50" Type="http://schemas.openxmlformats.org/officeDocument/2006/relationships/slide" Target="slides/slide43.xml"/><Relationship Id="rId55" Type="http://schemas.openxmlformats.org/officeDocument/2006/relationships/slide" Target="slides/slide48.xml"/><Relationship Id="rId76" Type="http://schemas.openxmlformats.org/officeDocument/2006/relationships/slide" Target="slides/slide69.xml"/><Relationship Id="rId97" Type="http://schemas.openxmlformats.org/officeDocument/2006/relationships/font" Target="fonts/font7.fntdata"/><Relationship Id="rId104" Type="http://schemas.openxmlformats.org/officeDocument/2006/relationships/font" Target="fonts/font14.fntdata"/><Relationship Id="rId120" Type="http://schemas.openxmlformats.org/officeDocument/2006/relationships/font" Target="fonts/font30.fntdata"/><Relationship Id="rId125" Type="http://schemas.openxmlformats.org/officeDocument/2006/relationships/font" Target="fonts/font35.fntdata"/><Relationship Id="rId141" Type="http://schemas.openxmlformats.org/officeDocument/2006/relationships/font" Target="fonts/font51.fntdata"/><Relationship Id="rId146" Type="http://schemas.openxmlformats.org/officeDocument/2006/relationships/font" Target="fonts/font56.fntdata"/><Relationship Id="rId7" Type="http://schemas.openxmlformats.org/officeDocument/2006/relationships/slideMaster" Target="slideMasters/slideMaster7.xml"/><Relationship Id="rId71" Type="http://schemas.openxmlformats.org/officeDocument/2006/relationships/slide" Target="slides/slide64.xml"/><Relationship Id="rId92" Type="http://schemas.openxmlformats.org/officeDocument/2006/relationships/font" Target="fonts/font2.fntdata"/><Relationship Id="rId2" Type="http://schemas.openxmlformats.org/officeDocument/2006/relationships/slideMaster" Target="slideMasters/slideMaster2.xml"/><Relationship Id="rId29" Type="http://schemas.openxmlformats.org/officeDocument/2006/relationships/slide" Target="slides/slide22.xml"/><Relationship Id="rId24" Type="http://schemas.openxmlformats.org/officeDocument/2006/relationships/slide" Target="slides/slide17.xml"/><Relationship Id="rId40" Type="http://schemas.openxmlformats.org/officeDocument/2006/relationships/slide" Target="slides/slide33.xml"/><Relationship Id="rId45" Type="http://schemas.openxmlformats.org/officeDocument/2006/relationships/slide" Target="slides/slide38.xml"/><Relationship Id="rId66" Type="http://schemas.openxmlformats.org/officeDocument/2006/relationships/slide" Target="slides/slide59.xml"/><Relationship Id="rId87" Type="http://schemas.openxmlformats.org/officeDocument/2006/relationships/slide" Target="slides/slide80.xml"/><Relationship Id="rId110" Type="http://schemas.openxmlformats.org/officeDocument/2006/relationships/font" Target="fonts/font20.fntdata"/><Relationship Id="rId115" Type="http://schemas.openxmlformats.org/officeDocument/2006/relationships/font" Target="fonts/font25.fntdata"/><Relationship Id="rId131" Type="http://schemas.openxmlformats.org/officeDocument/2006/relationships/font" Target="fonts/font41.fntdata"/><Relationship Id="rId136" Type="http://schemas.openxmlformats.org/officeDocument/2006/relationships/font" Target="fonts/font46.fntdata"/><Relationship Id="rId61" Type="http://schemas.openxmlformats.org/officeDocument/2006/relationships/slide" Target="slides/slide54.xml"/><Relationship Id="rId82" Type="http://schemas.openxmlformats.org/officeDocument/2006/relationships/slide" Target="slides/slide75.xml"/><Relationship Id="rId152" Type="http://schemas.openxmlformats.org/officeDocument/2006/relationships/presProps" Target="presProps.xml"/><Relationship Id="rId19" Type="http://schemas.openxmlformats.org/officeDocument/2006/relationships/slide" Target="slides/slide12.xml"/><Relationship Id="rId14" Type="http://schemas.openxmlformats.org/officeDocument/2006/relationships/slide" Target="slides/slide7.xml"/><Relationship Id="rId30" Type="http://schemas.openxmlformats.org/officeDocument/2006/relationships/slide" Target="slides/slide23.xml"/><Relationship Id="rId35" Type="http://schemas.openxmlformats.org/officeDocument/2006/relationships/slide" Target="slides/slide28.xml"/><Relationship Id="rId56" Type="http://schemas.openxmlformats.org/officeDocument/2006/relationships/slide" Target="slides/slide49.xml"/><Relationship Id="rId77" Type="http://schemas.openxmlformats.org/officeDocument/2006/relationships/slide" Target="slides/slide70.xml"/><Relationship Id="rId100" Type="http://schemas.openxmlformats.org/officeDocument/2006/relationships/font" Target="fonts/font10.fntdata"/><Relationship Id="rId105" Type="http://schemas.openxmlformats.org/officeDocument/2006/relationships/font" Target="fonts/font15.fntdata"/><Relationship Id="rId126" Type="http://schemas.openxmlformats.org/officeDocument/2006/relationships/font" Target="fonts/font36.fntdata"/><Relationship Id="rId147" Type="http://schemas.openxmlformats.org/officeDocument/2006/relationships/font" Target="fonts/font57.fntdata"/><Relationship Id="rId8" Type="http://schemas.openxmlformats.org/officeDocument/2006/relationships/slide" Target="slides/slide1.xml"/><Relationship Id="rId51" Type="http://schemas.openxmlformats.org/officeDocument/2006/relationships/slide" Target="slides/slide44.xml"/><Relationship Id="rId72" Type="http://schemas.openxmlformats.org/officeDocument/2006/relationships/slide" Target="slides/slide65.xml"/><Relationship Id="rId93" Type="http://schemas.openxmlformats.org/officeDocument/2006/relationships/font" Target="fonts/font3.fntdata"/><Relationship Id="rId98" Type="http://schemas.openxmlformats.org/officeDocument/2006/relationships/font" Target="fonts/font8.fntdata"/><Relationship Id="rId121" Type="http://schemas.openxmlformats.org/officeDocument/2006/relationships/font" Target="fonts/font31.fntdata"/><Relationship Id="rId142" Type="http://schemas.openxmlformats.org/officeDocument/2006/relationships/font" Target="fonts/font52.fntdata"/><Relationship Id="rId3" Type="http://schemas.openxmlformats.org/officeDocument/2006/relationships/slideMaster" Target="slideMasters/slideMaster3.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23-06-06T14:58:13.599" idx="1">
    <p:pos x="6000" y="0"/>
    <p:text>Done</p:text>
  </p:cm>
</p:cmLst>
</file>

<file path=ppt/comments/comment2.xml><?xml version="1.0" encoding="utf-8"?>
<p:cmLst xmlns:a="http://schemas.openxmlformats.org/drawingml/2006/main" xmlns:r="http://schemas.openxmlformats.org/officeDocument/2006/relationships" xmlns:p="http://schemas.openxmlformats.org/presentationml/2006/main">
  <p:cm authorId="0" dt="2023-06-06T15:06:03.883" idx="2">
    <p:pos x="6000" y="0"/>
    <p:text>Done</p:text>
  </p:cm>
</p:cmLst>
</file>

<file path=ppt/comments/comment3.xml><?xml version="1.0" encoding="utf-8"?>
<p:cmLst xmlns:a="http://schemas.openxmlformats.org/drawingml/2006/main" xmlns:r="http://schemas.openxmlformats.org/officeDocument/2006/relationships" xmlns:p="http://schemas.openxmlformats.org/presentationml/2006/main">
  <p:cm authorId="0" dt="2023-06-06T20:20:41.066" idx="3">
    <p:pos x="6000" y="0"/>
    <p:text>تعديل اخر ثنتين يعملو موشن مع بعض
اضافة العجال</p:text>
  </p:cm>
</p:cmLst>
</file>

<file path=ppt/comments/comment4.xml><?xml version="1.0" encoding="utf-8"?>
<p:cmLst xmlns:a="http://schemas.openxmlformats.org/drawingml/2006/main" xmlns:r="http://schemas.openxmlformats.org/officeDocument/2006/relationships" xmlns:p="http://schemas.openxmlformats.org/presentationml/2006/main">
  <p:cm authorId="0" dt="2023-06-06T15:20:06.631" idx="4">
    <p:pos x="6000" y="0"/>
    <p:text>done</p:text>
  </p:cm>
</p:cmLst>
</file>

<file path=ppt/comments/comment5.xml><?xml version="1.0" encoding="utf-8"?>
<p:cmLst xmlns:a="http://schemas.openxmlformats.org/drawingml/2006/main" xmlns:r="http://schemas.openxmlformats.org/officeDocument/2006/relationships" xmlns:p="http://schemas.openxmlformats.org/presentationml/2006/main">
  <p:cm authorId="0" dt="2023-06-04T12:36:53.930" idx="5">
    <p:pos x="6000" y="0"/>
    <p:text>ملخص سريع عن مشروع 1</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9"/>
        <p:cNvGrpSpPr/>
        <p:nvPr/>
      </p:nvGrpSpPr>
      <p:grpSpPr>
        <a:xfrm>
          <a:off x="0" y="0"/>
          <a:ext cx="0" cy="0"/>
          <a:chOff x="0" y="0"/>
          <a:chExt cx="0" cy="0"/>
        </a:xfrm>
      </p:grpSpPr>
      <p:sp>
        <p:nvSpPr>
          <p:cNvPr id="1360" name="Google Shape;1360;g24e9cc34658_0_62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61" name="Google Shape;1361;g24e9cc34658_0_6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r" rtl="1">
              <a:lnSpc>
                <a:spcPct val="115000"/>
              </a:lnSpc>
              <a:spcBef>
                <a:spcPts val="0"/>
              </a:spcBef>
              <a:spcAft>
                <a:spcPts val="0"/>
              </a:spcAft>
              <a:buClr>
                <a:schemeClr val="dk1"/>
              </a:buClr>
              <a:buSzPts val="1100"/>
              <a:buFont typeface="Arial"/>
              <a:buNone/>
            </a:pPr>
            <a:r>
              <a:rPr lang="en" sz="1900">
                <a:solidFill>
                  <a:schemeClr val="dk1"/>
                </a:solidFill>
              </a:rPr>
              <a:t>انا اسمي الطالب المنتصر بالله المسلماني وبالتعاون مع زملائي عبد الفتاح شحادة ووضاح قرطلو من قسم الميكاترونكس</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4"/>
        <p:cNvGrpSpPr/>
        <p:nvPr/>
      </p:nvGrpSpPr>
      <p:grpSpPr>
        <a:xfrm>
          <a:off x="0" y="0"/>
          <a:ext cx="0" cy="0"/>
          <a:chOff x="0" y="0"/>
          <a:chExt cx="0" cy="0"/>
        </a:xfrm>
      </p:grpSpPr>
      <p:sp>
        <p:nvSpPr>
          <p:cNvPr id="1735" name="Google Shape;1735;g24f17075e6d_0_30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36" name="Google Shape;1736;g24f17075e6d_0_30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1"/>
        <p:cNvGrpSpPr/>
        <p:nvPr/>
      </p:nvGrpSpPr>
      <p:grpSpPr>
        <a:xfrm>
          <a:off x="0" y="0"/>
          <a:ext cx="0" cy="0"/>
          <a:chOff x="0" y="0"/>
          <a:chExt cx="0" cy="0"/>
        </a:xfrm>
      </p:grpSpPr>
      <p:sp>
        <p:nvSpPr>
          <p:cNvPr id="1772" name="Google Shape;1772;g24f17075e6d_0_18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73" name="Google Shape;1773;g24f17075e6d_0_18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2"/>
        <p:cNvGrpSpPr/>
        <p:nvPr/>
      </p:nvGrpSpPr>
      <p:grpSpPr>
        <a:xfrm>
          <a:off x="0" y="0"/>
          <a:ext cx="0" cy="0"/>
          <a:chOff x="0" y="0"/>
          <a:chExt cx="0" cy="0"/>
        </a:xfrm>
      </p:grpSpPr>
      <p:sp>
        <p:nvSpPr>
          <p:cNvPr id="1813" name="Google Shape;1813;g20a53126ee6_1_8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14" name="Google Shape;1814;g20a53126ee6_1_8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4"/>
        <p:cNvGrpSpPr/>
        <p:nvPr/>
      </p:nvGrpSpPr>
      <p:grpSpPr>
        <a:xfrm>
          <a:off x="0" y="0"/>
          <a:ext cx="0" cy="0"/>
          <a:chOff x="0" y="0"/>
          <a:chExt cx="0" cy="0"/>
        </a:xfrm>
      </p:grpSpPr>
      <p:sp>
        <p:nvSpPr>
          <p:cNvPr id="1875" name="Google Shape;1875;g24f54a2175c_3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76" name="Google Shape;1876;g24f54a2175c_3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9"/>
        <p:cNvGrpSpPr/>
        <p:nvPr/>
      </p:nvGrpSpPr>
      <p:grpSpPr>
        <a:xfrm>
          <a:off x="0" y="0"/>
          <a:ext cx="0" cy="0"/>
          <a:chOff x="0" y="0"/>
          <a:chExt cx="0" cy="0"/>
        </a:xfrm>
      </p:grpSpPr>
      <p:sp>
        <p:nvSpPr>
          <p:cNvPr id="1950" name="Google Shape;1950;g20a53126ee6_1_4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51" name="Google Shape;1951;g20a53126ee6_1_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7"/>
        <p:cNvGrpSpPr/>
        <p:nvPr/>
      </p:nvGrpSpPr>
      <p:grpSpPr>
        <a:xfrm>
          <a:off x="0" y="0"/>
          <a:ext cx="0" cy="0"/>
          <a:chOff x="0" y="0"/>
          <a:chExt cx="0" cy="0"/>
        </a:xfrm>
      </p:grpSpPr>
      <p:sp>
        <p:nvSpPr>
          <p:cNvPr id="1998" name="Google Shape;1998;g24f54a2175c_2_1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99" name="Google Shape;1999;g24f54a2175c_2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What is PLC (باختصار وانها بمثابة العقل)</a:t>
            </a:r>
            <a:endParaRPr/>
          </a:p>
          <a:p>
            <a:pPr marL="0" lvl="0" indent="0" algn="l" rtl="0">
              <a:spcBef>
                <a:spcPts val="0"/>
              </a:spcBef>
              <a:spcAft>
                <a:spcPts val="0"/>
              </a:spcAft>
              <a:buNone/>
            </a:pPr>
            <a:r>
              <a:rPr lang="en"/>
              <a:t>ذكر احتواءها على موديول ادخال و اخراج وكيف بتصير العلاقة بينهم</a:t>
            </a:r>
            <a:endParaRPr/>
          </a:p>
          <a:p>
            <a:pPr marL="0" lvl="0" indent="0" algn="l" rtl="0">
              <a:spcBef>
                <a:spcPts val="0"/>
              </a:spcBef>
              <a:spcAft>
                <a:spcPts val="0"/>
              </a:spcAft>
              <a:buNone/>
            </a:pPr>
            <a:r>
              <a:rPr lang="en"/>
              <a:t>Why we use PLC/ and for what</a:t>
            </a:r>
            <a:endParaRPr/>
          </a:p>
          <a:p>
            <a:pPr marL="0" lvl="0" indent="0" algn="l" rtl="0">
              <a:spcBef>
                <a:spcPts val="0"/>
              </a:spcBef>
              <a:spcAft>
                <a:spcPts val="0"/>
              </a:spcAft>
              <a:buNone/>
            </a:pPr>
            <a:r>
              <a:rPr lang="en"/>
              <a:t>PLC type</a:t>
            </a:r>
            <a:endParaRPr/>
          </a:p>
          <a:p>
            <a:pPr marL="0" lvl="0" indent="0" algn="l" rtl="0">
              <a:spcBef>
                <a:spcPts val="0"/>
              </a:spcBef>
              <a:spcAft>
                <a:spcPts val="0"/>
              </a:spcAft>
              <a:buNone/>
            </a:pPr>
            <a:endParaRPr/>
          </a:p>
          <a:p>
            <a:pPr marL="0" lvl="0" indent="0" algn="l" rtl="0">
              <a:spcBef>
                <a:spcPts val="0"/>
              </a:spcBef>
              <a:spcAft>
                <a:spcPts val="0"/>
              </a:spcAft>
              <a:buNone/>
            </a:pPr>
            <a:r>
              <a:rPr lang="en"/>
              <a:t>واضافة ال(ب ل س)  وبرمجتها جزء اساسي من مشروع التخرج وانها جزء من تميز مشروع التخرج وبديل عن الكلاسيك كنترول التقليدي</a:t>
            </a:r>
            <a:endParaRPr/>
          </a:p>
          <a:p>
            <a:pPr marL="0" lvl="0" indent="0" algn="l" rtl="0">
              <a:spcBef>
                <a:spcPts val="0"/>
              </a:spcBef>
              <a:spcAft>
                <a:spcPts val="0"/>
              </a:spcAft>
              <a:buNone/>
            </a:pPr>
            <a:endParaRPr/>
          </a:p>
          <a:p>
            <a:pPr marL="0" lvl="0" indent="0" algn="l" rtl="0">
              <a:spcBef>
                <a:spcPts val="0"/>
              </a:spcBef>
              <a:spcAft>
                <a:spcPts val="0"/>
              </a:spcAft>
              <a:buNone/>
            </a:pPr>
            <a:r>
              <a:rPr lang="en"/>
              <a:t>7ada fekom entabah eno ana 7aket bs kabse wa7de 3ena bel PLC inputs??</a:t>
            </a:r>
            <a:endParaRPr/>
          </a:p>
          <a:p>
            <a:pPr marL="0" lvl="0" indent="0" algn="l" rtl="0">
              <a:spcBef>
                <a:spcPts val="0"/>
              </a:spcBef>
              <a:spcAft>
                <a:spcPts val="0"/>
              </a:spcAft>
              <a:buNone/>
            </a:pPr>
            <a:r>
              <a:rPr lang="en"/>
              <a:t>Sa7ee7 had 3ashan RevPack ma feh buttons!!</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9"/>
        <p:cNvGrpSpPr/>
        <p:nvPr/>
      </p:nvGrpSpPr>
      <p:grpSpPr>
        <a:xfrm>
          <a:off x="0" y="0"/>
          <a:ext cx="0" cy="0"/>
          <a:chOff x="0" y="0"/>
          <a:chExt cx="0" cy="0"/>
        </a:xfrm>
      </p:grpSpPr>
      <p:sp>
        <p:nvSpPr>
          <p:cNvPr id="2060" name="Google Shape;2060;g24f54a2175c_2_7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61" name="Google Shape;2061;g24f54a2175c_2_7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sz="1200">
                <a:solidFill>
                  <a:schemeClr val="dk1"/>
                </a:solidFill>
                <a:latin typeface="Roboto"/>
                <a:ea typeface="Roboto"/>
                <a:cs typeface="Roboto"/>
                <a:sym typeface="Roboto"/>
              </a:rPr>
              <a:t>The HMI used by RevPack is ”TP1200 Comfort INOX PCT”. This HMI has a stainless steel front and a protection class of IP69K. This is the highest IP level that can be achieved. It is fully dust-protected and can withstand high-pressure water up to 100 bar and high temperatures up to 80 degrees. This level of protection is ideal for our study company, where cleaning is done with high water pressure and this IP level was used as a precaution</a:t>
            </a:r>
            <a:endParaRPr sz="1200">
              <a:solidFill>
                <a:schemeClr val="dk1"/>
              </a:solidFill>
              <a:latin typeface="Roboto"/>
              <a:ea typeface="Roboto"/>
              <a:cs typeface="Roboto"/>
              <a:sym typeface="Roboto"/>
            </a:endParaRPr>
          </a:p>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6"/>
        <p:cNvGrpSpPr/>
        <p:nvPr/>
      </p:nvGrpSpPr>
      <p:grpSpPr>
        <a:xfrm>
          <a:off x="0" y="0"/>
          <a:ext cx="0" cy="0"/>
          <a:chOff x="0" y="0"/>
          <a:chExt cx="0" cy="0"/>
        </a:xfrm>
      </p:grpSpPr>
      <p:sp>
        <p:nvSpPr>
          <p:cNvPr id="2107" name="Google Shape;2107;g24f54a2175c_0_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08" name="Google Shape;2108;g24f54a2175c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4"/>
        <p:cNvGrpSpPr/>
        <p:nvPr/>
      </p:nvGrpSpPr>
      <p:grpSpPr>
        <a:xfrm>
          <a:off x="0" y="0"/>
          <a:ext cx="0" cy="0"/>
          <a:chOff x="0" y="0"/>
          <a:chExt cx="0" cy="0"/>
        </a:xfrm>
      </p:grpSpPr>
      <p:sp>
        <p:nvSpPr>
          <p:cNvPr id="2125" name="Google Shape;2125;g24f54a2175c_1_31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26" name="Google Shape;2126;g24f54a2175c_1_3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200">
                <a:solidFill>
                  <a:schemeClr val="dk1"/>
                </a:solidFill>
              </a:rPr>
              <a:t>Our business model based on delivering hug services from nannies to the baby</a:t>
            </a:r>
            <a:br>
              <a:rPr lang="en" sz="2200">
                <a:solidFill>
                  <a:schemeClr val="dk1"/>
                </a:solidFill>
              </a:rPr>
            </a:br>
            <a:r>
              <a:rPr lang="en" sz="2200">
                <a:solidFill>
                  <a:schemeClr val="dk1"/>
                </a:solidFill>
              </a:rPr>
              <a:t>We guarantees timely and safe hugs for parents &amp; provide Sustainable request for nannies, we pay 80% of hug value for nannies</a:t>
            </a:r>
            <a:br>
              <a:rPr lang="en" sz="2200">
                <a:solidFill>
                  <a:schemeClr val="dk1"/>
                </a:solidFill>
              </a:rPr>
            </a:br>
            <a:br>
              <a:rPr lang="en" sz="2200">
                <a:solidFill>
                  <a:schemeClr val="dk1"/>
                </a:solidFill>
              </a:rPr>
            </a:br>
            <a:r>
              <a:rPr lang="en" sz="2200">
                <a:solidFill>
                  <a:schemeClr val="dk1"/>
                </a:solidFill>
              </a:rPr>
              <a:t>In this way we create sustainable business model!</a:t>
            </a:r>
            <a:br>
              <a:rPr lang="en" sz="2200">
                <a:solidFill>
                  <a:schemeClr val="dk1"/>
                </a:solidFill>
              </a:rPr>
            </a:br>
            <a:br>
              <a:rPr lang="en" sz="2200">
                <a:solidFill>
                  <a:schemeClr val="dk1"/>
                </a:solidFill>
              </a:rPr>
            </a:br>
            <a:br>
              <a:rPr lang="en" sz="2200">
                <a:solidFill>
                  <a:schemeClr val="dk1"/>
                </a:solidFill>
              </a:rPr>
            </a:b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5"/>
        <p:cNvGrpSpPr/>
        <p:nvPr/>
      </p:nvGrpSpPr>
      <p:grpSpPr>
        <a:xfrm>
          <a:off x="0" y="0"/>
          <a:ext cx="0" cy="0"/>
          <a:chOff x="0" y="0"/>
          <a:chExt cx="0" cy="0"/>
        </a:xfrm>
      </p:grpSpPr>
      <p:sp>
        <p:nvSpPr>
          <p:cNvPr id="2186" name="Google Shape;2186;g24f54a2175c_3_31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87" name="Google Shape;2187;g24f54a2175c_3_3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1">
              <a:spcBef>
                <a:spcPts val="0"/>
              </a:spcBef>
              <a:spcAft>
                <a:spcPts val="0"/>
              </a:spcAft>
              <a:buNone/>
            </a:pPr>
            <a:r>
              <a:rPr lang="en"/>
              <a:t>في قسم الديزاين راح نركز على أهم</a:t>
            </a:r>
            <a:endParaRPr/>
          </a:p>
          <a:p>
            <a:pPr marL="0" lvl="0" indent="0" algn="l" rtl="0">
              <a:spcBef>
                <a:spcPts val="0"/>
              </a:spcBef>
              <a:spcAft>
                <a:spcPts val="0"/>
              </a:spcAft>
              <a:buNone/>
            </a:pPr>
            <a:r>
              <a:rPr lang="en"/>
              <a:t>  5 </a:t>
            </a:r>
            <a:r>
              <a:rPr lang="en">
                <a:solidFill>
                  <a:schemeClr val="dk1"/>
                </a:solidFill>
              </a:rPr>
              <a:t>components </a:t>
            </a:r>
            <a:endParaRPr>
              <a:solidFill>
                <a:schemeClr val="dk1"/>
              </a:solidFill>
            </a:endParaRPr>
          </a:p>
          <a:p>
            <a:pPr marL="0" lvl="0" indent="0" algn="l" rtl="1">
              <a:spcBef>
                <a:spcPts val="0"/>
              </a:spcBef>
              <a:spcAft>
                <a:spcPts val="0"/>
              </a:spcAft>
              <a:buNone/>
            </a:pPr>
            <a:r>
              <a:rPr lang="en">
                <a:solidFill>
                  <a:schemeClr val="dk1"/>
                </a:solidFill>
              </a:rPr>
              <a:t>وهي كالتالي (ذكرهم بالترتيب(حسي ترتيب البروسيس)) </a:t>
            </a:r>
            <a:endParaRPr>
              <a:solidFill>
                <a:schemeClr val="dk1"/>
              </a:solidFill>
            </a:endParaRPr>
          </a:p>
          <a:p>
            <a:pPr marL="0" lvl="0" indent="0" algn="l" rtl="0">
              <a:spcBef>
                <a:spcPts val="0"/>
              </a:spcBef>
              <a:spcAft>
                <a:spcPts val="0"/>
              </a:spcAft>
              <a:buNone/>
            </a:pPr>
            <a:r>
              <a:rPr lang="en"/>
              <a:t>1- stand 2- tanks 3- helix 4- weigher 5- conveyor</a:t>
            </a:r>
            <a:endParaRPr/>
          </a:p>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0"/>
        <p:cNvGrpSpPr/>
        <p:nvPr/>
      </p:nvGrpSpPr>
      <p:grpSpPr>
        <a:xfrm>
          <a:off x="0" y="0"/>
          <a:ext cx="0" cy="0"/>
          <a:chOff x="0" y="0"/>
          <a:chExt cx="0" cy="0"/>
        </a:xfrm>
      </p:grpSpPr>
      <p:sp>
        <p:nvSpPr>
          <p:cNvPr id="1371" name="Google Shape;1371;g24f54a2175c_2_19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72" name="Google Shape;1372;g24f54a2175c_2_19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r" rtl="1">
              <a:lnSpc>
                <a:spcPct val="115000"/>
              </a:lnSpc>
              <a:spcBef>
                <a:spcPts val="0"/>
              </a:spcBef>
              <a:spcAft>
                <a:spcPts val="0"/>
              </a:spcAft>
              <a:buClr>
                <a:schemeClr val="dk1"/>
              </a:buClr>
              <a:buSzPts val="1100"/>
              <a:buFont typeface="Arial"/>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0"/>
        <p:cNvGrpSpPr/>
        <p:nvPr/>
      </p:nvGrpSpPr>
      <p:grpSpPr>
        <a:xfrm>
          <a:off x="0" y="0"/>
          <a:ext cx="0" cy="0"/>
          <a:chOff x="0" y="0"/>
          <a:chExt cx="0" cy="0"/>
        </a:xfrm>
      </p:grpSpPr>
      <p:sp>
        <p:nvSpPr>
          <p:cNvPr id="2221" name="Google Shape;2221;g20a53126ee6_1_36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22" name="Google Shape;2222;g20a53126ee6_1_3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8"/>
        <p:cNvGrpSpPr/>
        <p:nvPr/>
      </p:nvGrpSpPr>
      <p:grpSpPr>
        <a:xfrm>
          <a:off x="0" y="0"/>
          <a:ext cx="0" cy="0"/>
          <a:chOff x="0" y="0"/>
          <a:chExt cx="0" cy="0"/>
        </a:xfrm>
      </p:grpSpPr>
      <p:sp>
        <p:nvSpPr>
          <p:cNvPr id="2249" name="Google Shape;2249;g24f54a2175c_1_93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50" name="Google Shape;2250;g24f54a2175c_1_93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b="0"/>
          </a:p>
        </p:txBody>
      </p:sp>
      <p:sp>
        <p:nvSpPr>
          <p:cNvPr id="2251" name="Google Shape;2251;g24f54a2175c_1_93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
              <a:t>21</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1"/>
        <p:cNvGrpSpPr/>
        <p:nvPr/>
      </p:nvGrpSpPr>
      <p:grpSpPr>
        <a:xfrm>
          <a:off x="0" y="0"/>
          <a:ext cx="0" cy="0"/>
          <a:chOff x="0" y="0"/>
          <a:chExt cx="0" cy="0"/>
        </a:xfrm>
      </p:grpSpPr>
      <p:sp>
        <p:nvSpPr>
          <p:cNvPr id="2322" name="Google Shape;2322;g24f54a2175c_1_1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23" name="Google Shape;2323;g24f54a2175c_1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8"/>
        <p:cNvGrpSpPr/>
        <p:nvPr/>
      </p:nvGrpSpPr>
      <p:grpSpPr>
        <a:xfrm>
          <a:off x="0" y="0"/>
          <a:ext cx="0" cy="0"/>
          <a:chOff x="0" y="0"/>
          <a:chExt cx="0" cy="0"/>
        </a:xfrm>
      </p:grpSpPr>
      <p:sp>
        <p:nvSpPr>
          <p:cNvPr id="2549" name="Google Shape;2549;g24e9cc34658_4_38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50" name="Google Shape;2550;g24e9cc34658_4_38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9"/>
        <p:cNvGrpSpPr/>
        <p:nvPr/>
      </p:nvGrpSpPr>
      <p:grpSpPr>
        <a:xfrm>
          <a:off x="0" y="0"/>
          <a:ext cx="0" cy="0"/>
          <a:chOff x="0" y="0"/>
          <a:chExt cx="0" cy="0"/>
        </a:xfrm>
      </p:grpSpPr>
      <p:sp>
        <p:nvSpPr>
          <p:cNvPr id="2570" name="Google Shape;2570;g24e9cc34658_0_192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71" name="Google Shape;2571;g24e9cc34658_0_19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200">
                <a:solidFill>
                  <a:schemeClr val="dk1"/>
                </a:solidFill>
              </a:rPr>
              <a:t>5</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4"/>
        <p:cNvGrpSpPr/>
        <p:nvPr/>
      </p:nvGrpSpPr>
      <p:grpSpPr>
        <a:xfrm>
          <a:off x="0" y="0"/>
          <a:ext cx="0" cy="0"/>
          <a:chOff x="0" y="0"/>
          <a:chExt cx="0" cy="0"/>
        </a:xfrm>
      </p:grpSpPr>
      <p:sp>
        <p:nvSpPr>
          <p:cNvPr id="2625" name="Google Shape;2625;g24f54a2175c_1_39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26" name="Google Shape;2626;g24f54a2175c_1_39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60"/>
        <p:cNvGrpSpPr/>
        <p:nvPr/>
      </p:nvGrpSpPr>
      <p:grpSpPr>
        <a:xfrm>
          <a:off x="0" y="0"/>
          <a:ext cx="0" cy="0"/>
          <a:chOff x="0" y="0"/>
          <a:chExt cx="0" cy="0"/>
        </a:xfrm>
      </p:grpSpPr>
      <p:sp>
        <p:nvSpPr>
          <p:cNvPr id="2661" name="Google Shape;2661;g20a53126ee6_1_38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62" name="Google Shape;2662;g20a53126ee6_1_3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0"/>
        <p:cNvGrpSpPr/>
        <p:nvPr/>
      </p:nvGrpSpPr>
      <p:grpSpPr>
        <a:xfrm>
          <a:off x="0" y="0"/>
          <a:ext cx="0" cy="0"/>
          <a:chOff x="0" y="0"/>
          <a:chExt cx="0" cy="0"/>
        </a:xfrm>
      </p:grpSpPr>
      <p:sp>
        <p:nvSpPr>
          <p:cNvPr id="2691" name="Google Shape;2691;g24f54a2175c_1_100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92" name="Google Shape;2692;g24f54a2175c_1_100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04"/>
        <p:cNvGrpSpPr/>
        <p:nvPr/>
      </p:nvGrpSpPr>
      <p:grpSpPr>
        <a:xfrm>
          <a:off x="0" y="0"/>
          <a:ext cx="0" cy="0"/>
          <a:chOff x="0" y="0"/>
          <a:chExt cx="0" cy="0"/>
        </a:xfrm>
      </p:grpSpPr>
      <p:sp>
        <p:nvSpPr>
          <p:cNvPr id="2705" name="Google Shape;2705;g24f54a2175c_1_101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06" name="Google Shape;2706;g24f54a2175c_1_10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4"/>
        <p:cNvGrpSpPr/>
        <p:nvPr/>
      </p:nvGrpSpPr>
      <p:grpSpPr>
        <a:xfrm>
          <a:off x="0" y="0"/>
          <a:ext cx="0" cy="0"/>
          <a:chOff x="0" y="0"/>
          <a:chExt cx="0" cy="0"/>
        </a:xfrm>
      </p:grpSpPr>
      <p:sp>
        <p:nvSpPr>
          <p:cNvPr id="2715" name="Google Shape;2715;g24f54a2175c_1_139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16" name="Google Shape;2716;g24f54a2175c_1_139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7"/>
        <p:cNvGrpSpPr/>
        <p:nvPr/>
      </p:nvGrpSpPr>
      <p:grpSpPr>
        <a:xfrm>
          <a:off x="0" y="0"/>
          <a:ext cx="0" cy="0"/>
          <a:chOff x="0" y="0"/>
          <a:chExt cx="0" cy="0"/>
        </a:xfrm>
      </p:grpSpPr>
      <p:sp>
        <p:nvSpPr>
          <p:cNvPr id="1388" name="Google Shape;1388;g24eac87cdca_0_3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89" name="Google Shape;1389;g24eac87cdca_0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r" rtl="1">
              <a:lnSpc>
                <a:spcPct val="115000"/>
              </a:lnSpc>
              <a:spcBef>
                <a:spcPts val="0"/>
              </a:spcBef>
              <a:spcAft>
                <a:spcPts val="0"/>
              </a:spcAft>
              <a:buClr>
                <a:schemeClr val="dk1"/>
              </a:buClr>
              <a:buSzPts val="1100"/>
              <a:buFont typeface="Arial"/>
              <a:buNone/>
            </a:pPr>
            <a:r>
              <a:rPr lang="en" sz="1900">
                <a:solidFill>
                  <a:schemeClr val="dk1"/>
                </a:solidFill>
              </a:rPr>
              <a:t>تخيل انت رايح على السوبرماركت بدك تنقرش زي هاد الشخص. </a:t>
            </a:r>
            <a:endParaRPr sz="1900">
              <a:solidFill>
                <a:schemeClr val="dk1"/>
              </a:solidFill>
            </a:endParaRPr>
          </a:p>
          <a:p>
            <a:pPr marL="0" lvl="0" indent="0" algn="r" rtl="1">
              <a:lnSpc>
                <a:spcPct val="115000"/>
              </a:lnSpc>
              <a:spcBef>
                <a:spcPts val="0"/>
              </a:spcBef>
              <a:spcAft>
                <a:spcPts val="0"/>
              </a:spcAft>
              <a:buClr>
                <a:schemeClr val="dk1"/>
              </a:buClr>
              <a:buSzPts val="1100"/>
              <a:buFont typeface="Arial"/>
              <a:buNone/>
            </a:pPr>
            <a:r>
              <a:rPr lang="en" sz="1900">
                <a:solidFill>
                  <a:schemeClr val="dk1"/>
                </a:solidFill>
              </a:rPr>
              <a:t>الله. في مكسرات عز المسلماني  تشتري المكسرات وتروح تفتح العلبة تحط المباراة تحضر هب خلص اكتر اشي بتحبو الكاشو. انتا هون تضايقت وحكيت ما رح اشتري كمان مرة لكن الرغبة طغت عليك بس هاي المرة انتا كنت ذكي. صرت تضور على العلب الي فيها كاشو اكتر نفقد هاي وهديك وتزيح العلبة تشوف الي وراها ولقيت الي بدك اياها واكلت وقضيت سهرتك وانتا مبسوط</a:t>
            </a:r>
            <a:endParaRPr sz="1900">
              <a:solidFill>
                <a:schemeClr val="dk1"/>
              </a:solidFill>
            </a:endParaRPr>
          </a:p>
          <a:p>
            <a:pPr marL="0" lvl="0" indent="0" algn="r" rtl="1">
              <a:lnSpc>
                <a:spcPct val="115000"/>
              </a:lnSpc>
              <a:spcBef>
                <a:spcPts val="0"/>
              </a:spcBef>
              <a:spcAft>
                <a:spcPts val="0"/>
              </a:spcAft>
              <a:buClr>
                <a:schemeClr val="dk1"/>
              </a:buClr>
              <a:buSzPts val="1100"/>
              <a:buFont typeface="Arial"/>
              <a:buNone/>
            </a:pPr>
            <a:endParaRPr sz="1900">
              <a:solidFill>
                <a:schemeClr val="dk1"/>
              </a:solidFill>
            </a:endParaRPr>
          </a:p>
          <a:p>
            <a:pPr marL="0" lvl="0" indent="0" algn="r" rtl="1">
              <a:lnSpc>
                <a:spcPct val="115000"/>
              </a:lnSpc>
              <a:spcBef>
                <a:spcPts val="0"/>
              </a:spcBef>
              <a:spcAft>
                <a:spcPts val="0"/>
              </a:spcAft>
              <a:buClr>
                <a:schemeClr val="dk1"/>
              </a:buClr>
              <a:buSzPts val="1100"/>
              <a:buFont typeface="Arial"/>
              <a:buNone/>
            </a:pPr>
            <a:r>
              <a:rPr lang="en" sz="1900">
                <a:solidFill>
                  <a:schemeClr val="dk1"/>
                </a:solidFill>
              </a:rPr>
              <a:t>لكن يا ترا هل هذا منطق؟ هل انتا شريت بقيمة العلبة اول مرة بجد؟ طب ليش انا اضور على العلبة الي بدي اياها؟</a:t>
            </a:r>
            <a:endParaRPr sz="1900">
              <a:solidFill>
                <a:schemeClr val="dk1"/>
              </a:solidFill>
            </a:endParaRPr>
          </a:p>
          <a:p>
            <a:pPr marL="0" lvl="0" indent="0" algn="r" rtl="1">
              <a:lnSpc>
                <a:spcPct val="115000"/>
              </a:lnSpc>
              <a:spcBef>
                <a:spcPts val="0"/>
              </a:spcBef>
              <a:spcAft>
                <a:spcPts val="0"/>
              </a:spcAft>
              <a:buClr>
                <a:schemeClr val="dk1"/>
              </a:buClr>
              <a:buSzPts val="1100"/>
              <a:buFont typeface="Arial"/>
              <a:buNone/>
            </a:pPr>
            <a:r>
              <a:rPr lang="en" sz="1900">
                <a:solidFill>
                  <a:schemeClr val="dk1"/>
                </a:solidFill>
              </a:rPr>
              <a:t>وهون تكمن مشكلتنا ومش بس احنا. هاي مشكلة عالمية بحت وسببها؟ طريقة الخلط والتعبئة التقليدية. </a:t>
            </a:r>
            <a:endParaRPr sz="1900">
              <a:solidFill>
                <a:schemeClr val="dk1"/>
              </a:solidFill>
            </a:endParaRPr>
          </a:p>
          <a:p>
            <a:pPr marL="0" lvl="0" indent="0" algn="r" rtl="1">
              <a:lnSpc>
                <a:spcPct val="115000"/>
              </a:lnSpc>
              <a:spcBef>
                <a:spcPts val="0"/>
              </a:spcBef>
              <a:spcAft>
                <a:spcPts val="0"/>
              </a:spcAft>
              <a:buClr>
                <a:schemeClr val="dk1"/>
              </a:buClr>
              <a:buSzPts val="1100"/>
              <a:buFont typeface="Arial"/>
              <a:buNone/>
            </a:pPr>
            <a:endParaRPr sz="1900">
              <a:solidFill>
                <a:schemeClr val="dk1"/>
              </a:solidFill>
            </a:endParaRPr>
          </a:p>
          <a:p>
            <a:pPr marL="0" lvl="0" indent="0" algn="r" rtl="1">
              <a:lnSpc>
                <a:spcPct val="115000"/>
              </a:lnSpc>
              <a:spcBef>
                <a:spcPts val="0"/>
              </a:spcBef>
              <a:spcAft>
                <a:spcPts val="0"/>
              </a:spcAft>
              <a:buClr>
                <a:schemeClr val="dk1"/>
              </a:buClr>
              <a:buSzPts val="1100"/>
              <a:buFont typeface="Arial"/>
              <a:buNone/>
            </a:pPr>
            <a:endParaRPr sz="1900">
              <a:solidFill>
                <a:schemeClr val="dk1"/>
              </a:solidFill>
            </a:endParaRPr>
          </a:p>
          <a:p>
            <a:pPr marL="0" lvl="0" indent="0" algn="r" rtl="1">
              <a:lnSpc>
                <a:spcPct val="115000"/>
              </a:lnSpc>
              <a:spcBef>
                <a:spcPts val="0"/>
              </a:spcBef>
              <a:spcAft>
                <a:spcPts val="0"/>
              </a:spcAft>
              <a:buClr>
                <a:schemeClr val="dk1"/>
              </a:buClr>
              <a:buSzPts val="1100"/>
              <a:buFont typeface="Arial"/>
              <a:buNone/>
            </a:pPr>
            <a:r>
              <a:rPr lang="en" sz="1900">
                <a:solidFill>
                  <a:schemeClr val="dk1"/>
                </a:solidFill>
              </a:rPr>
              <a:t>انا اسمي الطالب المنتصر بالله المسلماني وبالتعاون مع زملائي عبد الفتاح شحادة ووضاح قرطلو من قسم الميكاترونكس قررنا مش نطور الموجود ولكن نعمل ثورة بعالم الخليط والتعبئة وهون بيجي اسمنا!</a:t>
            </a:r>
            <a:endParaRPr sz="190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
                <a:solidFill>
                  <a:schemeClr val="dk1"/>
                </a:solidFill>
              </a:rPr>
              <a:t>Revolutionized packaging…… RevPack</a:t>
            </a:r>
            <a:endParaRPr>
              <a:solidFill>
                <a:schemeClr val="dk1"/>
              </a:solidFill>
            </a:endParaRPr>
          </a:p>
          <a:p>
            <a:pPr marL="0" lvl="0" indent="0" algn="l" rtl="0">
              <a:spcBef>
                <a:spcPts val="0"/>
              </a:spcBef>
              <a:spcAft>
                <a:spcPts val="0"/>
              </a:spcAft>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24"/>
        <p:cNvGrpSpPr/>
        <p:nvPr/>
      </p:nvGrpSpPr>
      <p:grpSpPr>
        <a:xfrm>
          <a:off x="0" y="0"/>
          <a:ext cx="0" cy="0"/>
          <a:chOff x="0" y="0"/>
          <a:chExt cx="0" cy="0"/>
        </a:xfrm>
      </p:grpSpPr>
      <p:sp>
        <p:nvSpPr>
          <p:cNvPr id="2725" name="Google Shape;2725;g24f54a2175c_2_22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26" name="Google Shape;2726;g24f54a2175c_2_2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60"/>
        <p:cNvGrpSpPr/>
        <p:nvPr/>
      </p:nvGrpSpPr>
      <p:grpSpPr>
        <a:xfrm>
          <a:off x="0" y="0"/>
          <a:ext cx="0" cy="0"/>
          <a:chOff x="0" y="0"/>
          <a:chExt cx="0" cy="0"/>
        </a:xfrm>
      </p:grpSpPr>
      <p:sp>
        <p:nvSpPr>
          <p:cNvPr id="2761" name="Google Shape;2761;g24f54a2175c_2_26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62" name="Google Shape;2762;g24f54a2175c_2_2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99"/>
        <p:cNvGrpSpPr/>
        <p:nvPr/>
      </p:nvGrpSpPr>
      <p:grpSpPr>
        <a:xfrm>
          <a:off x="0" y="0"/>
          <a:ext cx="0" cy="0"/>
          <a:chOff x="0" y="0"/>
          <a:chExt cx="0" cy="0"/>
        </a:xfrm>
      </p:grpSpPr>
      <p:sp>
        <p:nvSpPr>
          <p:cNvPr id="2800" name="Google Shape;2800;g24f54a2175c_2_30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01" name="Google Shape;2801;g24f54a2175c_2_30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39"/>
        <p:cNvGrpSpPr/>
        <p:nvPr/>
      </p:nvGrpSpPr>
      <p:grpSpPr>
        <a:xfrm>
          <a:off x="0" y="0"/>
          <a:ext cx="0" cy="0"/>
          <a:chOff x="0" y="0"/>
          <a:chExt cx="0" cy="0"/>
        </a:xfrm>
      </p:grpSpPr>
      <p:sp>
        <p:nvSpPr>
          <p:cNvPr id="2840" name="Google Shape;2840;g24f54a2175c_1_83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41" name="Google Shape;2841;g24f54a2175c_1_8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49"/>
        <p:cNvGrpSpPr/>
        <p:nvPr/>
      </p:nvGrpSpPr>
      <p:grpSpPr>
        <a:xfrm>
          <a:off x="0" y="0"/>
          <a:ext cx="0" cy="0"/>
          <a:chOff x="0" y="0"/>
          <a:chExt cx="0" cy="0"/>
        </a:xfrm>
      </p:grpSpPr>
      <p:sp>
        <p:nvSpPr>
          <p:cNvPr id="2850" name="Google Shape;2850;g24f54a2175c_1_102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51" name="Google Shape;2851;g24f54a2175c_1_10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54"/>
        <p:cNvGrpSpPr/>
        <p:nvPr/>
      </p:nvGrpSpPr>
      <p:grpSpPr>
        <a:xfrm>
          <a:off x="0" y="0"/>
          <a:ext cx="0" cy="0"/>
          <a:chOff x="0" y="0"/>
          <a:chExt cx="0" cy="0"/>
        </a:xfrm>
      </p:grpSpPr>
      <p:sp>
        <p:nvSpPr>
          <p:cNvPr id="2855" name="Google Shape;2855;g24f54a2175c_1_103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56" name="Google Shape;2856;g24f54a2175c_1_10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59"/>
        <p:cNvGrpSpPr/>
        <p:nvPr/>
      </p:nvGrpSpPr>
      <p:grpSpPr>
        <a:xfrm>
          <a:off x="0" y="0"/>
          <a:ext cx="0" cy="0"/>
          <a:chOff x="0" y="0"/>
          <a:chExt cx="0" cy="0"/>
        </a:xfrm>
      </p:grpSpPr>
      <p:sp>
        <p:nvSpPr>
          <p:cNvPr id="2860" name="Google Shape;2860;g24f54a2175c_1_103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61" name="Google Shape;2861;g24f54a2175c_1_10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6"/>
        <p:cNvGrpSpPr/>
        <p:nvPr/>
      </p:nvGrpSpPr>
      <p:grpSpPr>
        <a:xfrm>
          <a:off x="0" y="0"/>
          <a:ext cx="0" cy="0"/>
          <a:chOff x="0" y="0"/>
          <a:chExt cx="0" cy="0"/>
        </a:xfrm>
      </p:grpSpPr>
      <p:sp>
        <p:nvSpPr>
          <p:cNvPr id="2887" name="Google Shape;2887;g24f54a2175c_1_106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88" name="Google Shape;2888;g24f54a2175c_1_10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96"/>
        <p:cNvGrpSpPr/>
        <p:nvPr/>
      </p:nvGrpSpPr>
      <p:grpSpPr>
        <a:xfrm>
          <a:off x="0" y="0"/>
          <a:ext cx="0" cy="0"/>
          <a:chOff x="0" y="0"/>
          <a:chExt cx="0" cy="0"/>
        </a:xfrm>
      </p:grpSpPr>
      <p:sp>
        <p:nvSpPr>
          <p:cNvPr id="2897" name="Google Shape;2897;g24f54a2175c_1_107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98" name="Google Shape;2898;g24f54a2175c_1_107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r" rtl="1">
              <a:spcBef>
                <a:spcPts val="0"/>
              </a:spcBef>
              <a:spcAft>
                <a:spcPts val="0"/>
              </a:spcAft>
              <a:buNone/>
            </a:pPr>
            <a:r>
              <a:rPr lang="en"/>
              <a:t>حللت القوة اللي عند(O) على محاور (X) و (Z) وبعدين اخدت المحصلة تاعتهم</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15"/>
        <p:cNvGrpSpPr/>
        <p:nvPr/>
      </p:nvGrpSpPr>
      <p:grpSpPr>
        <a:xfrm>
          <a:off x="0" y="0"/>
          <a:ext cx="0" cy="0"/>
          <a:chOff x="0" y="0"/>
          <a:chExt cx="0" cy="0"/>
        </a:xfrm>
      </p:grpSpPr>
      <p:sp>
        <p:nvSpPr>
          <p:cNvPr id="2916" name="Google Shape;2916;g24f54a2175c_1_109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17" name="Google Shape;2917;g24f54a2175c_1_109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r" rtl="1">
              <a:spcBef>
                <a:spcPts val="0"/>
              </a:spcBef>
              <a:spcAft>
                <a:spcPts val="0"/>
              </a:spcAft>
              <a:buNone/>
            </a:pPr>
            <a:r>
              <a:rPr lang="en"/>
              <a:t>حللت القوة اللي عند(O) على محاور (X) و (Z) وبعدين اخدت المحصلة تاعتهم</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4"/>
        <p:cNvGrpSpPr/>
        <p:nvPr/>
      </p:nvGrpSpPr>
      <p:grpSpPr>
        <a:xfrm>
          <a:off x="0" y="0"/>
          <a:ext cx="0" cy="0"/>
          <a:chOff x="0" y="0"/>
          <a:chExt cx="0" cy="0"/>
        </a:xfrm>
      </p:grpSpPr>
      <p:sp>
        <p:nvSpPr>
          <p:cNvPr id="1475" name="Google Shape;1475;g24eac87cdca_0_10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76" name="Google Shape;1476;g24eac87cdca_0_1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26"/>
        <p:cNvGrpSpPr/>
        <p:nvPr/>
      </p:nvGrpSpPr>
      <p:grpSpPr>
        <a:xfrm>
          <a:off x="0" y="0"/>
          <a:ext cx="0" cy="0"/>
          <a:chOff x="0" y="0"/>
          <a:chExt cx="0" cy="0"/>
        </a:xfrm>
      </p:grpSpPr>
      <p:sp>
        <p:nvSpPr>
          <p:cNvPr id="2927" name="Google Shape;2927;g24f54a2175c_1_110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28" name="Google Shape;2928;g24f54a2175c_1_11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r" rtl="1">
              <a:spcBef>
                <a:spcPts val="0"/>
              </a:spcBef>
              <a:spcAft>
                <a:spcPts val="0"/>
              </a:spcAft>
              <a:buNone/>
            </a:pPr>
            <a:r>
              <a:rPr lang="en"/>
              <a:t>حللت القوة اللي عند(O) على محاور (X) و (Z) وبعدين اخدت المحصلة تاعتهم</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40"/>
        <p:cNvGrpSpPr/>
        <p:nvPr/>
      </p:nvGrpSpPr>
      <p:grpSpPr>
        <a:xfrm>
          <a:off x="0" y="0"/>
          <a:ext cx="0" cy="0"/>
          <a:chOff x="0" y="0"/>
          <a:chExt cx="0" cy="0"/>
        </a:xfrm>
      </p:grpSpPr>
      <p:sp>
        <p:nvSpPr>
          <p:cNvPr id="2941" name="Google Shape;2941;g24f54a2175c_1_111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42" name="Google Shape;2942;g24f54a2175c_1_11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49"/>
        <p:cNvGrpSpPr/>
        <p:nvPr/>
      </p:nvGrpSpPr>
      <p:grpSpPr>
        <a:xfrm>
          <a:off x="0" y="0"/>
          <a:ext cx="0" cy="0"/>
          <a:chOff x="0" y="0"/>
          <a:chExt cx="0" cy="0"/>
        </a:xfrm>
      </p:grpSpPr>
      <p:sp>
        <p:nvSpPr>
          <p:cNvPr id="2950" name="Google Shape;2950;g24f54a2175c_1_112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51" name="Google Shape;2951;g24f54a2175c_1_11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0"/>
        <p:cNvGrpSpPr/>
        <p:nvPr/>
      </p:nvGrpSpPr>
      <p:grpSpPr>
        <a:xfrm>
          <a:off x="0" y="0"/>
          <a:ext cx="0" cy="0"/>
          <a:chOff x="0" y="0"/>
          <a:chExt cx="0" cy="0"/>
        </a:xfrm>
      </p:grpSpPr>
      <p:sp>
        <p:nvSpPr>
          <p:cNvPr id="2961" name="Google Shape;2961;g24f54a2175c_1_113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62" name="Google Shape;2962;g24f54a2175c_1_11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9"/>
        <p:cNvGrpSpPr/>
        <p:nvPr/>
      </p:nvGrpSpPr>
      <p:grpSpPr>
        <a:xfrm>
          <a:off x="0" y="0"/>
          <a:ext cx="0" cy="0"/>
          <a:chOff x="0" y="0"/>
          <a:chExt cx="0" cy="0"/>
        </a:xfrm>
      </p:grpSpPr>
      <p:sp>
        <p:nvSpPr>
          <p:cNvPr id="2970" name="Google Shape;2970;g24f54a2175c_1_114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71" name="Google Shape;2971;g24f54a2175c_1_11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80"/>
        <p:cNvGrpSpPr/>
        <p:nvPr/>
      </p:nvGrpSpPr>
      <p:grpSpPr>
        <a:xfrm>
          <a:off x="0" y="0"/>
          <a:ext cx="0" cy="0"/>
          <a:chOff x="0" y="0"/>
          <a:chExt cx="0" cy="0"/>
        </a:xfrm>
      </p:grpSpPr>
      <p:sp>
        <p:nvSpPr>
          <p:cNvPr id="2981" name="Google Shape;2981;g24f54a2175c_1_115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82" name="Google Shape;2982;g24f54a2175c_1_11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90"/>
        <p:cNvGrpSpPr/>
        <p:nvPr/>
      </p:nvGrpSpPr>
      <p:grpSpPr>
        <a:xfrm>
          <a:off x="0" y="0"/>
          <a:ext cx="0" cy="0"/>
          <a:chOff x="0" y="0"/>
          <a:chExt cx="0" cy="0"/>
        </a:xfrm>
      </p:grpSpPr>
      <p:sp>
        <p:nvSpPr>
          <p:cNvPr id="2991" name="Google Shape;2991;g24f54a2175c_1_116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92" name="Google Shape;2992;g24f54a2175c_1_116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95"/>
        <p:cNvGrpSpPr/>
        <p:nvPr/>
      </p:nvGrpSpPr>
      <p:grpSpPr>
        <a:xfrm>
          <a:off x="0" y="0"/>
          <a:ext cx="0" cy="0"/>
          <a:chOff x="0" y="0"/>
          <a:chExt cx="0" cy="0"/>
        </a:xfrm>
      </p:grpSpPr>
      <p:sp>
        <p:nvSpPr>
          <p:cNvPr id="2996" name="Google Shape;2996;g24e9cc34658_0_120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97" name="Google Shape;2997;g24e9cc34658_0_120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r" rtl="1">
              <a:lnSpc>
                <a:spcPct val="115000"/>
              </a:lnSpc>
              <a:spcBef>
                <a:spcPts val="0"/>
              </a:spcBef>
              <a:spcAft>
                <a:spcPts val="0"/>
              </a:spcAft>
              <a:buClr>
                <a:schemeClr val="dk1"/>
              </a:buClr>
              <a:buSzPts val="1100"/>
              <a:buFont typeface="Arial"/>
              <a:buNone/>
            </a:pP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09"/>
        <p:cNvGrpSpPr/>
        <p:nvPr/>
      </p:nvGrpSpPr>
      <p:grpSpPr>
        <a:xfrm>
          <a:off x="0" y="0"/>
          <a:ext cx="0" cy="0"/>
          <a:chOff x="0" y="0"/>
          <a:chExt cx="0" cy="0"/>
        </a:xfrm>
      </p:grpSpPr>
      <p:sp>
        <p:nvSpPr>
          <p:cNvPr id="3010" name="Google Shape;3010;g24f54a2175c_1_117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11" name="Google Shape;3011;g24f54a2175c_1_117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1"/>
        <p:cNvGrpSpPr/>
        <p:nvPr/>
      </p:nvGrpSpPr>
      <p:grpSpPr>
        <a:xfrm>
          <a:off x="0" y="0"/>
          <a:ext cx="0" cy="0"/>
          <a:chOff x="0" y="0"/>
          <a:chExt cx="0" cy="0"/>
        </a:xfrm>
      </p:grpSpPr>
      <p:sp>
        <p:nvSpPr>
          <p:cNvPr id="3022" name="Google Shape;3022;g24f54a2175c_1_118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23" name="Google Shape;3023;g24f54a2175c_1_118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7"/>
        <p:cNvGrpSpPr/>
        <p:nvPr/>
      </p:nvGrpSpPr>
      <p:grpSpPr>
        <a:xfrm>
          <a:off x="0" y="0"/>
          <a:ext cx="0" cy="0"/>
          <a:chOff x="0" y="0"/>
          <a:chExt cx="0" cy="0"/>
        </a:xfrm>
      </p:grpSpPr>
      <p:sp>
        <p:nvSpPr>
          <p:cNvPr id="1508" name="Google Shape;1508;g24f54a2175c_2_14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09" name="Google Shape;1509;g24f54a2175c_2_1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endParaRPr sz="2000">
              <a:solidFill>
                <a:schemeClr val="dk1"/>
              </a:solidFill>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31"/>
        <p:cNvGrpSpPr/>
        <p:nvPr/>
      </p:nvGrpSpPr>
      <p:grpSpPr>
        <a:xfrm>
          <a:off x="0" y="0"/>
          <a:ext cx="0" cy="0"/>
          <a:chOff x="0" y="0"/>
          <a:chExt cx="0" cy="0"/>
        </a:xfrm>
      </p:grpSpPr>
      <p:sp>
        <p:nvSpPr>
          <p:cNvPr id="3032" name="Google Shape;3032;g24f54a2175c_1_119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33" name="Google Shape;3033;g24f54a2175c_1_119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41"/>
        <p:cNvGrpSpPr/>
        <p:nvPr/>
      </p:nvGrpSpPr>
      <p:grpSpPr>
        <a:xfrm>
          <a:off x="0" y="0"/>
          <a:ext cx="0" cy="0"/>
          <a:chOff x="0" y="0"/>
          <a:chExt cx="0" cy="0"/>
        </a:xfrm>
      </p:grpSpPr>
      <p:sp>
        <p:nvSpPr>
          <p:cNvPr id="3042" name="Google Shape;3042;g24f54a2175c_1_120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43" name="Google Shape;3043;g24f54a2175c_1_120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51"/>
        <p:cNvGrpSpPr/>
        <p:nvPr/>
      </p:nvGrpSpPr>
      <p:grpSpPr>
        <a:xfrm>
          <a:off x="0" y="0"/>
          <a:ext cx="0" cy="0"/>
          <a:chOff x="0" y="0"/>
          <a:chExt cx="0" cy="0"/>
        </a:xfrm>
      </p:grpSpPr>
      <p:sp>
        <p:nvSpPr>
          <p:cNvPr id="3052" name="Google Shape;3052;g24f54a2175c_0_2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53" name="Google Shape;3053;g24f54a2175c_0_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78"/>
        <p:cNvGrpSpPr/>
        <p:nvPr/>
      </p:nvGrpSpPr>
      <p:grpSpPr>
        <a:xfrm>
          <a:off x="0" y="0"/>
          <a:ext cx="0" cy="0"/>
          <a:chOff x="0" y="0"/>
          <a:chExt cx="0" cy="0"/>
        </a:xfrm>
      </p:grpSpPr>
      <p:sp>
        <p:nvSpPr>
          <p:cNvPr id="3079" name="Google Shape;3079;g24f54a2175c_1_121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80" name="Google Shape;3080;g24f54a2175c_1_12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88"/>
        <p:cNvGrpSpPr/>
        <p:nvPr/>
      </p:nvGrpSpPr>
      <p:grpSpPr>
        <a:xfrm>
          <a:off x="0" y="0"/>
          <a:ext cx="0" cy="0"/>
          <a:chOff x="0" y="0"/>
          <a:chExt cx="0" cy="0"/>
        </a:xfrm>
      </p:grpSpPr>
      <p:sp>
        <p:nvSpPr>
          <p:cNvPr id="3089" name="Google Shape;3089;g24f54a2175c_1_122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90" name="Google Shape;3090;g24f54a2175c_1_12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98"/>
        <p:cNvGrpSpPr/>
        <p:nvPr/>
      </p:nvGrpSpPr>
      <p:grpSpPr>
        <a:xfrm>
          <a:off x="0" y="0"/>
          <a:ext cx="0" cy="0"/>
          <a:chOff x="0" y="0"/>
          <a:chExt cx="0" cy="0"/>
        </a:xfrm>
      </p:grpSpPr>
      <p:sp>
        <p:nvSpPr>
          <p:cNvPr id="3099" name="Google Shape;3099;g24f54a2175c_1_123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00" name="Google Shape;3100;g24f54a2175c_1_12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08"/>
        <p:cNvGrpSpPr/>
        <p:nvPr/>
      </p:nvGrpSpPr>
      <p:grpSpPr>
        <a:xfrm>
          <a:off x="0" y="0"/>
          <a:ext cx="0" cy="0"/>
          <a:chOff x="0" y="0"/>
          <a:chExt cx="0" cy="0"/>
        </a:xfrm>
      </p:grpSpPr>
      <p:sp>
        <p:nvSpPr>
          <p:cNvPr id="3109" name="Google Shape;3109;g24f54a2175c_1_124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10" name="Google Shape;3110;g24f54a2175c_1_12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28"/>
        <p:cNvGrpSpPr/>
        <p:nvPr/>
      </p:nvGrpSpPr>
      <p:grpSpPr>
        <a:xfrm>
          <a:off x="0" y="0"/>
          <a:ext cx="0" cy="0"/>
          <a:chOff x="0" y="0"/>
          <a:chExt cx="0" cy="0"/>
        </a:xfrm>
      </p:grpSpPr>
      <p:sp>
        <p:nvSpPr>
          <p:cNvPr id="3129" name="Google Shape;3129;g24f54a2175c_1_126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30" name="Google Shape;3130;g24f54a2175c_1_12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37"/>
        <p:cNvGrpSpPr/>
        <p:nvPr/>
      </p:nvGrpSpPr>
      <p:grpSpPr>
        <a:xfrm>
          <a:off x="0" y="0"/>
          <a:ext cx="0" cy="0"/>
          <a:chOff x="0" y="0"/>
          <a:chExt cx="0" cy="0"/>
        </a:xfrm>
      </p:grpSpPr>
      <p:sp>
        <p:nvSpPr>
          <p:cNvPr id="3138" name="Google Shape;3138;g24f54a2175c_1_127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39" name="Google Shape;3139;g24f54a2175c_1_127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45"/>
        <p:cNvGrpSpPr/>
        <p:nvPr/>
      </p:nvGrpSpPr>
      <p:grpSpPr>
        <a:xfrm>
          <a:off x="0" y="0"/>
          <a:ext cx="0" cy="0"/>
          <a:chOff x="0" y="0"/>
          <a:chExt cx="0" cy="0"/>
        </a:xfrm>
      </p:grpSpPr>
      <p:sp>
        <p:nvSpPr>
          <p:cNvPr id="3146" name="Google Shape;3146;g24f54a2175c_1_128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47" name="Google Shape;3147;g24f54a2175c_1_128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3"/>
        <p:cNvGrpSpPr/>
        <p:nvPr/>
      </p:nvGrpSpPr>
      <p:grpSpPr>
        <a:xfrm>
          <a:off x="0" y="0"/>
          <a:ext cx="0" cy="0"/>
          <a:chOff x="0" y="0"/>
          <a:chExt cx="0" cy="0"/>
        </a:xfrm>
      </p:grpSpPr>
      <p:sp>
        <p:nvSpPr>
          <p:cNvPr id="1554" name="Google Shape;1554;g20a53126ee6_1_116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55" name="Google Shape;1555;g20a53126ee6_1_116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55"/>
        <p:cNvGrpSpPr/>
        <p:nvPr/>
      </p:nvGrpSpPr>
      <p:grpSpPr>
        <a:xfrm>
          <a:off x="0" y="0"/>
          <a:ext cx="0" cy="0"/>
          <a:chOff x="0" y="0"/>
          <a:chExt cx="0" cy="0"/>
        </a:xfrm>
      </p:grpSpPr>
      <p:sp>
        <p:nvSpPr>
          <p:cNvPr id="3156" name="Google Shape;3156;g24f54a2175c_1_129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57" name="Google Shape;3157;g24f54a2175c_1_129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65"/>
        <p:cNvGrpSpPr/>
        <p:nvPr/>
      </p:nvGrpSpPr>
      <p:grpSpPr>
        <a:xfrm>
          <a:off x="0" y="0"/>
          <a:ext cx="0" cy="0"/>
          <a:chOff x="0" y="0"/>
          <a:chExt cx="0" cy="0"/>
        </a:xfrm>
      </p:grpSpPr>
      <p:sp>
        <p:nvSpPr>
          <p:cNvPr id="3166" name="Google Shape;3166;g24f54a2175c_1_130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67" name="Google Shape;3167;g24f54a2175c_1_130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75"/>
        <p:cNvGrpSpPr/>
        <p:nvPr/>
      </p:nvGrpSpPr>
      <p:grpSpPr>
        <a:xfrm>
          <a:off x="0" y="0"/>
          <a:ext cx="0" cy="0"/>
          <a:chOff x="0" y="0"/>
          <a:chExt cx="0" cy="0"/>
        </a:xfrm>
      </p:grpSpPr>
      <p:sp>
        <p:nvSpPr>
          <p:cNvPr id="3176" name="Google Shape;3176;g24f54a2175c_1_51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77" name="Google Shape;3177;g24f54a2175c_1_5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11"/>
        <p:cNvGrpSpPr/>
        <p:nvPr/>
      </p:nvGrpSpPr>
      <p:grpSpPr>
        <a:xfrm>
          <a:off x="0" y="0"/>
          <a:ext cx="0" cy="0"/>
          <a:chOff x="0" y="0"/>
          <a:chExt cx="0" cy="0"/>
        </a:xfrm>
      </p:grpSpPr>
      <p:sp>
        <p:nvSpPr>
          <p:cNvPr id="3212" name="Google Shape;3212;g24f54a2175c_3_37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13" name="Google Shape;3213;g24f54a2175c_3_37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200">
                <a:solidFill>
                  <a:schemeClr val="dk1"/>
                </a:solidFill>
              </a:rPr>
              <a:t>Our business model based on delivering hug services from nannies to the baby</a:t>
            </a:r>
            <a:br>
              <a:rPr lang="en" sz="2200">
                <a:solidFill>
                  <a:schemeClr val="dk1"/>
                </a:solidFill>
              </a:rPr>
            </a:br>
            <a:r>
              <a:rPr lang="en" sz="2200">
                <a:solidFill>
                  <a:schemeClr val="dk1"/>
                </a:solidFill>
              </a:rPr>
              <a:t>We guarantees timely and safe hugs for parents &amp; provide Sustainable request for nannies, we pay 80% of hug value for nannies</a:t>
            </a:r>
            <a:br>
              <a:rPr lang="en" sz="2200">
                <a:solidFill>
                  <a:schemeClr val="dk1"/>
                </a:solidFill>
              </a:rPr>
            </a:br>
            <a:br>
              <a:rPr lang="en" sz="2200">
                <a:solidFill>
                  <a:schemeClr val="dk1"/>
                </a:solidFill>
              </a:rPr>
            </a:br>
            <a:r>
              <a:rPr lang="en" sz="2200">
                <a:solidFill>
                  <a:schemeClr val="dk1"/>
                </a:solidFill>
              </a:rPr>
              <a:t>In this way we create sustainable business model!</a:t>
            </a:r>
            <a:br>
              <a:rPr lang="en" sz="2200">
                <a:solidFill>
                  <a:schemeClr val="dk1"/>
                </a:solidFill>
              </a:rPr>
            </a:br>
            <a:br>
              <a:rPr lang="en" sz="2200">
                <a:solidFill>
                  <a:schemeClr val="dk1"/>
                </a:solidFill>
              </a:rPr>
            </a:br>
            <a:br>
              <a:rPr lang="en" sz="2200">
                <a:solidFill>
                  <a:schemeClr val="dk1"/>
                </a:solidFill>
              </a:rPr>
            </a:br>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44"/>
        <p:cNvGrpSpPr/>
        <p:nvPr/>
      </p:nvGrpSpPr>
      <p:grpSpPr>
        <a:xfrm>
          <a:off x="0" y="0"/>
          <a:ext cx="0" cy="0"/>
          <a:chOff x="0" y="0"/>
          <a:chExt cx="0" cy="0"/>
        </a:xfrm>
      </p:grpSpPr>
      <p:sp>
        <p:nvSpPr>
          <p:cNvPr id="3245" name="Google Shape;3245;g24e9cc34658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46" name="Google Shape;3246;g24e9cc34658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58"/>
        <p:cNvGrpSpPr/>
        <p:nvPr/>
      </p:nvGrpSpPr>
      <p:grpSpPr>
        <a:xfrm>
          <a:off x="0" y="0"/>
          <a:ext cx="0" cy="0"/>
          <a:chOff x="0" y="0"/>
          <a:chExt cx="0" cy="0"/>
        </a:xfrm>
      </p:grpSpPr>
      <p:sp>
        <p:nvSpPr>
          <p:cNvPr id="3259" name="Google Shape;3259;g20a53126ee6_1_13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60" name="Google Shape;3260;g20a53126ee6_1_1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29"/>
        <p:cNvGrpSpPr/>
        <p:nvPr/>
      </p:nvGrpSpPr>
      <p:grpSpPr>
        <a:xfrm>
          <a:off x="0" y="0"/>
          <a:ext cx="0" cy="0"/>
          <a:chOff x="0" y="0"/>
          <a:chExt cx="0" cy="0"/>
        </a:xfrm>
      </p:grpSpPr>
      <p:sp>
        <p:nvSpPr>
          <p:cNvPr id="3330" name="Google Shape;3330;g24edda84ffb_0_12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31" name="Google Shape;3331;g24edda84ffb_0_1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1">
              <a:spcBef>
                <a:spcPts val="0"/>
              </a:spcBef>
              <a:spcAft>
                <a:spcPts val="0"/>
              </a:spcAft>
              <a:buNone/>
            </a:pPr>
            <a:r>
              <a:rPr lang="en"/>
              <a:t>في قسم الديزاين راح نركز على أهم</a:t>
            </a:r>
            <a:endParaRPr/>
          </a:p>
          <a:p>
            <a:pPr marL="0" lvl="0" indent="0" algn="l" rtl="0">
              <a:spcBef>
                <a:spcPts val="0"/>
              </a:spcBef>
              <a:spcAft>
                <a:spcPts val="0"/>
              </a:spcAft>
              <a:buNone/>
            </a:pPr>
            <a:r>
              <a:rPr lang="en"/>
              <a:t>  5 </a:t>
            </a:r>
            <a:r>
              <a:rPr lang="en">
                <a:solidFill>
                  <a:schemeClr val="dk1"/>
                </a:solidFill>
              </a:rPr>
              <a:t>components </a:t>
            </a:r>
            <a:endParaRPr>
              <a:solidFill>
                <a:schemeClr val="dk1"/>
              </a:solidFill>
            </a:endParaRPr>
          </a:p>
          <a:p>
            <a:pPr marL="0" lvl="0" indent="0" algn="l" rtl="1">
              <a:spcBef>
                <a:spcPts val="0"/>
              </a:spcBef>
              <a:spcAft>
                <a:spcPts val="0"/>
              </a:spcAft>
              <a:buNone/>
            </a:pPr>
            <a:r>
              <a:rPr lang="en">
                <a:solidFill>
                  <a:schemeClr val="dk1"/>
                </a:solidFill>
              </a:rPr>
              <a:t>وهي كالتالي (ذكرهم بالترتيب(حسي ترتيب البروسيس)) </a:t>
            </a:r>
            <a:endParaRPr>
              <a:solidFill>
                <a:schemeClr val="dk1"/>
              </a:solidFill>
            </a:endParaRPr>
          </a:p>
          <a:p>
            <a:pPr marL="0" lvl="0" indent="0" algn="l" rtl="0">
              <a:spcBef>
                <a:spcPts val="0"/>
              </a:spcBef>
              <a:spcAft>
                <a:spcPts val="0"/>
              </a:spcAft>
              <a:buNone/>
            </a:pPr>
            <a:r>
              <a:rPr lang="en"/>
              <a:t>1- stand 2- tanks 3- helix 4- weigher 5- conveyor</a:t>
            </a:r>
            <a:endParaRPr/>
          </a:p>
          <a:p>
            <a:pPr marL="0" lvl="0" indent="0" algn="l" rtl="0">
              <a:spcBef>
                <a:spcPts val="0"/>
              </a:spcBef>
              <a:spcAft>
                <a:spcPts val="0"/>
              </a:spcAft>
              <a:buNone/>
            </a:pPr>
            <a:endParaRPr/>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45"/>
        <p:cNvGrpSpPr/>
        <p:nvPr/>
      </p:nvGrpSpPr>
      <p:grpSpPr>
        <a:xfrm>
          <a:off x="0" y="0"/>
          <a:ext cx="0" cy="0"/>
          <a:chOff x="0" y="0"/>
          <a:chExt cx="0" cy="0"/>
        </a:xfrm>
      </p:grpSpPr>
      <p:sp>
        <p:nvSpPr>
          <p:cNvPr id="3346" name="Google Shape;3346;g24edda84ffb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47" name="Google Shape;3347;g24edda84ffb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87"/>
        <p:cNvGrpSpPr/>
        <p:nvPr/>
      </p:nvGrpSpPr>
      <p:grpSpPr>
        <a:xfrm>
          <a:off x="0" y="0"/>
          <a:ext cx="0" cy="0"/>
          <a:chOff x="0" y="0"/>
          <a:chExt cx="0" cy="0"/>
        </a:xfrm>
      </p:grpSpPr>
      <p:sp>
        <p:nvSpPr>
          <p:cNvPr id="3388" name="Google Shape;3388;g20a53126ee6_1_223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89" name="Google Shape;3389;g20a53126ee6_1_22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200">
                <a:solidFill>
                  <a:schemeClr val="dk1"/>
                </a:solidFill>
              </a:rPr>
              <a:t>Our business model based on delivering hug services from nannies to the baby</a:t>
            </a:r>
            <a:br>
              <a:rPr lang="en" sz="2200">
                <a:solidFill>
                  <a:schemeClr val="dk1"/>
                </a:solidFill>
              </a:rPr>
            </a:br>
            <a:r>
              <a:rPr lang="en" sz="2200">
                <a:solidFill>
                  <a:schemeClr val="dk1"/>
                </a:solidFill>
              </a:rPr>
              <a:t>We guarantees timely and safe hugs for parents &amp; provide Sustainable request for nannies, we pay 80% of hug value for nannies</a:t>
            </a:r>
            <a:br>
              <a:rPr lang="en" sz="2200">
                <a:solidFill>
                  <a:schemeClr val="dk1"/>
                </a:solidFill>
              </a:rPr>
            </a:br>
            <a:br>
              <a:rPr lang="en" sz="2200">
                <a:solidFill>
                  <a:schemeClr val="dk1"/>
                </a:solidFill>
              </a:rPr>
            </a:br>
            <a:r>
              <a:rPr lang="en" sz="2200">
                <a:solidFill>
                  <a:schemeClr val="dk1"/>
                </a:solidFill>
              </a:rPr>
              <a:t>In this way we create sustainable business model!</a:t>
            </a:r>
            <a:br>
              <a:rPr lang="en" sz="2200">
                <a:solidFill>
                  <a:schemeClr val="dk1"/>
                </a:solidFill>
              </a:rPr>
            </a:br>
            <a:br>
              <a:rPr lang="en" sz="2200">
                <a:solidFill>
                  <a:schemeClr val="dk1"/>
                </a:solidFill>
              </a:rPr>
            </a:br>
            <a:br>
              <a:rPr lang="en" sz="2200">
                <a:solidFill>
                  <a:schemeClr val="dk1"/>
                </a:solidFill>
              </a:rPr>
            </a:br>
            <a:endParaRPr/>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20"/>
        <p:cNvGrpSpPr/>
        <p:nvPr/>
      </p:nvGrpSpPr>
      <p:grpSpPr>
        <a:xfrm>
          <a:off x="0" y="0"/>
          <a:ext cx="0" cy="0"/>
          <a:chOff x="0" y="0"/>
          <a:chExt cx="0" cy="0"/>
        </a:xfrm>
      </p:grpSpPr>
      <p:sp>
        <p:nvSpPr>
          <p:cNvPr id="3421" name="Google Shape;3421;g24edda84ffb_0_23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22" name="Google Shape;3422;g24edda84ffb_0_2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4"/>
        <p:cNvGrpSpPr/>
        <p:nvPr/>
      </p:nvGrpSpPr>
      <p:grpSpPr>
        <a:xfrm>
          <a:off x="0" y="0"/>
          <a:ext cx="0" cy="0"/>
          <a:chOff x="0" y="0"/>
          <a:chExt cx="0" cy="0"/>
        </a:xfrm>
      </p:grpSpPr>
      <p:sp>
        <p:nvSpPr>
          <p:cNvPr id="1605" name="Google Shape;1605;g24f54a2175c_3_26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06" name="Google Shape;1606;g24f54a2175c_3_26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607" name="Google Shape;1607;g24f54a2175c_3_26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
              <a:t>7</a:t>
            </a:fld>
            <a:endParaRPr/>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60"/>
        <p:cNvGrpSpPr/>
        <p:nvPr/>
      </p:nvGrpSpPr>
      <p:grpSpPr>
        <a:xfrm>
          <a:off x="0" y="0"/>
          <a:ext cx="0" cy="0"/>
          <a:chOff x="0" y="0"/>
          <a:chExt cx="0" cy="0"/>
        </a:xfrm>
      </p:grpSpPr>
      <p:sp>
        <p:nvSpPr>
          <p:cNvPr id="3461" name="Google Shape;3461;g20a53126ee6_1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62" name="Google Shape;3462;g20a53126ee6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00"/>
        <p:cNvGrpSpPr/>
        <p:nvPr/>
      </p:nvGrpSpPr>
      <p:grpSpPr>
        <a:xfrm>
          <a:off x="0" y="0"/>
          <a:ext cx="0" cy="0"/>
          <a:chOff x="0" y="0"/>
          <a:chExt cx="0" cy="0"/>
        </a:xfrm>
      </p:grpSpPr>
      <p:sp>
        <p:nvSpPr>
          <p:cNvPr id="3501" name="Google Shape;3501;g24f17075e6d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02" name="Google Shape;3502;g24f17075e6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42"/>
        <p:cNvGrpSpPr/>
        <p:nvPr/>
      </p:nvGrpSpPr>
      <p:grpSpPr>
        <a:xfrm>
          <a:off x="0" y="0"/>
          <a:ext cx="0" cy="0"/>
          <a:chOff x="0" y="0"/>
          <a:chExt cx="0" cy="0"/>
        </a:xfrm>
      </p:grpSpPr>
      <p:sp>
        <p:nvSpPr>
          <p:cNvPr id="3543" name="Google Shape;3543;g24f17075e6d_0_11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44" name="Google Shape;3544;g24f17075e6d_0_1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74"/>
        <p:cNvGrpSpPr/>
        <p:nvPr/>
      </p:nvGrpSpPr>
      <p:grpSpPr>
        <a:xfrm>
          <a:off x="0" y="0"/>
          <a:ext cx="0" cy="0"/>
          <a:chOff x="0" y="0"/>
          <a:chExt cx="0" cy="0"/>
        </a:xfrm>
      </p:grpSpPr>
      <p:sp>
        <p:nvSpPr>
          <p:cNvPr id="3575" name="Google Shape;3575;g24f54a2175c_3_10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76" name="Google Shape;3576;g24f54a2175c_3_10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200">
                <a:solidFill>
                  <a:schemeClr val="dk1"/>
                </a:solidFill>
              </a:rPr>
              <a:t>Our business model based on delivering hug services from nannies to the baby</a:t>
            </a:r>
            <a:br>
              <a:rPr lang="en" sz="2200">
                <a:solidFill>
                  <a:schemeClr val="dk1"/>
                </a:solidFill>
              </a:rPr>
            </a:br>
            <a:r>
              <a:rPr lang="en" sz="2200">
                <a:solidFill>
                  <a:schemeClr val="dk1"/>
                </a:solidFill>
              </a:rPr>
              <a:t>We guarantees timely and safe hugs for parents &amp; provide Sustainable request for nannies, we pay 80% of hug value for nannies</a:t>
            </a:r>
            <a:br>
              <a:rPr lang="en" sz="2200">
                <a:solidFill>
                  <a:schemeClr val="dk1"/>
                </a:solidFill>
              </a:rPr>
            </a:br>
            <a:br>
              <a:rPr lang="en" sz="2200">
                <a:solidFill>
                  <a:schemeClr val="dk1"/>
                </a:solidFill>
              </a:rPr>
            </a:br>
            <a:r>
              <a:rPr lang="en" sz="2200">
                <a:solidFill>
                  <a:schemeClr val="dk1"/>
                </a:solidFill>
              </a:rPr>
              <a:t>In this way we create sustainable business model!</a:t>
            </a:r>
            <a:br>
              <a:rPr lang="en" sz="2200">
                <a:solidFill>
                  <a:schemeClr val="dk1"/>
                </a:solidFill>
              </a:rPr>
            </a:br>
            <a:br>
              <a:rPr lang="en" sz="2200">
                <a:solidFill>
                  <a:schemeClr val="dk1"/>
                </a:solidFill>
              </a:rPr>
            </a:br>
            <a:br>
              <a:rPr lang="en" sz="2200">
                <a:solidFill>
                  <a:schemeClr val="dk1"/>
                </a:solidFill>
              </a:rPr>
            </a:br>
            <a:endParaRPr/>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32"/>
        <p:cNvGrpSpPr/>
        <p:nvPr/>
      </p:nvGrpSpPr>
      <p:grpSpPr>
        <a:xfrm>
          <a:off x="0" y="0"/>
          <a:ext cx="0" cy="0"/>
          <a:chOff x="0" y="0"/>
          <a:chExt cx="0" cy="0"/>
        </a:xfrm>
      </p:grpSpPr>
      <p:sp>
        <p:nvSpPr>
          <p:cNvPr id="3633" name="Google Shape;3633;g24f54a2175c_3_16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34" name="Google Shape;3634;g24f54a2175c_3_1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200">
                <a:solidFill>
                  <a:schemeClr val="dk1"/>
                </a:solidFill>
              </a:rPr>
              <a:t>Our business model based on delivering hug services from nannies to the baby</a:t>
            </a:r>
            <a:br>
              <a:rPr lang="en" sz="2200">
                <a:solidFill>
                  <a:schemeClr val="dk1"/>
                </a:solidFill>
              </a:rPr>
            </a:br>
            <a:r>
              <a:rPr lang="en" sz="2200">
                <a:solidFill>
                  <a:schemeClr val="dk1"/>
                </a:solidFill>
              </a:rPr>
              <a:t>We guarantees timely and safe hugs for parents &amp; provide Sustainable request for nannies, we pay 80% of hug value for nannies</a:t>
            </a:r>
            <a:br>
              <a:rPr lang="en" sz="2200">
                <a:solidFill>
                  <a:schemeClr val="dk1"/>
                </a:solidFill>
              </a:rPr>
            </a:br>
            <a:br>
              <a:rPr lang="en" sz="2200">
                <a:solidFill>
                  <a:schemeClr val="dk1"/>
                </a:solidFill>
              </a:rPr>
            </a:br>
            <a:r>
              <a:rPr lang="en" sz="2200">
                <a:solidFill>
                  <a:schemeClr val="dk1"/>
                </a:solidFill>
              </a:rPr>
              <a:t>In this way we create sustainable business model!</a:t>
            </a:r>
            <a:br>
              <a:rPr lang="en" sz="2200">
                <a:solidFill>
                  <a:schemeClr val="dk1"/>
                </a:solidFill>
              </a:rPr>
            </a:br>
            <a:br>
              <a:rPr lang="en" sz="2200">
                <a:solidFill>
                  <a:schemeClr val="dk1"/>
                </a:solidFill>
              </a:rPr>
            </a:br>
            <a:br>
              <a:rPr lang="en" sz="2200">
                <a:solidFill>
                  <a:schemeClr val="dk1"/>
                </a:solidFill>
              </a:rPr>
            </a:br>
            <a:endParaRPr/>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90"/>
        <p:cNvGrpSpPr/>
        <p:nvPr/>
      </p:nvGrpSpPr>
      <p:grpSpPr>
        <a:xfrm>
          <a:off x="0" y="0"/>
          <a:ext cx="0" cy="0"/>
          <a:chOff x="0" y="0"/>
          <a:chExt cx="0" cy="0"/>
        </a:xfrm>
      </p:grpSpPr>
      <p:sp>
        <p:nvSpPr>
          <p:cNvPr id="3691" name="Google Shape;3691;g20a53126ee6_1_47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92" name="Google Shape;3692;g20a53126ee6_1_47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sz="1200">
                <a:solidFill>
                  <a:schemeClr val="dk1"/>
                </a:solidFill>
                <a:latin typeface="Roboto"/>
                <a:ea typeface="Roboto"/>
                <a:cs typeface="Roboto"/>
                <a:sym typeface="Roboto"/>
              </a:rPr>
              <a:t>The HMI used by RevPack is ”TP1200 Comfort INOX PCT”. This HMI has a stainless steel front and a protection class of IP69K. This is the highest IP level that can be achieved. It is fully dust-protected and can withstand high-pressure water up to 100 bar and high temperatures up to 80 degrees. This level of protection is ideal for our study company, where cleaning is done with high water pressure and this IP level was used as a precaution</a:t>
            </a:r>
            <a:endParaRPr sz="1200">
              <a:solidFill>
                <a:schemeClr val="dk1"/>
              </a:solidFill>
              <a:latin typeface="Roboto"/>
              <a:ea typeface="Roboto"/>
              <a:cs typeface="Roboto"/>
              <a:sym typeface="Roboto"/>
            </a:endParaRPr>
          </a:p>
          <a:p>
            <a:pPr marL="0" lvl="0" indent="0" algn="l" rtl="0">
              <a:spcBef>
                <a:spcPts val="0"/>
              </a:spcBef>
              <a:spcAft>
                <a:spcPts val="0"/>
              </a:spcAft>
              <a:buNone/>
            </a:pPr>
            <a:endParaRPr/>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29"/>
        <p:cNvGrpSpPr/>
        <p:nvPr/>
      </p:nvGrpSpPr>
      <p:grpSpPr>
        <a:xfrm>
          <a:off x="0" y="0"/>
          <a:ext cx="0" cy="0"/>
          <a:chOff x="0" y="0"/>
          <a:chExt cx="0" cy="0"/>
        </a:xfrm>
      </p:grpSpPr>
      <p:sp>
        <p:nvSpPr>
          <p:cNvPr id="3730" name="Google Shape;3730;g24f54a2175c_0_5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31" name="Google Shape;3731;g24f54a2175c_0_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sz="1200">
                <a:solidFill>
                  <a:schemeClr val="dk1"/>
                </a:solidFill>
                <a:latin typeface="Roboto"/>
                <a:ea typeface="Roboto"/>
                <a:cs typeface="Roboto"/>
                <a:sym typeface="Roboto"/>
              </a:rPr>
              <a:t>The HMI used by RevPack is ”TP1200 Comfort INOX PCT”. This HMI has a stainless steel front and a protection class of IP69K. This is the highest IP level that can be achieved. It is fully dust-protected and can withstand high-pressure water up to 100 bar and high temperatures up to 80 degrees. This level of protection is ideal for our study company, where cleaning is done with high water pressure and this IP level was used as a precaution</a:t>
            </a:r>
            <a:endParaRPr sz="1200">
              <a:solidFill>
                <a:schemeClr val="dk1"/>
              </a:solidFill>
              <a:latin typeface="Roboto"/>
              <a:ea typeface="Roboto"/>
              <a:cs typeface="Roboto"/>
              <a:sym typeface="Roboto"/>
            </a:endParaRPr>
          </a:p>
          <a:p>
            <a:pPr marL="0" lvl="0" indent="0" algn="l" rtl="0">
              <a:spcBef>
                <a:spcPts val="0"/>
              </a:spcBef>
              <a:spcAft>
                <a:spcPts val="0"/>
              </a:spcAft>
              <a:buNone/>
            </a:pPr>
            <a:endParaRPr/>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5"/>
        <p:cNvGrpSpPr/>
        <p:nvPr/>
      </p:nvGrpSpPr>
      <p:grpSpPr>
        <a:xfrm>
          <a:off x="0" y="0"/>
          <a:ext cx="0" cy="0"/>
          <a:chOff x="0" y="0"/>
          <a:chExt cx="0" cy="0"/>
        </a:xfrm>
      </p:grpSpPr>
      <p:sp>
        <p:nvSpPr>
          <p:cNvPr id="3746" name="Google Shape;3746;g20a53126ee6_1_231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47" name="Google Shape;3747;g20a53126ee6_1_23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r" rtl="1">
              <a:lnSpc>
                <a:spcPct val="115000"/>
              </a:lnSpc>
              <a:spcBef>
                <a:spcPts val="0"/>
              </a:spcBef>
              <a:spcAft>
                <a:spcPts val="0"/>
              </a:spcAft>
              <a:buClr>
                <a:schemeClr val="dk1"/>
              </a:buClr>
              <a:buSzPts val="1100"/>
              <a:buFont typeface="Arial"/>
              <a:buNone/>
            </a:pPr>
            <a:r>
              <a:rPr lang="en" sz="1900">
                <a:solidFill>
                  <a:schemeClr val="dk1"/>
                </a:solidFill>
              </a:rPr>
              <a:t>تخيل انت رايح على السوبرماركت بدك تنقرش زي هاد الشخص. </a:t>
            </a:r>
            <a:endParaRPr sz="1900">
              <a:solidFill>
                <a:schemeClr val="dk1"/>
              </a:solidFill>
            </a:endParaRPr>
          </a:p>
          <a:p>
            <a:pPr marL="0" lvl="0" indent="0" algn="r" rtl="1">
              <a:lnSpc>
                <a:spcPct val="115000"/>
              </a:lnSpc>
              <a:spcBef>
                <a:spcPts val="0"/>
              </a:spcBef>
              <a:spcAft>
                <a:spcPts val="0"/>
              </a:spcAft>
              <a:buClr>
                <a:schemeClr val="dk1"/>
              </a:buClr>
              <a:buSzPts val="1100"/>
              <a:buFont typeface="Arial"/>
              <a:buNone/>
            </a:pPr>
            <a:r>
              <a:rPr lang="en" sz="1900">
                <a:solidFill>
                  <a:schemeClr val="dk1"/>
                </a:solidFill>
              </a:rPr>
              <a:t>الله. في مكسرات عز المسلماني  تشتري المكسرات وتروح تفتح العلبة تحط المباراة تحضر هب خلص اكتر اشي بتحبو الكاشو. انتا هون تضايقت وحكيت ما رح اشتري كمان مرة لكن الرغبة طغت عليك بس هاي المرة انتا كنت ذكي. صرت تضور على العلب الي فيها كاشو اكتر نفقد هاي وهديك وتزيح العلبة تشوف الي وراها ولقيت الي بدك اياها واكلت وقضيت سهرتك وانتا مبسوط</a:t>
            </a:r>
            <a:endParaRPr sz="1900">
              <a:solidFill>
                <a:schemeClr val="dk1"/>
              </a:solidFill>
            </a:endParaRPr>
          </a:p>
          <a:p>
            <a:pPr marL="0" lvl="0" indent="0" algn="r" rtl="1">
              <a:lnSpc>
                <a:spcPct val="115000"/>
              </a:lnSpc>
              <a:spcBef>
                <a:spcPts val="0"/>
              </a:spcBef>
              <a:spcAft>
                <a:spcPts val="0"/>
              </a:spcAft>
              <a:buClr>
                <a:schemeClr val="dk1"/>
              </a:buClr>
              <a:buSzPts val="1100"/>
              <a:buFont typeface="Arial"/>
              <a:buNone/>
            </a:pPr>
            <a:endParaRPr sz="1900">
              <a:solidFill>
                <a:schemeClr val="dk1"/>
              </a:solidFill>
            </a:endParaRPr>
          </a:p>
          <a:p>
            <a:pPr marL="0" lvl="0" indent="0" algn="r" rtl="1">
              <a:lnSpc>
                <a:spcPct val="115000"/>
              </a:lnSpc>
              <a:spcBef>
                <a:spcPts val="0"/>
              </a:spcBef>
              <a:spcAft>
                <a:spcPts val="0"/>
              </a:spcAft>
              <a:buClr>
                <a:schemeClr val="dk1"/>
              </a:buClr>
              <a:buSzPts val="1100"/>
              <a:buFont typeface="Arial"/>
              <a:buNone/>
            </a:pPr>
            <a:r>
              <a:rPr lang="en" sz="1900">
                <a:solidFill>
                  <a:schemeClr val="dk1"/>
                </a:solidFill>
              </a:rPr>
              <a:t>لكن يا ترا هل هذا منطق؟ هل انتا شريت بقيمة العلبة اول مرة بجد؟ طب ليش انا اضور على العلبة الي بدي اياها؟</a:t>
            </a:r>
            <a:endParaRPr sz="1900">
              <a:solidFill>
                <a:schemeClr val="dk1"/>
              </a:solidFill>
            </a:endParaRPr>
          </a:p>
          <a:p>
            <a:pPr marL="0" lvl="0" indent="0" algn="r" rtl="1">
              <a:lnSpc>
                <a:spcPct val="115000"/>
              </a:lnSpc>
              <a:spcBef>
                <a:spcPts val="0"/>
              </a:spcBef>
              <a:spcAft>
                <a:spcPts val="0"/>
              </a:spcAft>
              <a:buClr>
                <a:schemeClr val="dk1"/>
              </a:buClr>
              <a:buSzPts val="1100"/>
              <a:buFont typeface="Arial"/>
              <a:buNone/>
            </a:pPr>
            <a:r>
              <a:rPr lang="en" sz="1900">
                <a:solidFill>
                  <a:schemeClr val="dk1"/>
                </a:solidFill>
              </a:rPr>
              <a:t>وهون تكمن مشكلتنا ومش بس احنا. هاي مشكلة عالمية بحت وسببها؟ طريقة الخلط والتعبئة التقليدية. </a:t>
            </a:r>
            <a:endParaRPr sz="1900">
              <a:solidFill>
                <a:schemeClr val="dk1"/>
              </a:solidFill>
            </a:endParaRPr>
          </a:p>
          <a:p>
            <a:pPr marL="0" lvl="0" indent="0" algn="r" rtl="1">
              <a:lnSpc>
                <a:spcPct val="115000"/>
              </a:lnSpc>
              <a:spcBef>
                <a:spcPts val="0"/>
              </a:spcBef>
              <a:spcAft>
                <a:spcPts val="0"/>
              </a:spcAft>
              <a:buClr>
                <a:schemeClr val="dk1"/>
              </a:buClr>
              <a:buSzPts val="1100"/>
              <a:buFont typeface="Arial"/>
              <a:buNone/>
            </a:pPr>
            <a:endParaRPr sz="1900">
              <a:solidFill>
                <a:schemeClr val="dk1"/>
              </a:solidFill>
            </a:endParaRPr>
          </a:p>
          <a:p>
            <a:pPr marL="0" lvl="0" indent="0" algn="r" rtl="1">
              <a:lnSpc>
                <a:spcPct val="115000"/>
              </a:lnSpc>
              <a:spcBef>
                <a:spcPts val="0"/>
              </a:spcBef>
              <a:spcAft>
                <a:spcPts val="0"/>
              </a:spcAft>
              <a:buClr>
                <a:schemeClr val="dk1"/>
              </a:buClr>
              <a:buSzPts val="1100"/>
              <a:buFont typeface="Arial"/>
              <a:buNone/>
            </a:pPr>
            <a:endParaRPr sz="1900">
              <a:solidFill>
                <a:schemeClr val="dk1"/>
              </a:solidFill>
            </a:endParaRPr>
          </a:p>
          <a:p>
            <a:pPr marL="0" lvl="0" indent="0" algn="r" rtl="1">
              <a:lnSpc>
                <a:spcPct val="115000"/>
              </a:lnSpc>
              <a:spcBef>
                <a:spcPts val="0"/>
              </a:spcBef>
              <a:spcAft>
                <a:spcPts val="0"/>
              </a:spcAft>
              <a:buClr>
                <a:schemeClr val="dk1"/>
              </a:buClr>
              <a:buSzPts val="1100"/>
              <a:buFont typeface="Arial"/>
              <a:buNone/>
            </a:pPr>
            <a:r>
              <a:rPr lang="en" sz="1900">
                <a:solidFill>
                  <a:schemeClr val="dk1"/>
                </a:solidFill>
              </a:rPr>
              <a:t>انا اسمي الطالب المنتصر بالله المسلماني وبالتعاون مع زملائي عبد الفتاح شحادة ووضاح قرطلو من قسم الميكاترونكس قررنا مش نطور الموجود ولكن نعمل ثورة بعالم الخليط والتعبئة وهون بيجي اسمنا!</a:t>
            </a:r>
            <a:endParaRPr sz="190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
                <a:solidFill>
                  <a:schemeClr val="dk1"/>
                </a:solidFill>
              </a:rPr>
              <a:t>Revolutionized packaging…… RevPack</a:t>
            </a:r>
            <a:endParaRPr>
              <a:solidFill>
                <a:schemeClr val="dk1"/>
              </a:solidFill>
            </a:endParaRPr>
          </a:p>
          <a:p>
            <a:pPr marL="0" lvl="0" indent="0" algn="l" rtl="0">
              <a:spcBef>
                <a:spcPts val="0"/>
              </a:spcBef>
              <a:spcAft>
                <a:spcPts val="0"/>
              </a:spcAft>
              <a:buNone/>
            </a:pPr>
            <a:endParaRPr/>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24"/>
        <p:cNvGrpSpPr/>
        <p:nvPr/>
      </p:nvGrpSpPr>
      <p:grpSpPr>
        <a:xfrm>
          <a:off x="0" y="0"/>
          <a:ext cx="0" cy="0"/>
          <a:chOff x="0" y="0"/>
          <a:chExt cx="0" cy="0"/>
        </a:xfrm>
      </p:grpSpPr>
      <p:sp>
        <p:nvSpPr>
          <p:cNvPr id="3825" name="Google Shape;3825;g24ea281c335_0_33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26" name="Google Shape;3826;g24ea281c335_0_3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endParaRPr sz="2000">
              <a:solidFill>
                <a:schemeClr val="dk1"/>
              </a:solidFill>
            </a:endParaRPr>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68"/>
        <p:cNvGrpSpPr/>
        <p:nvPr/>
      </p:nvGrpSpPr>
      <p:grpSpPr>
        <a:xfrm>
          <a:off x="0" y="0"/>
          <a:ext cx="0" cy="0"/>
          <a:chOff x="0" y="0"/>
          <a:chExt cx="0" cy="0"/>
        </a:xfrm>
      </p:grpSpPr>
      <p:sp>
        <p:nvSpPr>
          <p:cNvPr id="3869" name="Google Shape;3869;g24e9cc34658_0_176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70" name="Google Shape;3870;g24e9cc34658_0_17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8"/>
        <p:cNvGrpSpPr/>
        <p:nvPr/>
      </p:nvGrpSpPr>
      <p:grpSpPr>
        <a:xfrm>
          <a:off x="0" y="0"/>
          <a:ext cx="0" cy="0"/>
          <a:chOff x="0" y="0"/>
          <a:chExt cx="0" cy="0"/>
        </a:xfrm>
      </p:grpSpPr>
      <p:sp>
        <p:nvSpPr>
          <p:cNvPr id="1659" name="Google Shape;1659;g24f54a2175c_3_22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60" name="Google Shape;1660;g24f54a2175c_3_2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200">
                <a:solidFill>
                  <a:schemeClr val="dk1"/>
                </a:solidFill>
              </a:rPr>
              <a:t>Our business model based on delivering hug services from nannies to the baby</a:t>
            </a:r>
            <a:br>
              <a:rPr lang="en" sz="2200">
                <a:solidFill>
                  <a:schemeClr val="dk1"/>
                </a:solidFill>
              </a:rPr>
            </a:br>
            <a:r>
              <a:rPr lang="en" sz="2200">
                <a:solidFill>
                  <a:schemeClr val="dk1"/>
                </a:solidFill>
              </a:rPr>
              <a:t>We guarantees timely and safe hugs for parents &amp; provide Sustainable request for nannies, we pay 80% of hug value for nannies</a:t>
            </a:r>
            <a:br>
              <a:rPr lang="en" sz="2200">
                <a:solidFill>
                  <a:schemeClr val="dk1"/>
                </a:solidFill>
              </a:rPr>
            </a:br>
            <a:br>
              <a:rPr lang="en" sz="2200">
                <a:solidFill>
                  <a:schemeClr val="dk1"/>
                </a:solidFill>
              </a:rPr>
            </a:br>
            <a:r>
              <a:rPr lang="en" sz="2200">
                <a:solidFill>
                  <a:schemeClr val="dk1"/>
                </a:solidFill>
              </a:rPr>
              <a:t>In this way we create sustainable business model!</a:t>
            </a:r>
            <a:br>
              <a:rPr lang="en" sz="2200">
                <a:solidFill>
                  <a:schemeClr val="dk1"/>
                </a:solidFill>
              </a:rPr>
            </a:br>
            <a:br>
              <a:rPr lang="en" sz="2200">
                <a:solidFill>
                  <a:schemeClr val="dk1"/>
                </a:solidFill>
              </a:rPr>
            </a:br>
            <a:br>
              <a:rPr lang="en" sz="2200">
                <a:solidFill>
                  <a:schemeClr val="dk1"/>
                </a:solidFill>
              </a:rPr>
            </a:br>
            <a:endParaRPr/>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22"/>
        <p:cNvGrpSpPr/>
        <p:nvPr/>
      </p:nvGrpSpPr>
      <p:grpSpPr>
        <a:xfrm>
          <a:off x="0" y="0"/>
          <a:ext cx="0" cy="0"/>
          <a:chOff x="0" y="0"/>
          <a:chExt cx="0" cy="0"/>
        </a:xfrm>
      </p:grpSpPr>
      <p:sp>
        <p:nvSpPr>
          <p:cNvPr id="3923" name="Google Shape;3923;g24ea281c335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24" name="Google Shape;3924;g24ea281c335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38"/>
        <p:cNvGrpSpPr/>
        <p:nvPr/>
      </p:nvGrpSpPr>
      <p:grpSpPr>
        <a:xfrm>
          <a:off x="0" y="0"/>
          <a:ext cx="0" cy="0"/>
          <a:chOff x="0" y="0"/>
          <a:chExt cx="0" cy="0"/>
        </a:xfrm>
      </p:grpSpPr>
      <p:sp>
        <p:nvSpPr>
          <p:cNvPr id="3939" name="Google Shape;3939;g20a53126ee6_1_114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40" name="Google Shape;3940;g20a53126ee6_1_11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50"/>
        <p:cNvGrpSpPr/>
        <p:nvPr/>
      </p:nvGrpSpPr>
      <p:grpSpPr>
        <a:xfrm>
          <a:off x="0" y="0"/>
          <a:ext cx="0" cy="0"/>
          <a:chOff x="0" y="0"/>
          <a:chExt cx="0" cy="0"/>
        </a:xfrm>
      </p:grpSpPr>
      <p:sp>
        <p:nvSpPr>
          <p:cNvPr id="3951" name="Google Shape;3951;g24e9cc34658_0_1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52" name="Google Shape;3952;g24e9cc34658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2"/>
        <p:cNvGrpSpPr/>
        <p:nvPr/>
      </p:nvGrpSpPr>
      <p:grpSpPr>
        <a:xfrm>
          <a:off x="0" y="0"/>
          <a:ext cx="0" cy="0"/>
          <a:chOff x="0" y="0"/>
          <a:chExt cx="0" cy="0"/>
        </a:xfrm>
      </p:grpSpPr>
      <p:sp>
        <p:nvSpPr>
          <p:cNvPr id="1693" name="Google Shape;1693;g20a53126ee6_1_30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4" name="Google Shape;1694;g20a53126ee6_1_3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1">
              <a:spcBef>
                <a:spcPts val="0"/>
              </a:spcBef>
              <a:spcAft>
                <a:spcPts val="0"/>
              </a:spcAft>
              <a:buNone/>
            </a:pPr>
            <a:r>
              <a:rPr lang="en"/>
              <a:t>في قسم الديزاين راح نركز على أهم</a:t>
            </a:r>
            <a:endParaRPr/>
          </a:p>
          <a:p>
            <a:pPr marL="0" lvl="0" indent="0" algn="l" rtl="0">
              <a:spcBef>
                <a:spcPts val="0"/>
              </a:spcBef>
              <a:spcAft>
                <a:spcPts val="0"/>
              </a:spcAft>
              <a:buNone/>
            </a:pPr>
            <a:r>
              <a:rPr lang="en"/>
              <a:t>  5 </a:t>
            </a:r>
            <a:r>
              <a:rPr lang="en">
                <a:solidFill>
                  <a:schemeClr val="dk1"/>
                </a:solidFill>
              </a:rPr>
              <a:t>components </a:t>
            </a:r>
            <a:endParaRPr>
              <a:solidFill>
                <a:schemeClr val="dk1"/>
              </a:solidFill>
            </a:endParaRPr>
          </a:p>
          <a:p>
            <a:pPr marL="0" lvl="0" indent="0" algn="l" rtl="1">
              <a:spcBef>
                <a:spcPts val="0"/>
              </a:spcBef>
              <a:spcAft>
                <a:spcPts val="0"/>
              </a:spcAft>
              <a:buNone/>
            </a:pPr>
            <a:r>
              <a:rPr lang="en">
                <a:solidFill>
                  <a:schemeClr val="dk1"/>
                </a:solidFill>
              </a:rPr>
              <a:t>وهي كالتالي (ذكرهم بالترتيب(حسي ترتيب البروسيس)) </a:t>
            </a:r>
            <a:endParaRPr>
              <a:solidFill>
                <a:schemeClr val="dk1"/>
              </a:solidFill>
            </a:endParaRPr>
          </a:p>
          <a:p>
            <a:pPr marL="0" lvl="0" indent="0" algn="l" rtl="0">
              <a:spcBef>
                <a:spcPts val="0"/>
              </a:spcBef>
              <a:spcAft>
                <a:spcPts val="0"/>
              </a:spcAft>
              <a:buNone/>
            </a:pPr>
            <a:r>
              <a:rPr lang="en"/>
              <a:t>1- stand 2- tanks 3- helix 4- weigher 5- conveyor</a:t>
            </a:r>
            <a:endParaRPr/>
          </a:p>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3.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6.xml"/><Relationship Id="rId5" Type="http://schemas.openxmlformats.org/officeDocument/2006/relationships/image" Target="../media/image1.png"/><Relationship Id="rId4" Type="http://schemas.openxmlformats.org/officeDocument/2006/relationships/hyperlink" Target="http://bit.ly/2TtBDfr" TargetMode="Externa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2.xml"/><Relationship Id="rId5" Type="http://schemas.openxmlformats.org/officeDocument/2006/relationships/image" Target="../media/image1.png"/><Relationship Id="rId4" Type="http://schemas.openxmlformats.org/officeDocument/2006/relationships/hyperlink" Target="http://bit.ly/2TtBDfr" TargetMode="Externa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3.xml"/><Relationship Id="rId5" Type="http://schemas.openxmlformats.org/officeDocument/2006/relationships/image" Target="../media/image1.png"/><Relationship Id="rId4" Type="http://schemas.openxmlformats.org/officeDocument/2006/relationships/hyperlink" Target="http://bit.ly/2TtBDfr" TargetMode="Externa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4.xml"/><Relationship Id="rId5" Type="http://schemas.openxmlformats.org/officeDocument/2006/relationships/image" Target="../media/image1.png"/><Relationship Id="rId4" Type="http://schemas.openxmlformats.org/officeDocument/2006/relationships/hyperlink" Target="http://bit.ly/2TtBDfr" TargetMode="Externa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29"/>
        <p:cNvGrpSpPr/>
        <p:nvPr/>
      </p:nvGrpSpPr>
      <p:grpSpPr>
        <a:xfrm>
          <a:off x="0" y="0"/>
          <a:ext cx="0" cy="0"/>
          <a:chOff x="0" y="0"/>
          <a:chExt cx="0" cy="0"/>
        </a:xfrm>
      </p:grpSpPr>
      <p:sp>
        <p:nvSpPr>
          <p:cNvPr id="930" name="Google Shape;930;p105"/>
          <p:cNvSpPr txBox="1">
            <a:spLocks noGrp="1"/>
          </p:cNvSpPr>
          <p:nvPr>
            <p:ph type="ctrTitle"/>
          </p:nvPr>
        </p:nvSpPr>
        <p:spPr>
          <a:xfrm>
            <a:off x="1143000" y="841772"/>
            <a:ext cx="6858000" cy="1790700"/>
          </a:xfrm>
          <a:prstGeom prst="rect">
            <a:avLst/>
          </a:prstGeom>
          <a:noFill/>
          <a:ln>
            <a:noFill/>
          </a:ln>
        </p:spPr>
        <p:txBody>
          <a:bodyPr spcFirstLastPara="1" wrap="square" lIns="68575" tIns="34275" rIns="68575" bIns="34275" anchor="b" anchorCtr="0">
            <a:normAutofit/>
          </a:bodyPr>
          <a:lstStyle>
            <a:lvl1pPr lvl="0" algn="ctr" rtl="0">
              <a:lnSpc>
                <a:spcPct val="90000"/>
              </a:lnSpc>
              <a:spcBef>
                <a:spcPts val="0"/>
              </a:spcBef>
              <a:spcAft>
                <a:spcPts val="0"/>
              </a:spcAft>
              <a:buClr>
                <a:schemeClr val="dk1"/>
              </a:buClr>
              <a:buSzPts val="4500"/>
              <a:buFont typeface="Calibri"/>
              <a:buNone/>
              <a:defRPr sz="4500"/>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
        <p:nvSpPr>
          <p:cNvPr id="931" name="Google Shape;931;p105"/>
          <p:cNvSpPr txBox="1">
            <a:spLocks noGrp="1"/>
          </p:cNvSpPr>
          <p:nvPr>
            <p:ph type="subTitle" idx="1"/>
          </p:nvPr>
        </p:nvSpPr>
        <p:spPr>
          <a:xfrm>
            <a:off x="1143000" y="2701529"/>
            <a:ext cx="6858000" cy="1241700"/>
          </a:xfrm>
          <a:prstGeom prst="rect">
            <a:avLst/>
          </a:prstGeom>
          <a:noFill/>
          <a:ln>
            <a:noFill/>
          </a:ln>
        </p:spPr>
        <p:txBody>
          <a:bodyPr spcFirstLastPara="1" wrap="square" lIns="68575" tIns="34275" rIns="68575" bIns="34275" anchor="t" anchorCtr="0">
            <a:normAutofit/>
          </a:bodyPr>
          <a:lstStyle>
            <a:lvl1pPr lvl="0" algn="ctr" rtl="0">
              <a:lnSpc>
                <a:spcPct val="90000"/>
              </a:lnSpc>
              <a:spcBef>
                <a:spcPts val="800"/>
              </a:spcBef>
              <a:spcAft>
                <a:spcPts val="0"/>
              </a:spcAft>
              <a:buClr>
                <a:schemeClr val="dk1"/>
              </a:buClr>
              <a:buSzPts val="1800"/>
              <a:buNone/>
              <a:defRPr sz="1800"/>
            </a:lvl1pPr>
            <a:lvl2pPr lvl="1" algn="ctr" rtl="0">
              <a:lnSpc>
                <a:spcPct val="90000"/>
              </a:lnSpc>
              <a:spcBef>
                <a:spcPts val="400"/>
              </a:spcBef>
              <a:spcAft>
                <a:spcPts val="0"/>
              </a:spcAft>
              <a:buClr>
                <a:schemeClr val="dk1"/>
              </a:buClr>
              <a:buSzPts val="1500"/>
              <a:buNone/>
              <a:defRPr sz="1500"/>
            </a:lvl2pPr>
            <a:lvl3pPr lvl="2" algn="ctr" rtl="0">
              <a:lnSpc>
                <a:spcPct val="90000"/>
              </a:lnSpc>
              <a:spcBef>
                <a:spcPts val="400"/>
              </a:spcBef>
              <a:spcAft>
                <a:spcPts val="0"/>
              </a:spcAft>
              <a:buClr>
                <a:schemeClr val="dk1"/>
              </a:buClr>
              <a:buSzPts val="1400"/>
              <a:buNone/>
              <a:defRPr sz="1400"/>
            </a:lvl3pPr>
            <a:lvl4pPr lvl="3" algn="ctr" rtl="0">
              <a:lnSpc>
                <a:spcPct val="90000"/>
              </a:lnSpc>
              <a:spcBef>
                <a:spcPts val="400"/>
              </a:spcBef>
              <a:spcAft>
                <a:spcPts val="0"/>
              </a:spcAft>
              <a:buClr>
                <a:schemeClr val="dk1"/>
              </a:buClr>
              <a:buSzPts val="1200"/>
              <a:buNone/>
              <a:defRPr sz="1200"/>
            </a:lvl4pPr>
            <a:lvl5pPr lvl="4" algn="ctr" rtl="0">
              <a:lnSpc>
                <a:spcPct val="90000"/>
              </a:lnSpc>
              <a:spcBef>
                <a:spcPts val="400"/>
              </a:spcBef>
              <a:spcAft>
                <a:spcPts val="0"/>
              </a:spcAft>
              <a:buClr>
                <a:schemeClr val="dk1"/>
              </a:buClr>
              <a:buSzPts val="1200"/>
              <a:buNone/>
              <a:defRPr sz="1200"/>
            </a:lvl5pPr>
            <a:lvl6pPr lvl="5" algn="ctr" rtl="0">
              <a:lnSpc>
                <a:spcPct val="90000"/>
              </a:lnSpc>
              <a:spcBef>
                <a:spcPts val="400"/>
              </a:spcBef>
              <a:spcAft>
                <a:spcPts val="0"/>
              </a:spcAft>
              <a:buClr>
                <a:schemeClr val="dk1"/>
              </a:buClr>
              <a:buSzPts val="1200"/>
              <a:buNone/>
              <a:defRPr sz="1200"/>
            </a:lvl6pPr>
            <a:lvl7pPr lvl="6" algn="ctr" rtl="0">
              <a:lnSpc>
                <a:spcPct val="90000"/>
              </a:lnSpc>
              <a:spcBef>
                <a:spcPts val="400"/>
              </a:spcBef>
              <a:spcAft>
                <a:spcPts val="0"/>
              </a:spcAft>
              <a:buClr>
                <a:schemeClr val="dk1"/>
              </a:buClr>
              <a:buSzPts val="1200"/>
              <a:buNone/>
              <a:defRPr sz="1200"/>
            </a:lvl7pPr>
            <a:lvl8pPr lvl="7" algn="ctr" rtl="0">
              <a:lnSpc>
                <a:spcPct val="90000"/>
              </a:lnSpc>
              <a:spcBef>
                <a:spcPts val="400"/>
              </a:spcBef>
              <a:spcAft>
                <a:spcPts val="0"/>
              </a:spcAft>
              <a:buClr>
                <a:schemeClr val="dk1"/>
              </a:buClr>
              <a:buSzPts val="1200"/>
              <a:buNone/>
              <a:defRPr sz="1200"/>
            </a:lvl8pPr>
            <a:lvl9pPr lvl="8" algn="ctr" rtl="0">
              <a:lnSpc>
                <a:spcPct val="90000"/>
              </a:lnSpc>
              <a:spcBef>
                <a:spcPts val="400"/>
              </a:spcBef>
              <a:spcAft>
                <a:spcPts val="0"/>
              </a:spcAft>
              <a:buClr>
                <a:schemeClr val="dk1"/>
              </a:buClr>
              <a:buSzPts val="1200"/>
              <a:buNone/>
              <a:defRPr sz="1200"/>
            </a:lvl9pPr>
          </a:lstStyle>
          <a:p>
            <a:endParaRPr/>
          </a:p>
        </p:txBody>
      </p:sp>
      <p:sp>
        <p:nvSpPr>
          <p:cNvPr id="932" name="Google Shape;932;p105"/>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lnSpc>
                <a:spcPct val="100000"/>
              </a:lnSpc>
              <a:spcBef>
                <a:spcPts val="0"/>
              </a:spcBef>
              <a:spcAft>
                <a:spcPts val="0"/>
              </a:spcAft>
              <a:buSzPts val="1100"/>
              <a:buNone/>
              <a:defRPr/>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
        <p:nvSpPr>
          <p:cNvPr id="933" name="Google Shape;933;p105"/>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lnSpc>
                <a:spcPct val="100000"/>
              </a:lnSpc>
              <a:spcBef>
                <a:spcPts val="0"/>
              </a:spcBef>
              <a:spcAft>
                <a:spcPts val="0"/>
              </a:spcAft>
              <a:buSzPts val="1100"/>
              <a:buNone/>
              <a:defRPr/>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
        <p:nvSpPr>
          <p:cNvPr id="934" name="Google Shape;934;p105"/>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935"/>
        <p:cNvGrpSpPr/>
        <p:nvPr/>
      </p:nvGrpSpPr>
      <p:grpSpPr>
        <a:xfrm>
          <a:off x="0" y="0"/>
          <a:ext cx="0" cy="0"/>
          <a:chOff x="0" y="0"/>
          <a:chExt cx="0" cy="0"/>
        </a:xfrm>
      </p:grpSpPr>
      <p:sp>
        <p:nvSpPr>
          <p:cNvPr id="936" name="Google Shape;936;p106"/>
          <p:cNvSpPr txBox="1">
            <a:spLocks noGrp="1"/>
          </p:cNvSpPr>
          <p:nvPr>
            <p:ph type="title"/>
          </p:nvPr>
        </p:nvSpPr>
        <p:spPr>
          <a:xfrm>
            <a:off x="623888" y="1282303"/>
            <a:ext cx="7886700" cy="2139600"/>
          </a:xfrm>
          <a:prstGeom prst="rect">
            <a:avLst/>
          </a:prstGeom>
          <a:noFill/>
          <a:ln>
            <a:noFill/>
          </a:ln>
        </p:spPr>
        <p:txBody>
          <a:bodyPr spcFirstLastPara="1" wrap="square" lIns="68575" tIns="34275" rIns="68575" bIns="34275" anchor="b" anchorCtr="0">
            <a:normAutofit/>
          </a:bodyPr>
          <a:lstStyle>
            <a:lvl1pPr lvl="0" algn="l" rtl="0">
              <a:lnSpc>
                <a:spcPct val="90000"/>
              </a:lnSpc>
              <a:spcBef>
                <a:spcPts val="0"/>
              </a:spcBef>
              <a:spcAft>
                <a:spcPts val="0"/>
              </a:spcAft>
              <a:buClr>
                <a:schemeClr val="dk1"/>
              </a:buClr>
              <a:buSzPts val="4500"/>
              <a:buFont typeface="Calibri"/>
              <a:buNone/>
              <a:defRPr sz="4500"/>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
        <p:nvSpPr>
          <p:cNvPr id="937" name="Google Shape;937;p106"/>
          <p:cNvSpPr txBox="1">
            <a:spLocks noGrp="1"/>
          </p:cNvSpPr>
          <p:nvPr>
            <p:ph type="body" idx="1"/>
          </p:nvPr>
        </p:nvSpPr>
        <p:spPr>
          <a:xfrm>
            <a:off x="623888" y="3442097"/>
            <a:ext cx="7886700" cy="1125300"/>
          </a:xfrm>
          <a:prstGeom prst="rect">
            <a:avLst/>
          </a:prstGeom>
          <a:noFill/>
          <a:ln>
            <a:noFill/>
          </a:ln>
        </p:spPr>
        <p:txBody>
          <a:bodyPr spcFirstLastPara="1" wrap="square" lIns="68575" tIns="34275" rIns="68575" bIns="34275" anchor="t" anchorCtr="0">
            <a:normAutofit/>
          </a:bodyPr>
          <a:lstStyle>
            <a:lvl1pPr marL="457200" lvl="0" indent="-228600" algn="l" rtl="0">
              <a:lnSpc>
                <a:spcPct val="90000"/>
              </a:lnSpc>
              <a:spcBef>
                <a:spcPts val="800"/>
              </a:spcBef>
              <a:spcAft>
                <a:spcPts val="0"/>
              </a:spcAft>
              <a:buClr>
                <a:srgbClr val="888888"/>
              </a:buClr>
              <a:buSzPts val="1800"/>
              <a:buNone/>
              <a:defRPr sz="1800">
                <a:solidFill>
                  <a:srgbClr val="888888"/>
                </a:solidFill>
              </a:defRPr>
            </a:lvl1pPr>
            <a:lvl2pPr marL="914400" lvl="1" indent="-228600" algn="l" rtl="0">
              <a:lnSpc>
                <a:spcPct val="90000"/>
              </a:lnSpc>
              <a:spcBef>
                <a:spcPts val="400"/>
              </a:spcBef>
              <a:spcAft>
                <a:spcPts val="0"/>
              </a:spcAft>
              <a:buClr>
                <a:srgbClr val="888888"/>
              </a:buClr>
              <a:buSzPts val="1500"/>
              <a:buNone/>
              <a:defRPr sz="1500">
                <a:solidFill>
                  <a:srgbClr val="888888"/>
                </a:solidFill>
              </a:defRPr>
            </a:lvl2pPr>
            <a:lvl3pPr marL="1371600" lvl="2" indent="-228600" algn="l" rtl="0">
              <a:lnSpc>
                <a:spcPct val="90000"/>
              </a:lnSpc>
              <a:spcBef>
                <a:spcPts val="400"/>
              </a:spcBef>
              <a:spcAft>
                <a:spcPts val="0"/>
              </a:spcAft>
              <a:buClr>
                <a:srgbClr val="888888"/>
              </a:buClr>
              <a:buSzPts val="1400"/>
              <a:buNone/>
              <a:defRPr sz="1400">
                <a:solidFill>
                  <a:srgbClr val="888888"/>
                </a:solidFill>
              </a:defRPr>
            </a:lvl3pPr>
            <a:lvl4pPr marL="1828800" lvl="3" indent="-228600" algn="l" rtl="0">
              <a:lnSpc>
                <a:spcPct val="90000"/>
              </a:lnSpc>
              <a:spcBef>
                <a:spcPts val="400"/>
              </a:spcBef>
              <a:spcAft>
                <a:spcPts val="0"/>
              </a:spcAft>
              <a:buClr>
                <a:srgbClr val="888888"/>
              </a:buClr>
              <a:buSzPts val="1200"/>
              <a:buNone/>
              <a:defRPr sz="1200">
                <a:solidFill>
                  <a:srgbClr val="888888"/>
                </a:solidFill>
              </a:defRPr>
            </a:lvl4pPr>
            <a:lvl5pPr marL="2286000" lvl="4" indent="-228600" algn="l" rtl="0">
              <a:lnSpc>
                <a:spcPct val="90000"/>
              </a:lnSpc>
              <a:spcBef>
                <a:spcPts val="400"/>
              </a:spcBef>
              <a:spcAft>
                <a:spcPts val="0"/>
              </a:spcAft>
              <a:buClr>
                <a:srgbClr val="888888"/>
              </a:buClr>
              <a:buSzPts val="1200"/>
              <a:buNone/>
              <a:defRPr sz="1200">
                <a:solidFill>
                  <a:srgbClr val="888888"/>
                </a:solidFill>
              </a:defRPr>
            </a:lvl5pPr>
            <a:lvl6pPr marL="2743200" lvl="5" indent="-228600" algn="l" rtl="0">
              <a:lnSpc>
                <a:spcPct val="90000"/>
              </a:lnSpc>
              <a:spcBef>
                <a:spcPts val="400"/>
              </a:spcBef>
              <a:spcAft>
                <a:spcPts val="0"/>
              </a:spcAft>
              <a:buClr>
                <a:srgbClr val="888888"/>
              </a:buClr>
              <a:buSzPts val="1200"/>
              <a:buNone/>
              <a:defRPr sz="1200">
                <a:solidFill>
                  <a:srgbClr val="888888"/>
                </a:solidFill>
              </a:defRPr>
            </a:lvl6pPr>
            <a:lvl7pPr marL="3200400" lvl="6" indent="-228600" algn="l" rtl="0">
              <a:lnSpc>
                <a:spcPct val="90000"/>
              </a:lnSpc>
              <a:spcBef>
                <a:spcPts val="400"/>
              </a:spcBef>
              <a:spcAft>
                <a:spcPts val="0"/>
              </a:spcAft>
              <a:buClr>
                <a:srgbClr val="888888"/>
              </a:buClr>
              <a:buSzPts val="1200"/>
              <a:buNone/>
              <a:defRPr sz="1200">
                <a:solidFill>
                  <a:srgbClr val="888888"/>
                </a:solidFill>
              </a:defRPr>
            </a:lvl7pPr>
            <a:lvl8pPr marL="3657600" lvl="7" indent="-228600" algn="l" rtl="0">
              <a:lnSpc>
                <a:spcPct val="90000"/>
              </a:lnSpc>
              <a:spcBef>
                <a:spcPts val="400"/>
              </a:spcBef>
              <a:spcAft>
                <a:spcPts val="0"/>
              </a:spcAft>
              <a:buClr>
                <a:srgbClr val="888888"/>
              </a:buClr>
              <a:buSzPts val="1200"/>
              <a:buNone/>
              <a:defRPr sz="1200">
                <a:solidFill>
                  <a:srgbClr val="888888"/>
                </a:solidFill>
              </a:defRPr>
            </a:lvl8pPr>
            <a:lvl9pPr marL="4114800" lvl="8" indent="-228600" algn="l" rtl="0">
              <a:lnSpc>
                <a:spcPct val="90000"/>
              </a:lnSpc>
              <a:spcBef>
                <a:spcPts val="400"/>
              </a:spcBef>
              <a:spcAft>
                <a:spcPts val="0"/>
              </a:spcAft>
              <a:buClr>
                <a:srgbClr val="888888"/>
              </a:buClr>
              <a:buSzPts val="1200"/>
              <a:buNone/>
              <a:defRPr sz="1200">
                <a:solidFill>
                  <a:srgbClr val="888888"/>
                </a:solidFill>
              </a:defRPr>
            </a:lvl9pPr>
          </a:lstStyle>
          <a:p>
            <a:endParaRPr/>
          </a:p>
        </p:txBody>
      </p:sp>
      <p:sp>
        <p:nvSpPr>
          <p:cNvPr id="938" name="Google Shape;938;p106"/>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lnSpc>
                <a:spcPct val="100000"/>
              </a:lnSpc>
              <a:spcBef>
                <a:spcPts val="0"/>
              </a:spcBef>
              <a:spcAft>
                <a:spcPts val="0"/>
              </a:spcAft>
              <a:buSzPts val="1100"/>
              <a:buNone/>
              <a:defRPr/>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
        <p:nvSpPr>
          <p:cNvPr id="939" name="Google Shape;939;p106"/>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lnSpc>
                <a:spcPct val="100000"/>
              </a:lnSpc>
              <a:spcBef>
                <a:spcPts val="0"/>
              </a:spcBef>
              <a:spcAft>
                <a:spcPts val="0"/>
              </a:spcAft>
              <a:buSzPts val="1100"/>
              <a:buNone/>
              <a:defRPr/>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
        <p:nvSpPr>
          <p:cNvPr id="940" name="Google Shape;940;p106"/>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941"/>
        <p:cNvGrpSpPr/>
        <p:nvPr/>
      </p:nvGrpSpPr>
      <p:grpSpPr>
        <a:xfrm>
          <a:off x="0" y="0"/>
          <a:ext cx="0" cy="0"/>
          <a:chOff x="0" y="0"/>
          <a:chExt cx="0" cy="0"/>
        </a:xfrm>
      </p:grpSpPr>
      <p:sp>
        <p:nvSpPr>
          <p:cNvPr id="942" name="Google Shape;942;p107"/>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lvl1pPr lvl="0" algn="l" rtl="0">
              <a:lnSpc>
                <a:spcPct val="90000"/>
              </a:lnSpc>
              <a:spcBef>
                <a:spcPts val="0"/>
              </a:spcBef>
              <a:spcAft>
                <a:spcPts val="0"/>
              </a:spcAft>
              <a:buClr>
                <a:schemeClr val="dk1"/>
              </a:buClr>
              <a:buSzPts val="1400"/>
              <a:buNone/>
              <a:defRPr/>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
        <p:nvSpPr>
          <p:cNvPr id="943" name="Google Shape;943;p107"/>
          <p:cNvSpPr txBox="1">
            <a:spLocks noGrp="1"/>
          </p:cNvSpPr>
          <p:nvPr>
            <p:ph type="body" idx="1"/>
          </p:nvPr>
        </p:nvSpPr>
        <p:spPr>
          <a:xfrm>
            <a:off x="628650" y="1369219"/>
            <a:ext cx="3886200" cy="3263400"/>
          </a:xfrm>
          <a:prstGeom prst="rect">
            <a:avLst/>
          </a:prstGeom>
          <a:noFill/>
          <a:ln>
            <a:noFill/>
          </a:ln>
        </p:spPr>
        <p:txBody>
          <a:bodyPr spcFirstLastPara="1" wrap="square" lIns="68575" tIns="34275" rIns="68575" bIns="34275" anchor="t" anchorCtr="0">
            <a:normAutofit/>
          </a:bodyPr>
          <a:lstStyle>
            <a:lvl1pPr marL="457200" lvl="0" indent="-317500" algn="l" rtl="0">
              <a:lnSpc>
                <a:spcPct val="90000"/>
              </a:lnSpc>
              <a:spcBef>
                <a:spcPts val="800"/>
              </a:spcBef>
              <a:spcAft>
                <a:spcPts val="0"/>
              </a:spcAft>
              <a:buClr>
                <a:schemeClr val="dk1"/>
              </a:buClr>
              <a:buSzPts val="1400"/>
              <a:buChar char="•"/>
              <a:defRPr/>
            </a:lvl1pPr>
            <a:lvl2pPr marL="914400" lvl="1" indent="-317500" algn="l" rtl="0">
              <a:lnSpc>
                <a:spcPct val="90000"/>
              </a:lnSpc>
              <a:spcBef>
                <a:spcPts val="400"/>
              </a:spcBef>
              <a:spcAft>
                <a:spcPts val="0"/>
              </a:spcAft>
              <a:buClr>
                <a:schemeClr val="dk1"/>
              </a:buClr>
              <a:buSzPts val="1400"/>
              <a:buChar char="•"/>
              <a:defRPr/>
            </a:lvl2pPr>
            <a:lvl3pPr marL="1371600" lvl="2" indent="-317500" algn="l" rtl="0">
              <a:lnSpc>
                <a:spcPct val="90000"/>
              </a:lnSpc>
              <a:spcBef>
                <a:spcPts val="400"/>
              </a:spcBef>
              <a:spcAft>
                <a:spcPts val="0"/>
              </a:spcAft>
              <a:buClr>
                <a:schemeClr val="dk1"/>
              </a:buClr>
              <a:buSzPts val="1400"/>
              <a:buChar char="•"/>
              <a:defRPr/>
            </a:lvl3pPr>
            <a:lvl4pPr marL="1828800" lvl="3" indent="-317500" algn="l" rtl="0">
              <a:lnSpc>
                <a:spcPct val="90000"/>
              </a:lnSpc>
              <a:spcBef>
                <a:spcPts val="400"/>
              </a:spcBef>
              <a:spcAft>
                <a:spcPts val="0"/>
              </a:spcAft>
              <a:buClr>
                <a:schemeClr val="dk1"/>
              </a:buClr>
              <a:buSzPts val="1400"/>
              <a:buChar char="•"/>
              <a:defRPr/>
            </a:lvl4pPr>
            <a:lvl5pPr marL="2286000" lvl="4" indent="-317500" algn="l" rtl="0">
              <a:lnSpc>
                <a:spcPct val="90000"/>
              </a:lnSpc>
              <a:spcBef>
                <a:spcPts val="400"/>
              </a:spcBef>
              <a:spcAft>
                <a:spcPts val="0"/>
              </a:spcAft>
              <a:buClr>
                <a:schemeClr val="dk1"/>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944" name="Google Shape;944;p107"/>
          <p:cNvSpPr txBox="1">
            <a:spLocks noGrp="1"/>
          </p:cNvSpPr>
          <p:nvPr>
            <p:ph type="body" idx="2"/>
          </p:nvPr>
        </p:nvSpPr>
        <p:spPr>
          <a:xfrm>
            <a:off x="4629150" y="1369219"/>
            <a:ext cx="3886200" cy="3263400"/>
          </a:xfrm>
          <a:prstGeom prst="rect">
            <a:avLst/>
          </a:prstGeom>
          <a:noFill/>
          <a:ln>
            <a:noFill/>
          </a:ln>
        </p:spPr>
        <p:txBody>
          <a:bodyPr spcFirstLastPara="1" wrap="square" lIns="68575" tIns="34275" rIns="68575" bIns="34275" anchor="t" anchorCtr="0">
            <a:normAutofit/>
          </a:bodyPr>
          <a:lstStyle>
            <a:lvl1pPr marL="457200" lvl="0" indent="-317500" algn="l" rtl="0">
              <a:lnSpc>
                <a:spcPct val="90000"/>
              </a:lnSpc>
              <a:spcBef>
                <a:spcPts val="800"/>
              </a:spcBef>
              <a:spcAft>
                <a:spcPts val="0"/>
              </a:spcAft>
              <a:buClr>
                <a:schemeClr val="dk1"/>
              </a:buClr>
              <a:buSzPts val="1400"/>
              <a:buChar char="•"/>
              <a:defRPr/>
            </a:lvl1pPr>
            <a:lvl2pPr marL="914400" lvl="1" indent="-317500" algn="l" rtl="0">
              <a:lnSpc>
                <a:spcPct val="90000"/>
              </a:lnSpc>
              <a:spcBef>
                <a:spcPts val="400"/>
              </a:spcBef>
              <a:spcAft>
                <a:spcPts val="0"/>
              </a:spcAft>
              <a:buClr>
                <a:schemeClr val="dk1"/>
              </a:buClr>
              <a:buSzPts val="1400"/>
              <a:buChar char="•"/>
              <a:defRPr/>
            </a:lvl2pPr>
            <a:lvl3pPr marL="1371600" lvl="2" indent="-317500" algn="l" rtl="0">
              <a:lnSpc>
                <a:spcPct val="90000"/>
              </a:lnSpc>
              <a:spcBef>
                <a:spcPts val="400"/>
              </a:spcBef>
              <a:spcAft>
                <a:spcPts val="0"/>
              </a:spcAft>
              <a:buClr>
                <a:schemeClr val="dk1"/>
              </a:buClr>
              <a:buSzPts val="1400"/>
              <a:buChar char="•"/>
              <a:defRPr/>
            </a:lvl3pPr>
            <a:lvl4pPr marL="1828800" lvl="3" indent="-317500" algn="l" rtl="0">
              <a:lnSpc>
                <a:spcPct val="90000"/>
              </a:lnSpc>
              <a:spcBef>
                <a:spcPts val="400"/>
              </a:spcBef>
              <a:spcAft>
                <a:spcPts val="0"/>
              </a:spcAft>
              <a:buClr>
                <a:schemeClr val="dk1"/>
              </a:buClr>
              <a:buSzPts val="1400"/>
              <a:buChar char="•"/>
              <a:defRPr/>
            </a:lvl4pPr>
            <a:lvl5pPr marL="2286000" lvl="4" indent="-317500" algn="l" rtl="0">
              <a:lnSpc>
                <a:spcPct val="90000"/>
              </a:lnSpc>
              <a:spcBef>
                <a:spcPts val="400"/>
              </a:spcBef>
              <a:spcAft>
                <a:spcPts val="0"/>
              </a:spcAft>
              <a:buClr>
                <a:schemeClr val="dk1"/>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945" name="Google Shape;945;p107"/>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lnSpc>
                <a:spcPct val="100000"/>
              </a:lnSpc>
              <a:spcBef>
                <a:spcPts val="0"/>
              </a:spcBef>
              <a:spcAft>
                <a:spcPts val="0"/>
              </a:spcAft>
              <a:buSzPts val="1100"/>
              <a:buNone/>
              <a:defRPr/>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
        <p:nvSpPr>
          <p:cNvPr id="946" name="Google Shape;946;p107"/>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lnSpc>
                <a:spcPct val="100000"/>
              </a:lnSpc>
              <a:spcBef>
                <a:spcPts val="0"/>
              </a:spcBef>
              <a:spcAft>
                <a:spcPts val="0"/>
              </a:spcAft>
              <a:buSzPts val="1100"/>
              <a:buNone/>
              <a:defRPr/>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
        <p:nvSpPr>
          <p:cNvPr id="947" name="Google Shape;947;p107"/>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948"/>
        <p:cNvGrpSpPr/>
        <p:nvPr/>
      </p:nvGrpSpPr>
      <p:grpSpPr>
        <a:xfrm>
          <a:off x="0" y="0"/>
          <a:ext cx="0" cy="0"/>
          <a:chOff x="0" y="0"/>
          <a:chExt cx="0" cy="0"/>
        </a:xfrm>
      </p:grpSpPr>
      <p:sp>
        <p:nvSpPr>
          <p:cNvPr id="949" name="Google Shape;949;p108"/>
          <p:cNvSpPr txBox="1">
            <a:spLocks noGrp="1"/>
          </p:cNvSpPr>
          <p:nvPr>
            <p:ph type="title"/>
          </p:nvPr>
        </p:nvSpPr>
        <p:spPr>
          <a:xfrm>
            <a:off x="629841" y="273844"/>
            <a:ext cx="7886700" cy="994200"/>
          </a:xfrm>
          <a:prstGeom prst="rect">
            <a:avLst/>
          </a:prstGeom>
          <a:noFill/>
          <a:ln>
            <a:noFill/>
          </a:ln>
        </p:spPr>
        <p:txBody>
          <a:bodyPr spcFirstLastPara="1" wrap="square" lIns="68575" tIns="34275" rIns="68575" bIns="34275" anchor="ctr" anchorCtr="0">
            <a:normAutofit/>
          </a:bodyPr>
          <a:lstStyle>
            <a:lvl1pPr lvl="0" algn="l" rtl="0">
              <a:lnSpc>
                <a:spcPct val="90000"/>
              </a:lnSpc>
              <a:spcBef>
                <a:spcPts val="0"/>
              </a:spcBef>
              <a:spcAft>
                <a:spcPts val="0"/>
              </a:spcAft>
              <a:buClr>
                <a:schemeClr val="dk1"/>
              </a:buClr>
              <a:buSzPts val="1400"/>
              <a:buNone/>
              <a:defRPr/>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
        <p:nvSpPr>
          <p:cNvPr id="950" name="Google Shape;950;p108"/>
          <p:cNvSpPr txBox="1">
            <a:spLocks noGrp="1"/>
          </p:cNvSpPr>
          <p:nvPr>
            <p:ph type="body" idx="1"/>
          </p:nvPr>
        </p:nvSpPr>
        <p:spPr>
          <a:xfrm>
            <a:off x="629841" y="1260872"/>
            <a:ext cx="3868500" cy="618000"/>
          </a:xfrm>
          <a:prstGeom prst="rect">
            <a:avLst/>
          </a:prstGeom>
          <a:noFill/>
          <a:ln>
            <a:noFill/>
          </a:ln>
        </p:spPr>
        <p:txBody>
          <a:bodyPr spcFirstLastPara="1" wrap="square" lIns="68575" tIns="34275" rIns="68575" bIns="34275" anchor="b" anchorCtr="0">
            <a:normAutofit/>
          </a:bodyPr>
          <a:lstStyle>
            <a:lvl1pPr marL="457200" lvl="0" indent="-228600" algn="l" rtl="0">
              <a:lnSpc>
                <a:spcPct val="90000"/>
              </a:lnSpc>
              <a:spcBef>
                <a:spcPts val="800"/>
              </a:spcBef>
              <a:spcAft>
                <a:spcPts val="0"/>
              </a:spcAft>
              <a:buClr>
                <a:schemeClr val="dk1"/>
              </a:buClr>
              <a:buSzPts val="1800"/>
              <a:buNone/>
              <a:defRPr sz="1800" b="1"/>
            </a:lvl1pPr>
            <a:lvl2pPr marL="914400" lvl="1" indent="-228600" algn="l" rtl="0">
              <a:lnSpc>
                <a:spcPct val="90000"/>
              </a:lnSpc>
              <a:spcBef>
                <a:spcPts val="400"/>
              </a:spcBef>
              <a:spcAft>
                <a:spcPts val="0"/>
              </a:spcAft>
              <a:buClr>
                <a:schemeClr val="dk1"/>
              </a:buClr>
              <a:buSzPts val="1500"/>
              <a:buNone/>
              <a:defRPr sz="1500" b="1"/>
            </a:lvl2pPr>
            <a:lvl3pPr marL="1371600" lvl="2" indent="-228600" algn="l" rtl="0">
              <a:lnSpc>
                <a:spcPct val="90000"/>
              </a:lnSpc>
              <a:spcBef>
                <a:spcPts val="400"/>
              </a:spcBef>
              <a:spcAft>
                <a:spcPts val="0"/>
              </a:spcAft>
              <a:buClr>
                <a:schemeClr val="dk1"/>
              </a:buClr>
              <a:buSzPts val="1400"/>
              <a:buNone/>
              <a:defRPr sz="1400" b="1"/>
            </a:lvl3pPr>
            <a:lvl4pPr marL="1828800" lvl="3" indent="-228600" algn="l" rtl="0">
              <a:lnSpc>
                <a:spcPct val="90000"/>
              </a:lnSpc>
              <a:spcBef>
                <a:spcPts val="400"/>
              </a:spcBef>
              <a:spcAft>
                <a:spcPts val="0"/>
              </a:spcAft>
              <a:buClr>
                <a:schemeClr val="dk1"/>
              </a:buClr>
              <a:buSzPts val="1200"/>
              <a:buNone/>
              <a:defRPr sz="1200" b="1"/>
            </a:lvl4pPr>
            <a:lvl5pPr marL="2286000" lvl="4" indent="-228600" algn="l" rtl="0">
              <a:lnSpc>
                <a:spcPct val="90000"/>
              </a:lnSpc>
              <a:spcBef>
                <a:spcPts val="400"/>
              </a:spcBef>
              <a:spcAft>
                <a:spcPts val="0"/>
              </a:spcAft>
              <a:buClr>
                <a:schemeClr val="dk1"/>
              </a:buClr>
              <a:buSzPts val="1200"/>
              <a:buNone/>
              <a:defRPr sz="1200" b="1"/>
            </a:lvl5pPr>
            <a:lvl6pPr marL="2743200" lvl="5" indent="-228600" algn="l" rtl="0">
              <a:lnSpc>
                <a:spcPct val="90000"/>
              </a:lnSpc>
              <a:spcBef>
                <a:spcPts val="400"/>
              </a:spcBef>
              <a:spcAft>
                <a:spcPts val="0"/>
              </a:spcAft>
              <a:buClr>
                <a:schemeClr val="dk1"/>
              </a:buClr>
              <a:buSzPts val="1200"/>
              <a:buNone/>
              <a:defRPr sz="1200" b="1"/>
            </a:lvl6pPr>
            <a:lvl7pPr marL="3200400" lvl="6" indent="-228600" algn="l" rtl="0">
              <a:lnSpc>
                <a:spcPct val="90000"/>
              </a:lnSpc>
              <a:spcBef>
                <a:spcPts val="400"/>
              </a:spcBef>
              <a:spcAft>
                <a:spcPts val="0"/>
              </a:spcAft>
              <a:buClr>
                <a:schemeClr val="dk1"/>
              </a:buClr>
              <a:buSzPts val="1200"/>
              <a:buNone/>
              <a:defRPr sz="1200" b="1"/>
            </a:lvl7pPr>
            <a:lvl8pPr marL="3657600" lvl="7" indent="-228600" algn="l" rtl="0">
              <a:lnSpc>
                <a:spcPct val="90000"/>
              </a:lnSpc>
              <a:spcBef>
                <a:spcPts val="400"/>
              </a:spcBef>
              <a:spcAft>
                <a:spcPts val="0"/>
              </a:spcAft>
              <a:buClr>
                <a:schemeClr val="dk1"/>
              </a:buClr>
              <a:buSzPts val="1200"/>
              <a:buNone/>
              <a:defRPr sz="1200" b="1"/>
            </a:lvl8pPr>
            <a:lvl9pPr marL="4114800" lvl="8" indent="-228600" algn="l" rtl="0">
              <a:lnSpc>
                <a:spcPct val="90000"/>
              </a:lnSpc>
              <a:spcBef>
                <a:spcPts val="400"/>
              </a:spcBef>
              <a:spcAft>
                <a:spcPts val="0"/>
              </a:spcAft>
              <a:buClr>
                <a:schemeClr val="dk1"/>
              </a:buClr>
              <a:buSzPts val="1200"/>
              <a:buNone/>
              <a:defRPr sz="1200" b="1"/>
            </a:lvl9pPr>
          </a:lstStyle>
          <a:p>
            <a:endParaRPr/>
          </a:p>
        </p:txBody>
      </p:sp>
      <p:sp>
        <p:nvSpPr>
          <p:cNvPr id="951" name="Google Shape;951;p108"/>
          <p:cNvSpPr txBox="1">
            <a:spLocks noGrp="1"/>
          </p:cNvSpPr>
          <p:nvPr>
            <p:ph type="body" idx="2"/>
          </p:nvPr>
        </p:nvSpPr>
        <p:spPr>
          <a:xfrm>
            <a:off x="629841" y="1878806"/>
            <a:ext cx="3868500" cy="2763600"/>
          </a:xfrm>
          <a:prstGeom prst="rect">
            <a:avLst/>
          </a:prstGeom>
          <a:noFill/>
          <a:ln>
            <a:noFill/>
          </a:ln>
        </p:spPr>
        <p:txBody>
          <a:bodyPr spcFirstLastPara="1" wrap="square" lIns="68575" tIns="34275" rIns="68575" bIns="34275" anchor="t" anchorCtr="0">
            <a:normAutofit/>
          </a:bodyPr>
          <a:lstStyle>
            <a:lvl1pPr marL="457200" lvl="0" indent="-317500" algn="l" rtl="0">
              <a:lnSpc>
                <a:spcPct val="90000"/>
              </a:lnSpc>
              <a:spcBef>
                <a:spcPts val="800"/>
              </a:spcBef>
              <a:spcAft>
                <a:spcPts val="0"/>
              </a:spcAft>
              <a:buClr>
                <a:schemeClr val="dk1"/>
              </a:buClr>
              <a:buSzPts val="1400"/>
              <a:buChar char="•"/>
              <a:defRPr/>
            </a:lvl1pPr>
            <a:lvl2pPr marL="914400" lvl="1" indent="-317500" algn="l" rtl="0">
              <a:lnSpc>
                <a:spcPct val="90000"/>
              </a:lnSpc>
              <a:spcBef>
                <a:spcPts val="400"/>
              </a:spcBef>
              <a:spcAft>
                <a:spcPts val="0"/>
              </a:spcAft>
              <a:buClr>
                <a:schemeClr val="dk1"/>
              </a:buClr>
              <a:buSzPts val="1400"/>
              <a:buChar char="•"/>
              <a:defRPr/>
            </a:lvl2pPr>
            <a:lvl3pPr marL="1371600" lvl="2" indent="-317500" algn="l" rtl="0">
              <a:lnSpc>
                <a:spcPct val="90000"/>
              </a:lnSpc>
              <a:spcBef>
                <a:spcPts val="400"/>
              </a:spcBef>
              <a:spcAft>
                <a:spcPts val="0"/>
              </a:spcAft>
              <a:buClr>
                <a:schemeClr val="dk1"/>
              </a:buClr>
              <a:buSzPts val="1400"/>
              <a:buChar char="•"/>
              <a:defRPr/>
            </a:lvl3pPr>
            <a:lvl4pPr marL="1828800" lvl="3" indent="-317500" algn="l" rtl="0">
              <a:lnSpc>
                <a:spcPct val="90000"/>
              </a:lnSpc>
              <a:spcBef>
                <a:spcPts val="400"/>
              </a:spcBef>
              <a:spcAft>
                <a:spcPts val="0"/>
              </a:spcAft>
              <a:buClr>
                <a:schemeClr val="dk1"/>
              </a:buClr>
              <a:buSzPts val="1400"/>
              <a:buChar char="•"/>
              <a:defRPr/>
            </a:lvl4pPr>
            <a:lvl5pPr marL="2286000" lvl="4" indent="-317500" algn="l" rtl="0">
              <a:lnSpc>
                <a:spcPct val="90000"/>
              </a:lnSpc>
              <a:spcBef>
                <a:spcPts val="400"/>
              </a:spcBef>
              <a:spcAft>
                <a:spcPts val="0"/>
              </a:spcAft>
              <a:buClr>
                <a:schemeClr val="dk1"/>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952" name="Google Shape;952;p108"/>
          <p:cNvSpPr txBox="1">
            <a:spLocks noGrp="1"/>
          </p:cNvSpPr>
          <p:nvPr>
            <p:ph type="body" idx="3"/>
          </p:nvPr>
        </p:nvSpPr>
        <p:spPr>
          <a:xfrm>
            <a:off x="4629150" y="1260872"/>
            <a:ext cx="3887400" cy="618000"/>
          </a:xfrm>
          <a:prstGeom prst="rect">
            <a:avLst/>
          </a:prstGeom>
          <a:noFill/>
          <a:ln>
            <a:noFill/>
          </a:ln>
        </p:spPr>
        <p:txBody>
          <a:bodyPr spcFirstLastPara="1" wrap="square" lIns="68575" tIns="34275" rIns="68575" bIns="34275" anchor="b" anchorCtr="0">
            <a:normAutofit/>
          </a:bodyPr>
          <a:lstStyle>
            <a:lvl1pPr marL="457200" lvl="0" indent="-228600" algn="l" rtl="0">
              <a:lnSpc>
                <a:spcPct val="90000"/>
              </a:lnSpc>
              <a:spcBef>
                <a:spcPts val="800"/>
              </a:spcBef>
              <a:spcAft>
                <a:spcPts val="0"/>
              </a:spcAft>
              <a:buClr>
                <a:schemeClr val="dk1"/>
              </a:buClr>
              <a:buSzPts val="1800"/>
              <a:buNone/>
              <a:defRPr sz="1800" b="1"/>
            </a:lvl1pPr>
            <a:lvl2pPr marL="914400" lvl="1" indent="-228600" algn="l" rtl="0">
              <a:lnSpc>
                <a:spcPct val="90000"/>
              </a:lnSpc>
              <a:spcBef>
                <a:spcPts val="400"/>
              </a:spcBef>
              <a:spcAft>
                <a:spcPts val="0"/>
              </a:spcAft>
              <a:buClr>
                <a:schemeClr val="dk1"/>
              </a:buClr>
              <a:buSzPts val="1500"/>
              <a:buNone/>
              <a:defRPr sz="1500" b="1"/>
            </a:lvl2pPr>
            <a:lvl3pPr marL="1371600" lvl="2" indent="-228600" algn="l" rtl="0">
              <a:lnSpc>
                <a:spcPct val="90000"/>
              </a:lnSpc>
              <a:spcBef>
                <a:spcPts val="400"/>
              </a:spcBef>
              <a:spcAft>
                <a:spcPts val="0"/>
              </a:spcAft>
              <a:buClr>
                <a:schemeClr val="dk1"/>
              </a:buClr>
              <a:buSzPts val="1400"/>
              <a:buNone/>
              <a:defRPr sz="1400" b="1"/>
            </a:lvl3pPr>
            <a:lvl4pPr marL="1828800" lvl="3" indent="-228600" algn="l" rtl="0">
              <a:lnSpc>
                <a:spcPct val="90000"/>
              </a:lnSpc>
              <a:spcBef>
                <a:spcPts val="400"/>
              </a:spcBef>
              <a:spcAft>
                <a:spcPts val="0"/>
              </a:spcAft>
              <a:buClr>
                <a:schemeClr val="dk1"/>
              </a:buClr>
              <a:buSzPts val="1200"/>
              <a:buNone/>
              <a:defRPr sz="1200" b="1"/>
            </a:lvl4pPr>
            <a:lvl5pPr marL="2286000" lvl="4" indent="-228600" algn="l" rtl="0">
              <a:lnSpc>
                <a:spcPct val="90000"/>
              </a:lnSpc>
              <a:spcBef>
                <a:spcPts val="400"/>
              </a:spcBef>
              <a:spcAft>
                <a:spcPts val="0"/>
              </a:spcAft>
              <a:buClr>
                <a:schemeClr val="dk1"/>
              </a:buClr>
              <a:buSzPts val="1200"/>
              <a:buNone/>
              <a:defRPr sz="1200" b="1"/>
            </a:lvl5pPr>
            <a:lvl6pPr marL="2743200" lvl="5" indent="-228600" algn="l" rtl="0">
              <a:lnSpc>
                <a:spcPct val="90000"/>
              </a:lnSpc>
              <a:spcBef>
                <a:spcPts val="400"/>
              </a:spcBef>
              <a:spcAft>
                <a:spcPts val="0"/>
              </a:spcAft>
              <a:buClr>
                <a:schemeClr val="dk1"/>
              </a:buClr>
              <a:buSzPts val="1200"/>
              <a:buNone/>
              <a:defRPr sz="1200" b="1"/>
            </a:lvl6pPr>
            <a:lvl7pPr marL="3200400" lvl="6" indent="-228600" algn="l" rtl="0">
              <a:lnSpc>
                <a:spcPct val="90000"/>
              </a:lnSpc>
              <a:spcBef>
                <a:spcPts val="400"/>
              </a:spcBef>
              <a:spcAft>
                <a:spcPts val="0"/>
              </a:spcAft>
              <a:buClr>
                <a:schemeClr val="dk1"/>
              </a:buClr>
              <a:buSzPts val="1200"/>
              <a:buNone/>
              <a:defRPr sz="1200" b="1"/>
            </a:lvl7pPr>
            <a:lvl8pPr marL="3657600" lvl="7" indent="-228600" algn="l" rtl="0">
              <a:lnSpc>
                <a:spcPct val="90000"/>
              </a:lnSpc>
              <a:spcBef>
                <a:spcPts val="400"/>
              </a:spcBef>
              <a:spcAft>
                <a:spcPts val="0"/>
              </a:spcAft>
              <a:buClr>
                <a:schemeClr val="dk1"/>
              </a:buClr>
              <a:buSzPts val="1200"/>
              <a:buNone/>
              <a:defRPr sz="1200" b="1"/>
            </a:lvl8pPr>
            <a:lvl9pPr marL="4114800" lvl="8" indent="-228600" algn="l" rtl="0">
              <a:lnSpc>
                <a:spcPct val="90000"/>
              </a:lnSpc>
              <a:spcBef>
                <a:spcPts val="400"/>
              </a:spcBef>
              <a:spcAft>
                <a:spcPts val="0"/>
              </a:spcAft>
              <a:buClr>
                <a:schemeClr val="dk1"/>
              </a:buClr>
              <a:buSzPts val="1200"/>
              <a:buNone/>
              <a:defRPr sz="1200" b="1"/>
            </a:lvl9pPr>
          </a:lstStyle>
          <a:p>
            <a:endParaRPr/>
          </a:p>
        </p:txBody>
      </p:sp>
      <p:sp>
        <p:nvSpPr>
          <p:cNvPr id="953" name="Google Shape;953;p108"/>
          <p:cNvSpPr txBox="1">
            <a:spLocks noGrp="1"/>
          </p:cNvSpPr>
          <p:nvPr>
            <p:ph type="body" idx="4"/>
          </p:nvPr>
        </p:nvSpPr>
        <p:spPr>
          <a:xfrm>
            <a:off x="4629150" y="1878806"/>
            <a:ext cx="3887400" cy="2763600"/>
          </a:xfrm>
          <a:prstGeom prst="rect">
            <a:avLst/>
          </a:prstGeom>
          <a:noFill/>
          <a:ln>
            <a:noFill/>
          </a:ln>
        </p:spPr>
        <p:txBody>
          <a:bodyPr spcFirstLastPara="1" wrap="square" lIns="68575" tIns="34275" rIns="68575" bIns="34275" anchor="t" anchorCtr="0">
            <a:normAutofit/>
          </a:bodyPr>
          <a:lstStyle>
            <a:lvl1pPr marL="457200" lvl="0" indent="-317500" algn="l" rtl="0">
              <a:lnSpc>
                <a:spcPct val="90000"/>
              </a:lnSpc>
              <a:spcBef>
                <a:spcPts val="800"/>
              </a:spcBef>
              <a:spcAft>
                <a:spcPts val="0"/>
              </a:spcAft>
              <a:buClr>
                <a:schemeClr val="dk1"/>
              </a:buClr>
              <a:buSzPts val="1400"/>
              <a:buChar char="•"/>
              <a:defRPr/>
            </a:lvl1pPr>
            <a:lvl2pPr marL="914400" lvl="1" indent="-317500" algn="l" rtl="0">
              <a:lnSpc>
                <a:spcPct val="90000"/>
              </a:lnSpc>
              <a:spcBef>
                <a:spcPts val="400"/>
              </a:spcBef>
              <a:spcAft>
                <a:spcPts val="0"/>
              </a:spcAft>
              <a:buClr>
                <a:schemeClr val="dk1"/>
              </a:buClr>
              <a:buSzPts val="1400"/>
              <a:buChar char="•"/>
              <a:defRPr/>
            </a:lvl2pPr>
            <a:lvl3pPr marL="1371600" lvl="2" indent="-317500" algn="l" rtl="0">
              <a:lnSpc>
                <a:spcPct val="90000"/>
              </a:lnSpc>
              <a:spcBef>
                <a:spcPts val="400"/>
              </a:spcBef>
              <a:spcAft>
                <a:spcPts val="0"/>
              </a:spcAft>
              <a:buClr>
                <a:schemeClr val="dk1"/>
              </a:buClr>
              <a:buSzPts val="1400"/>
              <a:buChar char="•"/>
              <a:defRPr/>
            </a:lvl3pPr>
            <a:lvl4pPr marL="1828800" lvl="3" indent="-317500" algn="l" rtl="0">
              <a:lnSpc>
                <a:spcPct val="90000"/>
              </a:lnSpc>
              <a:spcBef>
                <a:spcPts val="400"/>
              </a:spcBef>
              <a:spcAft>
                <a:spcPts val="0"/>
              </a:spcAft>
              <a:buClr>
                <a:schemeClr val="dk1"/>
              </a:buClr>
              <a:buSzPts val="1400"/>
              <a:buChar char="•"/>
              <a:defRPr/>
            </a:lvl4pPr>
            <a:lvl5pPr marL="2286000" lvl="4" indent="-317500" algn="l" rtl="0">
              <a:lnSpc>
                <a:spcPct val="90000"/>
              </a:lnSpc>
              <a:spcBef>
                <a:spcPts val="400"/>
              </a:spcBef>
              <a:spcAft>
                <a:spcPts val="0"/>
              </a:spcAft>
              <a:buClr>
                <a:schemeClr val="dk1"/>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954" name="Google Shape;954;p108"/>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lnSpc>
                <a:spcPct val="100000"/>
              </a:lnSpc>
              <a:spcBef>
                <a:spcPts val="0"/>
              </a:spcBef>
              <a:spcAft>
                <a:spcPts val="0"/>
              </a:spcAft>
              <a:buSzPts val="1100"/>
              <a:buNone/>
              <a:defRPr/>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
        <p:nvSpPr>
          <p:cNvPr id="955" name="Google Shape;955;p108"/>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lnSpc>
                <a:spcPct val="100000"/>
              </a:lnSpc>
              <a:spcBef>
                <a:spcPts val="0"/>
              </a:spcBef>
              <a:spcAft>
                <a:spcPts val="0"/>
              </a:spcAft>
              <a:buSzPts val="1100"/>
              <a:buNone/>
              <a:defRPr/>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
        <p:nvSpPr>
          <p:cNvPr id="956" name="Google Shape;956;p108"/>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957"/>
        <p:cNvGrpSpPr/>
        <p:nvPr/>
      </p:nvGrpSpPr>
      <p:grpSpPr>
        <a:xfrm>
          <a:off x="0" y="0"/>
          <a:ext cx="0" cy="0"/>
          <a:chOff x="0" y="0"/>
          <a:chExt cx="0" cy="0"/>
        </a:xfrm>
      </p:grpSpPr>
      <p:sp>
        <p:nvSpPr>
          <p:cNvPr id="958" name="Google Shape;958;p109"/>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lvl1pPr lvl="0" algn="l" rtl="0">
              <a:lnSpc>
                <a:spcPct val="90000"/>
              </a:lnSpc>
              <a:spcBef>
                <a:spcPts val="0"/>
              </a:spcBef>
              <a:spcAft>
                <a:spcPts val="0"/>
              </a:spcAft>
              <a:buClr>
                <a:schemeClr val="dk1"/>
              </a:buClr>
              <a:buSzPts val="1400"/>
              <a:buNone/>
              <a:defRPr/>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
        <p:nvSpPr>
          <p:cNvPr id="959" name="Google Shape;959;p109"/>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lnSpc>
                <a:spcPct val="100000"/>
              </a:lnSpc>
              <a:spcBef>
                <a:spcPts val="0"/>
              </a:spcBef>
              <a:spcAft>
                <a:spcPts val="0"/>
              </a:spcAft>
              <a:buSzPts val="1100"/>
              <a:buNone/>
              <a:defRPr/>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
        <p:nvSpPr>
          <p:cNvPr id="960" name="Google Shape;960;p109"/>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lnSpc>
                <a:spcPct val="100000"/>
              </a:lnSpc>
              <a:spcBef>
                <a:spcPts val="0"/>
              </a:spcBef>
              <a:spcAft>
                <a:spcPts val="0"/>
              </a:spcAft>
              <a:buSzPts val="1100"/>
              <a:buNone/>
              <a:defRPr/>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
        <p:nvSpPr>
          <p:cNvPr id="961" name="Google Shape;961;p109"/>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962"/>
        <p:cNvGrpSpPr/>
        <p:nvPr/>
      </p:nvGrpSpPr>
      <p:grpSpPr>
        <a:xfrm>
          <a:off x="0" y="0"/>
          <a:ext cx="0" cy="0"/>
          <a:chOff x="0" y="0"/>
          <a:chExt cx="0" cy="0"/>
        </a:xfrm>
      </p:grpSpPr>
      <p:sp>
        <p:nvSpPr>
          <p:cNvPr id="963" name="Google Shape;963;p110"/>
          <p:cNvSpPr txBox="1">
            <a:spLocks noGrp="1"/>
          </p:cNvSpPr>
          <p:nvPr>
            <p:ph type="title"/>
          </p:nvPr>
        </p:nvSpPr>
        <p:spPr>
          <a:xfrm>
            <a:off x="629841" y="342900"/>
            <a:ext cx="2949000" cy="1200300"/>
          </a:xfrm>
          <a:prstGeom prst="rect">
            <a:avLst/>
          </a:prstGeom>
          <a:noFill/>
          <a:ln>
            <a:noFill/>
          </a:ln>
        </p:spPr>
        <p:txBody>
          <a:bodyPr spcFirstLastPara="1" wrap="square" lIns="68575" tIns="34275" rIns="68575" bIns="34275" anchor="b" anchorCtr="0">
            <a:normAutofit/>
          </a:bodyPr>
          <a:lstStyle>
            <a:lvl1pPr lvl="0" algn="l" rtl="0">
              <a:lnSpc>
                <a:spcPct val="90000"/>
              </a:lnSpc>
              <a:spcBef>
                <a:spcPts val="0"/>
              </a:spcBef>
              <a:spcAft>
                <a:spcPts val="0"/>
              </a:spcAft>
              <a:buClr>
                <a:schemeClr val="dk1"/>
              </a:buClr>
              <a:buSzPts val="2400"/>
              <a:buFont typeface="Calibri"/>
              <a:buNone/>
              <a:defRPr sz="2400"/>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
        <p:nvSpPr>
          <p:cNvPr id="964" name="Google Shape;964;p110"/>
          <p:cNvSpPr txBox="1">
            <a:spLocks noGrp="1"/>
          </p:cNvSpPr>
          <p:nvPr>
            <p:ph type="body" idx="1"/>
          </p:nvPr>
        </p:nvSpPr>
        <p:spPr>
          <a:xfrm>
            <a:off x="3887391" y="740569"/>
            <a:ext cx="4629300" cy="3655200"/>
          </a:xfrm>
          <a:prstGeom prst="rect">
            <a:avLst/>
          </a:prstGeom>
          <a:noFill/>
          <a:ln>
            <a:noFill/>
          </a:ln>
        </p:spPr>
        <p:txBody>
          <a:bodyPr spcFirstLastPara="1" wrap="square" lIns="68575" tIns="34275" rIns="68575" bIns="34275" anchor="t" anchorCtr="0">
            <a:normAutofit/>
          </a:bodyPr>
          <a:lstStyle>
            <a:lvl1pPr marL="457200" lvl="0" indent="-381000" algn="l" rtl="0">
              <a:lnSpc>
                <a:spcPct val="90000"/>
              </a:lnSpc>
              <a:spcBef>
                <a:spcPts val="800"/>
              </a:spcBef>
              <a:spcAft>
                <a:spcPts val="0"/>
              </a:spcAft>
              <a:buClr>
                <a:schemeClr val="dk1"/>
              </a:buClr>
              <a:buSzPts val="2400"/>
              <a:buChar char="•"/>
              <a:defRPr sz="2400"/>
            </a:lvl1pPr>
            <a:lvl2pPr marL="914400" lvl="1" indent="-361950" algn="l" rtl="0">
              <a:lnSpc>
                <a:spcPct val="90000"/>
              </a:lnSpc>
              <a:spcBef>
                <a:spcPts val="400"/>
              </a:spcBef>
              <a:spcAft>
                <a:spcPts val="0"/>
              </a:spcAft>
              <a:buClr>
                <a:schemeClr val="dk1"/>
              </a:buClr>
              <a:buSzPts val="2100"/>
              <a:buChar char="•"/>
              <a:defRPr sz="2100"/>
            </a:lvl2pPr>
            <a:lvl3pPr marL="1371600" lvl="2" indent="-342900" algn="l" rtl="0">
              <a:lnSpc>
                <a:spcPct val="90000"/>
              </a:lnSpc>
              <a:spcBef>
                <a:spcPts val="400"/>
              </a:spcBef>
              <a:spcAft>
                <a:spcPts val="0"/>
              </a:spcAft>
              <a:buClr>
                <a:schemeClr val="dk1"/>
              </a:buClr>
              <a:buSzPts val="1800"/>
              <a:buChar char="•"/>
              <a:defRPr sz="1800"/>
            </a:lvl3pPr>
            <a:lvl4pPr marL="1828800" lvl="3" indent="-323850" algn="l" rtl="0">
              <a:lnSpc>
                <a:spcPct val="90000"/>
              </a:lnSpc>
              <a:spcBef>
                <a:spcPts val="400"/>
              </a:spcBef>
              <a:spcAft>
                <a:spcPts val="0"/>
              </a:spcAft>
              <a:buClr>
                <a:schemeClr val="dk1"/>
              </a:buClr>
              <a:buSzPts val="1500"/>
              <a:buChar char="•"/>
              <a:defRPr sz="1500"/>
            </a:lvl4pPr>
            <a:lvl5pPr marL="2286000" lvl="4" indent="-323850" algn="l" rtl="0">
              <a:lnSpc>
                <a:spcPct val="90000"/>
              </a:lnSpc>
              <a:spcBef>
                <a:spcPts val="400"/>
              </a:spcBef>
              <a:spcAft>
                <a:spcPts val="0"/>
              </a:spcAft>
              <a:buClr>
                <a:schemeClr val="dk1"/>
              </a:buClr>
              <a:buSzPts val="1500"/>
              <a:buChar char="•"/>
              <a:defRPr sz="1500"/>
            </a:lvl5pPr>
            <a:lvl6pPr marL="2743200" lvl="5" indent="-323850" algn="l" rtl="0">
              <a:lnSpc>
                <a:spcPct val="90000"/>
              </a:lnSpc>
              <a:spcBef>
                <a:spcPts val="400"/>
              </a:spcBef>
              <a:spcAft>
                <a:spcPts val="0"/>
              </a:spcAft>
              <a:buClr>
                <a:schemeClr val="dk1"/>
              </a:buClr>
              <a:buSzPts val="1500"/>
              <a:buChar char="•"/>
              <a:defRPr sz="1500"/>
            </a:lvl6pPr>
            <a:lvl7pPr marL="3200400" lvl="6" indent="-323850" algn="l" rtl="0">
              <a:lnSpc>
                <a:spcPct val="90000"/>
              </a:lnSpc>
              <a:spcBef>
                <a:spcPts val="400"/>
              </a:spcBef>
              <a:spcAft>
                <a:spcPts val="0"/>
              </a:spcAft>
              <a:buClr>
                <a:schemeClr val="dk1"/>
              </a:buClr>
              <a:buSzPts val="1500"/>
              <a:buChar char="•"/>
              <a:defRPr sz="1500"/>
            </a:lvl7pPr>
            <a:lvl8pPr marL="3657600" lvl="7" indent="-323850" algn="l" rtl="0">
              <a:lnSpc>
                <a:spcPct val="90000"/>
              </a:lnSpc>
              <a:spcBef>
                <a:spcPts val="400"/>
              </a:spcBef>
              <a:spcAft>
                <a:spcPts val="0"/>
              </a:spcAft>
              <a:buClr>
                <a:schemeClr val="dk1"/>
              </a:buClr>
              <a:buSzPts val="1500"/>
              <a:buChar char="•"/>
              <a:defRPr sz="1500"/>
            </a:lvl8pPr>
            <a:lvl9pPr marL="4114800" lvl="8" indent="-323850" algn="l" rtl="0">
              <a:lnSpc>
                <a:spcPct val="90000"/>
              </a:lnSpc>
              <a:spcBef>
                <a:spcPts val="400"/>
              </a:spcBef>
              <a:spcAft>
                <a:spcPts val="0"/>
              </a:spcAft>
              <a:buClr>
                <a:schemeClr val="dk1"/>
              </a:buClr>
              <a:buSzPts val="1500"/>
              <a:buChar char="•"/>
              <a:defRPr sz="1500"/>
            </a:lvl9pPr>
          </a:lstStyle>
          <a:p>
            <a:endParaRPr/>
          </a:p>
        </p:txBody>
      </p:sp>
      <p:sp>
        <p:nvSpPr>
          <p:cNvPr id="965" name="Google Shape;965;p110"/>
          <p:cNvSpPr txBox="1">
            <a:spLocks noGrp="1"/>
          </p:cNvSpPr>
          <p:nvPr>
            <p:ph type="body" idx="2"/>
          </p:nvPr>
        </p:nvSpPr>
        <p:spPr>
          <a:xfrm>
            <a:off x="629841" y="1543050"/>
            <a:ext cx="2949000" cy="2858700"/>
          </a:xfrm>
          <a:prstGeom prst="rect">
            <a:avLst/>
          </a:prstGeom>
          <a:noFill/>
          <a:ln>
            <a:noFill/>
          </a:ln>
        </p:spPr>
        <p:txBody>
          <a:bodyPr spcFirstLastPara="1" wrap="square" lIns="68575" tIns="34275" rIns="68575" bIns="34275" anchor="t" anchorCtr="0">
            <a:normAutofit/>
          </a:bodyPr>
          <a:lstStyle>
            <a:lvl1pPr marL="457200" lvl="0" indent="-228600" algn="l" rtl="0">
              <a:lnSpc>
                <a:spcPct val="90000"/>
              </a:lnSpc>
              <a:spcBef>
                <a:spcPts val="800"/>
              </a:spcBef>
              <a:spcAft>
                <a:spcPts val="0"/>
              </a:spcAft>
              <a:buClr>
                <a:schemeClr val="dk1"/>
              </a:buClr>
              <a:buSzPts val="1200"/>
              <a:buNone/>
              <a:defRPr sz="1200"/>
            </a:lvl1pPr>
            <a:lvl2pPr marL="914400" lvl="1" indent="-228600" algn="l" rtl="0">
              <a:lnSpc>
                <a:spcPct val="90000"/>
              </a:lnSpc>
              <a:spcBef>
                <a:spcPts val="400"/>
              </a:spcBef>
              <a:spcAft>
                <a:spcPts val="0"/>
              </a:spcAft>
              <a:buClr>
                <a:schemeClr val="dk1"/>
              </a:buClr>
              <a:buSzPts val="1100"/>
              <a:buNone/>
              <a:defRPr sz="1100"/>
            </a:lvl2pPr>
            <a:lvl3pPr marL="1371600" lvl="2" indent="-228600" algn="l" rtl="0">
              <a:lnSpc>
                <a:spcPct val="90000"/>
              </a:lnSpc>
              <a:spcBef>
                <a:spcPts val="400"/>
              </a:spcBef>
              <a:spcAft>
                <a:spcPts val="0"/>
              </a:spcAft>
              <a:buClr>
                <a:schemeClr val="dk1"/>
              </a:buClr>
              <a:buSzPts val="900"/>
              <a:buNone/>
              <a:defRPr sz="900"/>
            </a:lvl3pPr>
            <a:lvl4pPr marL="1828800" lvl="3" indent="-228600" algn="l" rtl="0">
              <a:lnSpc>
                <a:spcPct val="90000"/>
              </a:lnSpc>
              <a:spcBef>
                <a:spcPts val="400"/>
              </a:spcBef>
              <a:spcAft>
                <a:spcPts val="0"/>
              </a:spcAft>
              <a:buClr>
                <a:schemeClr val="dk1"/>
              </a:buClr>
              <a:buSzPts val="800"/>
              <a:buNone/>
              <a:defRPr sz="800"/>
            </a:lvl4pPr>
            <a:lvl5pPr marL="2286000" lvl="4" indent="-228600" algn="l" rtl="0">
              <a:lnSpc>
                <a:spcPct val="90000"/>
              </a:lnSpc>
              <a:spcBef>
                <a:spcPts val="400"/>
              </a:spcBef>
              <a:spcAft>
                <a:spcPts val="0"/>
              </a:spcAft>
              <a:buClr>
                <a:schemeClr val="dk1"/>
              </a:buClr>
              <a:buSzPts val="800"/>
              <a:buNone/>
              <a:defRPr sz="800"/>
            </a:lvl5pPr>
            <a:lvl6pPr marL="2743200" lvl="5" indent="-228600" algn="l" rtl="0">
              <a:lnSpc>
                <a:spcPct val="90000"/>
              </a:lnSpc>
              <a:spcBef>
                <a:spcPts val="400"/>
              </a:spcBef>
              <a:spcAft>
                <a:spcPts val="0"/>
              </a:spcAft>
              <a:buClr>
                <a:schemeClr val="dk1"/>
              </a:buClr>
              <a:buSzPts val="800"/>
              <a:buNone/>
              <a:defRPr sz="800"/>
            </a:lvl6pPr>
            <a:lvl7pPr marL="3200400" lvl="6" indent="-228600" algn="l" rtl="0">
              <a:lnSpc>
                <a:spcPct val="90000"/>
              </a:lnSpc>
              <a:spcBef>
                <a:spcPts val="400"/>
              </a:spcBef>
              <a:spcAft>
                <a:spcPts val="0"/>
              </a:spcAft>
              <a:buClr>
                <a:schemeClr val="dk1"/>
              </a:buClr>
              <a:buSzPts val="800"/>
              <a:buNone/>
              <a:defRPr sz="800"/>
            </a:lvl7pPr>
            <a:lvl8pPr marL="3657600" lvl="7" indent="-228600" algn="l" rtl="0">
              <a:lnSpc>
                <a:spcPct val="90000"/>
              </a:lnSpc>
              <a:spcBef>
                <a:spcPts val="400"/>
              </a:spcBef>
              <a:spcAft>
                <a:spcPts val="0"/>
              </a:spcAft>
              <a:buClr>
                <a:schemeClr val="dk1"/>
              </a:buClr>
              <a:buSzPts val="800"/>
              <a:buNone/>
              <a:defRPr sz="800"/>
            </a:lvl8pPr>
            <a:lvl9pPr marL="4114800" lvl="8" indent="-228600" algn="l" rtl="0">
              <a:lnSpc>
                <a:spcPct val="90000"/>
              </a:lnSpc>
              <a:spcBef>
                <a:spcPts val="400"/>
              </a:spcBef>
              <a:spcAft>
                <a:spcPts val="0"/>
              </a:spcAft>
              <a:buClr>
                <a:schemeClr val="dk1"/>
              </a:buClr>
              <a:buSzPts val="800"/>
              <a:buNone/>
              <a:defRPr sz="800"/>
            </a:lvl9pPr>
          </a:lstStyle>
          <a:p>
            <a:endParaRPr/>
          </a:p>
        </p:txBody>
      </p:sp>
      <p:sp>
        <p:nvSpPr>
          <p:cNvPr id="966" name="Google Shape;966;p110"/>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lnSpc>
                <a:spcPct val="100000"/>
              </a:lnSpc>
              <a:spcBef>
                <a:spcPts val="0"/>
              </a:spcBef>
              <a:spcAft>
                <a:spcPts val="0"/>
              </a:spcAft>
              <a:buSzPts val="1100"/>
              <a:buNone/>
              <a:defRPr/>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
        <p:nvSpPr>
          <p:cNvPr id="967" name="Google Shape;967;p110"/>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lnSpc>
                <a:spcPct val="100000"/>
              </a:lnSpc>
              <a:spcBef>
                <a:spcPts val="0"/>
              </a:spcBef>
              <a:spcAft>
                <a:spcPts val="0"/>
              </a:spcAft>
              <a:buSzPts val="1100"/>
              <a:buNone/>
              <a:defRPr/>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
        <p:nvSpPr>
          <p:cNvPr id="968" name="Google Shape;968;p110"/>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969"/>
        <p:cNvGrpSpPr/>
        <p:nvPr/>
      </p:nvGrpSpPr>
      <p:grpSpPr>
        <a:xfrm>
          <a:off x="0" y="0"/>
          <a:ext cx="0" cy="0"/>
          <a:chOff x="0" y="0"/>
          <a:chExt cx="0" cy="0"/>
        </a:xfrm>
      </p:grpSpPr>
      <p:sp>
        <p:nvSpPr>
          <p:cNvPr id="970" name="Google Shape;970;p111"/>
          <p:cNvSpPr txBox="1">
            <a:spLocks noGrp="1"/>
          </p:cNvSpPr>
          <p:nvPr>
            <p:ph type="title"/>
          </p:nvPr>
        </p:nvSpPr>
        <p:spPr>
          <a:xfrm>
            <a:off x="629841" y="342900"/>
            <a:ext cx="2949000" cy="1200300"/>
          </a:xfrm>
          <a:prstGeom prst="rect">
            <a:avLst/>
          </a:prstGeom>
          <a:noFill/>
          <a:ln>
            <a:noFill/>
          </a:ln>
        </p:spPr>
        <p:txBody>
          <a:bodyPr spcFirstLastPara="1" wrap="square" lIns="68575" tIns="34275" rIns="68575" bIns="34275" anchor="b" anchorCtr="0">
            <a:normAutofit/>
          </a:bodyPr>
          <a:lstStyle>
            <a:lvl1pPr lvl="0" algn="l" rtl="0">
              <a:lnSpc>
                <a:spcPct val="90000"/>
              </a:lnSpc>
              <a:spcBef>
                <a:spcPts val="0"/>
              </a:spcBef>
              <a:spcAft>
                <a:spcPts val="0"/>
              </a:spcAft>
              <a:buClr>
                <a:schemeClr val="dk1"/>
              </a:buClr>
              <a:buSzPts val="2400"/>
              <a:buFont typeface="Calibri"/>
              <a:buNone/>
              <a:defRPr sz="2400"/>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
        <p:nvSpPr>
          <p:cNvPr id="971" name="Google Shape;971;p111"/>
          <p:cNvSpPr>
            <a:spLocks noGrp="1"/>
          </p:cNvSpPr>
          <p:nvPr>
            <p:ph type="pic" idx="2"/>
          </p:nvPr>
        </p:nvSpPr>
        <p:spPr>
          <a:xfrm>
            <a:off x="3887391" y="740569"/>
            <a:ext cx="4629300" cy="3655200"/>
          </a:xfrm>
          <a:prstGeom prst="rect">
            <a:avLst/>
          </a:prstGeom>
          <a:noFill/>
          <a:ln>
            <a:noFill/>
          </a:ln>
        </p:spPr>
      </p:sp>
      <p:sp>
        <p:nvSpPr>
          <p:cNvPr id="972" name="Google Shape;972;p111"/>
          <p:cNvSpPr txBox="1">
            <a:spLocks noGrp="1"/>
          </p:cNvSpPr>
          <p:nvPr>
            <p:ph type="body" idx="1"/>
          </p:nvPr>
        </p:nvSpPr>
        <p:spPr>
          <a:xfrm>
            <a:off x="629841" y="1543050"/>
            <a:ext cx="2949000" cy="2858700"/>
          </a:xfrm>
          <a:prstGeom prst="rect">
            <a:avLst/>
          </a:prstGeom>
          <a:noFill/>
          <a:ln>
            <a:noFill/>
          </a:ln>
        </p:spPr>
        <p:txBody>
          <a:bodyPr spcFirstLastPara="1" wrap="square" lIns="68575" tIns="34275" rIns="68575" bIns="34275" anchor="t" anchorCtr="0">
            <a:normAutofit/>
          </a:bodyPr>
          <a:lstStyle>
            <a:lvl1pPr marL="457200" lvl="0" indent="-228600" algn="l" rtl="0">
              <a:lnSpc>
                <a:spcPct val="90000"/>
              </a:lnSpc>
              <a:spcBef>
                <a:spcPts val="800"/>
              </a:spcBef>
              <a:spcAft>
                <a:spcPts val="0"/>
              </a:spcAft>
              <a:buClr>
                <a:schemeClr val="dk1"/>
              </a:buClr>
              <a:buSzPts val="1200"/>
              <a:buNone/>
              <a:defRPr sz="1200"/>
            </a:lvl1pPr>
            <a:lvl2pPr marL="914400" lvl="1" indent="-228600" algn="l" rtl="0">
              <a:lnSpc>
                <a:spcPct val="90000"/>
              </a:lnSpc>
              <a:spcBef>
                <a:spcPts val="400"/>
              </a:spcBef>
              <a:spcAft>
                <a:spcPts val="0"/>
              </a:spcAft>
              <a:buClr>
                <a:schemeClr val="dk1"/>
              </a:buClr>
              <a:buSzPts val="1100"/>
              <a:buNone/>
              <a:defRPr sz="1100"/>
            </a:lvl2pPr>
            <a:lvl3pPr marL="1371600" lvl="2" indent="-228600" algn="l" rtl="0">
              <a:lnSpc>
                <a:spcPct val="90000"/>
              </a:lnSpc>
              <a:spcBef>
                <a:spcPts val="400"/>
              </a:spcBef>
              <a:spcAft>
                <a:spcPts val="0"/>
              </a:spcAft>
              <a:buClr>
                <a:schemeClr val="dk1"/>
              </a:buClr>
              <a:buSzPts val="900"/>
              <a:buNone/>
              <a:defRPr sz="900"/>
            </a:lvl3pPr>
            <a:lvl4pPr marL="1828800" lvl="3" indent="-228600" algn="l" rtl="0">
              <a:lnSpc>
                <a:spcPct val="90000"/>
              </a:lnSpc>
              <a:spcBef>
                <a:spcPts val="400"/>
              </a:spcBef>
              <a:spcAft>
                <a:spcPts val="0"/>
              </a:spcAft>
              <a:buClr>
                <a:schemeClr val="dk1"/>
              </a:buClr>
              <a:buSzPts val="800"/>
              <a:buNone/>
              <a:defRPr sz="800"/>
            </a:lvl4pPr>
            <a:lvl5pPr marL="2286000" lvl="4" indent="-228600" algn="l" rtl="0">
              <a:lnSpc>
                <a:spcPct val="90000"/>
              </a:lnSpc>
              <a:spcBef>
                <a:spcPts val="400"/>
              </a:spcBef>
              <a:spcAft>
                <a:spcPts val="0"/>
              </a:spcAft>
              <a:buClr>
                <a:schemeClr val="dk1"/>
              </a:buClr>
              <a:buSzPts val="800"/>
              <a:buNone/>
              <a:defRPr sz="800"/>
            </a:lvl5pPr>
            <a:lvl6pPr marL="2743200" lvl="5" indent="-228600" algn="l" rtl="0">
              <a:lnSpc>
                <a:spcPct val="90000"/>
              </a:lnSpc>
              <a:spcBef>
                <a:spcPts val="400"/>
              </a:spcBef>
              <a:spcAft>
                <a:spcPts val="0"/>
              </a:spcAft>
              <a:buClr>
                <a:schemeClr val="dk1"/>
              </a:buClr>
              <a:buSzPts val="800"/>
              <a:buNone/>
              <a:defRPr sz="800"/>
            </a:lvl6pPr>
            <a:lvl7pPr marL="3200400" lvl="6" indent="-228600" algn="l" rtl="0">
              <a:lnSpc>
                <a:spcPct val="90000"/>
              </a:lnSpc>
              <a:spcBef>
                <a:spcPts val="400"/>
              </a:spcBef>
              <a:spcAft>
                <a:spcPts val="0"/>
              </a:spcAft>
              <a:buClr>
                <a:schemeClr val="dk1"/>
              </a:buClr>
              <a:buSzPts val="800"/>
              <a:buNone/>
              <a:defRPr sz="800"/>
            </a:lvl7pPr>
            <a:lvl8pPr marL="3657600" lvl="7" indent="-228600" algn="l" rtl="0">
              <a:lnSpc>
                <a:spcPct val="90000"/>
              </a:lnSpc>
              <a:spcBef>
                <a:spcPts val="400"/>
              </a:spcBef>
              <a:spcAft>
                <a:spcPts val="0"/>
              </a:spcAft>
              <a:buClr>
                <a:schemeClr val="dk1"/>
              </a:buClr>
              <a:buSzPts val="800"/>
              <a:buNone/>
              <a:defRPr sz="800"/>
            </a:lvl8pPr>
            <a:lvl9pPr marL="4114800" lvl="8" indent="-228600" algn="l" rtl="0">
              <a:lnSpc>
                <a:spcPct val="90000"/>
              </a:lnSpc>
              <a:spcBef>
                <a:spcPts val="400"/>
              </a:spcBef>
              <a:spcAft>
                <a:spcPts val="0"/>
              </a:spcAft>
              <a:buClr>
                <a:schemeClr val="dk1"/>
              </a:buClr>
              <a:buSzPts val="800"/>
              <a:buNone/>
              <a:defRPr sz="800"/>
            </a:lvl9pPr>
          </a:lstStyle>
          <a:p>
            <a:endParaRPr/>
          </a:p>
        </p:txBody>
      </p:sp>
      <p:sp>
        <p:nvSpPr>
          <p:cNvPr id="973" name="Google Shape;973;p111"/>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lnSpc>
                <a:spcPct val="100000"/>
              </a:lnSpc>
              <a:spcBef>
                <a:spcPts val="0"/>
              </a:spcBef>
              <a:spcAft>
                <a:spcPts val="0"/>
              </a:spcAft>
              <a:buSzPts val="1100"/>
              <a:buNone/>
              <a:defRPr/>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
        <p:nvSpPr>
          <p:cNvPr id="974" name="Google Shape;974;p111"/>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lnSpc>
                <a:spcPct val="100000"/>
              </a:lnSpc>
              <a:spcBef>
                <a:spcPts val="0"/>
              </a:spcBef>
              <a:spcAft>
                <a:spcPts val="0"/>
              </a:spcAft>
              <a:buSzPts val="1100"/>
              <a:buNone/>
              <a:defRPr/>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
        <p:nvSpPr>
          <p:cNvPr id="975" name="Google Shape;975;p111"/>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976"/>
        <p:cNvGrpSpPr/>
        <p:nvPr/>
      </p:nvGrpSpPr>
      <p:grpSpPr>
        <a:xfrm>
          <a:off x="0" y="0"/>
          <a:ext cx="0" cy="0"/>
          <a:chOff x="0" y="0"/>
          <a:chExt cx="0" cy="0"/>
        </a:xfrm>
      </p:grpSpPr>
      <p:sp>
        <p:nvSpPr>
          <p:cNvPr id="977" name="Google Shape;977;p112"/>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lvl1pPr lvl="0" algn="l" rtl="0">
              <a:lnSpc>
                <a:spcPct val="90000"/>
              </a:lnSpc>
              <a:spcBef>
                <a:spcPts val="0"/>
              </a:spcBef>
              <a:spcAft>
                <a:spcPts val="0"/>
              </a:spcAft>
              <a:buClr>
                <a:schemeClr val="dk1"/>
              </a:buClr>
              <a:buSzPts val="1400"/>
              <a:buNone/>
              <a:defRPr/>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
        <p:nvSpPr>
          <p:cNvPr id="978" name="Google Shape;978;p112"/>
          <p:cNvSpPr txBox="1">
            <a:spLocks noGrp="1"/>
          </p:cNvSpPr>
          <p:nvPr>
            <p:ph type="body" idx="1"/>
          </p:nvPr>
        </p:nvSpPr>
        <p:spPr>
          <a:xfrm rot="5400000">
            <a:off x="2940300" y="-942431"/>
            <a:ext cx="3263400" cy="7886700"/>
          </a:xfrm>
          <a:prstGeom prst="rect">
            <a:avLst/>
          </a:prstGeom>
          <a:noFill/>
          <a:ln>
            <a:noFill/>
          </a:ln>
        </p:spPr>
        <p:txBody>
          <a:bodyPr spcFirstLastPara="1" wrap="square" lIns="68575" tIns="34275" rIns="68575" bIns="34275" anchor="t" anchorCtr="0">
            <a:normAutofit/>
          </a:bodyPr>
          <a:lstStyle>
            <a:lvl1pPr marL="457200" lvl="0" indent="-317500" algn="l" rtl="0">
              <a:lnSpc>
                <a:spcPct val="90000"/>
              </a:lnSpc>
              <a:spcBef>
                <a:spcPts val="800"/>
              </a:spcBef>
              <a:spcAft>
                <a:spcPts val="0"/>
              </a:spcAft>
              <a:buClr>
                <a:schemeClr val="dk1"/>
              </a:buClr>
              <a:buSzPts val="1400"/>
              <a:buChar char="•"/>
              <a:defRPr/>
            </a:lvl1pPr>
            <a:lvl2pPr marL="914400" lvl="1" indent="-317500" algn="l" rtl="0">
              <a:lnSpc>
                <a:spcPct val="90000"/>
              </a:lnSpc>
              <a:spcBef>
                <a:spcPts val="400"/>
              </a:spcBef>
              <a:spcAft>
                <a:spcPts val="0"/>
              </a:spcAft>
              <a:buClr>
                <a:schemeClr val="dk1"/>
              </a:buClr>
              <a:buSzPts val="1400"/>
              <a:buChar char="•"/>
              <a:defRPr/>
            </a:lvl2pPr>
            <a:lvl3pPr marL="1371600" lvl="2" indent="-317500" algn="l" rtl="0">
              <a:lnSpc>
                <a:spcPct val="90000"/>
              </a:lnSpc>
              <a:spcBef>
                <a:spcPts val="400"/>
              </a:spcBef>
              <a:spcAft>
                <a:spcPts val="0"/>
              </a:spcAft>
              <a:buClr>
                <a:schemeClr val="dk1"/>
              </a:buClr>
              <a:buSzPts val="1400"/>
              <a:buChar char="•"/>
              <a:defRPr/>
            </a:lvl3pPr>
            <a:lvl4pPr marL="1828800" lvl="3" indent="-317500" algn="l" rtl="0">
              <a:lnSpc>
                <a:spcPct val="90000"/>
              </a:lnSpc>
              <a:spcBef>
                <a:spcPts val="400"/>
              </a:spcBef>
              <a:spcAft>
                <a:spcPts val="0"/>
              </a:spcAft>
              <a:buClr>
                <a:schemeClr val="dk1"/>
              </a:buClr>
              <a:buSzPts val="1400"/>
              <a:buChar char="•"/>
              <a:defRPr/>
            </a:lvl4pPr>
            <a:lvl5pPr marL="2286000" lvl="4" indent="-317500" algn="l" rtl="0">
              <a:lnSpc>
                <a:spcPct val="90000"/>
              </a:lnSpc>
              <a:spcBef>
                <a:spcPts val="400"/>
              </a:spcBef>
              <a:spcAft>
                <a:spcPts val="0"/>
              </a:spcAft>
              <a:buClr>
                <a:schemeClr val="dk1"/>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979" name="Google Shape;979;p112"/>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lnSpc>
                <a:spcPct val="100000"/>
              </a:lnSpc>
              <a:spcBef>
                <a:spcPts val="0"/>
              </a:spcBef>
              <a:spcAft>
                <a:spcPts val="0"/>
              </a:spcAft>
              <a:buSzPts val="1100"/>
              <a:buNone/>
              <a:defRPr/>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
        <p:nvSpPr>
          <p:cNvPr id="980" name="Google Shape;980;p112"/>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lnSpc>
                <a:spcPct val="100000"/>
              </a:lnSpc>
              <a:spcBef>
                <a:spcPts val="0"/>
              </a:spcBef>
              <a:spcAft>
                <a:spcPts val="0"/>
              </a:spcAft>
              <a:buSzPts val="1100"/>
              <a:buNone/>
              <a:defRPr/>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
        <p:nvSpPr>
          <p:cNvPr id="981" name="Google Shape;981;p112"/>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982"/>
        <p:cNvGrpSpPr/>
        <p:nvPr/>
      </p:nvGrpSpPr>
      <p:grpSpPr>
        <a:xfrm>
          <a:off x="0" y="0"/>
          <a:ext cx="0" cy="0"/>
          <a:chOff x="0" y="0"/>
          <a:chExt cx="0" cy="0"/>
        </a:xfrm>
      </p:grpSpPr>
      <p:sp>
        <p:nvSpPr>
          <p:cNvPr id="983" name="Google Shape;983;p113"/>
          <p:cNvSpPr txBox="1">
            <a:spLocks noGrp="1"/>
          </p:cNvSpPr>
          <p:nvPr>
            <p:ph type="title"/>
          </p:nvPr>
        </p:nvSpPr>
        <p:spPr>
          <a:xfrm rot="5400000">
            <a:off x="5350050" y="1467544"/>
            <a:ext cx="4359000" cy="1971600"/>
          </a:xfrm>
          <a:prstGeom prst="rect">
            <a:avLst/>
          </a:prstGeom>
          <a:noFill/>
          <a:ln>
            <a:noFill/>
          </a:ln>
        </p:spPr>
        <p:txBody>
          <a:bodyPr spcFirstLastPara="1" wrap="square" lIns="68575" tIns="34275" rIns="68575" bIns="34275" anchor="ctr" anchorCtr="0">
            <a:normAutofit/>
          </a:bodyPr>
          <a:lstStyle>
            <a:lvl1pPr lvl="0" algn="l" rtl="0">
              <a:lnSpc>
                <a:spcPct val="90000"/>
              </a:lnSpc>
              <a:spcBef>
                <a:spcPts val="0"/>
              </a:spcBef>
              <a:spcAft>
                <a:spcPts val="0"/>
              </a:spcAft>
              <a:buClr>
                <a:schemeClr val="dk1"/>
              </a:buClr>
              <a:buSzPts val="1400"/>
              <a:buNone/>
              <a:defRPr/>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
        <p:nvSpPr>
          <p:cNvPr id="984" name="Google Shape;984;p113"/>
          <p:cNvSpPr txBox="1">
            <a:spLocks noGrp="1"/>
          </p:cNvSpPr>
          <p:nvPr>
            <p:ph type="body" idx="1"/>
          </p:nvPr>
        </p:nvSpPr>
        <p:spPr>
          <a:xfrm rot="5400000">
            <a:off x="1349475" y="-447056"/>
            <a:ext cx="4359000" cy="5800800"/>
          </a:xfrm>
          <a:prstGeom prst="rect">
            <a:avLst/>
          </a:prstGeom>
          <a:noFill/>
          <a:ln>
            <a:noFill/>
          </a:ln>
        </p:spPr>
        <p:txBody>
          <a:bodyPr spcFirstLastPara="1" wrap="square" lIns="68575" tIns="34275" rIns="68575" bIns="34275" anchor="t" anchorCtr="0">
            <a:normAutofit/>
          </a:bodyPr>
          <a:lstStyle>
            <a:lvl1pPr marL="457200" lvl="0" indent="-317500" algn="l" rtl="0">
              <a:lnSpc>
                <a:spcPct val="90000"/>
              </a:lnSpc>
              <a:spcBef>
                <a:spcPts val="800"/>
              </a:spcBef>
              <a:spcAft>
                <a:spcPts val="0"/>
              </a:spcAft>
              <a:buClr>
                <a:schemeClr val="dk1"/>
              </a:buClr>
              <a:buSzPts val="1400"/>
              <a:buChar char="•"/>
              <a:defRPr/>
            </a:lvl1pPr>
            <a:lvl2pPr marL="914400" lvl="1" indent="-317500" algn="l" rtl="0">
              <a:lnSpc>
                <a:spcPct val="90000"/>
              </a:lnSpc>
              <a:spcBef>
                <a:spcPts val="400"/>
              </a:spcBef>
              <a:spcAft>
                <a:spcPts val="0"/>
              </a:spcAft>
              <a:buClr>
                <a:schemeClr val="dk1"/>
              </a:buClr>
              <a:buSzPts val="1400"/>
              <a:buChar char="•"/>
              <a:defRPr/>
            </a:lvl2pPr>
            <a:lvl3pPr marL="1371600" lvl="2" indent="-317500" algn="l" rtl="0">
              <a:lnSpc>
                <a:spcPct val="90000"/>
              </a:lnSpc>
              <a:spcBef>
                <a:spcPts val="400"/>
              </a:spcBef>
              <a:spcAft>
                <a:spcPts val="0"/>
              </a:spcAft>
              <a:buClr>
                <a:schemeClr val="dk1"/>
              </a:buClr>
              <a:buSzPts val="1400"/>
              <a:buChar char="•"/>
              <a:defRPr/>
            </a:lvl3pPr>
            <a:lvl4pPr marL="1828800" lvl="3" indent="-317500" algn="l" rtl="0">
              <a:lnSpc>
                <a:spcPct val="90000"/>
              </a:lnSpc>
              <a:spcBef>
                <a:spcPts val="400"/>
              </a:spcBef>
              <a:spcAft>
                <a:spcPts val="0"/>
              </a:spcAft>
              <a:buClr>
                <a:schemeClr val="dk1"/>
              </a:buClr>
              <a:buSzPts val="1400"/>
              <a:buChar char="•"/>
              <a:defRPr/>
            </a:lvl4pPr>
            <a:lvl5pPr marL="2286000" lvl="4" indent="-317500" algn="l" rtl="0">
              <a:lnSpc>
                <a:spcPct val="90000"/>
              </a:lnSpc>
              <a:spcBef>
                <a:spcPts val="400"/>
              </a:spcBef>
              <a:spcAft>
                <a:spcPts val="0"/>
              </a:spcAft>
              <a:buClr>
                <a:schemeClr val="dk1"/>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985" name="Google Shape;985;p113"/>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lnSpc>
                <a:spcPct val="100000"/>
              </a:lnSpc>
              <a:spcBef>
                <a:spcPts val="0"/>
              </a:spcBef>
              <a:spcAft>
                <a:spcPts val="0"/>
              </a:spcAft>
              <a:buSzPts val="1100"/>
              <a:buNone/>
              <a:defRPr/>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
        <p:nvSpPr>
          <p:cNvPr id="986" name="Google Shape;986;p113"/>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lnSpc>
                <a:spcPct val="100000"/>
              </a:lnSpc>
              <a:spcBef>
                <a:spcPts val="0"/>
              </a:spcBef>
              <a:spcAft>
                <a:spcPts val="0"/>
              </a:spcAft>
              <a:buSzPts val="1100"/>
              <a:buNone/>
              <a:defRPr/>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
        <p:nvSpPr>
          <p:cNvPr id="987" name="Google Shape;987;p113"/>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matchingName="1_Icon sets layout">
  <p:cSld name="1_Icon sets layout">
    <p:spTree>
      <p:nvGrpSpPr>
        <p:cNvPr id="1" name="Shape 988"/>
        <p:cNvGrpSpPr/>
        <p:nvPr/>
      </p:nvGrpSpPr>
      <p:grpSpPr>
        <a:xfrm>
          <a:off x="0" y="0"/>
          <a:ext cx="0" cy="0"/>
          <a:chOff x="0" y="0"/>
          <a:chExt cx="0" cy="0"/>
        </a:xfrm>
      </p:grpSpPr>
      <p:sp>
        <p:nvSpPr>
          <p:cNvPr id="989" name="Google Shape;989;p114"/>
          <p:cNvSpPr txBox="1">
            <a:spLocks noGrp="1"/>
          </p:cNvSpPr>
          <p:nvPr>
            <p:ph type="body" idx="1"/>
          </p:nvPr>
        </p:nvSpPr>
        <p:spPr>
          <a:xfrm>
            <a:off x="242647" y="92609"/>
            <a:ext cx="8679900" cy="543300"/>
          </a:xfrm>
          <a:prstGeom prst="rect">
            <a:avLst/>
          </a:prstGeom>
          <a:noFill/>
          <a:ln>
            <a:noFill/>
          </a:ln>
        </p:spPr>
        <p:txBody>
          <a:bodyPr spcFirstLastPara="1" wrap="square" lIns="68575" tIns="34275" rIns="68575" bIns="34275" anchor="ctr" anchorCtr="0">
            <a:normAutofit/>
          </a:bodyPr>
          <a:lstStyle>
            <a:lvl1pPr marL="457200" lvl="0" indent="-228600" algn="ctr" rtl="0">
              <a:lnSpc>
                <a:spcPct val="90000"/>
              </a:lnSpc>
              <a:spcBef>
                <a:spcPts val="800"/>
              </a:spcBef>
              <a:spcAft>
                <a:spcPts val="0"/>
              </a:spcAft>
              <a:buClr>
                <a:srgbClr val="262626"/>
              </a:buClr>
              <a:buSzPts val="4100"/>
              <a:buNone/>
              <a:defRPr sz="4100" b="0">
                <a:solidFill>
                  <a:srgbClr val="262626"/>
                </a:solidFill>
                <a:latin typeface="Calibri"/>
                <a:ea typeface="Calibri"/>
                <a:cs typeface="Calibri"/>
                <a:sym typeface="Calibri"/>
              </a:defRPr>
            </a:lvl1pPr>
            <a:lvl2pPr marL="914400" lvl="1" indent="-317500" algn="l" rtl="0">
              <a:lnSpc>
                <a:spcPct val="90000"/>
              </a:lnSpc>
              <a:spcBef>
                <a:spcPts val="400"/>
              </a:spcBef>
              <a:spcAft>
                <a:spcPts val="0"/>
              </a:spcAft>
              <a:buClr>
                <a:schemeClr val="dk1"/>
              </a:buClr>
              <a:buSzPts val="1400"/>
              <a:buChar char="•"/>
              <a:defRPr/>
            </a:lvl2pPr>
            <a:lvl3pPr marL="1371600" lvl="2" indent="-317500" algn="l" rtl="0">
              <a:lnSpc>
                <a:spcPct val="90000"/>
              </a:lnSpc>
              <a:spcBef>
                <a:spcPts val="400"/>
              </a:spcBef>
              <a:spcAft>
                <a:spcPts val="0"/>
              </a:spcAft>
              <a:buClr>
                <a:schemeClr val="dk1"/>
              </a:buClr>
              <a:buSzPts val="1400"/>
              <a:buChar char="•"/>
              <a:defRPr/>
            </a:lvl3pPr>
            <a:lvl4pPr marL="1828800" lvl="3" indent="-317500" algn="l" rtl="0">
              <a:lnSpc>
                <a:spcPct val="90000"/>
              </a:lnSpc>
              <a:spcBef>
                <a:spcPts val="400"/>
              </a:spcBef>
              <a:spcAft>
                <a:spcPts val="0"/>
              </a:spcAft>
              <a:buClr>
                <a:schemeClr val="dk1"/>
              </a:buClr>
              <a:buSzPts val="1400"/>
              <a:buChar char="•"/>
              <a:defRPr/>
            </a:lvl4pPr>
            <a:lvl5pPr marL="2286000" lvl="4" indent="-317500" algn="l" rtl="0">
              <a:lnSpc>
                <a:spcPct val="90000"/>
              </a:lnSpc>
              <a:spcBef>
                <a:spcPts val="400"/>
              </a:spcBef>
              <a:spcAft>
                <a:spcPts val="0"/>
              </a:spcAft>
              <a:buClr>
                <a:schemeClr val="dk1"/>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990" name="Google Shape;990;p114"/>
          <p:cNvSpPr/>
          <p:nvPr/>
        </p:nvSpPr>
        <p:spPr>
          <a:xfrm>
            <a:off x="265508" y="848693"/>
            <a:ext cx="2670600" cy="4052100"/>
          </a:xfrm>
          <a:prstGeom prst="roundRect">
            <a:avLst>
              <a:gd name="adj" fmla="val 3968"/>
            </a:avLst>
          </a:prstGeom>
          <a:solidFill>
            <a:schemeClr val="accent1"/>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000"/>
              <a:buFont typeface="Arial"/>
              <a:buNone/>
            </a:pPr>
            <a:endParaRPr sz="1000" b="0" i="0" u="none" strike="noStrike" cap="none">
              <a:solidFill>
                <a:schemeClr val="lt1"/>
              </a:solidFill>
              <a:latin typeface="Calibri"/>
              <a:ea typeface="Calibri"/>
              <a:cs typeface="Calibri"/>
              <a:sym typeface="Calibri"/>
            </a:endParaRPr>
          </a:p>
        </p:txBody>
      </p:sp>
      <p:sp>
        <p:nvSpPr>
          <p:cNvPr id="991" name="Google Shape;991;p114"/>
          <p:cNvSpPr/>
          <p:nvPr/>
        </p:nvSpPr>
        <p:spPr>
          <a:xfrm>
            <a:off x="398950" y="1010625"/>
            <a:ext cx="115500" cy="3761400"/>
          </a:xfrm>
          <a:prstGeom prst="roundRect">
            <a:avLst>
              <a:gd name="adj" fmla="val 50000"/>
            </a:avLst>
          </a:prstGeom>
          <a:solidFill>
            <a:schemeClr val="lt1">
              <a:alpha val="40000"/>
            </a:schemeClr>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000"/>
              <a:buFont typeface="Arial"/>
              <a:buNone/>
            </a:pPr>
            <a:endParaRPr sz="1000" b="0" i="0" u="none" strike="noStrike" cap="none">
              <a:solidFill>
                <a:schemeClr val="lt1"/>
              </a:solidFill>
              <a:latin typeface="Calibri"/>
              <a:ea typeface="Calibri"/>
              <a:cs typeface="Calibri"/>
              <a:sym typeface="Calibri"/>
            </a:endParaRPr>
          </a:p>
        </p:txBody>
      </p:sp>
      <p:sp>
        <p:nvSpPr>
          <p:cNvPr id="992" name="Google Shape;992;p114"/>
          <p:cNvSpPr/>
          <p:nvPr/>
        </p:nvSpPr>
        <p:spPr>
          <a:xfrm rot="5400000">
            <a:off x="2292807" y="957527"/>
            <a:ext cx="514500" cy="513900"/>
          </a:xfrm>
          <a:prstGeom prst="halfFrame">
            <a:avLst>
              <a:gd name="adj1" fmla="val 23728"/>
              <a:gd name="adj2" fmla="val 24642"/>
            </a:avLst>
          </a:prstGeom>
          <a:solidFill>
            <a:schemeClr val="lt1">
              <a:alpha val="21960"/>
            </a:schemeClr>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000"/>
              <a:buFont typeface="Arial"/>
              <a:buNone/>
            </a:pPr>
            <a:endParaRPr sz="1000" b="0" i="0" u="none" strike="noStrike" cap="none">
              <a:solidFill>
                <a:srgbClr val="262626"/>
              </a:solidFill>
              <a:latin typeface="Calibri"/>
              <a:ea typeface="Calibri"/>
              <a:cs typeface="Calibri"/>
              <a:sym typeface="Calibri"/>
            </a:endParaRPr>
          </a:p>
        </p:txBody>
      </p:sp>
      <p:sp>
        <p:nvSpPr>
          <p:cNvPr id="993" name="Google Shape;993;p114"/>
          <p:cNvSpPr txBox="1"/>
          <p:nvPr/>
        </p:nvSpPr>
        <p:spPr>
          <a:xfrm>
            <a:off x="533778" y="1227911"/>
            <a:ext cx="1674300" cy="408000"/>
          </a:xfrm>
          <a:prstGeom prst="rect">
            <a:avLst/>
          </a:prstGeom>
          <a:noFill/>
          <a:ln>
            <a:noFill/>
          </a:ln>
        </p:spPr>
        <p:txBody>
          <a:bodyPr spcFirstLastPara="1" wrap="square" lIns="68575" tIns="34275" rIns="68575" bIns="34275" anchor="ctr" anchorCtr="0">
            <a:spAutoFit/>
          </a:bodyPr>
          <a:lstStyle/>
          <a:p>
            <a:pPr marL="0" marR="0" lvl="0" indent="0" algn="l" rtl="0">
              <a:lnSpc>
                <a:spcPct val="100000"/>
              </a:lnSpc>
              <a:spcBef>
                <a:spcPts val="0"/>
              </a:spcBef>
              <a:spcAft>
                <a:spcPts val="0"/>
              </a:spcAft>
              <a:buClr>
                <a:srgbClr val="000000"/>
              </a:buClr>
              <a:buSzPts val="1100"/>
              <a:buFont typeface="Arial"/>
              <a:buNone/>
            </a:pPr>
            <a:r>
              <a:rPr lang="en" sz="1100" b="1" i="0" u="none" strike="noStrike" cap="none">
                <a:solidFill>
                  <a:schemeClr val="lt1"/>
                </a:solidFill>
                <a:latin typeface="Arial"/>
                <a:ea typeface="Arial"/>
                <a:cs typeface="Arial"/>
                <a:sym typeface="Arial"/>
              </a:rPr>
              <a:t>You can Resize without losing quality</a:t>
            </a:r>
            <a:endParaRPr sz="1100" b="1" i="0" u="none" strike="noStrike" cap="none">
              <a:solidFill>
                <a:schemeClr val="lt1"/>
              </a:solidFill>
              <a:latin typeface="Arial"/>
              <a:ea typeface="Arial"/>
              <a:cs typeface="Arial"/>
              <a:sym typeface="Arial"/>
            </a:endParaRPr>
          </a:p>
        </p:txBody>
      </p:sp>
      <p:sp>
        <p:nvSpPr>
          <p:cNvPr id="994" name="Google Shape;994;p114"/>
          <p:cNvSpPr txBox="1"/>
          <p:nvPr/>
        </p:nvSpPr>
        <p:spPr>
          <a:xfrm>
            <a:off x="533778" y="1595597"/>
            <a:ext cx="1674300" cy="577200"/>
          </a:xfrm>
          <a:prstGeom prst="rect">
            <a:avLst/>
          </a:prstGeom>
          <a:noFill/>
          <a:ln>
            <a:noFill/>
          </a:ln>
        </p:spPr>
        <p:txBody>
          <a:bodyPr spcFirstLastPara="1" wrap="square" lIns="68575" tIns="34275" rIns="68575" bIns="34275" anchor="ctr" anchorCtr="0">
            <a:spAutoFit/>
          </a:bodyPr>
          <a:lstStyle/>
          <a:p>
            <a:pPr marL="0" marR="0" lvl="0" indent="0" algn="l" rtl="0">
              <a:lnSpc>
                <a:spcPct val="100000"/>
              </a:lnSpc>
              <a:spcBef>
                <a:spcPts val="0"/>
              </a:spcBef>
              <a:spcAft>
                <a:spcPts val="0"/>
              </a:spcAft>
              <a:buClr>
                <a:srgbClr val="000000"/>
              </a:buClr>
              <a:buSzPts val="1100"/>
              <a:buFont typeface="Arial"/>
              <a:buNone/>
            </a:pPr>
            <a:r>
              <a:rPr lang="en" sz="1100" b="1" i="0" u="none" strike="noStrike" cap="none">
                <a:solidFill>
                  <a:schemeClr val="lt1"/>
                </a:solidFill>
                <a:latin typeface="Arial"/>
                <a:ea typeface="Arial"/>
                <a:cs typeface="Arial"/>
                <a:sym typeface="Arial"/>
              </a:rPr>
              <a:t>You can Change Fill Color &amp;</a:t>
            </a:r>
            <a:endParaRPr sz="11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100"/>
              <a:buFont typeface="Arial"/>
              <a:buNone/>
            </a:pPr>
            <a:r>
              <a:rPr lang="en" sz="1100" b="1" i="0" u="none" strike="noStrike" cap="none">
                <a:solidFill>
                  <a:schemeClr val="lt1"/>
                </a:solidFill>
                <a:latin typeface="Arial"/>
                <a:ea typeface="Arial"/>
                <a:cs typeface="Arial"/>
                <a:sym typeface="Arial"/>
              </a:rPr>
              <a:t>Line Color</a:t>
            </a:r>
            <a:endParaRPr sz="1100" b="1" i="0" u="none" strike="noStrike" cap="none">
              <a:solidFill>
                <a:schemeClr val="lt1"/>
              </a:solidFill>
              <a:latin typeface="Arial"/>
              <a:ea typeface="Arial"/>
              <a:cs typeface="Arial"/>
              <a:sym typeface="Arial"/>
            </a:endParaRPr>
          </a:p>
        </p:txBody>
      </p:sp>
      <p:sp>
        <p:nvSpPr>
          <p:cNvPr id="995" name="Google Shape;995;p114"/>
          <p:cNvSpPr txBox="1"/>
          <p:nvPr/>
        </p:nvSpPr>
        <p:spPr>
          <a:xfrm>
            <a:off x="540922" y="4356329"/>
            <a:ext cx="1674000" cy="238500"/>
          </a:xfrm>
          <a:prstGeom prst="rect">
            <a:avLst/>
          </a:prstGeom>
          <a:noFill/>
          <a:ln>
            <a:noFill/>
          </a:ln>
        </p:spPr>
        <p:txBody>
          <a:bodyPr spcFirstLastPara="1" wrap="square" lIns="68575" tIns="34275" rIns="68575" bIns="34275" anchor="ctr" anchorCtr="0">
            <a:spAutoFit/>
          </a:bodyPr>
          <a:lstStyle/>
          <a:p>
            <a:pPr marL="0" marR="0" lvl="0" indent="0" algn="l" rtl="0">
              <a:lnSpc>
                <a:spcPct val="100000"/>
              </a:lnSpc>
              <a:spcBef>
                <a:spcPts val="0"/>
              </a:spcBef>
              <a:spcAft>
                <a:spcPts val="0"/>
              </a:spcAft>
              <a:buClr>
                <a:srgbClr val="000000"/>
              </a:buClr>
              <a:buSzPts val="1100"/>
              <a:buFont typeface="Arial"/>
              <a:buNone/>
            </a:pPr>
            <a:r>
              <a:rPr lang="en" sz="1100" b="0" i="0" u="none" strike="noStrike" cap="none">
                <a:solidFill>
                  <a:schemeClr val="lt1"/>
                </a:solidFill>
                <a:latin typeface="Arial"/>
                <a:ea typeface="Arial"/>
                <a:cs typeface="Arial"/>
                <a:sym typeface="Arial"/>
              </a:rPr>
              <a:t>www.allppt.com</a:t>
            </a:r>
            <a:endParaRPr sz="1100" b="0" i="0" u="none" strike="noStrike" cap="none">
              <a:solidFill>
                <a:schemeClr val="lt1"/>
              </a:solidFill>
              <a:latin typeface="Arial"/>
              <a:ea typeface="Arial"/>
              <a:cs typeface="Arial"/>
              <a:sym typeface="Arial"/>
            </a:endParaRPr>
          </a:p>
        </p:txBody>
      </p:sp>
      <p:sp>
        <p:nvSpPr>
          <p:cNvPr id="996" name="Google Shape;996;p114"/>
          <p:cNvSpPr txBox="1"/>
          <p:nvPr/>
        </p:nvSpPr>
        <p:spPr>
          <a:xfrm>
            <a:off x="540922" y="3337743"/>
            <a:ext cx="2038200" cy="715800"/>
          </a:xfrm>
          <a:prstGeom prst="rect">
            <a:avLst/>
          </a:prstGeom>
          <a:noFill/>
          <a:ln>
            <a:noFill/>
          </a:ln>
        </p:spPr>
        <p:txBody>
          <a:bodyPr spcFirstLastPara="1" wrap="square" lIns="68575" tIns="34275" rIns="68575" bIns="34275" anchor="ctr" anchorCtr="0">
            <a:spAutoFit/>
          </a:bodyPr>
          <a:lstStyle/>
          <a:p>
            <a:pPr marL="0" marR="0" lvl="0" indent="0" algn="l" rtl="0">
              <a:lnSpc>
                <a:spcPct val="100000"/>
              </a:lnSpc>
              <a:spcBef>
                <a:spcPts val="0"/>
              </a:spcBef>
              <a:spcAft>
                <a:spcPts val="0"/>
              </a:spcAft>
              <a:buClr>
                <a:srgbClr val="000000"/>
              </a:buClr>
              <a:buSzPts val="2100"/>
              <a:buFont typeface="Arial"/>
              <a:buNone/>
            </a:pPr>
            <a:r>
              <a:rPr lang="en" sz="2100" b="1" i="0" u="none" strike="noStrike" cap="none">
                <a:solidFill>
                  <a:schemeClr val="lt1"/>
                </a:solidFill>
                <a:latin typeface="Calibri"/>
                <a:ea typeface="Calibri"/>
                <a:cs typeface="Calibri"/>
                <a:sym typeface="Calibri"/>
              </a:rPr>
              <a:t>FREE </a:t>
            </a:r>
            <a:endParaRPr sz="11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100"/>
              <a:buFont typeface="Arial"/>
              <a:buNone/>
            </a:pPr>
            <a:r>
              <a:rPr lang="en" sz="2100" b="1" i="0" u="none" strike="noStrike" cap="none">
                <a:solidFill>
                  <a:schemeClr val="lt1"/>
                </a:solidFill>
                <a:latin typeface="Calibri"/>
                <a:ea typeface="Calibri"/>
                <a:cs typeface="Calibri"/>
                <a:sym typeface="Calibri"/>
              </a:rPr>
              <a:t>PPT TEMPLATES</a:t>
            </a:r>
            <a:endParaRPr sz="1100" b="0" i="0" u="none" strike="noStrike" cap="none">
              <a:solidFill>
                <a:srgbClr val="000000"/>
              </a:solidFill>
              <a:latin typeface="Arial"/>
              <a:ea typeface="Arial"/>
              <a:cs typeface="Arial"/>
              <a:sym typeface="Arial"/>
            </a:endParaRPr>
          </a:p>
        </p:txBody>
      </p:sp>
      <p:sp>
        <p:nvSpPr>
          <p:cNvPr id="997" name="Google Shape;997;p114"/>
          <p:cNvSpPr txBox="1">
            <a:spLocks noGrp="1"/>
          </p:cNvSpPr>
          <p:nvPr>
            <p:ph type="sldNum" idx="12"/>
          </p:nvPr>
        </p:nvSpPr>
        <p:spPr>
          <a:xfrm>
            <a:off x="8556784" y="4749851"/>
            <a:ext cx="548700" cy="393600"/>
          </a:xfrm>
          <a:prstGeom prst="rect">
            <a:avLst/>
          </a:prstGeom>
        </p:spPr>
        <p:txBody>
          <a:bodyPr spcFirstLastPara="1" wrap="square" lIns="68575" tIns="34275" rIns="68575" bIns="34275" anchor="t" anchorCtr="0">
            <a:noAutofit/>
          </a:bodyPr>
          <a:lstStyle>
            <a:lvl1pPr lvl="0" rtl="0">
              <a:buNone/>
              <a:defRPr sz="1300">
                <a:solidFill>
                  <a:srgbClr val="262626"/>
                </a:solidFill>
              </a:defRPr>
            </a:lvl1pPr>
            <a:lvl2pPr lvl="1" rtl="0">
              <a:buNone/>
              <a:defRPr sz="1300">
                <a:solidFill>
                  <a:srgbClr val="262626"/>
                </a:solidFill>
              </a:defRPr>
            </a:lvl2pPr>
            <a:lvl3pPr lvl="2" rtl="0">
              <a:buNone/>
              <a:defRPr sz="1300">
                <a:solidFill>
                  <a:srgbClr val="262626"/>
                </a:solidFill>
              </a:defRPr>
            </a:lvl3pPr>
            <a:lvl4pPr lvl="3" rtl="0">
              <a:buNone/>
              <a:defRPr sz="1300">
                <a:solidFill>
                  <a:srgbClr val="262626"/>
                </a:solidFill>
              </a:defRPr>
            </a:lvl4pPr>
            <a:lvl5pPr lvl="4" rtl="0">
              <a:buNone/>
              <a:defRPr sz="1300">
                <a:solidFill>
                  <a:srgbClr val="262626"/>
                </a:solidFill>
              </a:defRPr>
            </a:lvl5pPr>
            <a:lvl6pPr lvl="5" rtl="0">
              <a:buNone/>
              <a:defRPr sz="1300">
                <a:solidFill>
                  <a:srgbClr val="262626"/>
                </a:solidFill>
              </a:defRPr>
            </a:lvl6pPr>
            <a:lvl7pPr lvl="6" rtl="0">
              <a:buNone/>
              <a:defRPr sz="1300">
                <a:solidFill>
                  <a:srgbClr val="262626"/>
                </a:solidFill>
              </a:defRPr>
            </a:lvl7pPr>
            <a:lvl8pPr lvl="7" rtl="0">
              <a:buNone/>
              <a:defRPr sz="1300">
                <a:solidFill>
                  <a:srgbClr val="262626"/>
                </a:solidFill>
              </a:defRPr>
            </a:lvl8pPr>
            <a:lvl9pPr lvl="8" rtl="0">
              <a:buNone/>
              <a:defRPr sz="1300">
                <a:solidFill>
                  <a:srgbClr val="262626"/>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002"/>
        <p:cNvGrpSpPr/>
        <p:nvPr/>
      </p:nvGrpSpPr>
      <p:grpSpPr>
        <a:xfrm>
          <a:off x="0" y="0"/>
          <a:ext cx="0" cy="0"/>
          <a:chOff x="0" y="0"/>
          <a:chExt cx="0" cy="0"/>
        </a:xfrm>
      </p:grpSpPr>
      <p:sp>
        <p:nvSpPr>
          <p:cNvPr id="1003" name="Google Shape;1003;p116"/>
          <p:cNvSpPr txBox="1">
            <a:spLocks noGrp="1"/>
          </p:cNvSpPr>
          <p:nvPr>
            <p:ph type="ctrTitle"/>
          </p:nvPr>
        </p:nvSpPr>
        <p:spPr>
          <a:xfrm>
            <a:off x="457200" y="939325"/>
            <a:ext cx="3800400" cy="2653200"/>
          </a:xfrm>
          <a:prstGeom prst="rect">
            <a:avLst/>
          </a:prstGeom>
        </p:spPr>
        <p:txBody>
          <a:bodyPr spcFirstLastPara="1" wrap="square" lIns="91425" tIns="91425" rIns="91425" bIns="91425" anchor="ctr" anchorCtr="0">
            <a:noAutofit/>
          </a:bodyPr>
          <a:lstStyle>
            <a:lvl1pPr lvl="0" rtl="0">
              <a:spcBef>
                <a:spcPts val="0"/>
              </a:spcBef>
              <a:spcAft>
                <a:spcPts val="0"/>
              </a:spcAft>
              <a:buSzPts val="5200"/>
              <a:buNone/>
              <a:defRPr sz="5100">
                <a:solidFill>
                  <a:srgbClr val="000000"/>
                </a:solidFill>
                <a:latin typeface="Fira Sans Extra Condensed Medium"/>
                <a:ea typeface="Fira Sans Extra Condensed Medium"/>
                <a:cs typeface="Fira Sans Extra Condensed Medium"/>
                <a:sym typeface="Fira Sans Extra Condensed Medium"/>
              </a:defRPr>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004" name="Google Shape;1004;p116"/>
          <p:cNvSpPr txBox="1">
            <a:spLocks noGrp="1"/>
          </p:cNvSpPr>
          <p:nvPr>
            <p:ph type="subTitle" idx="1"/>
          </p:nvPr>
        </p:nvSpPr>
        <p:spPr>
          <a:xfrm>
            <a:off x="457200" y="3863675"/>
            <a:ext cx="3800400" cy="3405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2800"/>
              <a:buNone/>
              <a:defRPr sz="1600">
                <a:solidFill>
                  <a:schemeClr val="dk1"/>
                </a:solidFill>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Tree>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005"/>
        <p:cNvGrpSpPr/>
        <p:nvPr/>
      </p:nvGrpSpPr>
      <p:grpSpPr>
        <a:xfrm>
          <a:off x="0" y="0"/>
          <a:ext cx="0" cy="0"/>
          <a:chOff x="0" y="0"/>
          <a:chExt cx="0" cy="0"/>
        </a:xfrm>
      </p:grpSpPr>
      <p:sp>
        <p:nvSpPr>
          <p:cNvPr id="1006" name="Google Shape;1006;p117"/>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36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1007" name="Google Shape;1007;p11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008"/>
        <p:cNvGrpSpPr/>
        <p:nvPr/>
      </p:nvGrpSpPr>
      <p:grpSpPr>
        <a:xfrm>
          <a:off x="0" y="0"/>
          <a:ext cx="0" cy="0"/>
          <a:chOff x="0" y="0"/>
          <a:chExt cx="0" cy="0"/>
        </a:xfrm>
      </p:grpSpPr>
      <p:sp>
        <p:nvSpPr>
          <p:cNvPr id="1009" name="Google Shape;1009;p11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010" name="Google Shape;1010;p118"/>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1011" name="Google Shape;1011;p11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012"/>
        <p:cNvGrpSpPr/>
        <p:nvPr/>
      </p:nvGrpSpPr>
      <p:grpSpPr>
        <a:xfrm>
          <a:off x="0" y="0"/>
          <a:ext cx="0" cy="0"/>
          <a:chOff x="0" y="0"/>
          <a:chExt cx="0" cy="0"/>
        </a:xfrm>
      </p:grpSpPr>
      <p:sp>
        <p:nvSpPr>
          <p:cNvPr id="1013" name="Google Shape;1013;p11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014" name="Google Shape;1014;p119"/>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1015" name="Google Shape;1015;p119"/>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1016" name="Google Shape;1016;p11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017"/>
        <p:cNvGrpSpPr/>
        <p:nvPr/>
      </p:nvGrpSpPr>
      <p:grpSpPr>
        <a:xfrm>
          <a:off x="0" y="0"/>
          <a:ext cx="0" cy="0"/>
          <a:chOff x="0" y="0"/>
          <a:chExt cx="0" cy="0"/>
        </a:xfrm>
      </p:grpSpPr>
      <p:sp>
        <p:nvSpPr>
          <p:cNvPr id="1018" name="Google Shape;1018;p120"/>
          <p:cNvSpPr txBox="1">
            <a:spLocks noGrp="1"/>
          </p:cNvSpPr>
          <p:nvPr>
            <p:ph type="title"/>
          </p:nvPr>
        </p:nvSpPr>
        <p:spPr>
          <a:xfrm>
            <a:off x="448975" y="410350"/>
            <a:ext cx="8237700" cy="2469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sz="2400">
                <a:latin typeface="Fira Sans Extra Condensed Medium"/>
                <a:ea typeface="Fira Sans Extra Condensed Medium"/>
                <a:cs typeface="Fira Sans Extra Condensed Medium"/>
                <a:sym typeface="Fira Sans Extra Condensed Medium"/>
              </a:defRPr>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1019" name="Google Shape;1019;p120"/>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1020"/>
        <p:cNvGrpSpPr/>
        <p:nvPr/>
      </p:nvGrpSpPr>
      <p:grpSpPr>
        <a:xfrm>
          <a:off x="0" y="0"/>
          <a:ext cx="0" cy="0"/>
          <a:chOff x="0" y="0"/>
          <a:chExt cx="0" cy="0"/>
        </a:xfrm>
      </p:grpSpPr>
      <p:sp>
        <p:nvSpPr>
          <p:cNvPr id="1021" name="Google Shape;1021;p121"/>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1022" name="Google Shape;1022;p121"/>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Autofit/>
          </a:bodyPr>
          <a:lstStyle>
            <a:lvl1pPr marL="457200" lvl="0" indent="-304800" rtl="0">
              <a:spcBef>
                <a:spcPts val="0"/>
              </a:spcBef>
              <a:spcAft>
                <a:spcPts val="0"/>
              </a:spcAft>
              <a:buSzPts val="1200"/>
              <a:buChar char="●"/>
              <a:defRPr sz="12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1023" name="Google Shape;1023;p12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1024"/>
        <p:cNvGrpSpPr/>
        <p:nvPr/>
      </p:nvGrpSpPr>
      <p:grpSpPr>
        <a:xfrm>
          <a:off x="0" y="0"/>
          <a:ext cx="0" cy="0"/>
          <a:chOff x="0" y="0"/>
          <a:chExt cx="0" cy="0"/>
        </a:xfrm>
      </p:grpSpPr>
      <p:sp>
        <p:nvSpPr>
          <p:cNvPr id="1025" name="Google Shape;1025;p122"/>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1026" name="Google Shape;1026;p12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1027"/>
        <p:cNvGrpSpPr/>
        <p:nvPr/>
      </p:nvGrpSpPr>
      <p:grpSpPr>
        <a:xfrm>
          <a:off x="0" y="0"/>
          <a:ext cx="0" cy="0"/>
          <a:chOff x="0" y="0"/>
          <a:chExt cx="0" cy="0"/>
        </a:xfrm>
      </p:grpSpPr>
      <p:sp>
        <p:nvSpPr>
          <p:cNvPr id="1028" name="Google Shape;1028;p123"/>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9" name="Google Shape;1029;p123"/>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1030" name="Google Shape;1030;p123"/>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1031" name="Google Shape;1031;p123"/>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1032" name="Google Shape;1032;p12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1033"/>
        <p:cNvGrpSpPr/>
        <p:nvPr/>
      </p:nvGrpSpPr>
      <p:grpSpPr>
        <a:xfrm>
          <a:off x="0" y="0"/>
          <a:ext cx="0" cy="0"/>
          <a:chOff x="0" y="0"/>
          <a:chExt cx="0" cy="0"/>
        </a:xfrm>
      </p:grpSpPr>
      <p:sp>
        <p:nvSpPr>
          <p:cNvPr id="1034" name="Google Shape;1034;p124"/>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Autofit/>
          </a:bodyPr>
          <a:lstStyle>
            <a:lvl1pPr marL="457200" lvl="0" indent="-228600" rtl="0">
              <a:lnSpc>
                <a:spcPct val="100000"/>
              </a:lnSpc>
              <a:spcBef>
                <a:spcPts val="0"/>
              </a:spcBef>
              <a:spcAft>
                <a:spcPts val="0"/>
              </a:spcAft>
              <a:buSzPts val="1800"/>
              <a:buNone/>
              <a:defRPr/>
            </a:lvl1pPr>
          </a:lstStyle>
          <a:p>
            <a:endParaRPr/>
          </a:p>
        </p:txBody>
      </p:sp>
      <p:sp>
        <p:nvSpPr>
          <p:cNvPr id="1035" name="Google Shape;1035;p12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1036"/>
        <p:cNvGrpSpPr/>
        <p:nvPr/>
      </p:nvGrpSpPr>
      <p:grpSpPr>
        <a:xfrm>
          <a:off x="0" y="0"/>
          <a:ext cx="0" cy="0"/>
          <a:chOff x="0" y="0"/>
          <a:chExt cx="0" cy="0"/>
        </a:xfrm>
      </p:grpSpPr>
      <p:sp>
        <p:nvSpPr>
          <p:cNvPr id="1037" name="Google Shape;1037;p125"/>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1038" name="Google Shape;1038;p125"/>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Autofit/>
          </a:bodyPr>
          <a:lstStyle>
            <a:lvl1pPr marL="457200" lvl="0" indent="-342900" algn="ctr" rtl="0">
              <a:spcBef>
                <a:spcPts val="0"/>
              </a:spcBef>
              <a:spcAft>
                <a:spcPts val="0"/>
              </a:spcAft>
              <a:buSzPts val="1800"/>
              <a:buChar char="●"/>
              <a:defRPr/>
            </a:lvl1pPr>
            <a:lvl2pPr marL="914400" lvl="1" indent="-317500" algn="ctr" rtl="0">
              <a:spcBef>
                <a:spcPts val="1600"/>
              </a:spcBef>
              <a:spcAft>
                <a:spcPts val="0"/>
              </a:spcAft>
              <a:buSzPts val="1400"/>
              <a:buChar char="○"/>
              <a:defRPr/>
            </a:lvl2pPr>
            <a:lvl3pPr marL="1371600" lvl="2" indent="-317500" algn="ctr" rtl="0">
              <a:spcBef>
                <a:spcPts val="1600"/>
              </a:spcBef>
              <a:spcAft>
                <a:spcPts val="0"/>
              </a:spcAft>
              <a:buSzPts val="1400"/>
              <a:buChar char="■"/>
              <a:defRPr/>
            </a:lvl3pPr>
            <a:lvl4pPr marL="1828800" lvl="3" indent="-317500" algn="ctr" rtl="0">
              <a:spcBef>
                <a:spcPts val="1600"/>
              </a:spcBef>
              <a:spcAft>
                <a:spcPts val="0"/>
              </a:spcAft>
              <a:buSzPts val="1400"/>
              <a:buChar char="●"/>
              <a:defRPr/>
            </a:lvl4pPr>
            <a:lvl5pPr marL="2286000" lvl="4" indent="-317500" algn="ctr" rtl="0">
              <a:spcBef>
                <a:spcPts val="1600"/>
              </a:spcBef>
              <a:spcAft>
                <a:spcPts val="0"/>
              </a:spcAft>
              <a:buSzPts val="1400"/>
              <a:buChar char="○"/>
              <a:defRPr/>
            </a:lvl5pPr>
            <a:lvl6pPr marL="2743200" lvl="5" indent="-317500" algn="ctr" rtl="0">
              <a:spcBef>
                <a:spcPts val="1600"/>
              </a:spcBef>
              <a:spcAft>
                <a:spcPts val="0"/>
              </a:spcAft>
              <a:buSzPts val="1400"/>
              <a:buChar char="■"/>
              <a:defRPr/>
            </a:lvl6pPr>
            <a:lvl7pPr marL="3200400" lvl="6" indent="-317500" algn="ctr" rtl="0">
              <a:spcBef>
                <a:spcPts val="1600"/>
              </a:spcBef>
              <a:spcAft>
                <a:spcPts val="0"/>
              </a:spcAft>
              <a:buSzPts val="1400"/>
              <a:buChar char="●"/>
              <a:defRPr/>
            </a:lvl7pPr>
            <a:lvl8pPr marL="3657600" lvl="7" indent="-317500" algn="ctr" rtl="0">
              <a:spcBef>
                <a:spcPts val="1600"/>
              </a:spcBef>
              <a:spcAft>
                <a:spcPts val="0"/>
              </a:spcAft>
              <a:buSzPts val="1400"/>
              <a:buChar char="○"/>
              <a:defRPr/>
            </a:lvl8pPr>
            <a:lvl9pPr marL="4114800" lvl="8" indent="-317500" algn="ctr" rtl="0">
              <a:spcBef>
                <a:spcPts val="1600"/>
              </a:spcBef>
              <a:spcAft>
                <a:spcPts val="1600"/>
              </a:spcAft>
              <a:buSzPts val="1400"/>
              <a:buChar char="■"/>
              <a:defRPr/>
            </a:lvl9pPr>
          </a:lstStyle>
          <a:p>
            <a:endParaRPr/>
          </a:p>
        </p:txBody>
      </p:sp>
      <p:sp>
        <p:nvSpPr>
          <p:cNvPr id="1039" name="Google Shape;1039;p12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54"/>
        <p:cNvGrpSpPr/>
        <p:nvPr/>
      </p:nvGrpSpPr>
      <p:grpSpPr>
        <a:xfrm>
          <a:off x="0" y="0"/>
          <a:ext cx="0" cy="0"/>
          <a:chOff x="0" y="0"/>
          <a:chExt cx="0" cy="0"/>
        </a:xfrm>
      </p:grpSpPr>
      <p:sp>
        <p:nvSpPr>
          <p:cNvPr id="55" name="Google Shape;55;p14"/>
          <p:cNvSpPr txBox="1">
            <a:spLocks noGrp="1"/>
          </p:cNvSpPr>
          <p:nvPr>
            <p:ph type="ctrTitle"/>
          </p:nvPr>
        </p:nvSpPr>
        <p:spPr>
          <a:xfrm>
            <a:off x="457200" y="939325"/>
            <a:ext cx="3800400" cy="2653200"/>
          </a:xfrm>
          <a:prstGeom prst="rect">
            <a:avLst/>
          </a:prstGeom>
        </p:spPr>
        <p:txBody>
          <a:bodyPr spcFirstLastPara="1" wrap="square" lIns="91425" tIns="91425" rIns="91425" bIns="91425" anchor="ctr" anchorCtr="0">
            <a:noAutofit/>
          </a:bodyPr>
          <a:lstStyle>
            <a:lvl1pPr lvl="0" rtl="0">
              <a:spcBef>
                <a:spcPts val="0"/>
              </a:spcBef>
              <a:spcAft>
                <a:spcPts val="0"/>
              </a:spcAft>
              <a:buSzPts val="5200"/>
              <a:buNone/>
              <a:defRPr sz="5100">
                <a:solidFill>
                  <a:srgbClr val="000000"/>
                </a:solidFill>
                <a:latin typeface="Fira Sans Extra Condensed Medium"/>
                <a:ea typeface="Fira Sans Extra Condensed Medium"/>
                <a:cs typeface="Fira Sans Extra Condensed Medium"/>
                <a:sym typeface="Fira Sans Extra Condensed Medium"/>
              </a:defRPr>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56" name="Google Shape;56;p14"/>
          <p:cNvSpPr txBox="1">
            <a:spLocks noGrp="1"/>
          </p:cNvSpPr>
          <p:nvPr>
            <p:ph type="subTitle" idx="1"/>
          </p:nvPr>
        </p:nvSpPr>
        <p:spPr>
          <a:xfrm>
            <a:off x="457200" y="3863675"/>
            <a:ext cx="3800400" cy="3405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2800"/>
              <a:buNone/>
              <a:defRPr sz="1600">
                <a:solidFill>
                  <a:schemeClr val="dk1"/>
                </a:solidFill>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57" name="Google Shape;57;p14"/>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040"/>
        <p:cNvGrpSpPr/>
        <p:nvPr/>
      </p:nvGrpSpPr>
      <p:grpSpPr>
        <a:xfrm>
          <a:off x="0" y="0"/>
          <a:ext cx="0" cy="0"/>
          <a:chOff x="0" y="0"/>
          <a:chExt cx="0" cy="0"/>
        </a:xfrm>
      </p:grpSpPr>
      <p:sp>
        <p:nvSpPr>
          <p:cNvPr id="1041" name="Google Shape;1041;p12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matchingName="Title only 2">
  <p:cSld name="CUSTOM_8">
    <p:spTree>
      <p:nvGrpSpPr>
        <p:cNvPr id="1" name="Shape 1042"/>
        <p:cNvGrpSpPr/>
        <p:nvPr/>
      </p:nvGrpSpPr>
      <p:grpSpPr>
        <a:xfrm>
          <a:off x="0" y="0"/>
          <a:ext cx="0" cy="0"/>
          <a:chOff x="0" y="0"/>
          <a:chExt cx="0" cy="0"/>
        </a:xfrm>
      </p:grpSpPr>
      <p:sp>
        <p:nvSpPr>
          <p:cNvPr id="1043" name="Google Shape;1043;p127"/>
          <p:cNvSpPr/>
          <p:nvPr/>
        </p:nvSpPr>
        <p:spPr>
          <a:xfrm>
            <a:off x="6" y="0"/>
            <a:ext cx="2160144" cy="2162728"/>
          </a:xfrm>
          <a:custGeom>
            <a:avLst/>
            <a:gdLst/>
            <a:ahLst/>
            <a:cxnLst/>
            <a:rect l="l" t="t" r="r" b="b"/>
            <a:pathLst>
              <a:path w="25716" h="25746" extrusionOk="0">
                <a:moveTo>
                  <a:pt x="0" y="0"/>
                </a:moveTo>
                <a:lnTo>
                  <a:pt x="0" y="25745"/>
                </a:lnTo>
                <a:cubicBezTo>
                  <a:pt x="14195" y="25745"/>
                  <a:pt x="25715" y="14225"/>
                  <a:pt x="25715" y="0"/>
                </a:cubicBezTo>
                <a:close/>
              </a:path>
            </a:pathLst>
          </a:custGeom>
          <a:solidFill>
            <a:srgbClr val="D9D9D9">
              <a:alpha val="571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4" name="Google Shape;1044;p127"/>
          <p:cNvSpPr/>
          <p:nvPr/>
        </p:nvSpPr>
        <p:spPr>
          <a:xfrm>
            <a:off x="4922700" y="3386603"/>
            <a:ext cx="3508083" cy="1750210"/>
          </a:xfrm>
          <a:custGeom>
            <a:avLst/>
            <a:gdLst/>
            <a:ahLst/>
            <a:cxnLst/>
            <a:rect l="l" t="t" r="r" b="b"/>
            <a:pathLst>
              <a:path w="26992" h="13466" extrusionOk="0">
                <a:moveTo>
                  <a:pt x="13496" y="0"/>
                </a:moveTo>
                <a:cubicBezTo>
                  <a:pt x="6049" y="0"/>
                  <a:pt x="1" y="6019"/>
                  <a:pt x="1" y="13466"/>
                </a:cubicBezTo>
                <a:lnTo>
                  <a:pt x="4469" y="13466"/>
                </a:lnTo>
                <a:cubicBezTo>
                  <a:pt x="4469" y="8481"/>
                  <a:pt x="8511" y="4438"/>
                  <a:pt x="13496" y="4438"/>
                </a:cubicBezTo>
                <a:cubicBezTo>
                  <a:pt x="18481" y="4438"/>
                  <a:pt x="22524" y="8481"/>
                  <a:pt x="22524" y="13466"/>
                </a:cubicBezTo>
                <a:lnTo>
                  <a:pt x="26992" y="13466"/>
                </a:lnTo>
                <a:cubicBezTo>
                  <a:pt x="26992" y="6019"/>
                  <a:pt x="20943" y="0"/>
                  <a:pt x="13496" y="0"/>
                </a:cubicBezTo>
                <a:close/>
              </a:path>
            </a:pathLst>
          </a:custGeom>
          <a:solidFill>
            <a:srgbClr val="D9D9D9">
              <a:alpha val="571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45" name="Google Shape;1045;p127"/>
          <p:cNvGrpSpPr/>
          <p:nvPr/>
        </p:nvGrpSpPr>
        <p:grpSpPr>
          <a:xfrm>
            <a:off x="7434874" y="4410192"/>
            <a:ext cx="1259199" cy="457219"/>
            <a:chOff x="3275850" y="3006614"/>
            <a:chExt cx="830059" cy="301397"/>
          </a:xfrm>
        </p:grpSpPr>
        <p:sp>
          <p:nvSpPr>
            <p:cNvPr id="1046" name="Google Shape;1046;p127"/>
            <p:cNvSpPr/>
            <p:nvPr/>
          </p:nvSpPr>
          <p:spPr>
            <a:xfrm>
              <a:off x="3275850" y="3006614"/>
              <a:ext cx="40156" cy="40156"/>
            </a:xfrm>
            <a:custGeom>
              <a:avLst/>
              <a:gdLst/>
              <a:ahLst/>
              <a:cxnLst/>
              <a:rect l="l" t="t" r="r" b="b"/>
              <a:pathLst>
                <a:path w="896" h="896" fill="none" extrusionOk="0">
                  <a:moveTo>
                    <a:pt x="895" y="458"/>
                  </a:moveTo>
                  <a:cubicBezTo>
                    <a:pt x="895" y="697"/>
                    <a:pt x="696" y="896"/>
                    <a:pt x="458" y="896"/>
                  </a:cubicBezTo>
                  <a:cubicBezTo>
                    <a:pt x="199" y="896"/>
                    <a:pt x="0" y="697"/>
                    <a:pt x="0" y="458"/>
                  </a:cubicBezTo>
                  <a:cubicBezTo>
                    <a:pt x="0" y="200"/>
                    <a:pt x="199" y="1"/>
                    <a:pt x="458" y="1"/>
                  </a:cubicBezTo>
                  <a:cubicBezTo>
                    <a:pt x="696" y="1"/>
                    <a:pt x="895" y="200"/>
                    <a:pt x="895"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7" name="Google Shape;1047;p127"/>
            <p:cNvSpPr/>
            <p:nvPr/>
          </p:nvSpPr>
          <p:spPr>
            <a:xfrm>
              <a:off x="3538837" y="3006614"/>
              <a:ext cx="41053" cy="40156"/>
            </a:xfrm>
            <a:custGeom>
              <a:avLst/>
              <a:gdLst/>
              <a:ahLst/>
              <a:cxnLst/>
              <a:rect l="l" t="t" r="r" b="b"/>
              <a:pathLst>
                <a:path w="916" h="896" fill="none" extrusionOk="0">
                  <a:moveTo>
                    <a:pt x="916" y="458"/>
                  </a:moveTo>
                  <a:cubicBezTo>
                    <a:pt x="916" y="697"/>
                    <a:pt x="697" y="896"/>
                    <a:pt x="458" y="896"/>
                  </a:cubicBezTo>
                  <a:cubicBezTo>
                    <a:pt x="199" y="896"/>
                    <a:pt x="0" y="697"/>
                    <a:pt x="0" y="458"/>
                  </a:cubicBezTo>
                  <a:cubicBezTo>
                    <a:pt x="0" y="200"/>
                    <a:pt x="199" y="1"/>
                    <a:pt x="458" y="1"/>
                  </a:cubicBezTo>
                  <a:cubicBezTo>
                    <a:pt x="697" y="1"/>
                    <a:pt x="916" y="200"/>
                    <a:pt x="916"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8" name="Google Shape;1048;p127"/>
            <p:cNvSpPr/>
            <p:nvPr/>
          </p:nvSpPr>
          <p:spPr>
            <a:xfrm>
              <a:off x="3802720" y="3006614"/>
              <a:ext cx="40156" cy="40156"/>
            </a:xfrm>
            <a:custGeom>
              <a:avLst/>
              <a:gdLst/>
              <a:ahLst/>
              <a:cxnLst/>
              <a:rect l="l" t="t" r="r" b="b"/>
              <a:pathLst>
                <a:path w="896" h="896" fill="none" extrusionOk="0">
                  <a:moveTo>
                    <a:pt x="896" y="458"/>
                  </a:moveTo>
                  <a:cubicBezTo>
                    <a:pt x="896" y="697"/>
                    <a:pt x="697" y="896"/>
                    <a:pt x="438" y="896"/>
                  </a:cubicBezTo>
                  <a:cubicBezTo>
                    <a:pt x="200" y="896"/>
                    <a:pt x="1" y="697"/>
                    <a:pt x="1" y="458"/>
                  </a:cubicBezTo>
                  <a:cubicBezTo>
                    <a:pt x="1" y="200"/>
                    <a:pt x="200" y="1"/>
                    <a:pt x="438" y="1"/>
                  </a:cubicBezTo>
                  <a:cubicBezTo>
                    <a:pt x="697" y="1"/>
                    <a:pt x="896" y="200"/>
                    <a:pt x="896"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9" name="Google Shape;1049;p127"/>
            <p:cNvSpPr/>
            <p:nvPr/>
          </p:nvSpPr>
          <p:spPr>
            <a:xfrm>
              <a:off x="4065752" y="3006614"/>
              <a:ext cx="40156" cy="40156"/>
            </a:xfrm>
            <a:custGeom>
              <a:avLst/>
              <a:gdLst/>
              <a:ahLst/>
              <a:cxnLst/>
              <a:rect l="l" t="t" r="r" b="b"/>
              <a:pathLst>
                <a:path w="896" h="896" fill="none" extrusionOk="0">
                  <a:moveTo>
                    <a:pt x="895" y="458"/>
                  </a:moveTo>
                  <a:cubicBezTo>
                    <a:pt x="895" y="697"/>
                    <a:pt x="696" y="896"/>
                    <a:pt x="438" y="896"/>
                  </a:cubicBezTo>
                  <a:cubicBezTo>
                    <a:pt x="199" y="896"/>
                    <a:pt x="0" y="697"/>
                    <a:pt x="0" y="458"/>
                  </a:cubicBezTo>
                  <a:cubicBezTo>
                    <a:pt x="0" y="200"/>
                    <a:pt x="199" y="1"/>
                    <a:pt x="438" y="1"/>
                  </a:cubicBezTo>
                  <a:cubicBezTo>
                    <a:pt x="696" y="1"/>
                    <a:pt x="895" y="200"/>
                    <a:pt x="895"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0" name="Google Shape;1050;p127"/>
            <p:cNvSpPr/>
            <p:nvPr/>
          </p:nvSpPr>
          <p:spPr>
            <a:xfrm>
              <a:off x="3275850" y="3267854"/>
              <a:ext cx="40156" cy="40156"/>
            </a:xfrm>
            <a:custGeom>
              <a:avLst/>
              <a:gdLst/>
              <a:ahLst/>
              <a:cxnLst/>
              <a:rect l="l" t="t" r="r" b="b"/>
              <a:pathLst>
                <a:path w="896" h="896" fill="none" extrusionOk="0">
                  <a:moveTo>
                    <a:pt x="895" y="438"/>
                  </a:moveTo>
                  <a:cubicBezTo>
                    <a:pt x="895" y="696"/>
                    <a:pt x="696" y="895"/>
                    <a:pt x="458" y="895"/>
                  </a:cubicBezTo>
                  <a:cubicBezTo>
                    <a:pt x="199" y="895"/>
                    <a:pt x="0" y="696"/>
                    <a:pt x="0" y="438"/>
                  </a:cubicBezTo>
                  <a:cubicBezTo>
                    <a:pt x="0" y="199"/>
                    <a:pt x="199" y="0"/>
                    <a:pt x="458" y="0"/>
                  </a:cubicBezTo>
                  <a:cubicBezTo>
                    <a:pt x="696" y="0"/>
                    <a:pt x="895" y="199"/>
                    <a:pt x="895"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1" name="Google Shape;1051;p127"/>
            <p:cNvSpPr/>
            <p:nvPr/>
          </p:nvSpPr>
          <p:spPr>
            <a:xfrm>
              <a:off x="3538837" y="3267854"/>
              <a:ext cx="41053" cy="40156"/>
            </a:xfrm>
            <a:custGeom>
              <a:avLst/>
              <a:gdLst/>
              <a:ahLst/>
              <a:cxnLst/>
              <a:rect l="l" t="t" r="r" b="b"/>
              <a:pathLst>
                <a:path w="916" h="896" fill="none" extrusionOk="0">
                  <a:moveTo>
                    <a:pt x="916" y="438"/>
                  </a:moveTo>
                  <a:cubicBezTo>
                    <a:pt x="916" y="696"/>
                    <a:pt x="697" y="895"/>
                    <a:pt x="458" y="895"/>
                  </a:cubicBezTo>
                  <a:cubicBezTo>
                    <a:pt x="199" y="895"/>
                    <a:pt x="0" y="696"/>
                    <a:pt x="0" y="438"/>
                  </a:cubicBezTo>
                  <a:cubicBezTo>
                    <a:pt x="0" y="199"/>
                    <a:pt x="199" y="0"/>
                    <a:pt x="458" y="0"/>
                  </a:cubicBezTo>
                  <a:cubicBezTo>
                    <a:pt x="697" y="0"/>
                    <a:pt x="916" y="199"/>
                    <a:pt x="916"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2" name="Google Shape;1052;p127"/>
            <p:cNvSpPr/>
            <p:nvPr/>
          </p:nvSpPr>
          <p:spPr>
            <a:xfrm>
              <a:off x="3802720" y="3267854"/>
              <a:ext cx="40156" cy="40156"/>
            </a:xfrm>
            <a:custGeom>
              <a:avLst/>
              <a:gdLst/>
              <a:ahLst/>
              <a:cxnLst/>
              <a:rect l="l" t="t" r="r" b="b"/>
              <a:pathLst>
                <a:path w="896" h="896" fill="none" extrusionOk="0">
                  <a:moveTo>
                    <a:pt x="896" y="438"/>
                  </a:moveTo>
                  <a:cubicBezTo>
                    <a:pt x="896" y="696"/>
                    <a:pt x="697" y="895"/>
                    <a:pt x="438" y="895"/>
                  </a:cubicBezTo>
                  <a:cubicBezTo>
                    <a:pt x="200" y="895"/>
                    <a:pt x="1" y="696"/>
                    <a:pt x="1" y="438"/>
                  </a:cubicBezTo>
                  <a:cubicBezTo>
                    <a:pt x="1" y="199"/>
                    <a:pt x="200" y="0"/>
                    <a:pt x="438" y="0"/>
                  </a:cubicBezTo>
                  <a:cubicBezTo>
                    <a:pt x="697" y="0"/>
                    <a:pt x="896" y="199"/>
                    <a:pt x="896"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3" name="Google Shape;1053;p127"/>
            <p:cNvSpPr/>
            <p:nvPr/>
          </p:nvSpPr>
          <p:spPr>
            <a:xfrm>
              <a:off x="4065752" y="3267854"/>
              <a:ext cx="40156" cy="40156"/>
            </a:xfrm>
            <a:custGeom>
              <a:avLst/>
              <a:gdLst/>
              <a:ahLst/>
              <a:cxnLst/>
              <a:rect l="l" t="t" r="r" b="b"/>
              <a:pathLst>
                <a:path w="896" h="896" fill="none" extrusionOk="0">
                  <a:moveTo>
                    <a:pt x="895" y="438"/>
                  </a:moveTo>
                  <a:cubicBezTo>
                    <a:pt x="895" y="696"/>
                    <a:pt x="696" y="895"/>
                    <a:pt x="438" y="895"/>
                  </a:cubicBezTo>
                  <a:cubicBezTo>
                    <a:pt x="199" y="895"/>
                    <a:pt x="0" y="696"/>
                    <a:pt x="0" y="438"/>
                  </a:cubicBezTo>
                  <a:cubicBezTo>
                    <a:pt x="0" y="199"/>
                    <a:pt x="199" y="0"/>
                    <a:pt x="438" y="0"/>
                  </a:cubicBezTo>
                  <a:cubicBezTo>
                    <a:pt x="696" y="0"/>
                    <a:pt x="895" y="199"/>
                    <a:pt x="895"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54" name="Google Shape;1054;p127"/>
          <p:cNvSpPr/>
          <p:nvPr/>
        </p:nvSpPr>
        <p:spPr>
          <a:xfrm>
            <a:off x="1823401" y="697813"/>
            <a:ext cx="359302" cy="354686"/>
          </a:xfrm>
          <a:custGeom>
            <a:avLst/>
            <a:gdLst/>
            <a:ahLst/>
            <a:cxnLst/>
            <a:rect l="l" t="t" r="r" b="b"/>
            <a:pathLst>
              <a:path w="8017" h="7914" extrusionOk="0">
                <a:moveTo>
                  <a:pt x="607" y="1"/>
                </a:moveTo>
                <a:cubicBezTo>
                  <a:pt x="468" y="1"/>
                  <a:pt x="328" y="51"/>
                  <a:pt x="219" y="150"/>
                </a:cubicBezTo>
                <a:cubicBezTo>
                  <a:pt x="0" y="369"/>
                  <a:pt x="0" y="727"/>
                  <a:pt x="219" y="946"/>
                </a:cubicBezTo>
                <a:lnTo>
                  <a:pt x="3243" y="3950"/>
                </a:lnTo>
                <a:lnTo>
                  <a:pt x="219" y="6973"/>
                </a:lnTo>
                <a:cubicBezTo>
                  <a:pt x="0" y="7192"/>
                  <a:pt x="0" y="7530"/>
                  <a:pt x="219" y="7749"/>
                </a:cubicBezTo>
                <a:cubicBezTo>
                  <a:pt x="328" y="7859"/>
                  <a:pt x="468" y="7913"/>
                  <a:pt x="607" y="7913"/>
                </a:cubicBezTo>
                <a:cubicBezTo>
                  <a:pt x="746" y="7913"/>
                  <a:pt x="885" y="7859"/>
                  <a:pt x="995" y="7749"/>
                </a:cubicBezTo>
                <a:lnTo>
                  <a:pt x="4019" y="4725"/>
                </a:lnTo>
                <a:lnTo>
                  <a:pt x="7042" y="7749"/>
                </a:lnTo>
                <a:cubicBezTo>
                  <a:pt x="7142" y="7859"/>
                  <a:pt x="7281" y="7913"/>
                  <a:pt x="7423" y="7913"/>
                </a:cubicBezTo>
                <a:cubicBezTo>
                  <a:pt x="7564" y="7913"/>
                  <a:pt x="7709" y="7859"/>
                  <a:pt x="7818" y="7749"/>
                </a:cubicBezTo>
                <a:cubicBezTo>
                  <a:pt x="8017" y="7530"/>
                  <a:pt x="8017" y="7192"/>
                  <a:pt x="7818" y="6973"/>
                </a:cubicBezTo>
                <a:lnTo>
                  <a:pt x="4794" y="3950"/>
                </a:lnTo>
                <a:lnTo>
                  <a:pt x="7818" y="946"/>
                </a:lnTo>
                <a:cubicBezTo>
                  <a:pt x="8017" y="727"/>
                  <a:pt x="8017" y="369"/>
                  <a:pt x="7818" y="150"/>
                </a:cubicBezTo>
                <a:cubicBezTo>
                  <a:pt x="7709" y="51"/>
                  <a:pt x="7564" y="1"/>
                  <a:pt x="7423" y="1"/>
                </a:cubicBezTo>
                <a:cubicBezTo>
                  <a:pt x="7281" y="1"/>
                  <a:pt x="7142" y="51"/>
                  <a:pt x="7042" y="150"/>
                </a:cubicBezTo>
                <a:lnTo>
                  <a:pt x="4019" y="3174"/>
                </a:lnTo>
                <a:lnTo>
                  <a:pt x="995" y="150"/>
                </a:lnTo>
                <a:cubicBezTo>
                  <a:pt x="885" y="51"/>
                  <a:pt x="746" y="1"/>
                  <a:pt x="60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5" name="Google Shape;1055;p127"/>
          <p:cNvSpPr txBox="1">
            <a:spLocks noGrp="1"/>
          </p:cNvSpPr>
          <p:nvPr>
            <p:ph type="title"/>
          </p:nvPr>
        </p:nvSpPr>
        <p:spPr>
          <a:xfrm>
            <a:off x="713225" y="445050"/>
            <a:ext cx="77175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sz="3200"/>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1056" name="Google Shape;1056;p127"/>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matchingName="Big number 1">
  <p:cSld name="BIG_NUMBER_1">
    <p:spTree>
      <p:nvGrpSpPr>
        <p:cNvPr id="1" name="Shape 1057"/>
        <p:cNvGrpSpPr/>
        <p:nvPr/>
      </p:nvGrpSpPr>
      <p:grpSpPr>
        <a:xfrm>
          <a:off x="0" y="0"/>
          <a:ext cx="0" cy="0"/>
          <a:chOff x="0" y="0"/>
          <a:chExt cx="0" cy="0"/>
        </a:xfrm>
      </p:grpSpPr>
      <p:sp>
        <p:nvSpPr>
          <p:cNvPr id="1058" name="Google Shape;1058;p128"/>
          <p:cNvSpPr/>
          <p:nvPr/>
        </p:nvSpPr>
        <p:spPr>
          <a:xfrm rot="5400000" flipH="1">
            <a:off x="-878938" y="1085559"/>
            <a:ext cx="3508083" cy="1750210"/>
          </a:xfrm>
          <a:custGeom>
            <a:avLst/>
            <a:gdLst/>
            <a:ahLst/>
            <a:cxnLst/>
            <a:rect l="l" t="t" r="r" b="b"/>
            <a:pathLst>
              <a:path w="26992" h="13466" extrusionOk="0">
                <a:moveTo>
                  <a:pt x="13496" y="0"/>
                </a:moveTo>
                <a:cubicBezTo>
                  <a:pt x="6049" y="0"/>
                  <a:pt x="1" y="6019"/>
                  <a:pt x="1" y="13466"/>
                </a:cubicBezTo>
                <a:lnTo>
                  <a:pt x="4469" y="13466"/>
                </a:lnTo>
                <a:cubicBezTo>
                  <a:pt x="4469" y="8481"/>
                  <a:pt x="8511" y="4438"/>
                  <a:pt x="13496" y="4438"/>
                </a:cubicBezTo>
                <a:cubicBezTo>
                  <a:pt x="18481" y="4438"/>
                  <a:pt x="22524" y="8481"/>
                  <a:pt x="22524" y="13466"/>
                </a:cubicBezTo>
                <a:lnTo>
                  <a:pt x="26992" y="13466"/>
                </a:lnTo>
                <a:cubicBezTo>
                  <a:pt x="26992" y="6019"/>
                  <a:pt x="20943" y="0"/>
                  <a:pt x="13496" y="0"/>
                </a:cubicBezTo>
                <a:close/>
              </a:path>
            </a:pathLst>
          </a:custGeom>
          <a:solidFill>
            <a:srgbClr val="D9D9D9">
              <a:alpha val="571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9" name="Google Shape;1059;p128"/>
          <p:cNvSpPr/>
          <p:nvPr/>
        </p:nvSpPr>
        <p:spPr>
          <a:xfrm rot="-5400000">
            <a:off x="7646250" y="-408900"/>
            <a:ext cx="716400" cy="2279100"/>
          </a:xfrm>
          <a:prstGeom prst="round2SameRect">
            <a:avLst>
              <a:gd name="adj1" fmla="val 50000"/>
              <a:gd name="adj2" fmla="val 0"/>
            </a:avLst>
          </a:prstGeom>
          <a:solidFill>
            <a:srgbClr val="D9D9D9">
              <a:alpha val="571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0" name="Google Shape;1060;p128"/>
          <p:cNvSpPr/>
          <p:nvPr/>
        </p:nvSpPr>
        <p:spPr>
          <a:xfrm>
            <a:off x="5254388" y="3938001"/>
            <a:ext cx="2785414" cy="1205500"/>
          </a:xfrm>
          <a:custGeom>
            <a:avLst/>
            <a:gdLst/>
            <a:ahLst/>
            <a:cxnLst/>
            <a:rect l="l" t="t" r="r" b="b"/>
            <a:pathLst>
              <a:path w="25047" h="12555" extrusionOk="0">
                <a:moveTo>
                  <a:pt x="12523" y="1"/>
                </a:moveTo>
                <a:cubicBezTo>
                  <a:pt x="5623" y="1"/>
                  <a:pt x="0" y="5624"/>
                  <a:pt x="0" y="12554"/>
                </a:cubicBezTo>
                <a:lnTo>
                  <a:pt x="25046" y="12554"/>
                </a:lnTo>
                <a:cubicBezTo>
                  <a:pt x="25046" y="5624"/>
                  <a:pt x="19453" y="1"/>
                  <a:pt x="12523" y="1"/>
                </a:cubicBezTo>
                <a:close/>
              </a:path>
            </a:pathLst>
          </a:custGeom>
          <a:solidFill>
            <a:srgbClr val="D9D9D9">
              <a:alpha val="571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61" name="Google Shape;1061;p128"/>
          <p:cNvGrpSpPr/>
          <p:nvPr/>
        </p:nvGrpSpPr>
        <p:grpSpPr>
          <a:xfrm>
            <a:off x="5664024" y="130417"/>
            <a:ext cx="1259199" cy="1248394"/>
            <a:chOff x="3275850" y="3006614"/>
            <a:chExt cx="830059" cy="822936"/>
          </a:xfrm>
        </p:grpSpPr>
        <p:sp>
          <p:nvSpPr>
            <p:cNvPr id="1062" name="Google Shape;1062;p128"/>
            <p:cNvSpPr/>
            <p:nvPr/>
          </p:nvSpPr>
          <p:spPr>
            <a:xfrm>
              <a:off x="3275850" y="3006614"/>
              <a:ext cx="40156" cy="40156"/>
            </a:xfrm>
            <a:custGeom>
              <a:avLst/>
              <a:gdLst/>
              <a:ahLst/>
              <a:cxnLst/>
              <a:rect l="l" t="t" r="r" b="b"/>
              <a:pathLst>
                <a:path w="896" h="896" fill="none" extrusionOk="0">
                  <a:moveTo>
                    <a:pt x="895" y="458"/>
                  </a:moveTo>
                  <a:cubicBezTo>
                    <a:pt x="895" y="697"/>
                    <a:pt x="696" y="896"/>
                    <a:pt x="458" y="896"/>
                  </a:cubicBezTo>
                  <a:cubicBezTo>
                    <a:pt x="199" y="896"/>
                    <a:pt x="0" y="697"/>
                    <a:pt x="0" y="458"/>
                  </a:cubicBezTo>
                  <a:cubicBezTo>
                    <a:pt x="0" y="200"/>
                    <a:pt x="199" y="1"/>
                    <a:pt x="458" y="1"/>
                  </a:cubicBezTo>
                  <a:cubicBezTo>
                    <a:pt x="696" y="1"/>
                    <a:pt x="895" y="200"/>
                    <a:pt x="895"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3" name="Google Shape;1063;p128"/>
            <p:cNvSpPr/>
            <p:nvPr/>
          </p:nvSpPr>
          <p:spPr>
            <a:xfrm>
              <a:off x="3538837" y="3006614"/>
              <a:ext cx="41053" cy="40156"/>
            </a:xfrm>
            <a:custGeom>
              <a:avLst/>
              <a:gdLst/>
              <a:ahLst/>
              <a:cxnLst/>
              <a:rect l="l" t="t" r="r" b="b"/>
              <a:pathLst>
                <a:path w="916" h="896" fill="none" extrusionOk="0">
                  <a:moveTo>
                    <a:pt x="916" y="458"/>
                  </a:moveTo>
                  <a:cubicBezTo>
                    <a:pt x="916" y="697"/>
                    <a:pt x="697" y="896"/>
                    <a:pt x="458" y="896"/>
                  </a:cubicBezTo>
                  <a:cubicBezTo>
                    <a:pt x="199" y="896"/>
                    <a:pt x="0" y="697"/>
                    <a:pt x="0" y="458"/>
                  </a:cubicBezTo>
                  <a:cubicBezTo>
                    <a:pt x="0" y="200"/>
                    <a:pt x="199" y="1"/>
                    <a:pt x="458" y="1"/>
                  </a:cubicBezTo>
                  <a:cubicBezTo>
                    <a:pt x="697" y="1"/>
                    <a:pt x="916" y="200"/>
                    <a:pt x="916"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4" name="Google Shape;1064;p128"/>
            <p:cNvSpPr/>
            <p:nvPr/>
          </p:nvSpPr>
          <p:spPr>
            <a:xfrm>
              <a:off x="3802720" y="3006614"/>
              <a:ext cx="40156" cy="40156"/>
            </a:xfrm>
            <a:custGeom>
              <a:avLst/>
              <a:gdLst/>
              <a:ahLst/>
              <a:cxnLst/>
              <a:rect l="l" t="t" r="r" b="b"/>
              <a:pathLst>
                <a:path w="896" h="896" fill="none" extrusionOk="0">
                  <a:moveTo>
                    <a:pt x="896" y="458"/>
                  </a:moveTo>
                  <a:cubicBezTo>
                    <a:pt x="896" y="697"/>
                    <a:pt x="697" y="896"/>
                    <a:pt x="438" y="896"/>
                  </a:cubicBezTo>
                  <a:cubicBezTo>
                    <a:pt x="200" y="896"/>
                    <a:pt x="1" y="697"/>
                    <a:pt x="1" y="458"/>
                  </a:cubicBezTo>
                  <a:cubicBezTo>
                    <a:pt x="1" y="200"/>
                    <a:pt x="200" y="1"/>
                    <a:pt x="438" y="1"/>
                  </a:cubicBezTo>
                  <a:cubicBezTo>
                    <a:pt x="697" y="1"/>
                    <a:pt x="896" y="200"/>
                    <a:pt x="896"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5" name="Google Shape;1065;p128"/>
            <p:cNvSpPr/>
            <p:nvPr/>
          </p:nvSpPr>
          <p:spPr>
            <a:xfrm>
              <a:off x="4065752" y="3006614"/>
              <a:ext cx="40156" cy="40156"/>
            </a:xfrm>
            <a:custGeom>
              <a:avLst/>
              <a:gdLst/>
              <a:ahLst/>
              <a:cxnLst/>
              <a:rect l="l" t="t" r="r" b="b"/>
              <a:pathLst>
                <a:path w="896" h="896" fill="none" extrusionOk="0">
                  <a:moveTo>
                    <a:pt x="895" y="458"/>
                  </a:moveTo>
                  <a:cubicBezTo>
                    <a:pt x="895" y="697"/>
                    <a:pt x="696" y="896"/>
                    <a:pt x="438" y="896"/>
                  </a:cubicBezTo>
                  <a:cubicBezTo>
                    <a:pt x="199" y="896"/>
                    <a:pt x="0" y="697"/>
                    <a:pt x="0" y="458"/>
                  </a:cubicBezTo>
                  <a:cubicBezTo>
                    <a:pt x="0" y="200"/>
                    <a:pt x="199" y="1"/>
                    <a:pt x="438" y="1"/>
                  </a:cubicBezTo>
                  <a:cubicBezTo>
                    <a:pt x="696" y="1"/>
                    <a:pt x="895" y="200"/>
                    <a:pt x="895"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6" name="Google Shape;1066;p128"/>
            <p:cNvSpPr/>
            <p:nvPr/>
          </p:nvSpPr>
          <p:spPr>
            <a:xfrm>
              <a:off x="3275850" y="3267854"/>
              <a:ext cx="40156" cy="40156"/>
            </a:xfrm>
            <a:custGeom>
              <a:avLst/>
              <a:gdLst/>
              <a:ahLst/>
              <a:cxnLst/>
              <a:rect l="l" t="t" r="r" b="b"/>
              <a:pathLst>
                <a:path w="896" h="896" fill="none" extrusionOk="0">
                  <a:moveTo>
                    <a:pt x="895" y="438"/>
                  </a:moveTo>
                  <a:cubicBezTo>
                    <a:pt x="895" y="696"/>
                    <a:pt x="696" y="895"/>
                    <a:pt x="458" y="895"/>
                  </a:cubicBezTo>
                  <a:cubicBezTo>
                    <a:pt x="199" y="895"/>
                    <a:pt x="0" y="696"/>
                    <a:pt x="0" y="438"/>
                  </a:cubicBezTo>
                  <a:cubicBezTo>
                    <a:pt x="0" y="199"/>
                    <a:pt x="199" y="0"/>
                    <a:pt x="458" y="0"/>
                  </a:cubicBezTo>
                  <a:cubicBezTo>
                    <a:pt x="696" y="0"/>
                    <a:pt x="895" y="199"/>
                    <a:pt x="895"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7" name="Google Shape;1067;p128"/>
            <p:cNvSpPr/>
            <p:nvPr/>
          </p:nvSpPr>
          <p:spPr>
            <a:xfrm>
              <a:off x="3538837" y="3267854"/>
              <a:ext cx="41053" cy="40156"/>
            </a:xfrm>
            <a:custGeom>
              <a:avLst/>
              <a:gdLst/>
              <a:ahLst/>
              <a:cxnLst/>
              <a:rect l="l" t="t" r="r" b="b"/>
              <a:pathLst>
                <a:path w="916" h="896" fill="none" extrusionOk="0">
                  <a:moveTo>
                    <a:pt x="916" y="438"/>
                  </a:moveTo>
                  <a:cubicBezTo>
                    <a:pt x="916" y="696"/>
                    <a:pt x="697" y="895"/>
                    <a:pt x="458" y="895"/>
                  </a:cubicBezTo>
                  <a:cubicBezTo>
                    <a:pt x="199" y="895"/>
                    <a:pt x="0" y="696"/>
                    <a:pt x="0" y="438"/>
                  </a:cubicBezTo>
                  <a:cubicBezTo>
                    <a:pt x="0" y="199"/>
                    <a:pt x="199" y="0"/>
                    <a:pt x="458" y="0"/>
                  </a:cubicBezTo>
                  <a:cubicBezTo>
                    <a:pt x="697" y="0"/>
                    <a:pt x="916" y="199"/>
                    <a:pt x="916"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8" name="Google Shape;1068;p128"/>
            <p:cNvSpPr/>
            <p:nvPr/>
          </p:nvSpPr>
          <p:spPr>
            <a:xfrm>
              <a:off x="3802720" y="3267854"/>
              <a:ext cx="40156" cy="40156"/>
            </a:xfrm>
            <a:custGeom>
              <a:avLst/>
              <a:gdLst/>
              <a:ahLst/>
              <a:cxnLst/>
              <a:rect l="l" t="t" r="r" b="b"/>
              <a:pathLst>
                <a:path w="896" h="896" fill="none" extrusionOk="0">
                  <a:moveTo>
                    <a:pt x="896" y="438"/>
                  </a:moveTo>
                  <a:cubicBezTo>
                    <a:pt x="896" y="696"/>
                    <a:pt x="697" y="895"/>
                    <a:pt x="438" y="895"/>
                  </a:cubicBezTo>
                  <a:cubicBezTo>
                    <a:pt x="200" y="895"/>
                    <a:pt x="1" y="696"/>
                    <a:pt x="1" y="438"/>
                  </a:cubicBezTo>
                  <a:cubicBezTo>
                    <a:pt x="1" y="199"/>
                    <a:pt x="200" y="0"/>
                    <a:pt x="438" y="0"/>
                  </a:cubicBezTo>
                  <a:cubicBezTo>
                    <a:pt x="697" y="0"/>
                    <a:pt x="896" y="199"/>
                    <a:pt x="896"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9" name="Google Shape;1069;p128"/>
            <p:cNvSpPr/>
            <p:nvPr/>
          </p:nvSpPr>
          <p:spPr>
            <a:xfrm>
              <a:off x="4065752" y="3267854"/>
              <a:ext cx="40156" cy="40156"/>
            </a:xfrm>
            <a:custGeom>
              <a:avLst/>
              <a:gdLst/>
              <a:ahLst/>
              <a:cxnLst/>
              <a:rect l="l" t="t" r="r" b="b"/>
              <a:pathLst>
                <a:path w="896" h="896" fill="none" extrusionOk="0">
                  <a:moveTo>
                    <a:pt x="895" y="438"/>
                  </a:moveTo>
                  <a:cubicBezTo>
                    <a:pt x="895" y="696"/>
                    <a:pt x="696" y="895"/>
                    <a:pt x="438" y="895"/>
                  </a:cubicBezTo>
                  <a:cubicBezTo>
                    <a:pt x="199" y="895"/>
                    <a:pt x="0" y="696"/>
                    <a:pt x="0" y="438"/>
                  </a:cubicBezTo>
                  <a:cubicBezTo>
                    <a:pt x="0" y="199"/>
                    <a:pt x="199" y="0"/>
                    <a:pt x="438" y="0"/>
                  </a:cubicBezTo>
                  <a:cubicBezTo>
                    <a:pt x="696" y="0"/>
                    <a:pt x="895" y="199"/>
                    <a:pt x="895"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0" name="Google Shape;1070;p128"/>
            <p:cNvSpPr/>
            <p:nvPr/>
          </p:nvSpPr>
          <p:spPr>
            <a:xfrm>
              <a:off x="3275850" y="3528153"/>
              <a:ext cx="40156" cy="41053"/>
            </a:xfrm>
            <a:custGeom>
              <a:avLst/>
              <a:gdLst/>
              <a:ahLst/>
              <a:cxnLst/>
              <a:rect l="l" t="t" r="r" b="b"/>
              <a:pathLst>
                <a:path w="896" h="916" fill="none" extrusionOk="0">
                  <a:moveTo>
                    <a:pt x="895" y="458"/>
                  </a:moveTo>
                  <a:cubicBezTo>
                    <a:pt x="895" y="697"/>
                    <a:pt x="696" y="916"/>
                    <a:pt x="458" y="916"/>
                  </a:cubicBezTo>
                  <a:cubicBezTo>
                    <a:pt x="199" y="916"/>
                    <a:pt x="0" y="697"/>
                    <a:pt x="0" y="458"/>
                  </a:cubicBezTo>
                  <a:cubicBezTo>
                    <a:pt x="0" y="220"/>
                    <a:pt x="199" y="1"/>
                    <a:pt x="458" y="1"/>
                  </a:cubicBezTo>
                  <a:cubicBezTo>
                    <a:pt x="696" y="1"/>
                    <a:pt x="895" y="220"/>
                    <a:pt x="895"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1" name="Google Shape;1071;p128"/>
            <p:cNvSpPr/>
            <p:nvPr/>
          </p:nvSpPr>
          <p:spPr>
            <a:xfrm>
              <a:off x="3538837" y="3528153"/>
              <a:ext cx="41053" cy="41053"/>
            </a:xfrm>
            <a:custGeom>
              <a:avLst/>
              <a:gdLst/>
              <a:ahLst/>
              <a:cxnLst/>
              <a:rect l="l" t="t" r="r" b="b"/>
              <a:pathLst>
                <a:path w="916" h="916" fill="none" extrusionOk="0">
                  <a:moveTo>
                    <a:pt x="916" y="458"/>
                  </a:moveTo>
                  <a:cubicBezTo>
                    <a:pt x="916" y="697"/>
                    <a:pt x="697" y="916"/>
                    <a:pt x="458" y="916"/>
                  </a:cubicBezTo>
                  <a:cubicBezTo>
                    <a:pt x="199" y="916"/>
                    <a:pt x="0" y="697"/>
                    <a:pt x="0" y="458"/>
                  </a:cubicBezTo>
                  <a:cubicBezTo>
                    <a:pt x="0" y="220"/>
                    <a:pt x="199" y="1"/>
                    <a:pt x="458" y="1"/>
                  </a:cubicBezTo>
                  <a:cubicBezTo>
                    <a:pt x="697" y="1"/>
                    <a:pt x="916" y="220"/>
                    <a:pt x="916"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2" name="Google Shape;1072;p128"/>
            <p:cNvSpPr/>
            <p:nvPr/>
          </p:nvSpPr>
          <p:spPr>
            <a:xfrm>
              <a:off x="3802720" y="3528153"/>
              <a:ext cx="40156" cy="41053"/>
            </a:xfrm>
            <a:custGeom>
              <a:avLst/>
              <a:gdLst/>
              <a:ahLst/>
              <a:cxnLst/>
              <a:rect l="l" t="t" r="r" b="b"/>
              <a:pathLst>
                <a:path w="896" h="916" fill="none" extrusionOk="0">
                  <a:moveTo>
                    <a:pt x="896" y="458"/>
                  </a:moveTo>
                  <a:cubicBezTo>
                    <a:pt x="896" y="697"/>
                    <a:pt x="697" y="916"/>
                    <a:pt x="438" y="916"/>
                  </a:cubicBezTo>
                  <a:cubicBezTo>
                    <a:pt x="200" y="916"/>
                    <a:pt x="1" y="697"/>
                    <a:pt x="1" y="458"/>
                  </a:cubicBezTo>
                  <a:cubicBezTo>
                    <a:pt x="1" y="220"/>
                    <a:pt x="200" y="1"/>
                    <a:pt x="438" y="1"/>
                  </a:cubicBezTo>
                  <a:cubicBezTo>
                    <a:pt x="697" y="1"/>
                    <a:pt x="896" y="220"/>
                    <a:pt x="896"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3" name="Google Shape;1073;p128"/>
            <p:cNvSpPr/>
            <p:nvPr/>
          </p:nvSpPr>
          <p:spPr>
            <a:xfrm>
              <a:off x="4065752" y="3528153"/>
              <a:ext cx="40156" cy="41053"/>
            </a:xfrm>
            <a:custGeom>
              <a:avLst/>
              <a:gdLst/>
              <a:ahLst/>
              <a:cxnLst/>
              <a:rect l="l" t="t" r="r" b="b"/>
              <a:pathLst>
                <a:path w="896" h="916" fill="none" extrusionOk="0">
                  <a:moveTo>
                    <a:pt x="895" y="458"/>
                  </a:moveTo>
                  <a:cubicBezTo>
                    <a:pt x="895" y="697"/>
                    <a:pt x="696" y="916"/>
                    <a:pt x="438" y="916"/>
                  </a:cubicBezTo>
                  <a:cubicBezTo>
                    <a:pt x="199" y="916"/>
                    <a:pt x="0" y="697"/>
                    <a:pt x="0" y="458"/>
                  </a:cubicBezTo>
                  <a:cubicBezTo>
                    <a:pt x="0" y="220"/>
                    <a:pt x="199" y="1"/>
                    <a:pt x="438" y="1"/>
                  </a:cubicBezTo>
                  <a:cubicBezTo>
                    <a:pt x="696" y="1"/>
                    <a:pt x="895" y="220"/>
                    <a:pt x="895"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4" name="Google Shape;1074;p128"/>
            <p:cNvSpPr/>
            <p:nvPr/>
          </p:nvSpPr>
          <p:spPr>
            <a:xfrm>
              <a:off x="3275850" y="3789394"/>
              <a:ext cx="40156" cy="40156"/>
            </a:xfrm>
            <a:custGeom>
              <a:avLst/>
              <a:gdLst/>
              <a:ahLst/>
              <a:cxnLst/>
              <a:rect l="l" t="t" r="r" b="b"/>
              <a:pathLst>
                <a:path w="896" h="896" fill="none" extrusionOk="0">
                  <a:moveTo>
                    <a:pt x="895" y="458"/>
                  </a:moveTo>
                  <a:cubicBezTo>
                    <a:pt x="895" y="697"/>
                    <a:pt x="696" y="896"/>
                    <a:pt x="458" y="896"/>
                  </a:cubicBezTo>
                  <a:cubicBezTo>
                    <a:pt x="199" y="896"/>
                    <a:pt x="0" y="697"/>
                    <a:pt x="0" y="458"/>
                  </a:cubicBezTo>
                  <a:cubicBezTo>
                    <a:pt x="0" y="199"/>
                    <a:pt x="199" y="0"/>
                    <a:pt x="458" y="0"/>
                  </a:cubicBezTo>
                  <a:cubicBezTo>
                    <a:pt x="696" y="0"/>
                    <a:pt x="895" y="199"/>
                    <a:pt x="895"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5" name="Google Shape;1075;p128"/>
            <p:cNvSpPr/>
            <p:nvPr/>
          </p:nvSpPr>
          <p:spPr>
            <a:xfrm>
              <a:off x="3538837" y="3789394"/>
              <a:ext cx="41053" cy="40156"/>
            </a:xfrm>
            <a:custGeom>
              <a:avLst/>
              <a:gdLst/>
              <a:ahLst/>
              <a:cxnLst/>
              <a:rect l="l" t="t" r="r" b="b"/>
              <a:pathLst>
                <a:path w="916" h="896" fill="none" extrusionOk="0">
                  <a:moveTo>
                    <a:pt x="916" y="458"/>
                  </a:moveTo>
                  <a:cubicBezTo>
                    <a:pt x="916" y="697"/>
                    <a:pt x="697" y="896"/>
                    <a:pt x="458" y="896"/>
                  </a:cubicBezTo>
                  <a:cubicBezTo>
                    <a:pt x="199" y="896"/>
                    <a:pt x="0" y="697"/>
                    <a:pt x="0" y="458"/>
                  </a:cubicBezTo>
                  <a:cubicBezTo>
                    <a:pt x="0" y="199"/>
                    <a:pt x="199" y="0"/>
                    <a:pt x="458" y="0"/>
                  </a:cubicBezTo>
                  <a:cubicBezTo>
                    <a:pt x="697" y="0"/>
                    <a:pt x="916" y="199"/>
                    <a:pt x="916"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6" name="Google Shape;1076;p128"/>
            <p:cNvSpPr/>
            <p:nvPr/>
          </p:nvSpPr>
          <p:spPr>
            <a:xfrm>
              <a:off x="3802720" y="3789394"/>
              <a:ext cx="40156" cy="40156"/>
            </a:xfrm>
            <a:custGeom>
              <a:avLst/>
              <a:gdLst/>
              <a:ahLst/>
              <a:cxnLst/>
              <a:rect l="l" t="t" r="r" b="b"/>
              <a:pathLst>
                <a:path w="896" h="896" fill="none" extrusionOk="0">
                  <a:moveTo>
                    <a:pt x="896" y="458"/>
                  </a:moveTo>
                  <a:cubicBezTo>
                    <a:pt x="896" y="697"/>
                    <a:pt x="697" y="896"/>
                    <a:pt x="438" y="896"/>
                  </a:cubicBezTo>
                  <a:cubicBezTo>
                    <a:pt x="200" y="896"/>
                    <a:pt x="1" y="697"/>
                    <a:pt x="1" y="458"/>
                  </a:cubicBezTo>
                  <a:cubicBezTo>
                    <a:pt x="1" y="199"/>
                    <a:pt x="200" y="0"/>
                    <a:pt x="438" y="0"/>
                  </a:cubicBezTo>
                  <a:cubicBezTo>
                    <a:pt x="697" y="0"/>
                    <a:pt x="896" y="199"/>
                    <a:pt x="896"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7" name="Google Shape;1077;p128"/>
            <p:cNvSpPr/>
            <p:nvPr/>
          </p:nvSpPr>
          <p:spPr>
            <a:xfrm>
              <a:off x="4065752" y="3789394"/>
              <a:ext cx="40156" cy="40156"/>
            </a:xfrm>
            <a:custGeom>
              <a:avLst/>
              <a:gdLst/>
              <a:ahLst/>
              <a:cxnLst/>
              <a:rect l="l" t="t" r="r" b="b"/>
              <a:pathLst>
                <a:path w="896" h="896" fill="none" extrusionOk="0">
                  <a:moveTo>
                    <a:pt x="895" y="458"/>
                  </a:moveTo>
                  <a:cubicBezTo>
                    <a:pt x="895" y="697"/>
                    <a:pt x="696" y="896"/>
                    <a:pt x="438" y="896"/>
                  </a:cubicBezTo>
                  <a:cubicBezTo>
                    <a:pt x="199" y="896"/>
                    <a:pt x="0" y="697"/>
                    <a:pt x="0" y="458"/>
                  </a:cubicBezTo>
                  <a:cubicBezTo>
                    <a:pt x="0" y="199"/>
                    <a:pt x="199" y="0"/>
                    <a:pt x="438" y="0"/>
                  </a:cubicBezTo>
                  <a:cubicBezTo>
                    <a:pt x="696" y="0"/>
                    <a:pt x="895" y="199"/>
                    <a:pt x="895"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78" name="Google Shape;1078;p128"/>
          <p:cNvSpPr/>
          <p:nvPr/>
        </p:nvSpPr>
        <p:spPr>
          <a:xfrm>
            <a:off x="1349851" y="932138"/>
            <a:ext cx="359302" cy="354686"/>
          </a:xfrm>
          <a:custGeom>
            <a:avLst/>
            <a:gdLst/>
            <a:ahLst/>
            <a:cxnLst/>
            <a:rect l="l" t="t" r="r" b="b"/>
            <a:pathLst>
              <a:path w="8017" h="7914" extrusionOk="0">
                <a:moveTo>
                  <a:pt x="607" y="1"/>
                </a:moveTo>
                <a:cubicBezTo>
                  <a:pt x="468" y="1"/>
                  <a:pt x="328" y="51"/>
                  <a:pt x="219" y="150"/>
                </a:cubicBezTo>
                <a:cubicBezTo>
                  <a:pt x="0" y="369"/>
                  <a:pt x="0" y="727"/>
                  <a:pt x="219" y="946"/>
                </a:cubicBezTo>
                <a:lnTo>
                  <a:pt x="3243" y="3950"/>
                </a:lnTo>
                <a:lnTo>
                  <a:pt x="219" y="6973"/>
                </a:lnTo>
                <a:cubicBezTo>
                  <a:pt x="0" y="7192"/>
                  <a:pt x="0" y="7530"/>
                  <a:pt x="219" y="7749"/>
                </a:cubicBezTo>
                <a:cubicBezTo>
                  <a:pt x="328" y="7859"/>
                  <a:pt x="468" y="7913"/>
                  <a:pt x="607" y="7913"/>
                </a:cubicBezTo>
                <a:cubicBezTo>
                  <a:pt x="746" y="7913"/>
                  <a:pt x="885" y="7859"/>
                  <a:pt x="995" y="7749"/>
                </a:cubicBezTo>
                <a:lnTo>
                  <a:pt x="4019" y="4725"/>
                </a:lnTo>
                <a:lnTo>
                  <a:pt x="7042" y="7749"/>
                </a:lnTo>
                <a:cubicBezTo>
                  <a:pt x="7142" y="7859"/>
                  <a:pt x="7281" y="7913"/>
                  <a:pt x="7423" y="7913"/>
                </a:cubicBezTo>
                <a:cubicBezTo>
                  <a:pt x="7564" y="7913"/>
                  <a:pt x="7709" y="7859"/>
                  <a:pt x="7818" y="7749"/>
                </a:cubicBezTo>
                <a:cubicBezTo>
                  <a:pt x="8017" y="7530"/>
                  <a:pt x="8017" y="7192"/>
                  <a:pt x="7818" y="6973"/>
                </a:cubicBezTo>
                <a:lnTo>
                  <a:pt x="4794" y="3950"/>
                </a:lnTo>
                <a:lnTo>
                  <a:pt x="7818" y="946"/>
                </a:lnTo>
                <a:cubicBezTo>
                  <a:pt x="8017" y="727"/>
                  <a:pt x="8017" y="369"/>
                  <a:pt x="7818" y="150"/>
                </a:cubicBezTo>
                <a:cubicBezTo>
                  <a:pt x="7709" y="51"/>
                  <a:pt x="7564" y="1"/>
                  <a:pt x="7423" y="1"/>
                </a:cubicBezTo>
                <a:cubicBezTo>
                  <a:pt x="7281" y="1"/>
                  <a:pt x="7142" y="51"/>
                  <a:pt x="7042" y="150"/>
                </a:cubicBezTo>
                <a:lnTo>
                  <a:pt x="4019" y="3174"/>
                </a:lnTo>
                <a:lnTo>
                  <a:pt x="995" y="150"/>
                </a:lnTo>
                <a:cubicBezTo>
                  <a:pt x="885" y="51"/>
                  <a:pt x="746" y="1"/>
                  <a:pt x="60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9" name="Google Shape;1079;p128"/>
          <p:cNvSpPr txBox="1">
            <a:spLocks noGrp="1"/>
          </p:cNvSpPr>
          <p:nvPr>
            <p:ph type="title" hasCustomPrompt="1"/>
          </p:nvPr>
        </p:nvSpPr>
        <p:spPr>
          <a:xfrm>
            <a:off x="1583550" y="1373199"/>
            <a:ext cx="5976900" cy="19422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2000"/>
              <a:buNone/>
              <a:defRPr sz="13800">
                <a:solidFill>
                  <a:schemeClr val="lt2"/>
                </a:solidFill>
              </a:defRPr>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1080" name="Google Shape;1080;p128"/>
          <p:cNvSpPr txBox="1">
            <a:spLocks noGrp="1"/>
          </p:cNvSpPr>
          <p:nvPr>
            <p:ph type="subTitle" idx="1"/>
          </p:nvPr>
        </p:nvSpPr>
        <p:spPr>
          <a:xfrm>
            <a:off x="1583550" y="3315488"/>
            <a:ext cx="5976900" cy="454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1600"/>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1081" name="Google Shape;1081;p128"/>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matchingName="Numbers and text ">
  <p:cSld name="CUSTOM_21">
    <p:spTree>
      <p:nvGrpSpPr>
        <p:cNvPr id="1" name="Shape 1082"/>
        <p:cNvGrpSpPr/>
        <p:nvPr/>
      </p:nvGrpSpPr>
      <p:grpSpPr>
        <a:xfrm>
          <a:off x="0" y="0"/>
          <a:ext cx="0" cy="0"/>
          <a:chOff x="0" y="0"/>
          <a:chExt cx="0" cy="0"/>
        </a:xfrm>
      </p:grpSpPr>
      <p:sp>
        <p:nvSpPr>
          <p:cNvPr id="1083" name="Google Shape;1083;p129"/>
          <p:cNvSpPr/>
          <p:nvPr/>
        </p:nvSpPr>
        <p:spPr>
          <a:xfrm rot="-5400000">
            <a:off x="7376976" y="3176475"/>
            <a:ext cx="748800" cy="2785500"/>
          </a:xfrm>
          <a:prstGeom prst="round2SameRect">
            <a:avLst>
              <a:gd name="adj1" fmla="val 50000"/>
              <a:gd name="adj2" fmla="val 0"/>
            </a:avLst>
          </a:prstGeom>
          <a:solidFill>
            <a:srgbClr val="D9D9D9">
              <a:alpha val="571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4" name="Google Shape;1084;p129"/>
          <p:cNvSpPr/>
          <p:nvPr/>
        </p:nvSpPr>
        <p:spPr>
          <a:xfrm rot="5400000">
            <a:off x="-878938" y="1539359"/>
            <a:ext cx="3508083" cy="1750210"/>
          </a:xfrm>
          <a:custGeom>
            <a:avLst/>
            <a:gdLst/>
            <a:ahLst/>
            <a:cxnLst/>
            <a:rect l="l" t="t" r="r" b="b"/>
            <a:pathLst>
              <a:path w="26992" h="13466" extrusionOk="0">
                <a:moveTo>
                  <a:pt x="13496" y="0"/>
                </a:moveTo>
                <a:cubicBezTo>
                  <a:pt x="6049" y="0"/>
                  <a:pt x="1" y="6019"/>
                  <a:pt x="1" y="13466"/>
                </a:cubicBezTo>
                <a:lnTo>
                  <a:pt x="4469" y="13466"/>
                </a:lnTo>
                <a:cubicBezTo>
                  <a:pt x="4469" y="8481"/>
                  <a:pt x="8511" y="4438"/>
                  <a:pt x="13496" y="4438"/>
                </a:cubicBezTo>
                <a:cubicBezTo>
                  <a:pt x="18481" y="4438"/>
                  <a:pt x="22524" y="8481"/>
                  <a:pt x="22524" y="13466"/>
                </a:cubicBezTo>
                <a:lnTo>
                  <a:pt x="26992" y="13466"/>
                </a:lnTo>
                <a:cubicBezTo>
                  <a:pt x="26992" y="6019"/>
                  <a:pt x="20943" y="0"/>
                  <a:pt x="13496" y="0"/>
                </a:cubicBezTo>
                <a:close/>
              </a:path>
            </a:pathLst>
          </a:custGeom>
          <a:solidFill>
            <a:srgbClr val="D9D9D9">
              <a:alpha val="571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5" name="Google Shape;1085;p129"/>
          <p:cNvSpPr/>
          <p:nvPr/>
        </p:nvSpPr>
        <p:spPr>
          <a:xfrm rot="5400000">
            <a:off x="1319136" y="1212008"/>
            <a:ext cx="359302" cy="354686"/>
          </a:xfrm>
          <a:custGeom>
            <a:avLst/>
            <a:gdLst/>
            <a:ahLst/>
            <a:cxnLst/>
            <a:rect l="l" t="t" r="r" b="b"/>
            <a:pathLst>
              <a:path w="8017" h="7914" extrusionOk="0">
                <a:moveTo>
                  <a:pt x="607" y="1"/>
                </a:moveTo>
                <a:cubicBezTo>
                  <a:pt x="468" y="1"/>
                  <a:pt x="328" y="51"/>
                  <a:pt x="219" y="150"/>
                </a:cubicBezTo>
                <a:cubicBezTo>
                  <a:pt x="0" y="369"/>
                  <a:pt x="0" y="727"/>
                  <a:pt x="219" y="946"/>
                </a:cubicBezTo>
                <a:lnTo>
                  <a:pt x="3243" y="3950"/>
                </a:lnTo>
                <a:lnTo>
                  <a:pt x="219" y="6973"/>
                </a:lnTo>
                <a:cubicBezTo>
                  <a:pt x="0" y="7192"/>
                  <a:pt x="0" y="7530"/>
                  <a:pt x="219" y="7749"/>
                </a:cubicBezTo>
                <a:cubicBezTo>
                  <a:pt x="328" y="7859"/>
                  <a:pt x="468" y="7913"/>
                  <a:pt x="607" y="7913"/>
                </a:cubicBezTo>
                <a:cubicBezTo>
                  <a:pt x="746" y="7913"/>
                  <a:pt x="885" y="7859"/>
                  <a:pt x="995" y="7749"/>
                </a:cubicBezTo>
                <a:lnTo>
                  <a:pt x="4019" y="4725"/>
                </a:lnTo>
                <a:lnTo>
                  <a:pt x="7042" y="7749"/>
                </a:lnTo>
                <a:cubicBezTo>
                  <a:pt x="7142" y="7859"/>
                  <a:pt x="7281" y="7913"/>
                  <a:pt x="7423" y="7913"/>
                </a:cubicBezTo>
                <a:cubicBezTo>
                  <a:pt x="7564" y="7913"/>
                  <a:pt x="7709" y="7859"/>
                  <a:pt x="7818" y="7749"/>
                </a:cubicBezTo>
                <a:cubicBezTo>
                  <a:pt x="8017" y="7530"/>
                  <a:pt x="8017" y="7192"/>
                  <a:pt x="7818" y="6973"/>
                </a:cubicBezTo>
                <a:lnTo>
                  <a:pt x="4794" y="3950"/>
                </a:lnTo>
                <a:lnTo>
                  <a:pt x="7818" y="946"/>
                </a:lnTo>
                <a:cubicBezTo>
                  <a:pt x="8017" y="727"/>
                  <a:pt x="8017" y="369"/>
                  <a:pt x="7818" y="150"/>
                </a:cubicBezTo>
                <a:cubicBezTo>
                  <a:pt x="7709" y="51"/>
                  <a:pt x="7564" y="1"/>
                  <a:pt x="7423" y="1"/>
                </a:cubicBezTo>
                <a:cubicBezTo>
                  <a:pt x="7281" y="1"/>
                  <a:pt x="7142" y="51"/>
                  <a:pt x="7042" y="150"/>
                </a:cubicBezTo>
                <a:lnTo>
                  <a:pt x="4019" y="3174"/>
                </a:lnTo>
                <a:lnTo>
                  <a:pt x="995" y="150"/>
                </a:lnTo>
                <a:cubicBezTo>
                  <a:pt x="885" y="51"/>
                  <a:pt x="746" y="1"/>
                  <a:pt x="60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86" name="Google Shape;1086;p129"/>
          <p:cNvGrpSpPr/>
          <p:nvPr/>
        </p:nvGrpSpPr>
        <p:grpSpPr>
          <a:xfrm>
            <a:off x="7249774" y="3279917"/>
            <a:ext cx="1259199" cy="1248394"/>
            <a:chOff x="3275850" y="3006614"/>
            <a:chExt cx="830059" cy="822936"/>
          </a:xfrm>
        </p:grpSpPr>
        <p:sp>
          <p:nvSpPr>
            <p:cNvPr id="1087" name="Google Shape;1087;p129"/>
            <p:cNvSpPr/>
            <p:nvPr/>
          </p:nvSpPr>
          <p:spPr>
            <a:xfrm>
              <a:off x="3275850" y="3006614"/>
              <a:ext cx="40156" cy="40156"/>
            </a:xfrm>
            <a:custGeom>
              <a:avLst/>
              <a:gdLst/>
              <a:ahLst/>
              <a:cxnLst/>
              <a:rect l="l" t="t" r="r" b="b"/>
              <a:pathLst>
                <a:path w="896" h="896" fill="none" extrusionOk="0">
                  <a:moveTo>
                    <a:pt x="895" y="458"/>
                  </a:moveTo>
                  <a:cubicBezTo>
                    <a:pt x="895" y="697"/>
                    <a:pt x="696" y="896"/>
                    <a:pt x="458" y="896"/>
                  </a:cubicBezTo>
                  <a:cubicBezTo>
                    <a:pt x="199" y="896"/>
                    <a:pt x="0" y="697"/>
                    <a:pt x="0" y="458"/>
                  </a:cubicBezTo>
                  <a:cubicBezTo>
                    <a:pt x="0" y="200"/>
                    <a:pt x="199" y="1"/>
                    <a:pt x="458" y="1"/>
                  </a:cubicBezTo>
                  <a:cubicBezTo>
                    <a:pt x="696" y="1"/>
                    <a:pt x="895" y="200"/>
                    <a:pt x="895"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8" name="Google Shape;1088;p129"/>
            <p:cNvSpPr/>
            <p:nvPr/>
          </p:nvSpPr>
          <p:spPr>
            <a:xfrm>
              <a:off x="3538837" y="3006614"/>
              <a:ext cx="41053" cy="40156"/>
            </a:xfrm>
            <a:custGeom>
              <a:avLst/>
              <a:gdLst/>
              <a:ahLst/>
              <a:cxnLst/>
              <a:rect l="l" t="t" r="r" b="b"/>
              <a:pathLst>
                <a:path w="916" h="896" fill="none" extrusionOk="0">
                  <a:moveTo>
                    <a:pt x="916" y="458"/>
                  </a:moveTo>
                  <a:cubicBezTo>
                    <a:pt x="916" y="697"/>
                    <a:pt x="697" y="896"/>
                    <a:pt x="458" y="896"/>
                  </a:cubicBezTo>
                  <a:cubicBezTo>
                    <a:pt x="199" y="896"/>
                    <a:pt x="0" y="697"/>
                    <a:pt x="0" y="458"/>
                  </a:cubicBezTo>
                  <a:cubicBezTo>
                    <a:pt x="0" y="200"/>
                    <a:pt x="199" y="1"/>
                    <a:pt x="458" y="1"/>
                  </a:cubicBezTo>
                  <a:cubicBezTo>
                    <a:pt x="697" y="1"/>
                    <a:pt x="916" y="200"/>
                    <a:pt x="916"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9" name="Google Shape;1089;p129"/>
            <p:cNvSpPr/>
            <p:nvPr/>
          </p:nvSpPr>
          <p:spPr>
            <a:xfrm>
              <a:off x="3802720" y="3006614"/>
              <a:ext cx="40156" cy="40156"/>
            </a:xfrm>
            <a:custGeom>
              <a:avLst/>
              <a:gdLst/>
              <a:ahLst/>
              <a:cxnLst/>
              <a:rect l="l" t="t" r="r" b="b"/>
              <a:pathLst>
                <a:path w="896" h="896" fill="none" extrusionOk="0">
                  <a:moveTo>
                    <a:pt x="896" y="458"/>
                  </a:moveTo>
                  <a:cubicBezTo>
                    <a:pt x="896" y="697"/>
                    <a:pt x="697" y="896"/>
                    <a:pt x="438" y="896"/>
                  </a:cubicBezTo>
                  <a:cubicBezTo>
                    <a:pt x="200" y="896"/>
                    <a:pt x="1" y="697"/>
                    <a:pt x="1" y="458"/>
                  </a:cubicBezTo>
                  <a:cubicBezTo>
                    <a:pt x="1" y="200"/>
                    <a:pt x="200" y="1"/>
                    <a:pt x="438" y="1"/>
                  </a:cubicBezTo>
                  <a:cubicBezTo>
                    <a:pt x="697" y="1"/>
                    <a:pt x="896" y="200"/>
                    <a:pt x="896"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0" name="Google Shape;1090;p129"/>
            <p:cNvSpPr/>
            <p:nvPr/>
          </p:nvSpPr>
          <p:spPr>
            <a:xfrm>
              <a:off x="4065752" y="3006614"/>
              <a:ext cx="40156" cy="40156"/>
            </a:xfrm>
            <a:custGeom>
              <a:avLst/>
              <a:gdLst/>
              <a:ahLst/>
              <a:cxnLst/>
              <a:rect l="l" t="t" r="r" b="b"/>
              <a:pathLst>
                <a:path w="896" h="896" fill="none" extrusionOk="0">
                  <a:moveTo>
                    <a:pt x="895" y="458"/>
                  </a:moveTo>
                  <a:cubicBezTo>
                    <a:pt x="895" y="697"/>
                    <a:pt x="696" y="896"/>
                    <a:pt x="438" y="896"/>
                  </a:cubicBezTo>
                  <a:cubicBezTo>
                    <a:pt x="199" y="896"/>
                    <a:pt x="0" y="697"/>
                    <a:pt x="0" y="458"/>
                  </a:cubicBezTo>
                  <a:cubicBezTo>
                    <a:pt x="0" y="200"/>
                    <a:pt x="199" y="1"/>
                    <a:pt x="438" y="1"/>
                  </a:cubicBezTo>
                  <a:cubicBezTo>
                    <a:pt x="696" y="1"/>
                    <a:pt x="895" y="200"/>
                    <a:pt x="895"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1" name="Google Shape;1091;p129"/>
            <p:cNvSpPr/>
            <p:nvPr/>
          </p:nvSpPr>
          <p:spPr>
            <a:xfrm>
              <a:off x="3275850" y="3267854"/>
              <a:ext cx="40156" cy="40156"/>
            </a:xfrm>
            <a:custGeom>
              <a:avLst/>
              <a:gdLst/>
              <a:ahLst/>
              <a:cxnLst/>
              <a:rect l="l" t="t" r="r" b="b"/>
              <a:pathLst>
                <a:path w="896" h="896" fill="none" extrusionOk="0">
                  <a:moveTo>
                    <a:pt x="895" y="438"/>
                  </a:moveTo>
                  <a:cubicBezTo>
                    <a:pt x="895" y="696"/>
                    <a:pt x="696" y="895"/>
                    <a:pt x="458" y="895"/>
                  </a:cubicBezTo>
                  <a:cubicBezTo>
                    <a:pt x="199" y="895"/>
                    <a:pt x="0" y="696"/>
                    <a:pt x="0" y="438"/>
                  </a:cubicBezTo>
                  <a:cubicBezTo>
                    <a:pt x="0" y="199"/>
                    <a:pt x="199" y="0"/>
                    <a:pt x="458" y="0"/>
                  </a:cubicBezTo>
                  <a:cubicBezTo>
                    <a:pt x="696" y="0"/>
                    <a:pt x="895" y="199"/>
                    <a:pt x="895"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2" name="Google Shape;1092;p129"/>
            <p:cNvSpPr/>
            <p:nvPr/>
          </p:nvSpPr>
          <p:spPr>
            <a:xfrm>
              <a:off x="3538837" y="3267854"/>
              <a:ext cx="41053" cy="40156"/>
            </a:xfrm>
            <a:custGeom>
              <a:avLst/>
              <a:gdLst/>
              <a:ahLst/>
              <a:cxnLst/>
              <a:rect l="l" t="t" r="r" b="b"/>
              <a:pathLst>
                <a:path w="916" h="896" fill="none" extrusionOk="0">
                  <a:moveTo>
                    <a:pt x="916" y="438"/>
                  </a:moveTo>
                  <a:cubicBezTo>
                    <a:pt x="916" y="696"/>
                    <a:pt x="697" y="895"/>
                    <a:pt x="458" y="895"/>
                  </a:cubicBezTo>
                  <a:cubicBezTo>
                    <a:pt x="199" y="895"/>
                    <a:pt x="0" y="696"/>
                    <a:pt x="0" y="438"/>
                  </a:cubicBezTo>
                  <a:cubicBezTo>
                    <a:pt x="0" y="199"/>
                    <a:pt x="199" y="0"/>
                    <a:pt x="458" y="0"/>
                  </a:cubicBezTo>
                  <a:cubicBezTo>
                    <a:pt x="697" y="0"/>
                    <a:pt x="916" y="199"/>
                    <a:pt x="916"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3" name="Google Shape;1093;p129"/>
            <p:cNvSpPr/>
            <p:nvPr/>
          </p:nvSpPr>
          <p:spPr>
            <a:xfrm>
              <a:off x="3802720" y="3267854"/>
              <a:ext cx="40156" cy="40156"/>
            </a:xfrm>
            <a:custGeom>
              <a:avLst/>
              <a:gdLst/>
              <a:ahLst/>
              <a:cxnLst/>
              <a:rect l="l" t="t" r="r" b="b"/>
              <a:pathLst>
                <a:path w="896" h="896" fill="none" extrusionOk="0">
                  <a:moveTo>
                    <a:pt x="896" y="438"/>
                  </a:moveTo>
                  <a:cubicBezTo>
                    <a:pt x="896" y="696"/>
                    <a:pt x="697" y="895"/>
                    <a:pt x="438" y="895"/>
                  </a:cubicBezTo>
                  <a:cubicBezTo>
                    <a:pt x="200" y="895"/>
                    <a:pt x="1" y="696"/>
                    <a:pt x="1" y="438"/>
                  </a:cubicBezTo>
                  <a:cubicBezTo>
                    <a:pt x="1" y="199"/>
                    <a:pt x="200" y="0"/>
                    <a:pt x="438" y="0"/>
                  </a:cubicBezTo>
                  <a:cubicBezTo>
                    <a:pt x="697" y="0"/>
                    <a:pt x="896" y="199"/>
                    <a:pt x="896"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4" name="Google Shape;1094;p129"/>
            <p:cNvSpPr/>
            <p:nvPr/>
          </p:nvSpPr>
          <p:spPr>
            <a:xfrm>
              <a:off x="4065752" y="3267854"/>
              <a:ext cx="40156" cy="40156"/>
            </a:xfrm>
            <a:custGeom>
              <a:avLst/>
              <a:gdLst/>
              <a:ahLst/>
              <a:cxnLst/>
              <a:rect l="l" t="t" r="r" b="b"/>
              <a:pathLst>
                <a:path w="896" h="896" fill="none" extrusionOk="0">
                  <a:moveTo>
                    <a:pt x="895" y="438"/>
                  </a:moveTo>
                  <a:cubicBezTo>
                    <a:pt x="895" y="696"/>
                    <a:pt x="696" y="895"/>
                    <a:pt x="438" y="895"/>
                  </a:cubicBezTo>
                  <a:cubicBezTo>
                    <a:pt x="199" y="895"/>
                    <a:pt x="0" y="696"/>
                    <a:pt x="0" y="438"/>
                  </a:cubicBezTo>
                  <a:cubicBezTo>
                    <a:pt x="0" y="199"/>
                    <a:pt x="199" y="0"/>
                    <a:pt x="438" y="0"/>
                  </a:cubicBezTo>
                  <a:cubicBezTo>
                    <a:pt x="696" y="0"/>
                    <a:pt x="895" y="199"/>
                    <a:pt x="895"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5" name="Google Shape;1095;p129"/>
            <p:cNvSpPr/>
            <p:nvPr/>
          </p:nvSpPr>
          <p:spPr>
            <a:xfrm>
              <a:off x="3275850" y="3528153"/>
              <a:ext cx="40156" cy="41053"/>
            </a:xfrm>
            <a:custGeom>
              <a:avLst/>
              <a:gdLst/>
              <a:ahLst/>
              <a:cxnLst/>
              <a:rect l="l" t="t" r="r" b="b"/>
              <a:pathLst>
                <a:path w="896" h="916" fill="none" extrusionOk="0">
                  <a:moveTo>
                    <a:pt x="895" y="458"/>
                  </a:moveTo>
                  <a:cubicBezTo>
                    <a:pt x="895" y="697"/>
                    <a:pt x="696" y="916"/>
                    <a:pt x="458" y="916"/>
                  </a:cubicBezTo>
                  <a:cubicBezTo>
                    <a:pt x="199" y="916"/>
                    <a:pt x="0" y="697"/>
                    <a:pt x="0" y="458"/>
                  </a:cubicBezTo>
                  <a:cubicBezTo>
                    <a:pt x="0" y="220"/>
                    <a:pt x="199" y="1"/>
                    <a:pt x="458" y="1"/>
                  </a:cubicBezTo>
                  <a:cubicBezTo>
                    <a:pt x="696" y="1"/>
                    <a:pt x="895" y="220"/>
                    <a:pt x="895"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6" name="Google Shape;1096;p129"/>
            <p:cNvSpPr/>
            <p:nvPr/>
          </p:nvSpPr>
          <p:spPr>
            <a:xfrm>
              <a:off x="3538837" y="3528153"/>
              <a:ext cx="41053" cy="41053"/>
            </a:xfrm>
            <a:custGeom>
              <a:avLst/>
              <a:gdLst/>
              <a:ahLst/>
              <a:cxnLst/>
              <a:rect l="l" t="t" r="r" b="b"/>
              <a:pathLst>
                <a:path w="916" h="916" fill="none" extrusionOk="0">
                  <a:moveTo>
                    <a:pt x="916" y="458"/>
                  </a:moveTo>
                  <a:cubicBezTo>
                    <a:pt x="916" y="697"/>
                    <a:pt x="697" y="916"/>
                    <a:pt x="458" y="916"/>
                  </a:cubicBezTo>
                  <a:cubicBezTo>
                    <a:pt x="199" y="916"/>
                    <a:pt x="0" y="697"/>
                    <a:pt x="0" y="458"/>
                  </a:cubicBezTo>
                  <a:cubicBezTo>
                    <a:pt x="0" y="220"/>
                    <a:pt x="199" y="1"/>
                    <a:pt x="458" y="1"/>
                  </a:cubicBezTo>
                  <a:cubicBezTo>
                    <a:pt x="697" y="1"/>
                    <a:pt x="916" y="220"/>
                    <a:pt x="916"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7" name="Google Shape;1097;p129"/>
            <p:cNvSpPr/>
            <p:nvPr/>
          </p:nvSpPr>
          <p:spPr>
            <a:xfrm>
              <a:off x="3802720" y="3528153"/>
              <a:ext cx="40156" cy="41053"/>
            </a:xfrm>
            <a:custGeom>
              <a:avLst/>
              <a:gdLst/>
              <a:ahLst/>
              <a:cxnLst/>
              <a:rect l="l" t="t" r="r" b="b"/>
              <a:pathLst>
                <a:path w="896" h="916" fill="none" extrusionOk="0">
                  <a:moveTo>
                    <a:pt x="896" y="458"/>
                  </a:moveTo>
                  <a:cubicBezTo>
                    <a:pt x="896" y="697"/>
                    <a:pt x="697" y="916"/>
                    <a:pt x="438" y="916"/>
                  </a:cubicBezTo>
                  <a:cubicBezTo>
                    <a:pt x="200" y="916"/>
                    <a:pt x="1" y="697"/>
                    <a:pt x="1" y="458"/>
                  </a:cubicBezTo>
                  <a:cubicBezTo>
                    <a:pt x="1" y="220"/>
                    <a:pt x="200" y="1"/>
                    <a:pt x="438" y="1"/>
                  </a:cubicBezTo>
                  <a:cubicBezTo>
                    <a:pt x="697" y="1"/>
                    <a:pt x="896" y="220"/>
                    <a:pt x="896"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8" name="Google Shape;1098;p129"/>
            <p:cNvSpPr/>
            <p:nvPr/>
          </p:nvSpPr>
          <p:spPr>
            <a:xfrm>
              <a:off x="4065752" y="3528153"/>
              <a:ext cx="40156" cy="41053"/>
            </a:xfrm>
            <a:custGeom>
              <a:avLst/>
              <a:gdLst/>
              <a:ahLst/>
              <a:cxnLst/>
              <a:rect l="l" t="t" r="r" b="b"/>
              <a:pathLst>
                <a:path w="896" h="916" fill="none" extrusionOk="0">
                  <a:moveTo>
                    <a:pt x="895" y="458"/>
                  </a:moveTo>
                  <a:cubicBezTo>
                    <a:pt x="895" y="697"/>
                    <a:pt x="696" y="916"/>
                    <a:pt x="438" y="916"/>
                  </a:cubicBezTo>
                  <a:cubicBezTo>
                    <a:pt x="199" y="916"/>
                    <a:pt x="0" y="697"/>
                    <a:pt x="0" y="458"/>
                  </a:cubicBezTo>
                  <a:cubicBezTo>
                    <a:pt x="0" y="220"/>
                    <a:pt x="199" y="1"/>
                    <a:pt x="438" y="1"/>
                  </a:cubicBezTo>
                  <a:cubicBezTo>
                    <a:pt x="696" y="1"/>
                    <a:pt x="895" y="220"/>
                    <a:pt x="895"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9" name="Google Shape;1099;p129"/>
            <p:cNvSpPr/>
            <p:nvPr/>
          </p:nvSpPr>
          <p:spPr>
            <a:xfrm>
              <a:off x="3275850" y="3789394"/>
              <a:ext cx="40156" cy="40156"/>
            </a:xfrm>
            <a:custGeom>
              <a:avLst/>
              <a:gdLst/>
              <a:ahLst/>
              <a:cxnLst/>
              <a:rect l="l" t="t" r="r" b="b"/>
              <a:pathLst>
                <a:path w="896" h="896" fill="none" extrusionOk="0">
                  <a:moveTo>
                    <a:pt x="895" y="458"/>
                  </a:moveTo>
                  <a:cubicBezTo>
                    <a:pt x="895" y="697"/>
                    <a:pt x="696" y="896"/>
                    <a:pt x="458" y="896"/>
                  </a:cubicBezTo>
                  <a:cubicBezTo>
                    <a:pt x="199" y="896"/>
                    <a:pt x="0" y="697"/>
                    <a:pt x="0" y="458"/>
                  </a:cubicBezTo>
                  <a:cubicBezTo>
                    <a:pt x="0" y="199"/>
                    <a:pt x="199" y="0"/>
                    <a:pt x="458" y="0"/>
                  </a:cubicBezTo>
                  <a:cubicBezTo>
                    <a:pt x="696" y="0"/>
                    <a:pt x="895" y="199"/>
                    <a:pt x="895"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0" name="Google Shape;1100;p129"/>
            <p:cNvSpPr/>
            <p:nvPr/>
          </p:nvSpPr>
          <p:spPr>
            <a:xfrm>
              <a:off x="3538837" y="3789394"/>
              <a:ext cx="41053" cy="40156"/>
            </a:xfrm>
            <a:custGeom>
              <a:avLst/>
              <a:gdLst/>
              <a:ahLst/>
              <a:cxnLst/>
              <a:rect l="l" t="t" r="r" b="b"/>
              <a:pathLst>
                <a:path w="916" h="896" fill="none" extrusionOk="0">
                  <a:moveTo>
                    <a:pt x="916" y="458"/>
                  </a:moveTo>
                  <a:cubicBezTo>
                    <a:pt x="916" y="697"/>
                    <a:pt x="697" y="896"/>
                    <a:pt x="458" y="896"/>
                  </a:cubicBezTo>
                  <a:cubicBezTo>
                    <a:pt x="199" y="896"/>
                    <a:pt x="0" y="697"/>
                    <a:pt x="0" y="458"/>
                  </a:cubicBezTo>
                  <a:cubicBezTo>
                    <a:pt x="0" y="199"/>
                    <a:pt x="199" y="0"/>
                    <a:pt x="458" y="0"/>
                  </a:cubicBezTo>
                  <a:cubicBezTo>
                    <a:pt x="697" y="0"/>
                    <a:pt x="916" y="199"/>
                    <a:pt x="916"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1" name="Google Shape;1101;p129"/>
            <p:cNvSpPr/>
            <p:nvPr/>
          </p:nvSpPr>
          <p:spPr>
            <a:xfrm>
              <a:off x="3802720" y="3789394"/>
              <a:ext cx="40156" cy="40156"/>
            </a:xfrm>
            <a:custGeom>
              <a:avLst/>
              <a:gdLst/>
              <a:ahLst/>
              <a:cxnLst/>
              <a:rect l="l" t="t" r="r" b="b"/>
              <a:pathLst>
                <a:path w="896" h="896" fill="none" extrusionOk="0">
                  <a:moveTo>
                    <a:pt x="896" y="458"/>
                  </a:moveTo>
                  <a:cubicBezTo>
                    <a:pt x="896" y="697"/>
                    <a:pt x="697" y="896"/>
                    <a:pt x="438" y="896"/>
                  </a:cubicBezTo>
                  <a:cubicBezTo>
                    <a:pt x="200" y="896"/>
                    <a:pt x="1" y="697"/>
                    <a:pt x="1" y="458"/>
                  </a:cubicBezTo>
                  <a:cubicBezTo>
                    <a:pt x="1" y="199"/>
                    <a:pt x="200" y="0"/>
                    <a:pt x="438" y="0"/>
                  </a:cubicBezTo>
                  <a:cubicBezTo>
                    <a:pt x="697" y="0"/>
                    <a:pt x="896" y="199"/>
                    <a:pt x="896"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2" name="Google Shape;1102;p129"/>
            <p:cNvSpPr/>
            <p:nvPr/>
          </p:nvSpPr>
          <p:spPr>
            <a:xfrm>
              <a:off x="4065752" y="3789394"/>
              <a:ext cx="40156" cy="40156"/>
            </a:xfrm>
            <a:custGeom>
              <a:avLst/>
              <a:gdLst/>
              <a:ahLst/>
              <a:cxnLst/>
              <a:rect l="l" t="t" r="r" b="b"/>
              <a:pathLst>
                <a:path w="896" h="896" fill="none" extrusionOk="0">
                  <a:moveTo>
                    <a:pt x="895" y="458"/>
                  </a:moveTo>
                  <a:cubicBezTo>
                    <a:pt x="895" y="697"/>
                    <a:pt x="696" y="896"/>
                    <a:pt x="438" y="896"/>
                  </a:cubicBezTo>
                  <a:cubicBezTo>
                    <a:pt x="199" y="896"/>
                    <a:pt x="0" y="697"/>
                    <a:pt x="0" y="458"/>
                  </a:cubicBezTo>
                  <a:cubicBezTo>
                    <a:pt x="0" y="199"/>
                    <a:pt x="199" y="0"/>
                    <a:pt x="438" y="0"/>
                  </a:cubicBezTo>
                  <a:cubicBezTo>
                    <a:pt x="696" y="0"/>
                    <a:pt x="895" y="199"/>
                    <a:pt x="895"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03" name="Google Shape;1103;p129"/>
          <p:cNvGrpSpPr/>
          <p:nvPr/>
        </p:nvGrpSpPr>
        <p:grpSpPr>
          <a:xfrm>
            <a:off x="7249767" y="349840"/>
            <a:ext cx="1389958" cy="1347232"/>
            <a:chOff x="4226800" y="3624975"/>
            <a:chExt cx="544100" cy="527375"/>
          </a:xfrm>
        </p:grpSpPr>
        <p:sp>
          <p:nvSpPr>
            <p:cNvPr id="1104" name="Google Shape;1104;p129"/>
            <p:cNvSpPr/>
            <p:nvPr/>
          </p:nvSpPr>
          <p:spPr>
            <a:xfrm>
              <a:off x="4355200" y="3735900"/>
              <a:ext cx="415700" cy="416450"/>
            </a:xfrm>
            <a:custGeom>
              <a:avLst/>
              <a:gdLst/>
              <a:ahLst/>
              <a:cxnLst/>
              <a:rect l="l" t="t" r="r" b="b"/>
              <a:pathLst>
                <a:path w="16628" h="16658" extrusionOk="0">
                  <a:moveTo>
                    <a:pt x="8329" y="1"/>
                  </a:moveTo>
                  <a:cubicBezTo>
                    <a:pt x="3709" y="1"/>
                    <a:pt x="1" y="3739"/>
                    <a:pt x="1" y="8329"/>
                  </a:cubicBezTo>
                  <a:cubicBezTo>
                    <a:pt x="1" y="12919"/>
                    <a:pt x="3709" y="16658"/>
                    <a:pt x="8329" y="16658"/>
                  </a:cubicBezTo>
                  <a:cubicBezTo>
                    <a:pt x="12919" y="16658"/>
                    <a:pt x="16627" y="12919"/>
                    <a:pt x="16627" y="8329"/>
                  </a:cubicBezTo>
                  <a:cubicBezTo>
                    <a:pt x="16627" y="3739"/>
                    <a:pt x="12919" y="1"/>
                    <a:pt x="8329" y="1"/>
                  </a:cubicBezTo>
                  <a:close/>
                </a:path>
              </a:pathLst>
            </a:custGeom>
            <a:solidFill>
              <a:srgbClr val="D9D9D9">
                <a:alpha val="571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5" name="Google Shape;1105;p129"/>
            <p:cNvSpPr/>
            <p:nvPr/>
          </p:nvSpPr>
          <p:spPr>
            <a:xfrm>
              <a:off x="4239700" y="3713100"/>
              <a:ext cx="424800" cy="76025"/>
            </a:xfrm>
            <a:custGeom>
              <a:avLst/>
              <a:gdLst/>
              <a:ahLst/>
              <a:cxnLst/>
              <a:rect l="l" t="t" r="r" b="b"/>
              <a:pathLst>
                <a:path w="16992" h="3041" extrusionOk="0">
                  <a:moveTo>
                    <a:pt x="16779" y="1"/>
                  </a:moveTo>
                  <a:lnTo>
                    <a:pt x="122" y="2706"/>
                  </a:lnTo>
                  <a:cubicBezTo>
                    <a:pt x="92" y="2828"/>
                    <a:pt x="31" y="2949"/>
                    <a:pt x="1" y="3040"/>
                  </a:cubicBezTo>
                  <a:lnTo>
                    <a:pt x="16992" y="274"/>
                  </a:lnTo>
                  <a:cubicBezTo>
                    <a:pt x="16931" y="183"/>
                    <a:pt x="16840" y="92"/>
                    <a:pt x="1677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6" name="Google Shape;1106;p129"/>
            <p:cNvSpPr/>
            <p:nvPr/>
          </p:nvSpPr>
          <p:spPr>
            <a:xfrm>
              <a:off x="4226800" y="3768575"/>
              <a:ext cx="470375" cy="84375"/>
            </a:xfrm>
            <a:custGeom>
              <a:avLst/>
              <a:gdLst/>
              <a:ahLst/>
              <a:cxnLst/>
              <a:rect l="l" t="t" r="r" b="b"/>
              <a:pathLst>
                <a:path w="18815" h="3375" extrusionOk="0">
                  <a:moveTo>
                    <a:pt x="18693" y="1"/>
                  </a:moveTo>
                  <a:lnTo>
                    <a:pt x="30" y="3040"/>
                  </a:lnTo>
                  <a:cubicBezTo>
                    <a:pt x="0" y="3132"/>
                    <a:pt x="0" y="3253"/>
                    <a:pt x="0" y="3375"/>
                  </a:cubicBezTo>
                  <a:lnTo>
                    <a:pt x="18815" y="274"/>
                  </a:lnTo>
                  <a:cubicBezTo>
                    <a:pt x="18785" y="183"/>
                    <a:pt x="18724" y="92"/>
                    <a:pt x="1869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7" name="Google Shape;1107;p129"/>
            <p:cNvSpPr/>
            <p:nvPr/>
          </p:nvSpPr>
          <p:spPr>
            <a:xfrm>
              <a:off x="4229075" y="3826325"/>
              <a:ext cx="484075" cy="86650"/>
            </a:xfrm>
            <a:custGeom>
              <a:avLst/>
              <a:gdLst/>
              <a:ahLst/>
              <a:cxnLst/>
              <a:rect l="l" t="t" r="r" b="b"/>
              <a:pathLst>
                <a:path w="19363" h="3466" extrusionOk="0">
                  <a:moveTo>
                    <a:pt x="19332" y="1"/>
                  </a:moveTo>
                  <a:lnTo>
                    <a:pt x="0" y="3162"/>
                  </a:lnTo>
                  <a:cubicBezTo>
                    <a:pt x="0" y="3223"/>
                    <a:pt x="0" y="3284"/>
                    <a:pt x="0" y="3314"/>
                  </a:cubicBezTo>
                  <a:cubicBezTo>
                    <a:pt x="31" y="3375"/>
                    <a:pt x="31" y="3436"/>
                    <a:pt x="31" y="3466"/>
                  </a:cubicBezTo>
                  <a:lnTo>
                    <a:pt x="19362" y="305"/>
                  </a:lnTo>
                  <a:cubicBezTo>
                    <a:pt x="19362" y="274"/>
                    <a:pt x="19362" y="214"/>
                    <a:pt x="19332" y="153"/>
                  </a:cubicBezTo>
                  <a:cubicBezTo>
                    <a:pt x="19332" y="122"/>
                    <a:pt x="19332" y="62"/>
                    <a:pt x="1933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8" name="Google Shape;1108;p129"/>
            <p:cNvSpPr/>
            <p:nvPr/>
          </p:nvSpPr>
          <p:spPr>
            <a:xfrm>
              <a:off x="4275425" y="3661450"/>
              <a:ext cx="334375" cy="60800"/>
            </a:xfrm>
            <a:custGeom>
              <a:avLst/>
              <a:gdLst/>
              <a:ahLst/>
              <a:cxnLst/>
              <a:rect l="l" t="t" r="r" b="b"/>
              <a:pathLst>
                <a:path w="13375" h="2432" extrusionOk="0">
                  <a:moveTo>
                    <a:pt x="12979" y="0"/>
                  </a:moveTo>
                  <a:lnTo>
                    <a:pt x="274" y="2097"/>
                  </a:lnTo>
                  <a:cubicBezTo>
                    <a:pt x="183" y="2189"/>
                    <a:pt x="92" y="2310"/>
                    <a:pt x="0" y="2432"/>
                  </a:cubicBezTo>
                  <a:lnTo>
                    <a:pt x="13374" y="274"/>
                  </a:lnTo>
                  <a:cubicBezTo>
                    <a:pt x="13253" y="182"/>
                    <a:pt x="13101" y="91"/>
                    <a:pt x="1297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9" name="Google Shape;1109;p129"/>
            <p:cNvSpPr/>
            <p:nvPr/>
          </p:nvSpPr>
          <p:spPr>
            <a:xfrm>
              <a:off x="4332425" y="4017075"/>
              <a:ext cx="334375" cy="60800"/>
            </a:xfrm>
            <a:custGeom>
              <a:avLst/>
              <a:gdLst/>
              <a:ahLst/>
              <a:cxnLst/>
              <a:rect l="l" t="t" r="r" b="b"/>
              <a:pathLst>
                <a:path w="13375" h="2432" extrusionOk="0">
                  <a:moveTo>
                    <a:pt x="13374" y="0"/>
                  </a:moveTo>
                  <a:lnTo>
                    <a:pt x="0" y="2189"/>
                  </a:lnTo>
                  <a:cubicBezTo>
                    <a:pt x="122" y="2280"/>
                    <a:pt x="243" y="2371"/>
                    <a:pt x="395" y="2432"/>
                  </a:cubicBezTo>
                  <a:lnTo>
                    <a:pt x="13070" y="365"/>
                  </a:lnTo>
                  <a:cubicBezTo>
                    <a:pt x="13192" y="243"/>
                    <a:pt x="13283" y="122"/>
                    <a:pt x="1337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0" name="Google Shape;1110;p129"/>
            <p:cNvSpPr/>
            <p:nvPr/>
          </p:nvSpPr>
          <p:spPr>
            <a:xfrm>
              <a:off x="4372700" y="3624975"/>
              <a:ext cx="120825" cy="20525"/>
            </a:xfrm>
            <a:custGeom>
              <a:avLst/>
              <a:gdLst/>
              <a:ahLst/>
              <a:cxnLst/>
              <a:rect l="l" t="t" r="r" b="b"/>
              <a:pathLst>
                <a:path w="4833" h="821" extrusionOk="0">
                  <a:moveTo>
                    <a:pt x="4011" y="0"/>
                  </a:moveTo>
                  <a:cubicBezTo>
                    <a:pt x="3462" y="0"/>
                    <a:pt x="2908" y="41"/>
                    <a:pt x="2340" y="122"/>
                  </a:cubicBezTo>
                  <a:cubicBezTo>
                    <a:pt x="1520" y="274"/>
                    <a:pt x="730" y="517"/>
                    <a:pt x="0" y="821"/>
                  </a:cubicBezTo>
                  <a:lnTo>
                    <a:pt x="4833" y="30"/>
                  </a:lnTo>
                  <a:cubicBezTo>
                    <a:pt x="4559" y="10"/>
                    <a:pt x="4286" y="0"/>
                    <a:pt x="401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1" name="Google Shape;1111;p129"/>
            <p:cNvSpPr/>
            <p:nvPr/>
          </p:nvSpPr>
          <p:spPr>
            <a:xfrm>
              <a:off x="4245025" y="3887125"/>
              <a:ext cx="470400" cy="84375"/>
            </a:xfrm>
            <a:custGeom>
              <a:avLst/>
              <a:gdLst/>
              <a:ahLst/>
              <a:cxnLst/>
              <a:rect l="l" t="t" r="r" b="b"/>
              <a:pathLst>
                <a:path w="18816" h="3375" extrusionOk="0">
                  <a:moveTo>
                    <a:pt x="18815" y="1"/>
                  </a:moveTo>
                  <a:lnTo>
                    <a:pt x="1" y="3070"/>
                  </a:lnTo>
                  <a:cubicBezTo>
                    <a:pt x="31" y="3162"/>
                    <a:pt x="61" y="3253"/>
                    <a:pt x="122" y="3374"/>
                  </a:cubicBezTo>
                  <a:lnTo>
                    <a:pt x="18785" y="304"/>
                  </a:lnTo>
                  <a:cubicBezTo>
                    <a:pt x="18785" y="213"/>
                    <a:pt x="18815" y="92"/>
                    <a:pt x="1881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2" name="Google Shape;1112;p129"/>
            <p:cNvSpPr/>
            <p:nvPr/>
          </p:nvSpPr>
          <p:spPr>
            <a:xfrm>
              <a:off x="4277700" y="3950200"/>
              <a:ext cx="424800" cy="76775"/>
            </a:xfrm>
            <a:custGeom>
              <a:avLst/>
              <a:gdLst/>
              <a:ahLst/>
              <a:cxnLst/>
              <a:rect l="l" t="t" r="r" b="b"/>
              <a:pathLst>
                <a:path w="16992" h="3071" extrusionOk="0">
                  <a:moveTo>
                    <a:pt x="16992" y="0"/>
                  </a:moveTo>
                  <a:lnTo>
                    <a:pt x="1" y="2766"/>
                  </a:lnTo>
                  <a:cubicBezTo>
                    <a:pt x="61" y="2888"/>
                    <a:pt x="122" y="2979"/>
                    <a:pt x="213" y="3070"/>
                  </a:cubicBezTo>
                  <a:lnTo>
                    <a:pt x="16870" y="335"/>
                  </a:lnTo>
                  <a:cubicBezTo>
                    <a:pt x="16901" y="213"/>
                    <a:pt x="16961" y="122"/>
                    <a:pt x="169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13" name="Google Shape;1113;p129"/>
          <p:cNvSpPr txBox="1">
            <a:spLocks noGrp="1"/>
          </p:cNvSpPr>
          <p:nvPr>
            <p:ph type="title" hasCustomPrompt="1"/>
          </p:nvPr>
        </p:nvSpPr>
        <p:spPr>
          <a:xfrm>
            <a:off x="2588238" y="2018787"/>
            <a:ext cx="3967500" cy="684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5000">
                <a:solidFill>
                  <a:schemeClr val="lt2"/>
                </a:solidFill>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r>
              <a:t>xx%</a:t>
            </a:r>
          </a:p>
        </p:txBody>
      </p:sp>
      <p:sp>
        <p:nvSpPr>
          <p:cNvPr id="1114" name="Google Shape;1114;p129"/>
          <p:cNvSpPr txBox="1">
            <a:spLocks noGrp="1"/>
          </p:cNvSpPr>
          <p:nvPr>
            <p:ph type="subTitle" idx="1"/>
          </p:nvPr>
        </p:nvSpPr>
        <p:spPr>
          <a:xfrm>
            <a:off x="2591228" y="2629411"/>
            <a:ext cx="3961500" cy="495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1600">
                <a:solidFill>
                  <a:schemeClr val="dk1"/>
                </a:solidFill>
              </a:defRPr>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1115" name="Google Shape;1115;p129"/>
          <p:cNvSpPr txBox="1">
            <a:spLocks noGrp="1"/>
          </p:cNvSpPr>
          <p:nvPr>
            <p:ph type="title" idx="2" hasCustomPrompt="1"/>
          </p:nvPr>
        </p:nvSpPr>
        <p:spPr>
          <a:xfrm>
            <a:off x="2588238" y="681438"/>
            <a:ext cx="3967500" cy="684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5000">
                <a:solidFill>
                  <a:schemeClr val="lt2"/>
                </a:solidFill>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r>
              <a:t>xx%</a:t>
            </a:r>
          </a:p>
        </p:txBody>
      </p:sp>
      <p:sp>
        <p:nvSpPr>
          <p:cNvPr id="1116" name="Google Shape;1116;p129"/>
          <p:cNvSpPr txBox="1">
            <a:spLocks noGrp="1"/>
          </p:cNvSpPr>
          <p:nvPr>
            <p:ph type="subTitle" idx="3"/>
          </p:nvPr>
        </p:nvSpPr>
        <p:spPr>
          <a:xfrm>
            <a:off x="2591228" y="1292062"/>
            <a:ext cx="3961500" cy="495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1600">
                <a:solidFill>
                  <a:schemeClr val="dk1"/>
                </a:solidFill>
              </a:defRPr>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1117" name="Google Shape;1117;p129"/>
          <p:cNvSpPr txBox="1">
            <a:spLocks noGrp="1"/>
          </p:cNvSpPr>
          <p:nvPr>
            <p:ph type="title" idx="4" hasCustomPrompt="1"/>
          </p:nvPr>
        </p:nvSpPr>
        <p:spPr>
          <a:xfrm>
            <a:off x="2588238" y="3356136"/>
            <a:ext cx="3967500" cy="684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5000">
                <a:solidFill>
                  <a:schemeClr val="lt2"/>
                </a:solidFill>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r>
              <a:t>xx%</a:t>
            </a:r>
          </a:p>
        </p:txBody>
      </p:sp>
      <p:sp>
        <p:nvSpPr>
          <p:cNvPr id="1118" name="Google Shape;1118;p129"/>
          <p:cNvSpPr txBox="1">
            <a:spLocks noGrp="1"/>
          </p:cNvSpPr>
          <p:nvPr>
            <p:ph type="subTitle" idx="5"/>
          </p:nvPr>
        </p:nvSpPr>
        <p:spPr>
          <a:xfrm>
            <a:off x="2591228" y="3966760"/>
            <a:ext cx="3961500" cy="495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1600">
                <a:solidFill>
                  <a:schemeClr val="dk1"/>
                </a:solidFill>
              </a:defRPr>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1119" name="Google Shape;1119;p129"/>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matchingName="Numbers and text 1">
  <p:cSld name="CUSTOM_23">
    <p:spTree>
      <p:nvGrpSpPr>
        <p:cNvPr id="1" name="Shape 1120"/>
        <p:cNvGrpSpPr/>
        <p:nvPr/>
      </p:nvGrpSpPr>
      <p:grpSpPr>
        <a:xfrm>
          <a:off x="0" y="0"/>
          <a:ext cx="0" cy="0"/>
          <a:chOff x="0" y="0"/>
          <a:chExt cx="0" cy="0"/>
        </a:xfrm>
      </p:grpSpPr>
      <p:sp>
        <p:nvSpPr>
          <p:cNvPr id="1121" name="Google Shape;1121;p130"/>
          <p:cNvSpPr/>
          <p:nvPr/>
        </p:nvSpPr>
        <p:spPr>
          <a:xfrm>
            <a:off x="329727" y="3906571"/>
            <a:ext cx="1061947" cy="1063863"/>
          </a:xfrm>
          <a:custGeom>
            <a:avLst/>
            <a:gdLst/>
            <a:ahLst/>
            <a:cxnLst/>
            <a:rect l="l" t="t" r="r" b="b"/>
            <a:pathLst>
              <a:path w="16628" h="16658" extrusionOk="0">
                <a:moveTo>
                  <a:pt x="8329" y="1"/>
                </a:moveTo>
                <a:cubicBezTo>
                  <a:pt x="3709" y="1"/>
                  <a:pt x="1" y="3739"/>
                  <a:pt x="1" y="8329"/>
                </a:cubicBezTo>
                <a:cubicBezTo>
                  <a:pt x="1" y="12919"/>
                  <a:pt x="3709" y="16658"/>
                  <a:pt x="8329" y="16658"/>
                </a:cubicBezTo>
                <a:cubicBezTo>
                  <a:pt x="12919" y="16658"/>
                  <a:pt x="16627" y="12919"/>
                  <a:pt x="16627" y="8329"/>
                </a:cubicBezTo>
                <a:cubicBezTo>
                  <a:pt x="16627" y="3739"/>
                  <a:pt x="12919" y="1"/>
                  <a:pt x="8329" y="1"/>
                </a:cubicBezTo>
                <a:close/>
              </a:path>
            </a:pathLst>
          </a:custGeom>
          <a:solidFill>
            <a:srgbClr val="D9D9D9">
              <a:alpha val="571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2" name="Google Shape;1122;p130"/>
          <p:cNvSpPr/>
          <p:nvPr/>
        </p:nvSpPr>
        <p:spPr>
          <a:xfrm flipH="1">
            <a:off x="6983856" y="0"/>
            <a:ext cx="2160144" cy="2162728"/>
          </a:xfrm>
          <a:custGeom>
            <a:avLst/>
            <a:gdLst/>
            <a:ahLst/>
            <a:cxnLst/>
            <a:rect l="l" t="t" r="r" b="b"/>
            <a:pathLst>
              <a:path w="25716" h="25746" extrusionOk="0">
                <a:moveTo>
                  <a:pt x="0" y="0"/>
                </a:moveTo>
                <a:lnTo>
                  <a:pt x="0" y="25745"/>
                </a:lnTo>
                <a:cubicBezTo>
                  <a:pt x="14195" y="25745"/>
                  <a:pt x="25715" y="14225"/>
                  <a:pt x="25715" y="0"/>
                </a:cubicBezTo>
                <a:close/>
              </a:path>
            </a:pathLst>
          </a:custGeom>
          <a:solidFill>
            <a:srgbClr val="D9D9D9">
              <a:alpha val="571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3" name="Google Shape;1123;p130"/>
          <p:cNvSpPr/>
          <p:nvPr/>
        </p:nvSpPr>
        <p:spPr>
          <a:xfrm rot="5400000">
            <a:off x="6915036" y="447370"/>
            <a:ext cx="359302" cy="354686"/>
          </a:xfrm>
          <a:custGeom>
            <a:avLst/>
            <a:gdLst/>
            <a:ahLst/>
            <a:cxnLst/>
            <a:rect l="l" t="t" r="r" b="b"/>
            <a:pathLst>
              <a:path w="8017" h="7914" extrusionOk="0">
                <a:moveTo>
                  <a:pt x="607" y="1"/>
                </a:moveTo>
                <a:cubicBezTo>
                  <a:pt x="468" y="1"/>
                  <a:pt x="328" y="51"/>
                  <a:pt x="219" y="150"/>
                </a:cubicBezTo>
                <a:cubicBezTo>
                  <a:pt x="0" y="369"/>
                  <a:pt x="0" y="727"/>
                  <a:pt x="219" y="946"/>
                </a:cubicBezTo>
                <a:lnTo>
                  <a:pt x="3243" y="3950"/>
                </a:lnTo>
                <a:lnTo>
                  <a:pt x="219" y="6973"/>
                </a:lnTo>
                <a:cubicBezTo>
                  <a:pt x="0" y="7192"/>
                  <a:pt x="0" y="7530"/>
                  <a:pt x="219" y="7749"/>
                </a:cubicBezTo>
                <a:cubicBezTo>
                  <a:pt x="328" y="7859"/>
                  <a:pt x="468" y="7913"/>
                  <a:pt x="607" y="7913"/>
                </a:cubicBezTo>
                <a:cubicBezTo>
                  <a:pt x="746" y="7913"/>
                  <a:pt x="885" y="7859"/>
                  <a:pt x="995" y="7749"/>
                </a:cubicBezTo>
                <a:lnTo>
                  <a:pt x="4019" y="4725"/>
                </a:lnTo>
                <a:lnTo>
                  <a:pt x="7042" y="7749"/>
                </a:lnTo>
                <a:cubicBezTo>
                  <a:pt x="7142" y="7859"/>
                  <a:pt x="7281" y="7913"/>
                  <a:pt x="7423" y="7913"/>
                </a:cubicBezTo>
                <a:cubicBezTo>
                  <a:pt x="7564" y="7913"/>
                  <a:pt x="7709" y="7859"/>
                  <a:pt x="7818" y="7749"/>
                </a:cubicBezTo>
                <a:cubicBezTo>
                  <a:pt x="8017" y="7530"/>
                  <a:pt x="8017" y="7192"/>
                  <a:pt x="7818" y="6973"/>
                </a:cubicBezTo>
                <a:lnTo>
                  <a:pt x="4794" y="3950"/>
                </a:lnTo>
                <a:lnTo>
                  <a:pt x="7818" y="946"/>
                </a:lnTo>
                <a:cubicBezTo>
                  <a:pt x="8017" y="727"/>
                  <a:pt x="8017" y="369"/>
                  <a:pt x="7818" y="150"/>
                </a:cubicBezTo>
                <a:cubicBezTo>
                  <a:pt x="7709" y="51"/>
                  <a:pt x="7564" y="1"/>
                  <a:pt x="7423" y="1"/>
                </a:cubicBezTo>
                <a:cubicBezTo>
                  <a:pt x="7281" y="1"/>
                  <a:pt x="7142" y="51"/>
                  <a:pt x="7042" y="150"/>
                </a:cubicBezTo>
                <a:lnTo>
                  <a:pt x="4019" y="3174"/>
                </a:lnTo>
                <a:lnTo>
                  <a:pt x="995" y="150"/>
                </a:lnTo>
                <a:cubicBezTo>
                  <a:pt x="885" y="51"/>
                  <a:pt x="746" y="1"/>
                  <a:pt x="60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24" name="Google Shape;1124;p130"/>
          <p:cNvGrpSpPr/>
          <p:nvPr/>
        </p:nvGrpSpPr>
        <p:grpSpPr>
          <a:xfrm flipH="1">
            <a:off x="1163575" y="4418042"/>
            <a:ext cx="1259199" cy="457219"/>
            <a:chOff x="3275850" y="3006614"/>
            <a:chExt cx="830059" cy="301397"/>
          </a:xfrm>
        </p:grpSpPr>
        <p:sp>
          <p:nvSpPr>
            <p:cNvPr id="1125" name="Google Shape;1125;p130"/>
            <p:cNvSpPr/>
            <p:nvPr/>
          </p:nvSpPr>
          <p:spPr>
            <a:xfrm>
              <a:off x="3275850" y="3006614"/>
              <a:ext cx="40156" cy="40156"/>
            </a:xfrm>
            <a:custGeom>
              <a:avLst/>
              <a:gdLst/>
              <a:ahLst/>
              <a:cxnLst/>
              <a:rect l="l" t="t" r="r" b="b"/>
              <a:pathLst>
                <a:path w="896" h="896" fill="none" extrusionOk="0">
                  <a:moveTo>
                    <a:pt x="895" y="458"/>
                  </a:moveTo>
                  <a:cubicBezTo>
                    <a:pt x="895" y="697"/>
                    <a:pt x="696" y="896"/>
                    <a:pt x="458" y="896"/>
                  </a:cubicBezTo>
                  <a:cubicBezTo>
                    <a:pt x="199" y="896"/>
                    <a:pt x="0" y="697"/>
                    <a:pt x="0" y="458"/>
                  </a:cubicBezTo>
                  <a:cubicBezTo>
                    <a:pt x="0" y="200"/>
                    <a:pt x="199" y="1"/>
                    <a:pt x="458" y="1"/>
                  </a:cubicBezTo>
                  <a:cubicBezTo>
                    <a:pt x="696" y="1"/>
                    <a:pt x="895" y="200"/>
                    <a:pt x="895"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6" name="Google Shape;1126;p130"/>
            <p:cNvSpPr/>
            <p:nvPr/>
          </p:nvSpPr>
          <p:spPr>
            <a:xfrm>
              <a:off x="3538837" y="3006614"/>
              <a:ext cx="41053" cy="40156"/>
            </a:xfrm>
            <a:custGeom>
              <a:avLst/>
              <a:gdLst/>
              <a:ahLst/>
              <a:cxnLst/>
              <a:rect l="l" t="t" r="r" b="b"/>
              <a:pathLst>
                <a:path w="916" h="896" fill="none" extrusionOk="0">
                  <a:moveTo>
                    <a:pt x="916" y="458"/>
                  </a:moveTo>
                  <a:cubicBezTo>
                    <a:pt x="916" y="697"/>
                    <a:pt x="697" y="896"/>
                    <a:pt x="458" y="896"/>
                  </a:cubicBezTo>
                  <a:cubicBezTo>
                    <a:pt x="199" y="896"/>
                    <a:pt x="0" y="697"/>
                    <a:pt x="0" y="458"/>
                  </a:cubicBezTo>
                  <a:cubicBezTo>
                    <a:pt x="0" y="200"/>
                    <a:pt x="199" y="1"/>
                    <a:pt x="458" y="1"/>
                  </a:cubicBezTo>
                  <a:cubicBezTo>
                    <a:pt x="697" y="1"/>
                    <a:pt x="916" y="200"/>
                    <a:pt x="916"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7" name="Google Shape;1127;p130"/>
            <p:cNvSpPr/>
            <p:nvPr/>
          </p:nvSpPr>
          <p:spPr>
            <a:xfrm>
              <a:off x="3802720" y="3006614"/>
              <a:ext cx="40156" cy="40156"/>
            </a:xfrm>
            <a:custGeom>
              <a:avLst/>
              <a:gdLst/>
              <a:ahLst/>
              <a:cxnLst/>
              <a:rect l="l" t="t" r="r" b="b"/>
              <a:pathLst>
                <a:path w="896" h="896" fill="none" extrusionOk="0">
                  <a:moveTo>
                    <a:pt x="896" y="458"/>
                  </a:moveTo>
                  <a:cubicBezTo>
                    <a:pt x="896" y="697"/>
                    <a:pt x="697" y="896"/>
                    <a:pt x="438" y="896"/>
                  </a:cubicBezTo>
                  <a:cubicBezTo>
                    <a:pt x="200" y="896"/>
                    <a:pt x="1" y="697"/>
                    <a:pt x="1" y="458"/>
                  </a:cubicBezTo>
                  <a:cubicBezTo>
                    <a:pt x="1" y="200"/>
                    <a:pt x="200" y="1"/>
                    <a:pt x="438" y="1"/>
                  </a:cubicBezTo>
                  <a:cubicBezTo>
                    <a:pt x="697" y="1"/>
                    <a:pt x="896" y="200"/>
                    <a:pt x="896"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8" name="Google Shape;1128;p130"/>
            <p:cNvSpPr/>
            <p:nvPr/>
          </p:nvSpPr>
          <p:spPr>
            <a:xfrm>
              <a:off x="4065752" y="3006614"/>
              <a:ext cx="40156" cy="40156"/>
            </a:xfrm>
            <a:custGeom>
              <a:avLst/>
              <a:gdLst/>
              <a:ahLst/>
              <a:cxnLst/>
              <a:rect l="l" t="t" r="r" b="b"/>
              <a:pathLst>
                <a:path w="896" h="896" fill="none" extrusionOk="0">
                  <a:moveTo>
                    <a:pt x="895" y="458"/>
                  </a:moveTo>
                  <a:cubicBezTo>
                    <a:pt x="895" y="697"/>
                    <a:pt x="696" y="896"/>
                    <a:pt x="438" y="896"/>
                  </a:cubicBezTo>
                  <a:cubicBezTo>
                    <a:pt x="199" y="896"/>
                    <a:pt x="0" y="697"/>
                    <a:pt x="0" y="458"/>
                  </a:cubicBezTo>
                  <a:cubicBezTo>
                    <a:pt x="0" y="200"/>
                    <a:pt x="199" y="1"/>
                    <a:pt x="438" y="1"/>
                  </a:cubicBezTo>
                  <a:cubicBezTo>
                    <a:pt x="696" y="1"/>
                    <a:pt x="895" y="200"/>
                    <a:pt x="895"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9" name="Google Shape;1129;p130"/>
            <p:cNvSpPr/>
            <p:nvPr/>
          </p:nvSpPr>
          <p:spPr>
            <a:xfrm>
              <a:off x="3275850" y="3267854"/>
              <a:ext cx="40156" cy="40156"/>
            </a:xfrm>
            <a:custGeom>
              <a:avLst/>
              <a:gdLst/>
              <a:ahLst/>
              <a:cxnLst/>
              <a:rect l="l" t="t" r="r" b="b"/>
              <a:pathLst>
                <a:path w="896" h="896" fill="none" extrusionOk="0">
                  <a:moveTo>
                    <a:pt x="895" y="438"/>
                  </a:moveTo>
                  <a:cubicBezTo>
                    <a:pt x="895" y="696"/>
                    <a:pt x="696" y="895"/>
                    <a:pt x="458" y="895"/>
                  </a:cubicBezTo>
                  <a:cubicBezTo>
                    <a:pt x="199" y="895"/>
                    <a:pt x="0" y="696"/>
                    <a:pt x="0" y="438"/>
                  </a:cubicBezTo>
                  <a:cubicBezTo>
                    <a:pt x="0" y="199"/>
                    <a:pt x="199" y="0"/>
                    <a:pt x="458" y="0"/>
                  </a:cubicBezTo>
                  <a:cubicBezTo>
                    <a:pt x="696" y="0"/>
                    <a:pt x="895" y="199"/>
                    <a:pt x="895"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0" name="Google Shape;1130;p130"/>
            <p:cNvSpPr/>
            <p:nvPr/>
          </p:nvSpPr>
          <p:spPr>
            <a:xfrm>
              <a:off x="3538837" y="3267854"/>
              <a:ext cx="41053" cy="40156"/>
            </a:xfrm>
            <a:custGeom>
              <a:avLst/>
              <a:gdLst/>
              <a:ahLst/>
              <a:cxnLst/>
              <a:rect l="l" t="t" r="r" b="b"/>
              <a:pathLst>
                <a:path w="916" h="896" fill="none" extrusionOk="0">
                  <a:moveTo>
                    <a:pt x="916" y="438"/>
                  </a:moveTo>
                  <a:cubicBezTo>
                    <a:pt x="916" y="696"/>
                    <a:pt x="697" y="895"/>
                    <a:pt x="458" y="895"/>
                  </a:cubicBezTo>
                  <a:cubicBezTo>
                    <a:pt x="199" y="895"/>
                    <a:pt x="0" y="696"/>
                    <a:pt x="0" y="438"/>
                  </a:cubicBezTo>
                  <a:cubicBezTo>
                    <a:pt x="0" y="199"/>
                    <a:pt x="199" y="0"/>
                    <a:pt x="458" y="0"/>
                  </a:cubicBezTo>
                  <a:cubicBezTo>
                    <a:pt x="697" y="0"/>
                    <a:pt x="916" y="199"/>
                    <a:pt x="916"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1" name="Google Shape;1131;p130"/>
            <p:cNvSpPr/>
            <p:nvPr/>
          </p:nvSpPr>
          <p:spPr>
            <a:xfrm>
              <a:off x="3802720" y="3267854"/>
              <a:ext cx="40156" cy="40156"/>
            </a:xfrm>
            <a:custGeom>
              <a:avLst/>
              <a:gdLst/>
              <a:ahLst/>
              <a:cxnLst/>
              <a:rect l="l" t="t" r="r" b="b"/>
              <a:pathLst>
                <a:path w="896" h="896" fill="none" extrusionOk="0">
                  <a:moveTo>
                    <a:pt x="896" y="438"/>
                  </a:moveTo>
                  <a:cubicBezTo>
                    <a:pt x="896" y="696"/>
                    <a:pt x="697" y="895"/>
                    <a:pt x="438" y="895"/>
                  </a:cubicBezTo>
                  <a:cubicBezTo>
                    <a:pt x="200" y="895"/>
                    <a:pt x="1" y="696"/>
                    <a:pt x="1" y="438"/>
                  </a:cubicBezTo>
                  <a:cubicBezTo>
                    <a:pt x="1" y="199"/>
                    <a:pt x="200" y="0"/>
                    <a:pt x="438" y="0"/>
                  </a:cubicBezTo>
                  <a:cubicBezTo>
                    <a:pt x="697" y="0"/>
                    <a:pt x="896" y="199"/>
                    <a:pt x="896"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2" name="Google Shape;1132;p130"/>
            <p:cNvSpPr/>
            <p:nvPr/>
          </p:nvSpPr>
          <p:spPr>
            <a:xfrm>
              <a:off x="4065752" y="3267854"/>
              <a:ext cx="40156" cy="40156"/>
            </a:xfrm>
            <a:custGeom>
              <a:avLst/>
              <a:gdLst/>
              <a:ahLst/>
              <a:cxnLst/>
              <a:rect l="l" t="t" r="r" b="b"/>
              <a:pathLst>
                <a:path w="896" h="896" fill="none" extrusionOk="0">
                  <a:moveTo>
                    <a:pt x="895" y="438"/>
                  </a:moveTo>
                  <a:cubicBezTo>
                    <a:pt x="895" y="696"/>
                    <a:pt x="696" y="895"/>
                    <a:pt x="438" y="895"/>
                  </a:cubicBezTo>
                  <a:cubicBezTo>
                    <a:pt x="199" y="895"/>
                    <a:pt x="0" y="696"/>
                    <a:pt x="0" y="438"/>
                  </a:cubicBezTo>
                  <a:cubicBezTo>
                    <a:pt x="0" y="199"/>
                    <a:pt x="199" y="0"/>
                    <a:pt x="438" y="0"/>
                  </a:cubicBezTo>
                  <a:cubicBezTo>
                    <a:pt x="696" y="0"/>
                    <a:pt x="895" y="199"/>
                    <a:pt x="895"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33" name="Google Shape;1133;p130"/>
          <p:cNvSpPr/>
          <p:nvPr/>
        </p:nvSpPr>
        <p:spPr>
          <a:xfrm rot="5400000" flipH="1">
            <a:off x="781349" y="-498750"/>
            <a:ext cx="716400" cy="2279100"/>
          </a:xfrm>
          <a:prstGeom prst="round2SameRect">
            <a:avLst>
              <a:gd name="adj1" fmla="val 50000"/>
              <a:gd name="adj2" fmla="val 0"/>
            </a:avLst>
          </a:prstGeom>
          <a:solidFill>
            <a:srgbClr val="D9D9D9">
              <a:alpha val="571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4" name="Google Shape;1134;p130"/>
          <p:cNvSpPr txBox="1">
            <a:spLocks noGrp="1"/>
          </p:cNvSpPr>
          <p:nvPr>
            <p:ph type="title"/>
          </p:nvPr>
        </p:nvSpPr>
        <p:spPr>
          <a:xfrm>
            <a:off x="713225" y="445050"/>
            <a:ext cx="77175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sz="3200"/>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1135" name="Google Shape;1135;p130"/>
          <p:cNvSpPr txBox="1">
            <a:spLocks noGrp="1"/>
          </p:cNvSpPr>
          <p:nvPr>
            <p:ph type="title" idx="2" hasCustomPrompt="1"/>
          </p:nvPr>
        </p:nvSpPr>
        <p:spPr>
          <a:xfrm>
            <a:off x="938350" y="2984700"/>
            <a:ext cx="2079000" cy="768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5900">
                <a:solidFill>
                  <a:schemeClr val="lt2"/>
                </a:solidFill>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1136" name="Google Shape;1136;p130"/>
          <p:cNvSpPr txBox="1">
            <a:spLocks noGrp="1"/>
          </p:cNvSpPr>
          <p:nvPr>
            <p:ph type="subTitle" idx="1"/>
          </p:nvPr>
        </p:nvSpPr>
        <p:spPr>
          <a:xfrm>
            <a:off x="938350" y="2292614"/>
            <a:ext cx="2079000" cy="6153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PT Sans"/>
              <a:buNone/>
              <a:defRPr sz="1600"/>
            </a:lvl1pPr>
            <a:lvl2pPr lvl="1" algn="ctr" rtl="0">
              <a:lnSpc>
                <a:spcPct val="100000"/>
              </a:lnSpc>
              <a:spcBef>
                <a:spcPts val="0"/>
              </a:spcBef>
              <a:spcAft>
                <a:spcPts val="0"/>
              </a:spcAft>
              <a:buClr>
                <a:schemeClr val="dk1"/>
              </a:buClr>
              <a:buSzPts val="2100"/>
              <a:buNone/>
              <a:defRPr sz="2100">
                <a:solidFill>
                  <a:schemeClr val="dk1"/>
                </a:solidFill>
              </a:defRPr>
            </a:lvl2pPr>
            <a:lvl3pPr lvl="2" algn="ctr" rtl="0">
              <a:lnSpc>
                <a:spcPct val="100000"/>
              </a:lnSpc>
              <a:spcBef>
                <a:spcPts val="0"/>
              </a:spcBef>
              <a:spcAft>
                <a:spcPts val="0"/>
              </a:spcAft>
              <a:buClr>
                <a:schemeClr val="dk1"/>
              </a:buClr>
              <a:buSzPts val="2100"/>
              <a:buNone/>
              <a:defRPr sz="2100">
                <a:solidFill>
                  <a:schemeClr val="dk1"/>
                </a:solidFill>
              </a:defRPr>
            </a:lvl3pPr>
            <a:lvl4pPr lvl="3"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4pPr>
            <a:lvl5pPr lvl="4"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5pPr>
            <a:lvl6pPr lvl="5"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6pPr>
            <a:lvl7pPr lvl="6"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7pPr>
            <a:lvl8pPr lvl="7"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8pPr>
            <a:lvl9pPr lvl="8"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9pPr>
          </a:lstStyle>
          <a:p>
            <a:endParaRPr/>
          </a:p>
        </p:txBody>
      </p:sp>
      <p:sp>
        <p:nvSpPr>
          <p:cNvPr id="1137" name="Google Shape;1137;p130"/>
          <p:cNvSpPr txBox="1">
            <a:spLocks noGrp="1"/>
          </p:cNvSpPr>
          <p:nvPr>
            <p:ph type="title" idx="3" hasCustomPrompt="1"/>
          </p:nvPr>
        </p:nvSpPr>
        <p:spPr>
          <a:xfrm>
            <a:off x="3532438" y="2984700"/>
            <a:ext cx="2079000" cy="768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5900">
                <a:solidFill>
                  <a:schemeClr val="lt2"/>
                </a:solidFill>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1138" name="Google Shape;1138;p130"/>
          <p:cNvSpPr txBox="1">
            <a:spLocks noGrp="1"/>
          </p:cNvSpPr>
          <p:nvPr>
            <p:ph type="subTitle" idx="4"/>
          </p:nvPr>
        </p:nvSpPr>
        <p:spPr>
          <a:xfrm>
            <a:off x="3532438" y="2292590"/>
            <a:ext cx="2079000" cy="6153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PT Sans"/>
              <a:buNone/>
              <a:defRPr sz="1600"/>
            </a:lvl1pPr>
            <a:lvl2pPr lvl="1" algn="ctr" rtl="0">
              <a:lnSpc>
                <a:spcPct val="100000"/>
              </a:lnSpc>
              <a:spcBef>
                <a:spcPts val="0"/>
              </a:spcBef>
              <a:spcAft>
                <a:spcPts val="0"/>
              </a:spcAft>
              <a:buClr>
                <a:schemeClr val="dk1"/>
              </a:buClr>
              <a:buSzPts val="2100"/>
              <a:buNone/>
              <a:defRPr sz="2100">
                <a:solidFill>
                  <a:schemeClr val="dk1"/>
                </a:solidFill>
              </a:defRPr>
            </a:lvl2pPr>
            <a:lvl3pPr lvl="2" algn="ctr" rtl="0">
              <a:lnSpc>
                <a:spcPct val="100000"/>
              </a:lnSpc>
              <a:spcBef>
                <a:spcPts val="0"/>
              </a:spcBef>
              <a:spcAft>
                <a:spcPts val="0"/>
              </a:spcAft>
              <a:buClr>
                <a:schemeClr val="dk1"/>
              </a:buClr>
              <a:buSzPts val="2100"/>
              <a:buNone/>
              <a:defRPr sz="2100">
                <a:solidFill>
                  <a:schemeClr val="dk1"/>
                </a:solidFill>
              </a:defRPr>
            </a:lvl3pPr>
            <a:lvl4pPr lvl="3"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4pPr>
            <a:lvl5pPr lvl="4"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5pPr>
            <a:lvl6pPr lvl="5"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6pPr>
            <a:lvl7pPr lvl="6"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7pPr>
            <a:lvl8pPr lvl="7"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8pPr>
            <a:lvl9pPr lvl="8"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9pPr>
          </a:lstStyle>
          <a:p>
            <a:endParaRPr/>
          </a:p>
        </p:txBody>
      </p:sp>
      <p:sp>
        <p:nvSpPr>
          <p:cNvPr id="1139" name="Google Shape;1139;p130"/>
          <p:cNvSpPr txBox="1">
            <a:spLocks noGrp="1"/>
          </p:cNvSpPr>
          <p:nvPr>
            <p:ph type="title" idx="5" hasCustomPrompt="1"/>
          </p:nvPr>
        </p:nvSpPr>
        <p:spPr>
          <a:xfrm>
            <a:off x="6126575" y="2984700"/>
            <a:ext cx="2079000" cy="768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5900">
                <a:solidFill>
                  <a:schemeClr val="lt2"/>
                </a:solidFill>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1140" name="Google Shape;1140;p130"/>
          <p:cNvSpPr txBox="1">
            <a:spLocks noGrp="1"/>
          </p:cNvSpPr>
          <p:nvPr>
            <p:ph type="subTitle" idx="6"/>
          </p:nvPr>
        </p:nvSpPr>
        <p:spPr>
          <a:xfrm>
            <a:off x="6126575" y="2292589"/>
            <a:ext cx="2079000" cy="6153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PT Sans"/>
              <a:buNone/>
              <a:defRPr sz="1600"/>
            </a:lvl1pPr>
            <a:lvl2pPr lvl="1" algn="ctr" rtl="0">
              <a:lnSpc>
                <a:spcPct val="100000"/>
              </a:lnSpc>
              <a:spcBef>
                <a:spcPts val="0"/>
              </a:spcBef>
              <a:spcAft>
                <a:spcPts val="0"/>
              </a:spcAft>
              <a:buClr>
                <a:schemeClr val="dk1"/>
              </a:buClr>
              <a:buSzPts val="2100"/>
              <a:buNone/>
              <a:defRPr sz="2100">
                <a:solidFill>
                  <a:schemeClr val="dk1"/>
                </a:solidFill>
              </a:defRPr>
            </a:lvl2pPr>
            <a:lvl3pPr lvl="2" algn="ctr" rtl="0">
              <a:lnSpc>
                <a:spcPct val="100000"/>
              </a:lnSpc>
              <a:spcBef>
                <a:spcPts val="0"/>
              </a:spcBef>
              <a:spcAft>
                <a:spcPts val="0"/>
              </a:spcAft>
              <a:buClr>
                <a:schemeClr val="dk1"/>
              </a:buClr>
              <a:buSzPts val="2100"/>
              <a:buNone/>
              <a:defRPr sz="2100">
                <a:solidFill>
                  <a:schemeClr val="dk1"/>
                </a:solidFill>
              </a:defRPr>
            </a:lvl3pPr>
            <a:lvl4pPr lvl="3"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4pPr>
            <a:lvl5pPr lvl="4"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5pPr>
            <a:lvl6pPr lvl="5"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6pPr>
            <a:lvl7pPr lvl="6"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7pPr>
            <a:lvl8pPr lvl="7"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8pPr>
            <a:lvl9pPr lvl="8"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9pPr>
          </a:lstStyle>
          <a:p>
            <a:endParaRPr/>
          </a:p>
        </p:txBody>
      </p:sp>
      <p:sp>
        <p:nvSpPr>
          <p:cNvPr id="1141" name="Google Shape;1141;p130"/>
          <p:cNvSpPr txBox="1">
            <a:spLocks noGrp="1"/>
          </p:cNvSpPr>
          <p:nvPr>
            <p:ph type="title" idx="7"/>
          </p:nvPr>
        </p:nvSpPr>
        <p:spPr>
          <a:xfrm>
            <a:off x="938350" y="1787550"/>
            <a:ext cx="2079000" cy="484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200">
                <a:latin typeface="Barlow Black"/>
                <a:ea typeface="Barlow Black"/>
                <a:cs typeface="Barlow Black"/>
                <a:sym typeface="Barlow Black"/>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142" name="Google Shape;1142;p130"/>
          <p:cNvSpPr txBox="1">
            <a:spLocks noGrp="1"/>
          </p:cNvSpPr>
          <p:nvPr>
            <p:ph type="title" idx="8"/>
          </p:nvPr>
        </p:nvSpPr>
        <p:spPr>
          <a:xfrm>
            <a:off x="3532438" y="1787550"/>
            <a:ext cx="2079000" cy="484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200">
                <a:latin typeface="Barlow Black"/>
                <a:ea typeface="Barlow Black"/>
                <a:cs typeface="Barlow Black"/>
                <a:sym typeface="Barlow Black"/>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143" name="Google Shape;1143;p130"/>
          <p:cNvSpPr txBox="1">
            <a:spLocks noGrp="1"/>
          </p:cNvSpPr>
          <p:nvPr>
            <p:ph type="title" idx="9"/>
          </p:nvPr>
        </p:nvSpPr>
        <p:spPr>
          <a:xfrm>
            <a:off x="6126575" y="1787550"/>
            <a:ext cx="2079000" cy="484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200">
                <a:latin typeface="Barlow Black"/>
                <a:ea typeface="Barlow Black"/>
                <a:cs typeface="Barlow Black"/>
                <a:sym typeface="Barlow Black"/>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144" name="Google Shape;1144;p130"/>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matchingName="Section header 2">
  <p:cSld name="CUSTOM_11">
    <p:spTree>
      <p:nvGrpSpPr>
        <p:cNvPr id="1" name="Shape 1145"/>
        <p:cNvGrpSpPr/>
        <p:nvPr/>
      </p:nvGrpSpPr>
      <p:grpSpPr>
        <a:xfrm>
          <a:off x="0" y="0"/>
          <a:ext cx="0" cy="0"/>
          <a:chOff x="0" y="0"/>
          <a:chExt cx="0" cy="0"/>
        </a:xfrm>
      </p:grpSpPr>
      <p:sp>
        <p:nvSpPr>
          <p:cNvPr id="1146" name="Google Shape;1146;p131"/>
          <p:cNvSpPr/>
          <p:nvPr/>
        </p:nvSpPr>
        <p:spPr>
          <a:xfrm flipH="1">
            <a:off x="1958387" y="3393284"/>
            <a:ext cx="3508083" cy="1750210"/>
          </a:xfrm>
          <a:custGeom>
            <a:avLst/>
            <a:gdLst/>
            <a:ahLst/>
            <a:cxnLst/>
            <a:rect l="l" t="t" r="r" b="b"/>
            <a:pathLst>
              <a:path w="26992" h="13466" extrusionOk="0">
                <a:moveTo>
                  <a:pt x="13496" y="0"/>
                </a:moveTo>
                <a:cubicBezTo>
                  <a:pt x="6049" y="0"/>
                  <a:pt x="1" y="6019"/>
                  <a:pt x="1" y="13466"/>
                </a:cubicBezTo>
                <a:lnTo>
                  <a:pt x="4469" y="13466"/>
                </a:lnTo>
                <a:cubicBezTo>
                  <a:pt x="4469" y="8481"/>
                  <a:pt x="8511" y="4438"/>
                  <a:pt x="13496" y="4438"/>
                </a:cubicBezTo>
                <a:cubicBezTo>
                  <a:pt x="18481" y="4438"/>
                  <a:pt x="22524" y="8481"/>
                  <a:pt x="22524" y="13466"/>
                </a:cubicBezTo>
                <a:lnTo>
                  <a:pt x="26992" y="13466"/>
                </a:lnTo>
                <a:cubicBezTo>
                  <a:pt x="26992" y="6019"/>
                  <a:pt x="20943" y="0"/>
                  <a:pt x="13496" y="0"/>
                </a:cubicBezTo>
                <a:close/>
              </a:path>
            </a:pathLst>
          </a:custGeom>
          <a:solidFill>
            <a:srgbClr val="D9D9D9">
              <a:alpha val="571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47" name="Google Shape;1147;p131"/>
          <p:cNvGrpSpPr/>
          <p:nvPr/>
        </p:nvGrpSpPr>
        <p:grpSpPr>
          <a:xfrm>
            <a:off x="3611974" y="381092"/>
            <a:ext cx="1259199" cy="457219"/>
            <a:chOff x="3275850" y="3006614"/>
            <a:chExt cx="830059" cy="301397"/>
          </a:xfrm>
        </p:grpSpPr>
        <p:sp>
          <p:nvSpPr>
            <p:cNvPr id="1148" name="Google Shape;1148;p131"/>
            <p:cNvSpPr/>
            <p:nvPr/>
          </p:nvSpPr>
          <p:spPr>
            <a:xfrm>
              <a:off x="3275850" y="3006614"/>
              <a:ext cx="40156" cy="40156"/>
            </a:xfrm>
            <a:custGeom>
              <a:avLst/>
              <a:gdLst/>
              <a:ahLst/>
              <a:cxnLst/>
              <a:rect l="l" t="t" r="r" b="b"/>
              <a:pathLst>
                <a:path w="896" h="896" fill="none" extrusionOk="0">
                  <a:moveTo>
                    <a:pt x="895" y="458"/>
                  </a:moveTo>
                  <a:cubicBezTo>
                    <a:pt x="895" y="697"/>
                    <a:pt x="696" y="896"/>
                    <a:pt x="458" y="896"/>
                  </a:cubicBezTo>
                  <a:cubicBezTo>
                    <a:pt x="199" y="896"/>
                    <a:pt x="0" y="697"/>
                    <a:pt x="0" y="458"/>
                  </a:cubicBezTo>
                  <a:cubicBezTo>
                    <a:pt x="0" y="200"/>
                    <a:pt x="199" y="1"/>
                    <a:pt x="458" y="1"/>
                  </a:cubicBezTo>
                  <a:cubicBezTo>
                    <a:pt x="696" y="1"/>
                    <a:pt x="895" y="200"/>
                    <a:pt x="895"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9" name="Google Shape;1149;p131"/>
            <p:cNvSpPr/>
            <p:nvPr/>
          </p:nvSpPr>
          <p:spPr>
            <a:xfrm>
              <a:off x="3538837" y="3006614"/>
              <a:ext cx="41053" cy="40156"/>
            </a:xfrm>
            <a:custGeom>
              <a:avLst/>
              <a:gdLst/>
              <a:ahLst/>
              <a:cxnLst/>
              <a:rect l="l" t="t" r="r" b="b"/>
              <a:pathLst>
                <a:path w="916" h="896" fill="none" extrusionOk="0">
                  <a:moveTo>
                    <a:pt x="916" y="458"/>
                  </a:moveTo>
                  <a:cubicBezTo>
                    <a:pt x="916" y="697"/>
                    <a:pt x="697" y="896"/>
                    <a:pt x="458" y="896"/>
                  </a:cubicBezTo>
                  <a:cubicBezTo>
                    <a:pt x="199" y="896"/>
                    <a:pt x="0" y="697"/>
                    <a:pt x="0" y="458"/>
                  </a:cubicBezTo>
                  <a:cubicBezTo>
                    <a:pt x="0" y="200"/>
                    <a:pt x="199" y="1"/>
                    <a:pt x="458" y="1"/>
                  </a:cubicBezTo>
                  <a:cubicBezTo>
                    <a:pt x="697" y="1"/>
                    <a:pt x="916" y="200"/>
                    <a:pt x="916"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0" name="Google Shape;1150;p131"/>
            <p:cNvSpPr/>
            <p:nvPr/>
          </p:nvSpPr>
          <p:spPr>
            <a:xfrm>
              <a:off x="3802720" y="3006614"/>
              <a:ext cx="40156" cy="40156"/>
            </a:xfrm>
            <a:custGeom>
              <a:avLst/>
              <a:gdLst/>
              <a:ahLst/>
              <a:cxnLst/>
              <a:rect l="l" t="t" r="r" b="b"/>
              <a:pathLst>
                <a:path w="896" h="896" fill="none" extrusionOk="0">
                  <a:moveTo>
                    <a:pt x="896" y="458"/>
                  </a:moveTo>
                  <a:cubicBezTo>
                    <a:pt x="896" y="697"/>
                    <a:pt x="697" y="896"/>
                    <a:pt x="438" y="896"/>
                  </a:cubicBezTo>
                  <a:cubicBezTo>
                    <a:pt x="200" y="896"/>
                    <a:pt x="1" y="697"/>
                    <a:pt x="1" y="458"/>
                  </a:cubicBezTo>
                  <a:cubicBezTo>
                    <a:pt x="1" y="200"/>
                    <a:pt x="200" y="1"/>
                    <a:pt x="438" y="1"/>
                  </a:cubicBezTo>
                  <a:cubicBezTo>
                    <a:pt x="697" y="1"/>
                    <a:pt x="896" y="200"/>
                    <a:pt x="896"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1" name="Google Shape;1151;p131"/>
            <p:cNvSpPr/>
            <p:nvPr/>
          </p:nvSpPr>
          <p:spPr>
            <a:xfrm>
              <a:off x="4065752" y="3006614"/>
              <a:ext cx="40156" cy="40156"/>
            </a:xfrm>
            <a:custGeom>
              <a:avLst/>
              <a:gdLst/>
              <a:ahLst/>
              <a:cxnLst/>
              <a:rect l="l" t="t" r="r" b="b"/>
              <a:pathLst>
                <a:path w="896" h="896" fill="none" extrusionOk="0">
                  <a:moveTo>
                    <a:pt x="895" y="458"/>
                  </a:moveTo>
                  <a:cubicBezTo>
                    <a:pt x="895" y="697"/>
                    <a:pt x="696" y="896"/>
                    <a:pt x="438" y="896"/>
                  </a:cubicBezTo>
                  <a:cubicBezTo>
                    <a:pt x="199" y="896"/>
                    <a:pt x="0" y="697"/>
                    <a:pt x="0" y="458"/>
                  </a:cubicBezTo>
                  <a:cubicBezTo>
                    <a:pt x="0" y="200"/>
                    <a:pt x="199" y="1"/>
                    <a:pt x="438" y="1"/>
                  </a:cubicBezTo>
                  <a:cubicBezTo>
                    <a:pt x="696" y="1"/>
                    <a:pt x="895" y="200"/>
                    <a:pt x="895"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2" name="Google Shape;1152;p131"/>
            <p:cNvSpPr/>
            <p:nvPr/>
          </p:nvSpPr>
          <p:spPr>
            <a:xfrm>
              <a:off x="3275850" y="3267854"/>
              <a:ext cx="40156" cy="40156"/>
            </a:xfrm>
            <a:custGeom>
              <a:avLst/>
              <a:gdLst/>
              <a:ahLst/>
              <a:cxnLst/>
              <a:rect l="l" t="t" r="r" b="b"/>
              <a:pathLst>
                <a:path w="896" h="896" fill="none" extrusionOk="0">
                  <a:moveTo>
                    <a:pt x="895" y="438"/>
                  </a:moveTo>
                  <a:cubicBezTo>
                    <a:pt x="895" y="696"/>
                    <a:pt x="696" y="895"/>
                    <a:pt x="458" y="895"/>
                  </a:cubicBezTo>
                  <a:cubicBezTo>
                    <a:pt x="199" y="895"/>
                    <a:pt x="0" y="696"/>
                    <a:pt x="0" y="438"/>
                  </a:cubicBezTo>
                  <a:cubicBezTo>
                    <a:pt x="0" y="199"/>
                    <a:pt x="199" y="0"/>
                    <a:pt x="458" y="0"/>
                  </a:cubicBezTo>
                  <a:cubicBezTo>
                    <a:pt x="696" y="0"/>
                    <a:pt x="895" y="199"/>
                    <a:pt x="895"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3" name="Google Shape;1153;p131"/>
            <p:cNvSpPr/>
            <p:nvPr/>
          </p:nvSpPr>
          <p:spPr>
            <a:xfrm>
              <a:off x="3538837" y="3267854"/>
              <a:ext cx="41053" cy="40156"/>
            </a:xfrm>
            <a:custGeom>
              <a:avLst/>
              <a:gdLst/>
              <a:ahLst/>
              <a:cxnLst/>
              <a:rect l="l" t="t" r="r" b="b"/>
              <a:pathLst>
                <a:path w="916" h="896" fill="none" extrusionOk="0">
                  <a:moveTo>
                    <a:pt x="916" y="438"/>
                  </a:moveTo>
                  <a:cubicBezTo>
                    <a:pt x="916" y="696"/>
                    <a:pt x="697" y="895"/>
                    <a:pt x="458" y="895"/>
                  </a:cubicBezTo>
                  <a:cubicBezTo>
                    <a:pt x="199" y="895"/>
                    <a:pt x="0" y="696"/>
                    <a:pt x="0" y="438"/>
                  </a:cubicBezTo>
                  <a:cubicBezTo>
                    <a:pt x="0" y="199"/>
                    <a:pt x="199" y="0"/>
                    <a:pt x="458" y="0"/>
                  </a:cubicBezTo>
                  <a:cubicBezTo>
                    <a:pt x="697" y="0"/>
                    <a:pt x="916" y="199"/>
                    <a:pt x="916"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4" name="Google Shape;1154;p131"/>
            <p:cNvSpPr/>
            <p:nvPr/>
          </p:nvSpPr>
          <p:spPr>
            <a:xfrm>
              <a:off x="3802720" y="3267854"/>
              <a:ext cx="40156" cy="40156"/>
            </a:xfrm>
            <a:custGeom>
              <a:avLst/>
              <a:gdLst/>
              <a:ahLst/>
              <a:cxnLst/>
              <a:rect l="l" t="t" r="r" b="b"/>
              <a:pathLst>
                <a:path w="896" h="896" fill="none" extrusionOk="0">
                  <a:moveTo>
                    <a:pt x="896" y="438"/>
                  </a:moveTo>
                  <a:cubicBezTo>
                    <a:pt x="896" y="696"/>
                    <a:pt x="697" y="895"/>
                    <a:pt x="438" y="895"/>
                  </a:cubicBezTo>
                  <a:cubicBezTo>
                    <a:pt x="200" y="895"/>
                    <a:pt x="1" y="696"/>
                    <a:pt x="1" y="438"/>
                  </a:cubicBezTo>
                  <a:cubicBezTo>
                    <a:pt x="1" y="199"/>
                    <a:pt x="200" y="0"/>
                    <a:pt x="438" y="0"/>
                  </a:cubicBezTo>
                  <a:cubicBezTo>
                    <a:pt x="697" y="0"/>
                    <a:pt x="896" y="199"/>
                    <a:pt x="896"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5" name="Google Shape;1155;p131"/>
            <p:cNvSpPr/>
            <p:nvPr/>
          </p:nvSpPr>
          <p:spPr>
            <a:xfrm>
              <a:off x="4065752" y="3267854"/>
              <a:ext cx="40156" cy="40156"/>
            </a:xfrm>
            <a:custGeom>
              <a:avLst/>
              <a:gdLst/>
              <a:ahLst/>
              <a:cxnLst/>
              <a:rect l="l" t="t" r="r" b="b"/>
              <a:pathLst>
                <a:path w="896" h="896" fill="none" extrusionOk="0">
                  <a:moveTo>
                    <a:pt x="895" y="438"/>
                  </a:moveTo>
                  <a:cubicBezTo>
                    <a:pt x="895" y="696"/>
                    <a:pt x="696" y="895"/>
                    <a:pt x="438" y="895"/>
                  </a:cubicBezTo>
                  <a:cubicBezTo>
                    <a:pt x="199" y="895"/>
                    <a:pt x="0" y="696"/>
                    <a:pt x="0" y="438"/>
                  </a:cubicBezTo>
                  <a:cubicBezTo>
                    <a:pt x="0" y="199"/>
                    <a:pt x="199" y="0"/>
                    <a:pt x="438" y="0"/>
                  </a:cubicBezTo>
                  <a:cubicBezTo>
                    <a:pt x="696" y="0"/>
                    <a:pt x="895" y="199"/>
                    <a:pt x="895"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56" name="Google Shape;1156;p131"/>
          <p:cNvSpPr/>
          <p:nvPr/>
        </p:nvSpPr>
        <p:spPr>
          <a:xfrm flipH="1">
            <a:off x="6983856" y="0"/>
            <a:ext cx="2160144" cy="2162728"/>
          </a:xfrm>
          <a:custGeom>
            <a:avLst/>
            <a:gdLst/>
            <a:ahLst/>
            <a:cxnLst/>
            <a:rect l="l" t="t" r="r" b="b"/>
            <a:pathLst>
              <a:path w="25716" h="25746" extrusionOk="0">
                <a:moveTo>
                  <a:pt x="0" y="0"/>
                </a:moveTo>
                <a:lnTo>
                  <a:pt x="0" y="25745"/>
                </a:lnTo>
                <a:cubicBezTo>
                  <a:pt x="14195" y="25745"/>
                  <a:pt x="25715" y="14225"/>
                  <a:pt x="25715" y="0"/>
                </a:cubicBezTo>
                <a:close/>
              </a:path>
            </a:pathLst>
          </a:custGeom>
          <a:solidFill>
            <a:srgbClr val="D9D9D9">
              <a:alpha val="571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7" name="Google Shape;1157;p131"/>
          <p:cNvSpPr/>
          <p:nvPr/>
        </p:nvSpPr>
        <p:spPr>
          <a:xfrm>
            <a:off x="5382776" y="4422075"/>
            <a:ext cx="359302" cy="354686"/>
          </a:xfrm>
          <a:custGeom>
            <a:avLst/>
            <a:gdLst/>
            <a:ahLst/>
            <a:cxnLst/>
            <a:rect l="l" t="t" r="r" b="b"/>
            <a:pathLst>
              <a:path w="8017" h="7914" extrusionOk="0">
                <a:moveTo>
                  <a:pt x="607" y="1"/>
                </a:moveTo>
                <a:cubicBezTo>
                  <a:pt x="468" y="1"/>
                  <a:pt x="328" y="51"/>
                  <a:pt x="219" y="150"/>
                </a:cubicBezTo>
                <a:cubicBezTo>
                  <a:pt x="0" y="369"/>
                  <a:pt x="0" y="727"/>
                  <a:pt x="219" y="946"/>
                </a:cubicBezTo>
                <a:lnTo>
                  <a:pt x="3243" y="3950"/>
                </a:lnTo>
                <a:lnTo>
                  <a:pt x="219" y="6973"/>
                </a:lnTo>
                <a:cubicBezTo>
                  <a:pt x="0" y="7192"/>
                  <a:pt x="0" y="7530"/>
                  <a:pt x="219" y="7749"/>
                </a:cubicBezTo>
                <a:cubicBezTo>
                  <a:pt x="328" y="7859"/>
                  <a:pt x="468" y="7913"/>
                  <a:pt x="607" y="7913"/>
                </a:cubicBezTo>
                <a:cubicBezTo>
                  <a:pt x="746" y="7913"/>
                  <a:pt x="885" y="7859"/>
                  <a:pt x="995" y="7749"/>
                </a:cubicBezTo>
                <a:lnTo>
                  <a:pt x="4019" y="4725"/>
                </a:lnTo>
                <a:lnTo>
                  <a:pt x="7042" y="7749"/>
                </a:lnTo>
                <a:cubicBezTo>
                  <a:pt x="7142" y="7859"/>
                  <a:pt x="7281" y="7913"/>
                  <a:pt x="7423" y="7913"/>
                </a:cubicBezTo>
                <a:cubicBezTo>
                  <a:pt x="7564" y="7913"/>
                  <a:pt x="7709" y="7859"/>
                  <a:pt x="7818" y="7749"/>
                </a:cubicBezTo>
                <a:cubicBezTo>
                  <a:pt x="8017" y="7530"/>
                  <a:pt x="8017" y="7192"/>
                  <a:pt x="7818" y="6973"/>
                </a:cubicBezTo>
                <a:lnTo>
                  <a:pt x="4794" y="3950"/>
                </a:lnTo>
                <a:lnTo>
                  <a:pt x="7818" y="946"/>
                </a:lnTo>
                <a:cubicBezTo>
                  <a:pt x="8017" y="727"/>
                  <a:pt x="8017" y="369"/>
                  <a:pt x="7818" y="150"/>
                </a:cubicBezTo>
                <a:cubicBezTo>
                  <a:pt x="7709" y="51"/>
                  <a:pt x="7564" y="1"/>
                  <a:pt x="7423" y="1"/>
                </a:cubicBezTo>
                <a:cubicBezTo>
                  <a:pt x="7281" y="1"/>
                  <a:pt x="7142" y="51"/>
                  <a:pt x="7042" y="150"/>
                </a:cubicBezTo>
                <a:lnTo>
                  <a:pt x="4019" y="3174"/>
                </a:lnTo>
                <a:lnTo>
                  <a:pt x="995" y="150"/>
                </a:lnTo>
                <a:cubicBezTo>
                  <a:pt x="885" y="51"/>
                  <a:pt x="746" y="1"/>
                  <a:pt x="60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8" name="Google Shape;1158;p131"/>
          <p:cNvSpPr txBox="1">
            <a:spLocks noGrp="1"/>
          </p:cNvSpPr>
          <p:nvPr>
            <p:ph type="title"/>
          </p:nvPr>
        </p:nvSpPr>
        <p:spPr>
          <a:xfrm>
            <a:off x="5230375" y="1893100"/>
            <a:ext cx="3200400" cy="1344300"/>
          </a:xfrm>
          <a:prstGeom prst="rect">
            <a:avLst/>
          </a:prstGeom>
        </p:spPr>
        <p:txBody>
          <a:bodyPr spcFirstLastPara="1" wrap="square" lIns="91425" tIns="91425" rIns="91425" bIns="91425" anchor="ctr" anchorCtr="0">
            <a:noAutofit/>
          </a:bodyPr>
          <a:lstStyle>
            <a:lvl1pPr lvl="0" rtl="0">
              <a:spcBef>
                <a:spcPts val="0"/>
              </a:spcBef>
              <a:spcAft>
                <a:spcPts val="0"/>
              </a:spcAft>
              <a:buSzPts val="3600"/>
              <a:buNone/>
              <a:defRPr sz="52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1159" name="Google Shape;1159;p131"/>
          <p:cNvSpPr txBox="1">
            <a:spLocks noGrp="1"/>
          </p:cNvSpPr>
          <p:nvPr>
            <p:ph type="subTitle" idx="1"/>
          </p:nvPr>
        </p:nvSpPr>
        <p:spPr>
          <a:xfrm>
            <a:off x="5230375" y="3345925"/>
            <a:ext cx="3059700" cy="703500"/>
          </a:xfrm>
          <a:prstGeom prst="rect">
            <a:avLst/>
          </a:prstGeom>
        </p:spPr>
        <p:txBody>
          <a:bodyPr spcFirstLastPara="1" wrap="square" lIns="91425" tIns="91425" rIns="91425" bIns="91425" anchor="t" anchorCtr="0">
            <a:noAutofit/>
          </a:bodyPr>
          <a:lstStyle>
            <a:lvl1pPr lvl="0"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1160" name="Google Shape;1160;p131"/>
          <p:cNvSpPr txBox="1">
            <a:spLocks noGrp="1"/>
          </p:cNvSpPr>
          <p:nvPr>
            <p:ph type="title" idx="2" hasCustomPrompt="1"/>
          </p:nvPr>
        </p:nvSpPr>
        <p:spPr>
          <a:xfrm>
            <a:off x="5230375" y="533500"/>
            <a:ext cx="1905600" cy="1239900"/>
          </a:xfrm>
          <a:prstGeom prst="rect">
            <a:avLst/>
          </a:prstGeom>
        </p:spPr>
        <p:txBody>
          <a:bodyPr spcFirstLastPara="1" wrap="square" lIns="91425" tIns="91425" rIns="91425" bIns="91425" anchor="t" anchorCtr="0">
            <a:noAutofit/>
          </a:bodyPr>
          <a:lstStyle>
            <a:lvl1pPr lvl="0" rtl="0">
              <a:spcBef>
                <a:spcPts val="0"/>
              </a:spcBef>
              <a:spcAft>
                <a:spcPts val="0"/>
              </a:spcAft>
              <a:buSzPts val="8900"/>
              <a:buNone/>
              <a:defRPr sz="8900">
                <a:solidFill>
                  <a:schemeClr val="lt2"/>
                </a:solidFill>
              </a:defRPr>
            </a:lvl1pPr>
            <a:lvl2pPr lvl="1" algn="ctr" rtl="0">
              <a:spcBef>
                <a:spcPts val="0"/>
              </a:spcBef>
              <a:spcAft>
                <a:spcPts val="0"/>
              </a:spcAft>
              <a:buSzPts val="8900"/>
              <a:buNone/>
              <a:defRPr sz="8900"/>
            </a:lvl2pPr>
            <a:lvl3pPr lvl="2" algn="ctr" rtl="0">
              <a:spcBef>
                <a:spcPts val="0"/>
              </a:spcBef>
              <a:spcAft>
                <a:spcPts val="0"/>
              </a:spcAft>
              <a:buSzPts val="8900"/>
              <a:buNone/>
              <a:defRPr sz="8900"/>
            </a:lvl3pPr>
            <a:lvl4pPr lvl="3" algn="ctr" rtl="0">
              <a:spcBef>
                <a:spcPts val="0"/>
              </a:spcBef>
              <a:spcAft>
                <a:spcPts val="0"/>
              </a:spcAft>
              <a:buSzPts val="8900"/>
              <a:buNone/>
              <a:defRPr sz="8900"/>
            </a:lvl4pPr>
            <a:lvl5pPr lvl="4" algn="ctr" rtl="0">
              <a:spcBef>
                <a:spcPts val="0"/>
              </a:spcBef>
              <a:spcAft>
                <a:spcPts val="0"/>
              </a:spcAft>
              <a:buSzPts val="8900"/>
              <a:buNone/>
              <a:defRPr sz="8900"/>
            </a:lvl5pPr>
            <a:lvl6pPr lvl="5" algn="ctr" rtl="0">
              <a:spcBef>
                <a:spcPts val="0"/>
              </a:spcBef>
              <a:spcAft>
                <a:spcPts val="0"/>
              </a:spcAft>
              <a:buSzPts val="8900"/>
              <a:buNone/>
              <a:defRPr sz="8900"/>
            </a:lvl6pPr>
            <a:lvl7pPr lvl="6" algn="ctr" rtl="0">
              <a:spcBef>
                <a:spcPts val="0"/>
              </a:spcBef>
              <a:spcAft>
                <a:spcPts val="0"/>
              </a:spcAft>
              <a:buSzPts val="8900"/>
              <a:buNone/>
              <a:defRPr sz="8900"/>
            </a:lvl7pPr>
            <a:lvl8pPr lvl="7" algn="ctr" rtl="0">
              <a:spcBef>
                <a:spcPts val="0"/>
              </a:spcBef>
              <a:spcAft>
                <a:spcPts val="0"/>
              </a:spcAft>
              <a:buSzPts val="8900"/>
              <a:buNone/>
              <a:defRPr sz="8900"/>
            </a:lvl8pPr>
            <a:lvl9pPr lvl="8" algn="ctr" rtl="0">
              <a:spcBef>
                <a:spcPts val="0"/>
              </a:spcBef>
              <a:spcAft>
                <a:spcPts val="0"/>
              </a:spcAft>
              <a:buSzPts val="8900"/>
              <a:buNone/>
              <a:defRPr sz="8900"/>
            </a:lvl9pPr>
          </a:lstStyle>
          <a:p>
            <a:r>
              <a:t>xx%</a:t>
            </a:r>
          </a:p>
        </p:txBody>
      </p:sp>
      <p:sp>
        <p:nvSpPr>
          <p:cNvPr id="1161" name="Google Shape;1161;p131"/>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matchingName="Title only 1">
  <p:cSld name="CUSTOM_7">
    <p:spTree>
      <p:nvGrpSpPr>
        <p:cNvPr id="1" name="Shape 1162"/>
        <p:cNvGrpSpPr/>
        <p:nvPr/>
      </p:nvGrpSpPr>
      <p:grpSpPr>
        <a:xfrm>
          <a:off x="0" y="0"/>
          <a:ext cx="0" cy="0"/>
          <a:chOff x="0" y="0"/>
          <a:chExt cx="0" cy="0"/>
        </a:xfrm>
      </p:grpSpPr>
      <p:sp>
        <p:nvSpPr>
          <p:cNvPr id="1163" name="Google Shape;1163;p132"/>
          <p:cNvSpPr/>
          <p:nvPr/>
        </p:nvSpPr>
        <p:spPr>
          <a:xfrm rot="10800000" flipH="1">
            <a:off x="6385013" y="1"/>
            <a:ext cx="2785414" cy="1205500"/>
          </a:xfrm>
          <a:custGeom>
            <a:avLst/>
            <a:gdLst/>
            <a:ahLst/>
            <a:cxnLst/>
            <a:rect l="l" t="t" r="r" b="b"/>
            <a:pathLst>
              <a:path w="25047" h="12555" extrusionOk="0">
                <a:moveTo>
                  <a:pt x="12523" y="1"/>
                </a:moveTo>
                <a:cubicBezTo>
                  <a:pt x="5623" y="1"/>
                  <a:pt x="0" y="5624"/>
                  <a:pt x="0" y="12554"/>
                </a:cubicBezTo>
                <a:lnTo>
                  <a:pt x="25046" y="12554"/>
                </a:lnTo>
                <a:cubicBezTo>
                  <a:pt x="25046" y="5624"/>
                  <a:pt x="19453" y="1"/>
                  <a:pt x="12523" y="1"/>
                </a:cubicBezTo>
                <a:close/>
              </a:path>
            </a:pathLst>
          </a:custGeom>
          <a:solidFill>
            <a:srgbClr val="D9D9D9">
              <a:alpha val="571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4" name="Google Shape;1164;p132"/>
          <p:cNvSpPr/>
          <p:nvPr/>
        </p:nvSpPr>
        <p:spPr>
          <a:xfrm>
            <a:off x="6295601" y="320950"/>
            <a:ext cx="359302" cy="354686"/>
          </a:xfrm>
          <a:custGeom>
            <a:avLst/>
            <a:gdLst/>
            <a:ahLst/>
            <a:cxnLst/>
            <a:rect l="l" t="t" r="r" b="b"/>
            <a:pathLst>
              <a:path w="8017" h="7914" extrusionOk="0">
                <a:moveTo>
                  <a:pt x="607" y="1"/>
                </a:moveTo>
                <a:cubicBezTo>
                  <a:pt x="468" y="1"/>
                  <a:pt x="328" y="51"/>
                  <a:pt x="219" y="150"/>
                </a:cubicBezTo>
                <a:cubicBezTo>
                  <a:pt x="0" y="369"/>
                  <a:pt x="0" y="727"/>
                  <a:pt x="219" y="946"/>
                </a:cubicBezTo>
                <a:lnTo>
                  <a:pt x="3243" y="3950"/>
                </a:lnTo>
                <a:lnTo>
                  <a:pt x="219" y="6973"/>
                </a:lnTo>
                <a:cubicBezTo>
                  <a:pt x="0" y="7192"/>
                  <a:pt x="0" y="7530"/>
                  <a:pt x="219" y="7749"/>
                </a:cubicBezTo>
                <a:cubicBezTo>
                  <a:pt x="328" y="7859"/>
                  <a:pt x="468" y="7913"/>
                  <a:pt x="607" y="7913"/>
                </a:cubicBezTo>
                <a:cubicBezTo>
                  <a:pt x="746" y="7913"/>
                  <a:pt x="885" y="7859"/>
                  <a:pt x="995" y="7749"/>
                </a:cubicBezTo>
                <a:lnTo>
                  <a:pt x="4019" y="4725"/>
                </a:lnTo>
                <a:lnTo>
                  <a:pt x="7042" y="7749"/>
                </a:lnTo>
                <a:cubicBezTo>
                  <a:pt x="7142" y="7859"/>
                  <a:pt x="7281" y="7913"/>
                  <a:pt x="7423" y="7913"/>
                </a:cubicBezTo>
                <a:cubicBezTo>
                  <a:pt x="7564" y="7913"/>
                  <a:pt x="7709" y="7859"/>
                  <a:pt x="7818" y="7749"/>
                </a:cubicBezTo>
                <a:cubicBezTo>
                  <a:pt x="8017" y="7530"/>
                  <a:pt x="8017" y="7192"/>
                  <a:pt x="7818" y="6973"/>
                </a:cubicBezTo>
                <a:lnTo>
                  <a:pt x="4794" y="3950"/>
                </a:lnTo>
                <a:lnTo>
                  <a:pt x="7818" y="946"/>
                </a:lnTo>
                <a:cubicBezTo>
                  <a:pt x="8017" y="727"/>
                  <a:pt x="8017" y="369"/>
                  <a:pt x="7818" y="150"/>
                </a:cubicBezTo>
                <a:cubicBezTo>
                  <a:pt x="7709" y="51"/>
                  <a:pt x="7564" y="1"/>
                  <a:pt x="7423" y="1"/>
                </a:cubicBezTo>
                <a:cubicBezTo>
                  <a:pt x="7281" y="1"/>
                  <a:pt x="7142" y="51"/>
                  <a:pt x="7042" y="150"/>
                </a:cubicBezTo>
                <a:lnTo>
                  <a:pt x="4019" y="3174"/>
                </a:lnTo>
                <a:lnTo>
                  <a:pt x="995" y="150"/>
                </a:lnTo>
                <a:cubicBezTo>
                  <a:pt x="885" y="51"/>
                  <a:pt x="746" y="1"/>
                  <a:pt x="60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65" name="Google Shape;1165;p132"/>
          <p:cNvGrpSpPr/>
          <p:nvPr/>
        </p:nvGrpSpPr>
        <p:grpSpPr>
          <a:xfrm>
            <a:off x="540574" y="320042"/>
            <a:ext cx="1259199" cy="457219"/>
            <a:chOff x="3275850" y="3006614"/>
            <a:chExt cx="830059" cy="301397"/>
          </a:xfrm>
        </p:grpSpPr>
        <p:sp>
          <p:nvSpPr>
            <p:cNvPr id="1166" name="Google Shape;1166;p132"/>
            <p:cNvSpPr/>
            <p:nvPr/>
          </p:nvSpPr>
          <p:spPr>
            <a:xfrm>
              <a:off x="3275850" y="3006614"/>
              <a:ext cx="40156" cy="40156"/>
            </a:xfrm>
            <a:custGeom>
              <a:avLst/>
              <a:gdLst/>
              <a:ahLst/>
              <a:cxnLst/>
              <a:rect l="l" t="t" r="r" b="b"/>
              <a:pathLst>
                <a:path w="896" h="896" fill="none" extrusionOk="0">
                  <a:moveTo>
                    <a:pt x="895" y="458"/>
                  </a:moveTo>
                  <a:cubicBezTo>
                    <a:pt x="895" y="697"/>
                    <a:pt x="696" y="896"/>
                    <a:pt x="458" y="896"/>
                  </a:cubicBezTo>
                  <a:cubicBezTo>
                    <a:pt x="199" y="896"/>
                    <a:pt x="0" y="697"/>
                    <a:pt x="0" y="458"/>
                  </a:cubicBezTo>
                  <a:cubicBezTo>
                    <a:pt x="0" y="200"/>
                    <a:pt x="199" y="1"/>
                    <a:pt x="458" y="1"/>
                  </a:cubicBezTo>
                  <a:cubicBezTo>
                    <a:pt x="696" y="1"/>
                    <a:pt x="895" y="200"/>
                    <a:pt x="895"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7" name="Google Shape;1167;p132"/>
            <p:cNvSpPr/>
            <p:nvPr/>
          </p:nvSpPr>
          <p:spPr>
            <a:xfrm>
              <a:off x="3538837" y="3006614"/>
              <a:ext cx="41053" cy="40156"/>
            </a:xfrm>
            <a:custGeom>
              <a:avLst/>
              <a:gdLst/>
              <a:ahLst/>
              <a:cxnLst/>
              <a:rect l="l" t="t" r="r" b="b"/>
              <a:pathLst>
                <a:path w="916" h="896" fill="none" extrusionOk="0">
                  <a:moveTo>
                    <a:pt x="916" y="458"/>
                  </a:moveTo>
                  <a:cubicBezTo>
                    <a:pt x="916" y="697"/>
                    <a:pt x="697" y="896"/>
                    <a:pt x="458" y="896"/>
                  </a:cubicBezTo>
                  <a:cubicBezTo>
                    <a:pt x="199" y="896"/>
                    <a:pt x="0" y="697"/>
                    <a:pt x="0" y="458"/>
                  </a:cubicBezTo>
                  <a:cubicBezTo>
                    <a:pt x="0" y="200"/>
                    <a:pt x="199" y="1"/>
                    <a:pt x="458" y="1"/>
                  </a:cubicBezTo>
                  <a:cubicBezTo>
                    <a:pt x="697" y="1"/>
                    <a:pt x="916" y="200"/>
                    <a:pt x="916"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8" name="Google Shape;1168;p132"/>
            <p:cNvSpPr/>
            <p:nvPr/>
          </p:nvSpPr>
          <p:spPr>
            <a:xfrm>
              <a:off x="3802720" y="3006614"/>
              <a:ext cx="40156" cy="40156"/>
            </a:xfrm>
            <a:custGeom>
              <a:avLst/>
              <a:gdLst/>
              <a:ahLst/>
              <a:cxnLst/>
              <a:rect l="l" t="t" r="r" b="b"/>
              <a:pathLst>
                <a:path w="896" h="896" fill="none" extrusionOk="0">
                  <a:moveTo>
                    <a:pt x="896" y="458"/>
                  </a:moveTo>
                  <a:cubicBezTo>
                    <a:pt x="896" y="697"/>
                    <a:pt x="697" y="896"/>
                    <a:pt x="438" y="896"/>
                  </a:cubicBezTo>
                  <a:cubicBezTo>
                    <a:pt x="200" y="896"/>
                    <a:pt x="1" y="697"/>
                    <a:pt x="1" y="458"/>
                  </a:cubicBezTo>
                  <a:cubicBezTo>
                    <a:pt x="1" y="200"/>
                    <a:pt x="200" y="1"/>
                    <a:pt x="438" y="1"/>
                  </a:cubicBezTo>
                  <a:cubicBezTo>
                    <a:pt x="697" y="1"/>
                    <a:pt x="896" y="200"/>
                    <a:pt x="896"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9" name="Google Shape;1169;p132"/>
            <p:cNvSpPr/>
            <p:nvPr/>
          </p:nvSpPr>
          <p:spPr>
            <a:xfrm>
              <a:off x="4065752" y="3006614"/>
              <a:ext cx="40156" cy="40156"/>
            </a:xfrm>
            <a:custGeom>
              <a:avLst/>
              <a:gdLst/>
              <a:ahLst/>
              <a:cxnLst/>
              <a:rect l="l" t="t" r="r" b="b"/>
              <a:pathLst>
                <a:path w="896" h="896" fill="none" extrusionOk="0">
                  <a:moveTo>
                    <a:pt x="895" y="458"/>
                  </a:moveTo>
                  <a:cubicBezTo>
                    <a:pt x="895" y="697"/>
                    <a:pt x="696" y="896"/>
                    <a:pt x="438" y="896"/>
                  </a:cubicBezTo>
                  <a:cubicBezTo>
                    <a:pt x="199" y="896"/>
                    <a:pt x="0" y="697"/>
                    <a:pt x="0" y="458"/>
                  </a:cubicBezTo>
                  <a:cubicBezTo>
                    <a:pt x="0" y="200"/>
                    <a:pt x="199" y="1"/>
                    <a:pt x="438" y="1"/>
                  </a:cubicBezTo>
                  <a:cubicBezTo>
                    <a:pt x="696" y="1"/>
                    <a:pt x="895" y="200"/>
                    <a:pt x="895"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0" name="Google Shape;1170;p132"/>
            <p:cNvSpPr/>
            <p:nvPr/>
          </p:nvSpPr>
          <p:spPr>
            <a:xfrm>
              <a:off x="3275850" y="3267854"/>
              <a:ext cx="40156" cy="40156"/>
            </a:xfrm>
            <a:custGeom>
              <a:avLst/>
              <a:gdLst/>
              <a:ahLst/>
              <a:cxnLst/>
              <a:rect l="l" t="t" r="r" b="b"/>
              <a:pathLst>
                <a:path w="896" h="896" fill="none" extrusionOk="0">
                  <a:moveTo>
                    <a:pt x="895" y="438"/>
                  </a:moveTo>
                  <a:cubicBezTo>
                    <a:pt x="895" y="696"/>
                    <a:pt x="696" y="895"/>
                    <a:pt x="458" y="895"/>
                  </a:cubicBezTo>
                  <a:cubicBezTo>
                    <a:pt x="199" y="895"/>
                    <a:pt x="0" y="696"/>
                    <a:pt x="0" y="438"/>
                  </a:cubicBezTo>
                  <a:cubicBezTo>
                    <a:pt x="0" y="199"/>
                    <a:pt x="199" y="0"/>
                    <a:pt x="458" y="0"/>
                  </a:cubicBezTo>
                  <a:cubicBezTo>
                    <a:pt x="696" y="0"/>
                    <a:pt x="895" y="199"/>
                    <a:pt x="895"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1" name="Google Shape;1171;p132"/>
            <p:cNvSpPr/>
            <p:nvPr/>
          </p:nvSpPr>
          <p:spPr>
            <a:xfrm>
              <a:off x="3538837" y="3267854"/>
              <a:ext cx="41053" cy="40156"/>
            </a:xfrm>
            <a:custGeom>
              <a:avLst/>
              <a:gdLst/>
              <a:ahLst/>
              <a:cxnLst/>
              <a:rect l="l" t="t" r="r" b="b"/>
              <a:pathLst>
                <a:path w="916" h="896" fill="none" extrusionOk="0">
                  <a:moveTo>
                    <a:pt x="916" y="438"/>
                  </a:moveTo>
                  <a:cubicBezTo>
                    <a:pt x="916" y="696"/>
                    <a:pt x="697" y="895"/>
                    <a:pt x="458" y="895"/>
                  </a:cubicBezTo>
                  <a:cubicBezTo>
                    <a:pt x="199" y="895"/>
                    <a:pt x="0" y="696"/>
                    <a:pt x="0" y="438"/>
                  </a:cubicBezTo>
                  <a:cubicBezTo>
                    <a:pt x="0" y="199"/>
                    <a:pt x="199" y="0"/>
                    <a:pt x="458" y="0"/>
                  </a:cubicBezTo>
                  <a:cubicBezTo>
                    <a:pt x="697" y="0"/>
                    <a:pt x="916" y="199"/>
                    <a:pt x="916"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2" name="Google Shape;1172;p132"/>
            <p:cNvSpPr/>
            <p:nvPr/>
          </p:nvSpPr>
          <p:spPr>
            <a:xfrm>
              <a:off x="3802720" y="3267854"/>
              <a:ext cx="40156" cy="40156"/>
            </a:xfrm>
            <a:custGeom>
              <a:avLst/>
              <a:gdLst/>
              <a:ahLst/>
              <a:cxnLst/>
              <a:rect l="l" t="t" r="r" b="b"/>
              <a:pathLst>
                <a:path w="896" h="896" fill="none" extrusionOk="0">
                  <a:moveTo>
                    <a:pt x="896" y="438"/>
                  </a:moveTo>
                  <a:cubicBezTo>
                    <a:pt x="896" y="696"/>
                    <a:pt x="697" y="895"/>
                    <a:pt x="438" y="895"/>
                  </a:cubicBezTo>
                  <a:cubicBezTo>
                    <a:pt x="200" y="895"/>
                    <a:pt x="1" y="696"/>
                    <a:pt x="1" y="438"/>
                  </a:cubicBezTo>
                  <a:cubicBezTo>
                    <a:pt x="1" y="199"/>
                    <a:pt x="200" y="0"/>
                    <a:pt x="438" y="0"/>
                  </a:cubicBezTo>
                  <a:cubicBezTo>
                    <a:pt x="697" y="0"/>
                    <a:pt x="896" y="199"/>
                    <a:pt x="896"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3" name="Google Shape;1173;p132"/>
            <p:cNvSpPr/>
            <p:nvPr/>
          </p:nvSpPr>
          <p:spPr>
            <a:xfrm>
              <a:off x="4065752" y="3267854"/>
              <a:ext cx="40156" cy="40156"/>
            </a:xfrm>
            <a:custGeom>
              <a:avLst/>
              <a:gdLst/>
              <a:ahLst/>
              <a:cxnLst/>
              <a:rect l="l" t="t" r="r" b="b"/>
              <a:pathLst>
                <a:path w="896" h="896" fill="none" extrusionOk="0">
                  <a:moveTo>
                    <a:pt x="895" y="438"/>
                  </a:moveTo>
                  <a:cubicBezTo>
                    <a:pt x="895" y="696"/>
                    <a:pt x="696" y="895"/>
                    <a:pt x="438" y="895"/>
                  </a:cubicBezTo>
                  <a:cubicBezTo>
                    <a:pt x="199" y="895"/>
                    <a:pt x="0" y="696"/>
                    <a:pt x="0" y="438"/>
                  </a:cubicBezTo>
                  <a:cubicBezTo>
                    <a:pt x="0" y="199"/>
                    <a:pt x="199" y="0"/>
                    <a:pt x="438" y="0"/>
                  </a:cubicBezTo>
                  <a:cubicBezTo>
                    <a:pt x="696" y="0"/>
                    <a:pt x="895" y="199"/>
                    <a:pt x="895"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74" name="Google Shape;1174;p132"/>
          <p:cNvSpPr/>
          <p:nvPr/>
        </p:nvSpPr>
        <p:spPr>
          <a:xfrm rot="5400000" flipH="1">
            <a:off x="781350" y="3459875"/>
            <a:ext cx="716400" cy="2279100"/>
          </a:xfrm>
          <a:prstGeom prst="round2SameRect">
            <a:avLst>
              <a:gd name="adj1" fmla="val 50000"/>
              <a:gd name="adj2" fmla="val 0"/>
            </a:avLst>
          </a:prstGeom>
          <a:solidFill>
            <a:srgbClr val="D9D9D9">
              <a:alpha val="571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5" name="Google Shape;1175;p132"/>
          <p:cNvSpPr txBox="1">
            <a:spLocks noGrp="1"/>
          </p:cNvSpPr>
          <p:nvPr>
            <p:ph type="title"/>
          </p:nvPr>
        </p:nvSpPr>
        <p:spPr>
          <a:xfrm>
            <a:off x="713225" y="445050"/>
            <a:ext cx="77175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sz="3200"/>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1176" name="Google Shape;1176;p132"/>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matchingName="Title and text 1">
  <p:cSld name="CUSTOM_5">
    <p:spTree>
      <p:nvGrpSpPr>
        <p:cNvPr id="1" name="Shape 1177"/>
        <p:cNvGrpSpPr/>
        <p:nvPr/>
      </p:nvGrpSpPr>
      <p:grpSpPr>
        <a:xfrm>
          <a:off x="0" y="0"/>
          <a:ext cx="0" cy="0"/>
          <a:chOff x="0" y="0"/>
          <a:chExt cx="0" cy="0"/>
        </a:xfrm>
      </p:grpSpPr>
      <p:sp>
        <p:nvSpPr>
          <p:cNvPr id="1178" name="Google Shape;1178;p133"/>
          <p:cNvSpPr/>
          <p:nvPr/>
        </p:nvSpPr>
        <p:spPr>
          <a:xfrm rot="-5400000">
            <a:off x="6514850" y="1696653"/>
            <a:ext cx="3508083" cy="1750210"/>
          </a:xfrm>
          <a:custGeom>
            <a:avLst/>
            <a:gdLst/>
            <a:ahLst/>
            <a:cxnLst/>
            <a:rect l="l" t="t" r="r" b="b"/>
            <a:pathLst>
              <a:path w="26992" h="13466" extrusionOk="0">
                <a:moveTo>
                  <a:pt x="13496" y="0"/>
                </a:moveTo>
                <a:cubicBezTo>
                  <a:pt x="6049" y="0"/>
                  <a:pt x="1" y="6019"/>
                  <a:pt x="1" y="13466"/>
                </a:cubicBezTo>
                <a:lnTo>
                  <a:pt x="4469" y="13466"/>
                </a:lnTo>
                <a:cubicBezTo>
                  <a:pt x="4469" y="8481"/>
                  <a:pt x="8511" y="4438"/>
                  <a:pt x="13496" y="4438"/>
                </a:cubicBezTo>
                <a:cubicBezTo>
                  <a:pt x="18481" y="4438"/>
                  <a:pt x="22524" y="8481"/>
                  <a:pt x="22524" y="13466"/>
                </a:cubicBezTo>
                <a:lnTo>
                  <a:pt x="26992" y="13466"/>
                </a:lnTo>
                <a:cubicBezTo>
                  <a:pt x="26992" y="6019"/>
                  <a:pt x="20943" y="0"/>
                  <a:pt x="13496" y="0"/>
                </a:cubicBezTo>
                <a:close/>
              </a:path>
            </a:pathLst>
          </a:custGeom>
          <a:solidFill>
            <a:srgbClr val="D9D9D9">
              <a:alpha val="571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9" name="Google Shape;1179;p133"/>
          <p:cNvSpPr/>
          <p:nvPr/>
        </p:nvSpPr>
        <p:spPr>
          <a:xfrm>
            <a:off x="8162451" y="3909688"/>
            <a:ext cx="359302" cy="354686"/>
          </a:xfrm>
          <a:custGeom>
            <a:avLst/>
            <a:gdLst/>
            <a:ahLst/>
            <a:cxnLst/>
            <a:rect l="l" t="t" r="r" b="b"/>
            <a:pathLst>
              <a:path w="8017" h="7914" extrusionOk="0">
                <a:moveTo>
                  <a:pt x="607" y="1"/>
                </a:moveTo>
                <a:cubicBezTo>
                  <a:pt x="468" y="1"/>
                  <a:pt x="328" y="51"/>
                  <a:pt x="219" y="150"/>
                </a:cubicBezTo>
                <a:cubicBezTo>
                  <a:pt x="0" y="369"/>
                  <a:pt x="0" y="727"/>
                  <a:pt x="219" y="946"/>
                </a:cubicBezTo>
                <a:lnTo>
                  <a:pt x="3243" y="3950"/>
                </a:lnTo>
                <a:lnTo>
                  <a:pt x="219" y="6973"/>
                </a:lnTo>
                <a:cubicBezTo>
                  <a:pt x="0" y="7192"/>
                  <a:pt x="0" y="7530"/>
                  <a:pt x="219" y="7749"/>
                </a:cubicBezTo>
                <a:cubicBezTo>
                  <a:pt x="328" y="7859"/>
                  <a:pt x="468" y="7913"/>
                  <a:pt x="607" y="7913"/>
                </a:cubicBezTo>
                <a:cubicBezTo>
                  <a:pt x="746" y="7913"/>
                  <a:pt x="885" y="7859"/>
                  <a:pt x="995" y="7749"/>
                </a:cubicBezTo>
                <a:lnTo>
                  <a:pt x="4019" y="4725"/>
                </a:lnTo>
                <a:lnTo>
                  <a:pt x="7042" y="7749"/>
                </a:lnTo>
                <a:cubicBezTo>
                  <a:pt x="7142" y="7859"/>
                  <a:pt x="7281" y="7913"/>
                  <a:pt x="7423" y="7913"/>
                </a:cubicBezTo>
                <a:cubicBezTo>
                  <a:pt x="7564" y="7913"/>
                  <a:pt x="7709" y="7859"/>
                  <a:pt x="7818" y="7749"/>
                </a:cubicBezTo>
                <a:cubicBezTo>
                  <a:pt x="8017" y="7530"/>
                  <a:pt x="8017" y="7192"/>
                  <a:pt x="7818" y="6973"/>
                </a:cubicBezTo>
                <a:lnTo>
                  <a:pt x="4794" y="3950"/>
                </a:lnTo>
                <a:lnTo>
                  <a:pt x="7818" y="946"/>
                </a:lnTo>
                <a:cubicBezTo>
                  <a:pt x="8017" y="727"/>
                  <a:pt x="8017" y="369"/>
                  <a:pt x="7818" y="150"/>
                </a:cubicBezTo>
                <a:cubicBezTo>
                  <a:pt x="7709" y="51"/>
                  <a:pt x="7564" y="1"/>
                  <a:pt x="7423" y="1"/>
                </a:cubicBezTo>
                <a:cubicBezTo>
                  <a:pt x="7281" y="1"/>
                  <a:pt x="7142" y="51"/>
                  <a:pt x="7042" y="150"/>
                </a:cubicBezTo>
                <a:lnTo>
                  <a:pt x="4019" y="3174"/>
                </a:lnTo>
                <a:lnTo>
                  <a:pt x="995" y="150"/>
                </a:lnTo>
                <a:cubicBezTo>
                  <a:pt x="885" y="51"/>
                  <a:pt x="746" y="1"/>
                  <a:pt x="60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0" name="Google Shape;1180;p133"/>
          <p:cNvSpPr/>
          <p:nvPr/>
        </p:nvSpPr>
        <p:spPr>
          <a:xfrm rot="5400000" flipH="1">
            <a:off x="781350" y="-408900"/>
            <a:ext cx="716400" cy="2279100"/>
          </a:xfrm>
          <a:prstGeom prst="round2SameRect">
            <a:avLst>
              <a:gd name="adj1" fmla="val 50000"/>
              <a:gd name="adj2" fmla="val 0"/>
            </a:avLst>
          </a:prstGeom>
          <a:solidFill>
            <a:srgbClr val="D9D9D9">
              <a:alpha val="571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81" name="Google Shape;1181;p133"/>
          <p:cNvGrpSpPr/>
          <p:nvPr/>
        </p:nvGrpSpPr>
        <p:grpSpPr>
          <a:xfrm>
            <a:off x="2884224" y="4478192"/>
            <a:ext cx="1259199" cy="457219"/>
            <a:chOff x="3275850" y="3006614"/>
            <a:chExt cx="830059" cy="301397"/>
          </a:xfrm>
        </p:grpSpPr>
        <p:sp>
          <p:nvSpPr>
            <p:cNvPr id="1182" name="Google Shape;1182;p133"/>
            <p:cNvSpPr/>
            <p:nvPr/>
          </p:nvSpPr>
          <p:spPr>
            <a:xfrm>
              <a:off x="3275850" y="3006614"/>
              <a:ext cx="40156" cy="40156"/>
            </a:xfrm>
            <a:custGeom>
              <a:avLst/>
              <a:gdLst/>
              <a:ahLst/>
              <a:cxnLst/>
              <a:rect l="l" t="t" r="r" b="b"/>
              <a:pathLst>
                <a:path w="896" h="896" fill="none" extrusionOk="0">
                  <a:moveTo>
                    <a:pt x="895" y="458"/>
                  </a:moveTo>
                  <a:cubicBezTo>
                    <a:pt x="895" y="697"/>
                    <a:pt x="696" y="896"/>
                    <a:pt x="458" y="896"/>
                  </a:cubicBezTo>
                  <a:cubicBezTo>
                    <a:pt x="199" y="896"/>
                    <a:pt x="0" y="697"/>
                    <a:pt x="0" y="458"/>
                  </a:cubicBezTo>
                  <a:cubicBezTo>
                    <a:pt x="0" y="200"/>
                    <a:pt x="199" y="1"/>
                    <a:pt x="458" y="1"/>
                  </a:cubicBezTo>
                  <a:cubicBezTo>
                    <a:pt x="696" y="1"/>
                    <a:pt x="895" y="200"/>
                    <a:pt x="895"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3" name="Google Shape;1183;p133"/>
            <p:cNvSpPr/>
            <p:nvPr/>
          </p:nvSpPr>
          <p:spPr>
            <a:xfrm>
              <a:off x="3538837" y="3006614"/>
              <a:ext cx="41053" cy="40156"/>
            </a:xfrm>
            <a:custGeom>
              <a:avLst/>
              <a:gdLst/>
              <a:ahLst/>
              <a:cxnLst/>
              <a:rect l="l" t="t" r="r" b="b"/>
              <a:pathLst>
                <a:path w="916" h="896" fill="none" extrusionOk="0">
                  <a:moveTo>
                    <a:pt x="916" y="458"/>
                  </a:moveTo>
                  <a:cubicBezTo>
                    <a:pt x="916" y="697"/>
                    <a:pt x="697" y="896"/>
                    <a:pt x="458" y="896"/>
                  </a:cubicBezTo>
                  <a:cubicBezTo>
                    <a:pt x="199" y="896"/>
                    <a:pt x="0" y="697"/>
                    <a:pt x="0" y="458"/>
                  </a:cubicBezTo>
                  <a:cubicBezTo>
                    <a:pt x="0" y="200"/>
                    <a:pt x="199" y="1"/>
                    <a:pt x="458" y="1"/>
                  </a:cubicBezTo>
                  <a:cubicBezTo>
                    <a:pt x="697" y="1"/>
                    <a:pt x="916" y="200"/>
                    <a:pt x="916"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4" name="Google Shape;1184;p133"/>
            <p:cNvSpPr/>
            <p:nvPr/>
          </p:nvSpPr>
          <p:spPr>
            <a:xfrm>
              <a:off x="3802720" y="3006614"/>
              <a:ext cx="40156" cy="40156"/>
            </a:xfrm>
            <a:custGeom>
              <a:avLst/>
              <a:gdLst/>
              <a:ahLst/>
              <a:cxnLst/>
              <a:rect l="l" t="t" r="r" b="b"/>
              <a:pathLst>
                <a:path w="896" h="896" fill="none" extrusionOk="0">
                  <a:moveTo>
                    <a:pt x="896" y="458"/>
                  </a:moveTo>
                  <a:cubicBezTo>
                    <a:pt x="896" y="697"/>
                    <a:pt x="697" y="896"/>
                    <a:pt x="438" y="896"/>
                  </a:cubicBezTo>
                  <a:cubicBezTo>
                    <a:pt x="200" y="896"/>
                    <a:pt x="1" y="697"/>
                    <a:pt x="1" y="458"/>
                  </a:cubicBezTo>
                  <a:cubicBezTo>
                    <a:pt x="1" y="200"/>
                    <a:pt x="200" y="1"/>
                    <a:pt x="438" y="1"/>
                  </a:cubicBezTo>
                  <a:cubicBezTo>
                    <a:pt x="697" y="1"/>
                    <a:pt x="896" y="200"/>
                    <a:pt x="896"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5" name="Google Shape;1185;p133"/>
            <p:cNvSpPr/>
            <p:nvPr/>
          </p:nvSpPr>
          <p:spPr>
            <a:xfrm>
              <a:off x="4065752" y="3006614"/>
              <a:ext cx="40156" cy="40156"/>
            </a:xfrm>
            <a:custGeom>
              <a:avLst/>
              <a:gdLst/>
              <a:ahLst/>
              <a:cxnLst/>
              <a:rect l="l" t="t" r="r" b="b"/>
              <a:pathLst>
                <a:path w="896" h="896" fill="none" extrusionOk="0">
                  <a:moveTo>
                    <a:pt x="895" y="458"/>
                  </a:moveTo>
                  <a:cubicBezTo>
                    <a:pt x="895" y="697"/>
                    <a:pt x="696" y="896"/>
                    <a:pt x="438" y="896"/>
                  </a:cubicBezTo>
                  <a:cubicBezTo>
                    <a:pt x="199" y="896"/>
                    <a:pt x="0" y="697"/>
                    <a:pt x="0" y="458"/>
                  </a:cubicBezTo>
                  <a:cubicBezTo>
                    <a:pt x="0" y="200"/>
                    <a:pt x="199" y="1"/>
                    <a:pt x="438" y="1"/>
                  </a:cubicBezTo>
                  <a:cubicBezTo>
                    <a:pt x="696" y="1"/>
                    <a:pt x="895" y="200"/>
                    <a:pt x="895"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6" name="Google Shape;1186;p133"/>
            <p:cNvSpPr/>
            <p:nvPr/>
          </p:nvSpPr>
          <p:spPr>
            <a:xfrm>
              <a:off x="3275850" y="3267854"/>
              <a:ext cx="40156" cy="40156"/>
            </a:xfrm>
            <a:custGeom>
              <a:avLst/>
              <a:gdLst/>
              <a:ahLst/>
              <a:cxnLst/>
              <a:rect l="l" t="t" r="r" b="b"/>
              <a:pathLst>
                <a:path w="896" h="896" fill="none" extrusionOk="0">
                  <a:moveTo>
                    <a:pt x="895" y="438"/>
                  </a:moveTo>
                  <a:cubicBezTo>
                    <a:pt x="895" y="696"/>
                    <a:pt x="696" y="895"/>
                    <a:pt x="458" y="895"/>
                  </a:cubicBezTo>
                  <a:cubicBezTo>
                    <a:pt x="199" y="895"/>
                    <a:pt x="0" y="696"/>
                    <a:pt x="0" y="438"/>
                  </a:cubicBezTo>
                  <a:cubicBezTo>
                    <a:pt x="0" y="199"/>
                    <a:pt x="199" y="0"/>
                    <a:pt x="458" y="0"/>
                  </a:cubicBezTo>
                  <a:cubicBezTo>
                    <a:pt x="696" y="0"/>
                    <a:pt x="895" y="199"/>
                    <a:pt x="895"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7" name="Google Shape;1187;p133"/>
            <p:cNvSpPr/>
            <p:nvPr/>
          </p:nvSpPr>
          <p:spPr>
            <a:xfrm>
              <a:off x="3538837" y="3267854"/>
              <a:ext cx="41053" cy="40156"/>
            </a:xfrm>
            <a:custGeom>
              <a:avLst/>
              <a:gdLst/>
              <a:ahLst/>
              <a:cxnLst/>
              <a:rect l="l" t="t" r="r" b="b"/>
              <a:pathLst>
                <a:path w="916" h="896" fill="none" extrusionOk="0">
                  <a:moveTo>
                    <a:pt x="916" y="438"/>
                  </a:moveTo>
                  <a:cubicBezTo>
                    <a:pt x="916" y="696"/>
                    <a:pt x="697" y="895"/>
                    <a:pt x="458" y="895"/>
                  </a:cubicBezTo>
                  <a:cubicBezTo>
                    <a:pt x="199" y="895"/>
                    <a:pt x="0" y="696"/>
                    <a:pt x="0" y="438"/>
                  </a:cubicBezTo>
                  <a:cubicBezTo>
                    <a:pt x="0" y="199"/>
                    <a:pt x="199" y="0"/>
                    <a:pt x="458" y="0"/>
                  </a:cubicBezTo>
                  <a:cubicBezTo>
                    <a:pt x="697" y="0"/>
                    <a:pt x="916" y="199"/>
                    <a:pt x="916"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8" name="Google Shape;1188;p133"/>
            <p:cNvSpPr/>
            <p:nvPr/>
          </p:nvSpPr>
          <p:spPr>
            <a:xfrm>
              <a:off x="3802720" y="3267854"/>
              <a:ext cx="40156" cy="40156"/>
            </a:xfrm>
            <a:custGeom>
              <a:avLst/>
              <a:gdLst/>
              <a:ahLst/>
              <a:cxnLst/>
              <a:rect l="l" t="t" r="r" b="b"/>
              <a:pathLst>
                <a:path w="896" h="896" fill="none" extrusionOk="0">
                  <a:moveTo>
                    <a:pt x="896" y="438"/>
                  </a:moveTo>
                  <a:cubicBezTo>
                    <a:pt x="896" y="696"/>
                    <a:pt x="697" y="895"/>
                    <a:pt x="438" y="895"/>
                  </a:cubicBezTo>
                  <a:cubicBezTo>
                    <a:pt x="200" y="895"/>
                    <a:pt x="1" y="696"/>
                    <a:pt x="1" y="438"/>
                  </a:cubicBezTo>
                  <a:cubicBezTo>
                    <a:pt x="1" y="199"/>
                    <a:pt x="200" y="0"/>
                    <a:pt x="438" y="0"/>
                  </a:cubicBezTo>
                  <a:cubicBezTo>
                    <a:pt x="697" y="0"/>
                    <a:pt x="896" y="199"/>
                    <a:pt x="896"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9" name="Google Shape;1189;p133"/>
            <p:cNvSpPr/>
            <p:nvPr/>
          </p:nvSpPr>
          <p:spPr>
            <a:xfrm>
              <a:off x="4065752" y="3267854"/>
              <a:ext cx="40156" cy="40156"/>
            </a:xfrm>
            <a:custGeom>
              <a:avLst/>
              <a:gdLst/>
              <a:ahLst/>
              <a:cxnLst/>
              <a:rect l="l" t="t" r="r" b="b"/>
              <a:pathLst>
                <a:path w="896" h="896" fill="none" extrusionOk="0">
                  <a:moveTo>
                    <a:pt x="895" y="438"/>
                  </a:moveTo>
                  <a:cubicBezTo>
                    <a:pt x="895" y="696"/>
                    <a:pt x="696" y="895"/>
                    <a:pt x="438" y="895"/>
                  </a:cubicBezTo>
                  <a:cubicBezTo>
                    <a:pt x="199" y="895"/>
                    <a:pt x="0" y="696"/>
                    <a:pt x="0" y="438"/>
                  </a:cubicBezTo>
                  <a:cubicBezTo>
                    <a:pt x="0" y="199"/>
                    <a:pt x="199" y="0"/>
                    <a:pt x="438" y="0"/>
                  </a:cubicBezTo>
                  <a:cubicBezTo>
                    <a:pt x="696" y="0"/>
                    <a:pt x="895" y="199"/>
                    <a:pt x="895"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90" name="Google Shape;1190;p133"/>
          <p:cNvSpPr txBox="1">
            <a:spLocks noGrp="1"/>
          </p:cNvSpPr>
          <p:nvPr>
            <p:ph type="title"/>
          </p:nvPr>
        </p:nvSpPr>
        <p:spPr>
          <a:xfrm>
            <a:off x="713225" y="445050"/>
            <a:ext cx="77175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sz="3200"/>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1191" name="Google Shape;1191;p133"/>
          <p:cNvSpPr txBox="1">
            <a:spLocks noGrp="1"/>
          </p:cNvSpPr>
          <p:nvPr>
            <p:ph type="subTitle" idx="1"/>
          </p:nvPr>
        </p:nvSpPr>
        <p:spPr>
          <a:xfrm>
            <a:off x="713225" y="1406675"/>
            <a:ext cx="4004700" cy="27537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lt1"/>
              </a:buClr>
              <a:buSzPts val="1400"/>
              <a:buFont typeface="Nunito"/>
              <a:buChar char="●"/>
              <a:defRPr sz="1600"/>
            </a:lvl1pPr>
            <a:lvl2pPr lvl="1" rtl="0">
              <a:spcBef>
                <a:spcPts val="1600"/>
              </a:spcBef>
              <a:spcAft>
                <a:spcPts val="0"/>
              </a:spcAft>
              <a:buClr>
                <a:schemeClr val="lt1"/>
              </a:buClr>
              <a:buSzPts val="1400"/>
              <a:buFont typeface="Nunito"/>
              <a:buChar char="○"/>
              <a:defRPr/>
            </a:lvl2pPr>
            <a:lvl3pPr lvl="2" rtl="0">
              <a:spcBef>
                <a:spcPts val="1600"/>
              </a:spcBef>
              <a:spcAft>
                <a:spcPts val="0"/>
              </a:spcAft>
              <a:buClr>
                <a:schemeClr val="lt1"/>
              </a:buClr>
              <a:buSzPts val="1400"/>
              <a:buFont typeface="Nunito"/>
              <a:buChar char="■"/>
              <a:defRPr/>
            </a:lvl3pPr>
            <a:lvl4pPr lvl="3" rtl="0">
              <a:spcBef>
                <a:spcPts val="1600"/>
              </a:spcBef>
              <a:spcAft>
                <a:spcPts val="0"/>
              </a:spcAft>
              <a:buClr>
                <a:schemeClr val="lt1"/>
              </a:buClr>
              <a:buSzPts val="1400"/>
              <a:buFont typeface="Nunito"/>
              <a:buChar char="●"/>
              <a:defRPr/>
            </a:lvl4pPr>
            <a:lvl5pPr lvl="4" rtl="0">
              <a:spcBef>
                <a:spcPts val="1600"/>
              </a:spcBef>
              <a:spcAft>
                <a:spcPts val="0"/>
              </a:spcAft>
              <a:buClr>
                <a:schemeClr val="lt1"/>
              </a:buClr>
              <a:buSzPts val="1400"/>
              <a:buFont typeface="Nunito"/>
              <a:buChar char="○"/>
              <a:defRPr/>
            </a:lvl5pPr>
            <a:lvl6pPr lvl="5" rtl="0">
              <a:spcBef>
                <a:spcPts val="1600"/>
              </a:spcBef>
              <a:spcAft>
                <a:spcPts val="0"/>
              </a:spcAft>
              <a:buClr>
                <a:schemeClr val="lt1"/>
              </a:buClr>
              <a:buSzPts val="1400"/>
              <a:buFont typeface="Nunito"/>
              <a:buChar char="■"/>
              <a:defRPr/>
            </a:lvl6pPr>
            <a:lvl7pPr lvl="6" rtl="0">
              <a:spcBef>
                <a:spcPts val="1600"/>
              </a:spcBef>
              <a:spcAft>
                <a:spcPts val="0"/>
              </a:spcAft>
              <a:buClr>
                <a:schemeClr val="lt1"/>
              </a:buClr>
              <a:buSzPts val="1400"/>
              <a:buFont typeface="Nunito"/>
              <a:buChar char="●"/>
              <a:defRPr/>
            </a:lvl7pPr>
            <a:lvl8pPr lvl="7" rtl="0">
              <a:spcBef>
                <a:spcPts val="1600"/>
              </a:spcBef>
              <a:spcAft>
                <a:spcPts val="0"/>
              </a:spcAft>
              <a:buClr>
                <a:schemeClr val="lt1"/>
              </a:buClr>
              <a:buSzPts val="1400"/>
              <a:buFont typeface="Nunito"/>
              <a:buChar char="○"/>
              <a:defRPr/>
            </a:lvl8pPr>
            <a:lvl9pPr lvl="8" rtl="0">
              <a:spcBef>
                <a:spcPts val="1600"/>
              </a:spcBef>
              <a:spcAft>
                <a:spcPts val="1600"/>
              </a:spcAft>
              <a:buClr>
                <a:schemeClr val="lt1"/>
              </a:buClr>
              <a:buSzPts val="1400"/>
              <a:buFont typeface="Nunito"/>
              <a:buChar char="■"/>
              <a:defRPr/>
            </a:lvl9pPr>
          </a:lstStyle>
          <a:p>
            <a:endParaRPr/>
          </a:p>
        </p:txBody>
      </p:sp>
      <p:sp>
        <p:nvSpPr>
          <p:cNvPr id="1192" name="Google Shape;1192;p133"/>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matchingName="Section title and description 1">
  <p:cSld name="SECTION_TITLE_AND_DESCRIPTION_1">
    <p:spTree>
      <p:nvGrpSpPr>
        <p:cNvPr id="1" name="Shape 1193"/>
        <p:cNvGrpSpPr/>
        <p:nvPr/>
      </p:nvGrpSpPr>
      <p:grpSpPr>
        <a:xfrm>
          <a:off x="0" y="0"/>
          <a:ext cx="0" cy="0"/>
          <a:chOff x="0" y="0"/>
          <a:chExt cx="0" cy="0"/>
        </a:xfrm>
      </p:grpSpPr>
      <p:sp>
        <p:nvSpPr>
          <p:cNvPr id="1194" name="Google Shape;1194;p134"/>
          <p:cNvSpPr/>
          <p:nvPr/>
        </p:nvSpPr>
        <p:spPr>
          <a:xfrm>
            <a:off x="3217550" y="3938001"/>
            <a:ext cx="2785414" cy="1205500"/>
          </a:xfrm>
          <a:custGeom>
            <a:avLst/>
            <a:gdLst/>
            <a:ahLst/>
            <a:cxnLst/>
            <a:rect l="l" t="t" r="r" b="b"/>
            <a:pathLst>
              <a:path w="25047" h="12555" extrusionOk="0">
                <a:moveTo>
                  <a:pt x="12523" y="1"/>
                </a:moveTo>
                <a:cubicBezTo>
                  <a:pt x="5623" y="1"/>
                  <a:pt x="0" y="5624"/>
                  <a:pt x="0" y="12554"/>
                </a:cubicBezTo>
                <a:lnTo>
                  <a:pt x="25046" y="12554"/>
                </a:lnTo>
                <a:cubicBezTo>
                  <a:pt x="25046" y="5624"/>
                  <a:pt x="19453" y="1"/>
                  <a:pt x="12523" y="1"/>
                </a:cubicBezTo>
                <a:close/>
              </a:path>
            </a:pathLst>
          </a:custGeom>
          <a:solidFill>
            <a:srgbClr val="D9D9D9">
              <a:alpha val="571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95" name="Google Shape;1195;p134"/>
          <p:cNvGrpSpPr/>
          <p:nvPr/>
        </p:nvGrpSpPr>
        <p:grpSpPr>
          <a:xfrm>
            <a:off x="3915279" y="182340"/>
            <a:ext cx="1389958" cy="1347232"/>
            <a:chOff x="4226800" y="3624975"/>
            <a:chExt cx="544100" cy="527375"/>
          </a:xfrm>
        </p:grpSpPr>
        <p:sp>
          <p:nvSpPr>
            <p:cNvPr id="1196" name="Google Shape;1196;p134"/>
            <p:cNvSpPr/>
            <p:nvPr/>
          </p:nvSpPr>
          <p:spPr>
            <a:xfrm>
              <a:off x="4355200" y="3735900"/>
              <a:ext cx="415700" cy="416450"/>
            </a:xfrm>
            <a:custGeom>
              <a:avLst/>
              <a:gdLst/>
              <a:ahLst/>
              <a:cxnLst/>
              <a:rect l="l" t="t" r="r" b="b"/>
              <a:pathLst>
                <a:path w="16628" h="16658" extrusionOk="0">
                  <a:moveTo>
                    <a:pt x="8329" y="1"/>
                  </a:moveTo>
                  <a:cubicBezTo>
                    <a:pt x="3709" y="1"/>
                    <a:pt x="1" y="3739"/>
                    <a:pt x="1" y="8329"/>
                  </a:cubicBezTo>
                  <a:cubicBezTo>
                    <a:pt x="1" y="12919"/>
                    <a:pt x="3709" y="16658"/>
                    <a:pt x="8329" y="16658"/>
                  </a:cubicBezTo>
                  <a:cubicBezTo>
                    <a:pt x="12919" y="16658"/>
                    <a:pt x="16627" y="12919"/>
                    <a:pt x="16627" y="8329"/>
                  </a:cubicBezTo>
                  <a:cubicBezTo>
                    <a:pt x="16627" y="3739"/>
                    <a:pt x="12919" y="1"/>
                    <a:pt x="8329" y="1"/>
                  </a:cubicBezTo>
                  <a:close/>
                </a:path>
              </a:pathLst>
            </a:custGeom>
            <a:solidFill>
              <a:srgbClr val="D9D9D9">
                <a:alpha val="571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7" name="Google Shape;1197;p134"/>
            <p:cNvSpPr/>
            <p:nvPr/>
          </p:nvSpPr>
          <p:spPr>
            <a:xfrm>
              <a:off x="4239700" y="3713100"/>
              <a:ext cx="424800" cy="76025"/>
            </a:xfrm>
            <a:custGeom>
              <a:avLst/>
              <a:gdLst/>
              <a:ahLst/>
              <a:cxnLst/>
              <a:rect l="l" t="t" r="r" b="b"/>
              <a:pathLst>
                <a:path w="16992" h="3041" extrusionOk="0">
                  <a:moveTo>
                    <a:pt x="16779" y="1"/>
                  </a:moveTo>
                  <a:lnTo>
                    <a:pt x="122" y="2706"/>
                  </a:lnTo>
                  <a:cubicBezTo>
                    <a:pt x="92" y="2828"/>
                    <a:pt x="31" y="2949"/>
                    <a:pt x="1" y="3040"/>
                  </a:cubicBezTo>
                  <a:lnTo>
                    <a:pt x="16992" y="274"/>
                  </a:lnTo>
                  <a:cubicBezTo>
                    <a:pt x="16931" y="183"/>
                    <a:pt x="16840" y="92"/>
                    <a:pt x="1677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8" name="Google Shape;1198;p134"/>
            <p:cNvSpPr/>
            <p:nvPr/>
          </p:nvSpPr>
          <p:spPr>
            <a:xfrm>
              <a:off x="4226800" y="3768575"/>
              <a:ext cx="470375" cy="84375"/>
            </a:xfrm>
            <a:custGeom>
              <a:avLst/>
              <a:gdLst/>
              <a:ahLst/>
              <a:cxnLst/>
              <a:rect l="l" t="t" r="r" b="b"/>
              <a:pathLst>
                <a:path w="18815" h="3375" extrusionOk="0">
                  <a:moveTo>
                    <a:pt x="18693" y="1"/>
                  </a:moveTo>
                  <a:lnTo>
                    <a:pt x="30" y="3040"/>
                  </a:lnTo>
                  <a:cubicBezTo>
                    <a:pt x="0" y="3132"/>
                    <a:pt x="0" y="3253"/>
                    <a:pt x="0" y="3375"/>
                  </a:cubicBezTo>
                  <a:lnTo>
                    <a:pt x="18815" y="274"/>
                  </a:lnTo>
                  <a:cubicBezTo>
                    <a:pt x="18785" y="183"/>
                    <a:pt x="18724" y="92"/>
                    <a:pt x="1869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9" name="Google Shape;1199;p134"/>
            <p:cNvSpPr/>
            <p:nvPr/>
          </p:nvSpPr>
          <p:spPr>
            <a:xfrm>
              <a:off x="4229075" y="3826325"/>
              <a:ext cx="484075" cy="86650"/>
            </a:xfrm>
            <a:custGeom>
              <a:avLst/>
              <a:gdLst/>
              <a:ahLst/>
              <a:cxnLst/>
              <a:rect l="l" t="t" r="r" b="b"/>
              <a:pathLst>
                <a:path w="19363" h="3466" extrusionOk="0">
                  <a:moveTo>
                    <a:pt x="19332" y="1"/>
                  </a:moveTo>
                  <a:lnTo>
                    <a:pt x="0" y="3162"/>
                  </a:lnTo>
                  <a:cubicBezTo>
                    <a:pt x="0" y="3223"/>
                    <a:pt x="0" y="3284"/>
                    <a:pt x="0" y="3314"/>
                  </a:cubicBezTo>
                  <a:cubicBezTo>
                    <a:pt x="31" y="3375"/>
                    <a:pt x="31" y="3436"/>
                    <a:pt x="31" y="3466"/>
                  </a:cubicBezTo>
                  <a:lnTo>
                    <a:pt x="19362" y="305"/>
                  </a:lnTo>
                  <a:cubicBezTo>
                    <a:pt x="19362" y="274"/>
                    <a:pt x="19362" y="214"/>
                    <a:pt x="19332" y="153"/>
                  </a:cubicBezTo>
                  <a:cubicBezTo>
                    <a:pt x="19332" y="122"/>
                    <a:pt x="19332" y="62"/>
                    <a:pt x="1933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0" name="Google Shape;1200;p134"/>
            <p:cNvSpPr/>
            <p:nvPr/>
          </p:nvSpPr>
          <p:spPr>
            <a:xfrm>
              <a:off x="4275425" y="3661450"/>
              <a:ext cx="334375" cy="60800"/>
            </a:xfrm>
            <a:custGeom>
              <a:avLst/>
              <a:gdLst/>
              <a:ahLst/>
              <a:cxnLst/>
              <a:rect l="l" t="t" r="r" b="b"/>
              <a:pathLst>
                <a:path w="13375" h="2432" extrusionOk="0">
                  <a:moveTo>
                    <a:pt x="12979" y="0"/>
                  </a:moveTo>
                  <a:lnTo>
                    <a:pt x="274" y="2097"/>
                  </a:lnTo>
                  <a:cubicBezTo>
                    <a:pt x="183" y="2189"/>
                    <a:pt x="92" y="2310"/>
                    <a:pt x="0" y="2432"/>
                  </a:cubicBezTo>
                  <a:lnTo>
                    <a:pt x="13374" y="274"/>
                  </a:lnTo>
                  <a:cubicBezTo>
                    <a:pt x="13253" y="182"/>
                    <a:pt x="13101" y="91"/>
                    <a:pt x="1297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1" name="Google Shape;1201;p134"/>
            <p:cNvSpPr/>
            <p:nvPr/>
          </p:nvSpPr>
          <p:spPr>
            <a:xfrm>
              <a:off x="4332425" y="4017075"/>
              <a:ext cx="334375" cy="60800"/>
            </a:xfrm>
            <a:custGeom>
              <a:avLst/>
              <a:gdLst/>
              <a:ahLst/>
              <a:cxnLst/>
              <a:rect l="l" t="t" r="r" b="b"/>
              <a:pathLst>
                <a:path w="13375" h="2432" extrusionOk="0">
                  <a:moveTo>
                    <a:pt x="13374" y="0"/>
                  </a:moveTo>
                  <a:lnTo>
                    <a:pt x="0" y="2189"/>
                  </a:lnTo>
                  <a:cubicBezTo>
                    <a:pt x="122" y="2280"/>
                    <a:pt x="243" y="2371"/>
                    <a:pt x="395" y="2432"/>
                  </a:cubicBezTo>
                  <a:lnTo>
                    <a:pt x="13070" y="365"/>
                  </a:lnTo>
                  <a:cubicBezTo>
                    <a:pt x="13192" y="243"/>
                    <a:pt x="13283" y="122"/>
                    <a:pt x="1337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2" name="Google Shape;1202;p134"/>
            <p:cNvSpPr/>
            <p:nvPr/>
          </p:nvSpPr>
          <p:spPr>
            <a:xfrm>
              <a:off x="4372700" y="3624975"/>
              <a:ext cx="120825" cy="20525"/>
            </a:xfrm>
            <a:custGeom>
              <a:avLst/>
              <a:gdLst/>
              <a:ahLst/>
              <a:cxnLst/>
              <a:rect l="l" t="t" r="r" b="b"/>
              <a:pathLst>
                <a:path w="4833" h="821" extrusionOk="0">
                  <a:moveTo>
                    <a:pt x="4011" y="0"/>
                  </a:moveTo>
                  <a:cubicBezTo>
                    <a:pt x="3462" y="0"/>
                    <a:pt x="2908" y="41"/>
                    <a:pt x="2340" y="122"/>
                  </a:cubicBezTo>
                  <a:cubicBezTo>
                    <a:pt x="1520" y="274"/>
                    <a:pt x="730" y="517"/>
                    <a:pt x="0" y="821"/>
                  </a:cubicBezTo>
                  <a:lnTo>
                    <a:pt x="4833" y="30"/>
                  </a:lnTo>
                  <a:cubicBezTo>
                    <a:pt x="4559" y="10"/>
                    <a:pt x="4286" y="0"/>
                    <a:pt x="401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3" name="Google Shape;1203;p134"/>
            <p:cNvSpPr/>
            <p:nvPr/>
          </p:nvSpPr>
          <p:spPr>
            <a:xfrm>
              <a:off x="4245025" y="3887125"/>
              <a:ext cx="470400" cy="84375"/>
            </a:xfrm>
            <a:custGeom>
              <a:avLst/>
              <a:gdLst/>
              <a:ahLst/>
              <a:cxnLst/>
              <a:rect l="l" t="t" r="r" b="b"/>
              <a:pathLst>
                <a:path w="18816" h="3375" extrusionOk="0">
                  <a:moveTo>
                    <a:pt x="18815" y="1"/>
                  </a:moveTo>
                  <a:lnTo>
                    <a:pt x="1" y="3070"/>
                  </a:lnTo>
                  <a:cubicBezTo>
                    <a:pt x="31" y="3162"/>
                    <a:pt x="61" y="3253"/>
                    <a:pt x="122" y="3374"/>
                  </a:cubicBezTo>
                  <a:lnTo>
                    <a:pt x="18785" y="304"/>
                  </a:lnTo>
                  <a:cubicBezTo>
                    <a:pt x="18785" y="213"/>
                    <a:pt x="18815" y="92"/>
                    <a:pt x="1881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4" name="Google Shape;1204;p134"/>
            <p:cNvSpPr/>
            <p:nvPr/>
          </p:nvSpPr>
          <p:spPr>
            <a:xfrm>
              <a:off x="4277700" y="3950200"/>
              <a:ext cx="424800" cy="76775"/>
            </a:xfrm>
            <a:custGeom>
              <a:avLst/>
              <a:gdLst/>
              <a:ahLst/>
              <a:cxnLst/>
              <a:rect l="l" t="t" r="r" b="b"/>
              <a:pathLst>
                <a:path w="16992" h="3071" extrusionOk="0">
                  <a:moveTo>
                    <a:pt x="16992" y="0"/>
                  </a:moveTo>
                  <a:lnTo>
                    <a:pt x="1" y="2766"/>
                  </a:lnTo>
                  <a:cubicBezTo>
                    <a:pt x="61" y="2888"/>
                    <a:pt x="122" y="2979"/>
                    <a:pt x="213" y="3070"/>
                  </a:cubicBezTo>
                  <a:lnTo>
                    <a:pt x="16870" y="335"/>
                  </a:lnTo>
                  <a:cubicBezTo>
                    <a:pt x="16901" y="213"/>
                    <a:pt x="16961" y="122"/>
                    <a:pt x="169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05" name="Google Shape;1205;p134"/>
          <p:cNvSpPr/>
          <p:nvPr/>
        </p:nvSpPr>
        <p:spPr>
          <a:xfrm>
            <a:off x="5589926" y="4363413"/>
            <a:ext cx="359302" cy="354686"/>
          </a:xfrm>
          <a:custGeom>
            <a:avLst/>
            <a:gdLst/>
            <a:ahLst/>
            <a:cxnLst/>
            <a:rect l="l" t="t" r="r" b="b"/>
            <a:pathLst>
              <a:path w="8017" h="7914" extrusionOk="0">
                <a:moveTo>
                  <a:pt x="607" y="1"/>
                </a:moveTo>
                <a:cubicBezTo>
                  <a:pt x="468" y="1"/>
                  <a:pt x="328" y="51"/>
                  <a:pt x="219" y="150"/>
                </a:cubicBezTo>
                <a:cubicBezTo>
                  <a:pt x="0" y="369"/>
                  <a:pt x="0" y="727"/>
                  <a:pt x="219" y="946"/>
                </a:cubicBezTo>
                <a:lnTo>
                  <a:pt x="3243" y="3950"/>
                </a:lnTo>
                <a:lnTo>
                  <a:pt x="219" y="6973"/>
                </a:lnTo>
                <a:cubicBezTo>
                  <a:pt x="0" y="7192"/>
                  <a:pt x="0" y="7530"/>
                  <a:pt x="219" y="7749"/>
                </a:cubicBezTo>
                <a:cubicBezTo>
                  <a:pt x="328" y="7859"/>
                  <a:pt x="468" y="7913"/>
                  <a:pt x="607" y="7913"/>
                </a:cubicBezTo>
                <a:cubicBezTo>
                  <a:pt x="746" y="7913"/>
                  <a:pt x="885" y="7859"/>
                  <a:pt x="995" y="7749"/>
                </a:cubicBezTo>
                <a:lnTo>
                  <a:pt x="4019" y="4725"/>
                </a:lnTo>
                <a:lnTo>
                  <a:pt x="7042" y="7749"/>
                </a:lnTo>
                <a:cubicBezTo>
                  <a:pt x="7142" y="7859"/>
                  <a:pt x="7281" y="7913"/>
                  <a:pt x="7423" y="7913"/>
                </a:cubicBezTo>
                <a:cubicBezTo>
                  <a:pt x="7564" y="7913"/>
                  <a:pt x="7709" y="7859"/>
                  <a:pt x="7818" y="7749"/>
                </a:cubicBezTo>
                <a:cubicBezTo>
                  <a:pt x="8017" y="7530"/>
                  <a:pt x="8017" y="7192"/>
                  <a:pt x="7818" y="6973"/>
                </a:cubicBezTo>
                <a:lnTo>
                  <a:pt x="4794" y="3950"/>
                </a:lnTo>
                <a:lnTo>
                  <a:pt x="7818" y="946"/>
                </a:lnTo>
                <a:cubicBezTo>
                  <a:pt x="8017" y="727"/>
                  <a:pt x="8017" y="369"/>
                  <a:pt x="7818" y="150"/>
                </a:cubicBezTo>
                <a:cubicBezTo>
                  <a:pt x="7709" y="51"/>
                  <a:pt x="7564" y="1"/>
                  <a:pt x="7423" y="1"/>
                </a:cubicBezTo>
                <a:cubicBezTo>
                  <a:pt x="7281" y="1"/>
                  <a:pt x="7142" y="51"/>
                  <a:pt x="7042" y="150"/>
                </a:cubicBezTo>
                <a:lnTo>
                  <a:pt x="4019" y="3174"/>
                </a:lnTo>
                <a:lnTo>
                  <a:pt x="995" y="150"/>
                </a:lnTo>
                <a:cubicBezTo>
                  <a:pt x="885" y="51"/>
                  <a:pt x="746" y="1"/>
                  <a:pt x="60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6" name="Google Shape;1206;p134"/>
          <p:cNvSpPr txBox="1">
            <a:spLocks noGrp="1"/>
          </p:cNvSpPr>
          <p:nvPr>
            <p:ph type="title"/>
          </p:nvPr>
        </p:nvSpPr>
        <p:spPr>
          <a:xfrm>
            <a:off x="4636925" y="1198913"/>
            <a:ext cx="3796200" cy="1396200"/>
          </a:xfrm>
          <a:prstGeom prst="rect">
            <a:avLst/>
          </a:prstGeom>
        </p:spPr>
        <p:txBody>
          <a:bodyPr spcFirstLastPara="1" wrap="square" lIns="91425" tIns="91425" rIns="91425" bIns="91425" anchor="b" anchorCtr="0">
            <a:noAutofit/>
          </a:bodyPr>
          <a:lstStyle>
            <a:lvl1pPr lvl="0" algn="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1207" name="Google Shape;1207;p134"/>
          <p:cNvSpPr txBox="1">
            <a:spLocks noGrp="1"/>
          </p:cNvSpPr>
          <p:nvPr>
            <p:ph type="subTitle" idx="1"/>
          </p:nvPr>
        </p:nvSpPr>
        <p:spPr>
          <a:xfrm>
            <a:off x="4637050" y="2595163"/>
            <a:ext cx="3796200" cy="13962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2100"/>
              <a:buNone/>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1208" name="Google Shape;1208;p134"/>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matchingName="Title + text 1">
  <p:cSld name="CUSTOM_9">
    <p:spTree>
      <p:nvGrpSpPr>
        <p:cNvPr id="1" name="Shape 1209"/>
        <p:cNvGrpSpPr/>
        <p:nvPr/>
      </p:nvGrpSpPr>
      <p:grpSpPr>
        <a:xfrm>
          <a:off x="0" y="0"/>
          <a:ext cx="0" cy="0"/>
          <a:chOff x="0" y="0"/>
          <a:chExt cx="0" cy="0"/>
        </a:xfrm>
      </p:grpSpPr>
      <p:sp>
        <p:nvSpPr>
          <p:cNvPr id="1210" name="Google Shape;1210;p135"/>
          <p:cNvSpPr/>
          <p:nvPr/>
        </p:nvSpPr>
        <p:spPr>
          <a:xfrm flipH="1">
            <a:off x="6758587" y="539500"/>
            <a:ext cx="2017738" cy="751056"/>
          </a:xfrm>
          <a:custGeom>
            <a:avLst/>
            <a:gdLst/>
            <a:ahLst/>
            <a:cxnLst/>
            <a:rect l="l" t="t" r="r" b="b"/>
            <a:pathLst>
              <a:path w="36243" h="13490" extrusionOk="0">
                <a:moveTo>
                  <a:pt x="14002" y="0"/>
                </a:moveTo>
                <a:cubicBezTo>
                  <a:pt x="9370" y="0"/>
                  <a:pt x="5620" y="3750"/>
                  <a:pt x="5620" y="8370"/>
                </a:cubicBezTo>
                <a:lnTo>
                  <a:pt x="5620" y="8406"/>
                </a:lnTo>
                <a:cubicBezTo>
                  <a:pt x="5465" y="8394"/>
                  <a:pt x="5286" y="8370"/>
                  <a:pt x="5120" y="8370"/>
                </a:cubicBezTo>
                <a:cubicBezTo>
                  <a:pt x="2286" y="8370"/>
                  <a:pt x="0" y="10668"/>
                  <a:pt x="0" y="13490"/>
                </a:cubicBezTo>
                <a:lnTo>
                  <a:pt x="36243" y="13490"/>
                </a:lnTo>
                <a:cubicBezTo>
                  <a:pt x="35885" y="11144"/>
                  <a:pt x="33861" y="9370"/>
                  <a:pt x="31433" y="9370"/>
                </a:cubicBezTo>
                <a:cubicBezTo>
                  <a:pt x="30587" y="9370"/>
                  <a:pt x="29778" y="9596"/>
                  <a:pt x="29075" y="9966"/>
                </a:cubicBezTo>
                <a:cubicBezTo>
                  <a:pt x="27944" y="8251"/>
                  <a:pt x="26003" y="7120"/>
                  <a:pt x="23777" y="7120"/>
                </a:cubicBezTo>
                <a:cubicBezTo>
                  <a:pt x="23277" y="7120"/>
                  <a:pt x="22789" y="7179"/>
                  <a:pt x="22312" y="7299"/>
                </a:cubicBezTo>
                <a:cubicBezTo>
                  <a:pt x="21788" y="3179"/>
                  <a:pt x="18276" y="0"/>
                  <a:pt x="1400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1" name="Google Shape;1211;p135"/>
          <p:cNvSpPr txBox="1">
            <a:spLocks noGrp="1"/>
          </p:cNvSpPr>
          <p:nvPr>
            <p:ph type="title"/>
          </p:nvPr>
        </p:nvSpPr>
        <p:spPr>
          <a:xfrm>
            <a:off x="713225" y="545100"/>
            <a:ext cx="80766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600"/>
              <a:buNone/>
              <a:defRPr sz="2600"/>
            </a:lvl1pPr>
            <a:lvl2pPr lvl="1" rtl="0">
              <a:spcBef>
                <a:spcPts val="0"/>
              </a:spcBef>
              <a:spcAft>
                <a:spcPts val="0"/>
              </a:spcAft>
              <a:buSzPts val="2600"/>
              <a:buNone/>
              <a:defRPr sz="2600"/>
            </a:lvl2pPr>
            <a:lvl3pPr lvl="2" rtl="0">
              <a:spcBef>
                <a:spcPts val="0"/>
              </a:spcBef>
              <a:spcAft>
                <a:spcPts val="0"/>
              </a:spcAft>
              <a:buSzPts val="2600"/>
              <a:buNone/>
              <a:defRPr sz="2600"/>
            </a:lvl3pPr>
            <a:lvl4pPr lvl="3" rtl="0">
              <a:spcBef>
                <a:spcPts val="0"/>
              </a:spcBef>
              <a:spcAft>
                <a:spcPts val="0"/>
              </a:spcAft>
              <a:buSzPts val="2600"/>
              <a:buNone/>
              <a:defRPr sz="2600"/>
            </a:lvl4pPr>
            <a:lvl5pPr lvl="4" rtl="0">
              <a:spcBef>
                <a:spcPts val="0"/>
              </a:spcBef>
              <a:spcAft>
                <a:spcPts val="0"/>
              </a:spcAft>
              <a:buSzPts val="2600"/>
              <a:buNone/>
              <a:defRPr sz="2600"/>
            </a:lvl5pPr>
            <a:lvl6pPr lvl="5" rtl="0">
              <a:spcBef>
                <a:spcPts val="0"/>
              </a:spcBef>
              <a:spcAft>
                <a:spcPts val="0"/>
              </a:spcAft>
              <a:buSzPts val="2600"/>
              <a:buNone/>
              <a:defRPr sz="2600"/>
            </a:lvl6pPr>
            <a:lvl7pPr lvl="6" rtl="0">
              <a:spcBef>
                <a:spcPts val="0"/>
              </a:spcBef>
              <a:spcAft>
                <a:spcPts val="0"/>
              </a:spcAft>
              <a:buSzPts val="2600"/>
              <a:buNone/>
              <a:defRPr sz="2600"/>
            </a:lvl7pPr>
            <a:lvl8pPr lvl="7" rtl="0">
              <a:spcBef>
                <a:spcPts val="0"/>
              </a:spcBef>
              <a:spcAft>
                <a:spcPts val="0"/>
              </a:spcAft>
              <a:buSzPts val="2600"/>
              <a:buNone/>
              <a:defRPr sz="2600"/>
            </a:lvl8pPr>
            <a:lvl9pPr lvl="8" rtl="0">
              <a:spcBef>
                <a:spcPts val="0"/>
              </a:spcBef>
              <a:spcAft>
                <a:spcPts val="0"/>
              </a:spcAft>
              <a:buSzPts val="2600"/>
              <a:buNone/>
              <a:defRPr sz="2600"/>
            </a:lvl9pPr>
          </a:lstStyle>
          <a:p>
            <a:endParaRPr/>
          </a:p>
        </p:txBody>
      </p:sp>
      <p:sp>
        <p:nvSpPr>
          <p:cNvPr id="1212" name="Google Shape;1212;p135"/>
          <p:cNvSpPr txBox="1">
            <a:spLocks noGrp="1"/>
          </p:cNvSpPr>
          <p:nvPr>
            <p:ph type="subTitle" idx="1"/>
          </p:nvPr>
        </p:nvSpPr>
        <p:spPr>
          <a:xfrm>
            <a:off x="713225" y="2257230"/>
            <a:ext cx="3267000" cy="12597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4"/>
              </a:buClr>
              <a:buSzPts val="3000"/>
              <a:buFont typeface="Fira Sans Extra Condensed SemiBold"/>
              <a:buChar char="●"/>
              <a:defRPr sz="1400"/>
            </a:lvl1pPr>
            <a:lvl2pPr lvl="1" rtl="0">
              <a:spcBef>
                <a:spcPts val="1600"/>
              </a:spcBef>
              <a:spcAft>
                <a:spcPts val="0"/>
              </a:spcAft>
              <a:buClr>
                <a:srgbClr val="434343"/>
              </a:buClr>
              <a:buSzPts val="1600"/>
              <a:buFont typeface="Barlow Condensed SemiBold"/>
              <a:buChar char="○"/>
              <a:defRPr/>
            </a:lvl2pPr>
            <a:lvl3pPr lvl="2" rtl="0">
              <a:spcBef>
                <a:spcPts val="1600"/>
              </a:spcBef>
              <a:spcAft>
                <a:spcPts val="0"/>
              </a:spcAft>
              <a:buClr>
                <a:srgbClr val="434343"/>
              </a:buClr>
              <a:buSzPts val="1600"/>
              <a:buFont typeface="Barlow Condensed SemiBold"/>
              <a:buChar char="■"/>
              <a:defRPr/>
            </a:lvl3pPr>
            <a:lvl4pPr lvl="3" rtl="0">
              <a:spcBef>
                <a:spcPts val="1600"/>
              </a:spcBef>
              <a:spcAft>
                <a:spcPts val="0"/>
              </a:spcAft>
              <a:buClr>
                <a:srgbClr val="434343"/>
              </a:buClr>
              <a:buSzPts val="1600"/>
              <a:buFont typeface="Barlow Condensed SemiBold"/>
              <a:buChar char="●"/>
              <a:defRPr/>
            </a:lvl4pPr>
            <a:lvl5pPr lvl="4" rtl="0">
              <a:spcBef>
                <a:spcPts val="1600"/>
              </a:spcBef>
              <a:spcAft>
                <a:spcPts val="0"/>
              </a:spcAft>
              <a:buClr>
                <a:srgbClr val="434343"/>
              </a:buClr>
              <a:buSzPts val="1600"/>
              <a:buFont typeface="Barlow Condensed SemiBold"/>
              <a:buChar char="○"/>
              <a:defRPr/>
            </a:lvl5pPr>
            <a:lvl6pPr lvl="5" rtl="0">
              <a:spcBef>
                <a:spcPts val="1600"/>
              </a:spcBef>
              <a:spcAft>
                <a:spcPts val="0"/>
              </a:spcAft>
              <a:buClr>
                <a:srgbClr val="434343"/>
              </a:buClr>
              <a:buSzPts val="1600"/>
              <a:buFont typeface="Barlow Condensed SemiBold"/>
              <a:buChar char="■"/>
              <a:defRPr/>
            </a:lvl6pPr>
            <a:lvl7pPr lvl="6" rtl="0">
              <a:spcBef>
                <a:spcPts val="1600"/>
              </a:spcBef>
              <a:spcAft>
                <a:spcPts val="0"/>
              </a:spcAft>
              <a:buClr>
                <a:srgbClr val="434343"/>
              </a:buClr>
              <a:buSzPts val="1600"/>
              <a:buFont typeface="Barlow Condensed SemiBold"/>
              <a:buChar char="●"/>
              <a:defRPr/>
            </a:lvl7pPr>
            <a:lvl8pPr lvl="7" rtl="0">
              <a:spcBef>
                <a:spcPts val="1600"/>
              </a:spcBef>
              <a:spcAft>
                <a:spcPts val="0"/>
              </a:spcAft>
              <a:buClr>
                <a:srgbClr val="434343"/>
              </a:buClr>
              <a:buSzPts val="1600"/>
              <a:buFont typeface="Barlow Condensed SemiBold"/>
              <a:buChar char="○"/>
              <a:defRPr/>
            </a:lvl8pPr>
            <a:lvl9pPr lvl="8" rtl="0">
              <a:spcBef>
                <a:spcPts val="1600"/>
              </a:spcBef>
              <a:spcAft>
                <a:spcPts val="1600"/>
              </a:spcAft>
              <a:buClr>
                <a:srgbClr val="434343"/>
              </a:buClr>
              <a:buSzPts val="1600"/>
              <a:buFont typeface="Barlow Condensed SemiBold"/>
              <a:buChar char="■"/>
              <a:defRPr/>
            </a:lvl9pPr>
          </a:lstStyle>
          <a:p>
            <a:endParaRPr/>
          </a:p>
        </p:txBody>
      </p:sp>
      <p:sp>
        <p:nvSpPr>
          <p:cNvPr id="1213" name="Google Shape;1213;p135"/>
          <p:cNvSpPr txBox="1">
            <a:spLocks noGrp="1"/>
          </p:cNvSpPr>
          <p:nvPr>
            <p:ph type="subTitle" idx="2"/>
          </p:nvPr>
        </p:nvSpPr>
        <p:spPr>
          <a:xfrm>
            <a:off x="713225" y="1770475"/>
            <a:ext cx="3267000" cy="530100"/>
          </a:xfrm>
          <a:prstGeom prst="rect">
            <a:avLst/>
          </a:prstGeom>
        </p:spPr>
        <p:txBody>
          <a:bodyPr spcFirstLastPara="1" wrap="square" lIns="91425" tIns="91425" rIns="91425" bIns="91425" anchor="t" anchorCtr="0">
            <a:noAutofit/>
          </a:bodyPr>
          <a:lstStyle>
            <a:lvl1pPr lvl="0" rtl="0">
              <a:spcBef>
                <a:spcPts val="0"/>
              </a:spcBef>
              <a:spcAft>
                <a:spcPts val="0"/>
              </a:spcAft>
              <a:buSzPts val="1800"/>
              <a:buFont typeface="Delius Unicase"/>
              <a:buNone/>
              <a:defRPr b="1">
                <a:solidFill>
                  <a:schemeClr val="accent4"/>
                </a:solidFill>
                <a:latin typeface="Delius Unicase"/>
                <a:ea typeface="Delius Unicase"/>
                <a:cs typeface="Delius Unicase"/>
                <a:sym typeface="Delius Unicase"/>
              </a:defRPr>
            </a:lvl1pPr>
            <a:lvl2pPr lvl="1" rtl="0">
              <a:spcBef>
                <a:spcPts val="1600"/>
              </a:spcBef>
              <a:spcAft>
                <a:spcPts val="0"/>
              </a:spcAft>
              <a:buSzPts val="1800"/>
              <a:buFont typeface="Delius Unicase"/>
              <a:buNone/>
              <a:defRPr sz="1800" b="1">
                <a:latin typeface="Delius Unicase"/>
                <a:ea typeface="Delius Unicase"/>
                <a:cs typeface="Delius Unicase"/>
                <a:sym typeface="Delius Unicase"/>
              </a:defRPr>
            </a:lvl2pPr>
            <a:lvl3pPr lvl="2" rtl="0">
              <a:spcBef>
                <a:spcPts val="1600"/>
              </a:spcBef>
              <a:spcAft>
                <a:spcPts val="0"/>
              </a:spcAft>
              <a:buSzPts val="1800"/>
              <a:buFont typeface="Delius Unicase"/>
              <a:buNone/>
              <a:defRPr sz="1800" b="1">
                <a:latin typeface="Delius Unicase"/>
                <a:ea typeface="Delius Unicase"/>
                <a:cs typeface="Delius Unicase"/>
                <a:sym typeface="Delius Unicase"/>
              </a:defRPr>
            </a:lvl3pPr>
            <a:lvl4pPr lvl="3" rtl="0">
              <a:spcBef>
                <a:spcPts val="1600"/>
              </a:spcBef>
              <a:spcAft>
                <a:spcPts val="0"/>
              </a:spcAft>
              <a:buSzPts val="1800"/>
              <a:buFont typeface="Delius Unicase"/>
              <a:buNone/>
              <a:defRPr sz="1800" b="1">
                <a:latin typeface="Delius Unicase"/>
                <a:ea typeface="Delius Unicase"/>
                <a:cs typeface="Delius Unicase"/>
                <a:sym typeface="Delius Unicase"/>
              </a:defRPr>
            </a:lvl4pPr>
            <a:lvl5pPr lvl="4" rtl="0">
              <a:spcBef>
                <a:spcPts val="1600"/>
              </a:spcBef>
              <a:spcAft>
                <a:spcPts val="0"/>
              </a:spcAft>
              <a:buSzPts val="1800"/>
              <a:buFont typeface="Delius Unicase"/>
              <a:buNone/>
              <a:defRPr sz="1800" b="1">
                <a:latin typeface="Delius Unicase"/>
                <a:ea typeface="Delius Unicase"/>
                <a:cs typeface="Delius Unicase"/>
                <a:sym typeface="Delius Unicase"/>
              </a:defRPr>
            </a:lvl5pPr>
            <a:lvl6pPr lvl="5" rtl="0">
              <a:spcBef>
                <a:spcPts val="1600"/>
              </a:spcBef>
              <a:spcAft>
                <a:spcPts val="0"/>
              </a:spcAft>
              <a:buSzPts val="1800"/>
              <a:buFont typeface="Delius Unicase"/>
              <a:buNone/>
              <a:defRPr sz="1800" b="1">
                <a:latin typeface="Delius Unicase"/>
                <a:ea typeface="Delius Unicase"/>
                <a:cs typeface="Delius Unicase"/>
                <a:sym typeface="Delius Unicase"/>
              </a:defRPr>
            </a:lvl6pPr>
            <a:lvl7pPr lvl="6" rtl="0">
              <a:spcBef>
                <a:spcPts val="1600"/>
              </a:spcBef>
              <a:spcAft>
                <a:spcPts val="0"/>
              </a:spcAft>
              <a:buSzPts val="1800"/>
              <a:buFont typeface="Delius Unicase"/>
              <a:buNone/>
              <a:defRPr sz="1800" b="1">
                <a:latin typeface="Delius Unicase"/>
                <a:ea typeface="Delius Unicase"/>
                <a:cs typeface="Delius Unicase"/>
                <a:sym typeface="Delius Unicase"/>
              </a:defRPr>
            </a:lvl7pPr>
            <a:lvl8pPr lvl="7" rtl="0">
              <a:spcBef>
                <a:spcPts val="1600"/>
              </a:spcBef>
              <a:spcAft>
                <a:spcPts val="0"/>
              </a:spcAft>
              <a:buSzPts val="1800"/>
              <a:buFont typeface="Delius Unicase"/>
              <a:buNone/>
              <a:defRPr sz="1800" b="1">
                <a:latin typeface="Delius Unicase"/>
                <a:ea typeface="Delius Unicase"/>
                <a:cs typeface="Delius Unicase"/>
                <a:sym typeface="Delius Unicase"/>
              </a:defRPr>
            </a:lvl8pPr>
            <a:lvl9pPr lvl="8" rtl="0">
              <a:spcBef>
                <a:spcPts val="1600"/>
              </a:spcBef>
              <a:spcAft>
                <a:spcPts val="1600"/>
              </a:spcAft>
              <a:buSzPts val="1800"/>
              <a:buFont typeface="Delius Unicase"/>
              <a:buNone/>
              <a:defRPr sz="1800" b="1">
                <a:latin typeface="Delius Unicase"/>
                <a:ea typeface="Delius Unicase"/>
                <a:cs typeface="Delius Unicase"/>
                <a:sym typeface="Delius Unicase"/>
              </a:defRPr>
            </a:lvl9pPr>
          </a:lstStyle>
          <a:p>
            <a:endParaRPr/>
          </a:p>
        </p:txBody>
      </p:sp>
      <p:sp>
        <p:nvSpPr>
          <p:cNvPr id="1214" name="Google Shape;1214;p135"/>
          <p:cNvSpPr txBox="1">
            <a:spLocks noGrp="1"/>
          </p:cNvSpPr>
          <p:nvPr>
            <p:ph type="title" idx="3" hasCustomPrompt="1"/>
          </p:nvPr>
        </p:nvSpPr>
        <p:spPr>
          <a:xfrm>
            <a:off x="713225" y="1386925"/>
            <a:ext cx="3267000" cy="3600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4"/>
              </a:buClr>
              <a:buSzPts val="1800"/>
              <a:buNone/>
              <a:defRPr sz="1800">
                <a:solidFill>
                  <a:schemeClr val="lt1"/>
                </a:solidFill>
                <a:latin typeface="Delius Unicase"/>
                <a:ea typeface="Delius Unicase"/>
                <a:cs typeface="Delius Unicase"/>
                <a:sym typeface="Delius Unicase"/>
              </a:defRPr>
            </a:lvl1pPr>
            <a:lvl2pPr lvl="1" rtl="0">
              <a:spcBef>
                <a:spcPts val="0"/>
              </a:spcBef>
              <a:spcAft>
                <a:spcPts val="0"/>
              </a:spcAft>
              <a:buClr>
                <a:schemeClr val="accent4"/>
              </a:buClr>
              <a:buSzPts val="1800"/>
              <a:buNone/>
              <a:defRPr sz="1800">
                <a:solidFill>
                  <a:schemeClr val="accent4"/>
                </a:solidFill>
              </a:defRPr>
            </a:lvl2pPr>
            <a:lvl3pPr lvl="2" rtl="0">
              <a:spcBef>
                <a:spcPts val="0"/>
              </a:spcBef>
              <a:spcAft>
                <a:spcPts val="0"/>
              </a:spcAft>
              <a:buClr>
                <a:schemeClr val="accent4"/>
              </a:buClr>
              <a:buSzPts val="1800"/>
              <a:buNone/>
              <a:defRPr sz="1800">
                <a:solidFill>
                  <a:schemeClr val="accent4"/>
                </a:solidFill>
              </a:defRPr>
            </a:lvl3pPr>
            <a:lvl4pPr lvl="3" rtl="0">
              <a:spcBef>
                <a:spcPts val="0"/>
              </a:spcBef>
              <a:spcAft>
                <a:spcPts val="0"/>
              </a:spcAft>
              <a:buClr>
                <a:schemeClr val="accent4"/>
              </a:buClr>
              <a:buSzPts val="1800"/>
              <a:buNone/>
              <a:defRPr sz="1800">
                <a:solidFill>
                  <a:schemeClr val="accent4"/>
                </a:solidFill>
              </a:defRPr>
            </a:lvl4pPr>
            <a:lvl5pPr lvl="4" rtl="0">
              <a:spcBef>
                <a:spcPts val="0"/>
              </a:spcBef>
              <a:spcAft>
                <a:spcPts val="0"/>
              </a:spcAft>
              <a:buClr>
                <a:schemeClr val="accent4"/>
              </a:buClr>
              <a:buSzPts val="1800"/>
              <a:buNone/>
              <a:defRPr sz="1800">
                <a:solidFill>
                  <a:schemeClr val="accent4"/>
                </a:solidFill>
              </a:defRPr>
            </a:lvl5pPr>
            <a:lvl6pPr lvl="5" rtl="0">
              <a:spcBef>
                <a:spcPts val="0"/>
              </a:spcBef>
              <a:spcAft>
                <a:spcPts val="0"/>
              </a:spcAft>
              <a:buClr>
                <a:schemeClr val="accent4"/>
              </a:buClr>
              <a:buSzPts val="1800"/>
              <a:buNone/>
              <a:defRPr sz="1800">
                <a:solidFill>
                  <a:schemeClr val="accent4"/>
                </a:solidFill>
              </a:defRPr>
            </a:lvl6pPr>
            <a:lvl7pPr lvl="6" rtl="0">
              <a:spcBef>
                <a:spcPts val="0"/>
              </a:spcBef>
              <a:spcAft>
                <a:spcPts val="0"/>
              </a:spcAft>
              <a:buClr>
                <a:schemeClr val="accent4"/>
              </a:buClr>
              <a:buSzPts val="1800"/>
              <a:buNone/>
              <a:defRPr sz="1800">
                <a:solidFill>
                  <a:schemeClr val="accent4"/>
                </a:solidFill>
              </a:defRPr>
            </a:lvl7pPr>
            <a:lvl8pPr lvl="7" rtl="0">
              <a:spcBef>
                <a:spcPts val="0"/>
              </a:spcBef>
              <a:spcAft>
                <a:spcPts val="0"/>
              </a:spcAft>
              <a:buClr>
                <a:schemeClr val="accent4"/>
              </a:buClr>
              <a:buSzPts val="1800"/>
              <a:buNone/>
              <a:defRPr sz="1800">
                <a:solidFill>
                  <a:schemeClr val="accent4"/>
                </a:solidFill>
              </a:defRPr>
            </a:lvl8pPr>
            <a:lvl9pPr lvl="8" rtl="0">
              <a:spcBef>
                <a:spcPts val="0"/>
              </a:spcBef>
              <a:spcAft>
                <a:spcPts val="0"/>
              </a:spcAft>
              <a:buClr>
                <a:schemeClr val="accent4"/>
              </a:buClr>
              <a:buSzPts val="1800"/>
              <a:buNone/>
              <a:defRPr sz="1800">
                <a:solidFill>
                  <a:schemeClr val="accent4"/>
                </a:solidFill>
              </a:defRPr>
            </a:lvl9pPr>
          </a:lstStyle>
          <a:p>
            <a:r>
              <a:t>xx%</a:t>
            </a:r>
          </a:p>
        </p:txBody>
      </p:sp>
      <p:sp>
        <p:nvSpPr>
          <p:cNvPr id="1215" name="Google Shape;1215;p135"/>
          <p:cNvSpPr/>
          <p:nvPr/>
        </p:nvSpPr>
        <p:spPr>
          <a:xfrm>
            <a:off x="4628767" y="3516923"/>
            <a:ext cx="1138846" cy="423890"/>
          </a:xfrm>
          <a:custGeom>
            <a:avLst/>
            <a:gdLst/>
            <a:ahLst/>
            <a:cxnLst/>
            <a:rect l="l" t="t" r="r" b="b"/>
            <a:pathLst>
              <a:path w="36243" h="13490" extrusionOk="0">
                <a:moveTo>
                  <a:pt x="14002" y="0"/>
                </a:moveTo>
                <a:cubicBezTo>
                  <a:pt x="9370" y="0"/>
                  <a:pt x="5620" y="3750"/>
                  <a:pt x="5620" y="8370"/>
                </a:cubicBezTo>
                <a:lnTo>
                  <a:pt x="5620" y="8406"/>
                </a:lnTo>
                <a:cubicBezTo>
                  <a:pt x="5465" y="8394"/>
                  <a:pt x="5286" y="8370"/>
                  <a:pt x="5120" y="8370"/>
                </a:cubicBezTo>
                <a:cubicBezTo>
                  <a:pt x="2286" y="8370"/>
                  <a:pt x="0" y="10668"/>
                  <a:pt x="0" y="13490"/>
                </a:cubicBezTo>
                <a:lnTo>
                  <a:pt x="36243" y="13490"/>
                </a:lnTo>
                <a:cubicBezTo>
                  <a:pt x="35885" y="11144"/>
                  <a:pt x="33861" y="9370"/>
                  <a:pt x="31433" y="9370"/>
                </a:cubicBezTo>
                <a:cubicBezTo>
                  <a:pt x="30587" y="9370"/>
                  <a:pt x="29778" y="9596"/>
                  <a:pt x="29075" y="9966"/>
                </a:cubicBezTo>
                <a:cubicBezTo>
                  <a:pt x="27944" y="8251"/>
                  <a:pt x="26003" y="7120"/>
                  <a:pt x="23777" y="7120"/>
                </a:cubicBezTo>
                <a:cubicBezTo>
                  <a:pt x="23277" y="7120"/>
                  <a:pt x="22789" y="7179"/>
                  <a:pt x="22312" y="7299"/>
                </a:cubicBezTo>
                <a:cubicBezTo>
                  <a:pt x="21788" y="3179"/>
                  <a:pt x="18276" y="0"/>
                  <a:pt x="1400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6" name="Google Shape;1216;p135"/>
          <p:cNvSpPr/>
          <p:nvPr/>
        </p:nvSpPr>
        <p:spPr>
          <a:xfrm>
            <a:off x="4115552" y="1753115"/>
            <a:ext cx="967144" cy="360014"/>
          </a:xfrm>
          <a:custGeom>
            <a:avLst/>
            <a:gdLst/>
            <a:ahLst/>
            <a:cxnLst/>
            <a:rect l="l" t="t" r="r" b="b"/>
            <a:pathLst>
              <a:path w="36243" h="13490" extrusionOk="0">
                <a:moveTo>
                  <a:pt x="14002" y="0"/>
                </a:moveTo>
                <a:cubicBezTo>
                  <a:pt x="9370" y="0"/>
                  <a:pt x="5620" y="3750"/>
                  <a:pt x="5620" y="8370"/>
                </a:cubicBezTo>
                <a:lnTo>
                  <a:pt x="5620" y="8406"/>
                </a:lnTo>
                <a:cubicBezTo>
                  <a:pt x="5465" y="8394"/>
                  <a:pt x="5286" y="8370"/>
                  <a:pt x="5120" y="8370"/>
                </a:cubicBezTo>
                <a:cubicBezTo>
                  <a:pt x="2286" y="8370"/>
                  <a:pt x="0" y="10668"/>
                  <a:pt x="0" y="13490"/>
                </a:cubicBezTo>
                <a:lnTo>
                  <a:pt x="36243" y="13490"/>
                </a:lnTo>
                <a:cubicBezTo>
                  <a:pt x="35885" y="11144"/>
                  <a:pt x="33861" y="9370"/>
                  <a:pt x="31433" y="9370"/>
                </a:cubicBezTo>
                <a:cubicBezTo>
                  <a:pt x="30587" y="9370"/>
                  <a:pt x="29778" y="9596"/>
                  <a:pt x="29075" y="9966"/>
                </a:cubicBezTo>
                <a:cubicBezTo>
                  <a:pt x="27944" y="8251"/>
                  <a:pt x="26003" y="7120"/>
                  <a:pt x="23777" y="7120"/>
                </a:cubicBezTo>
                <a:cubicBezTo>
                  <a:pt x="23277" y="7120"/>
                  <a:pt x="22789" y="7179"/>
                  <a:pt x="22312" y="7299"/>
                </a:cubicBezTo>
                <a:cubicBezTo>
                  <a:pt x="21788" y="3179"/>
                  <a:pt x="18276" y="0"/>
                  <a:pt x="1400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7" name="Google Shape;1217;p135"/>
          <p:cNvSpPr/>
          <p:nvPr/>
        </p:nvSpPr>
        <p:spPr>
          <a:xfrm flipH="1">
            <a:off x="7012519" y="4037949"/>
            <a:ext cx="1138755" cy="423890"/>
          </a:xfrm>
          <a:custGeom>
            <a:avLst/>
            <a:gdLst/>
            <a:ahLst/>
            <a:cxnLst/>
            <a:rect l="l" t="t" r="r" b="b"/>
            <a:pathLst>
              <a:path w="36243" h="13490" extrusionOk="0">
                <a:moveTo>
                  <a:pt x="14002" y="0"/>
                </a:moveTo>
                <a:cubicBezTo>
                  <a:pt x="9370" y="0"/>
                  <a:pt x="5620" y="3750"/>
                  <a:pt x="5620" y="8370"/>
                </a:cubicBezTo>
                <a:lnTo>
                  <a:pt x="5620" y="8406"/>
                </a:lnTo>
                <a:cubicBezTo>
                  <a:pt x="5465" y="8394"/>
                  <a:pt x="5286" y="8370"/>
                  <a:pt x="5120" y="8370"/>
                </a:cubicBezTo>
                <a:cubicBezTo>
                  <a:pt x="2286" y="8370"/>
                  <a:pt x="0" y="10668"/>
                  <a:pt x="0" y="13490"/>
                </a:cubicBezTo>
                <a:lnTo>
                  <a:pt x="36243" y="13490"/>
                </a:lnTo>
                <a:cubicBezTo>
                  <a:pt x="35885" y="11144"/>
                  <a:pt x="33861" y="9370"/>
                  <a:pt x="31433" y="9370"/>
                </a:cubicBezTo>
                <a:cubicBezTo>
                  <a:pt x="30587" y="9370"/>
                  <a:pt x="29778" y="9596"/>
                  <a:pt x="29075" y="9966"/>
                </a:cubicBezTo>
                <a:cubicBezTo>
                  <a:pt x="27944" y="8251"/>
                  <a:pt x="26003" y="7120"/>
                  <a:pt x="23777" y="7120"/>
                </a:cubicBezTo>
                <a:cubicBezTo>
                  <a:pt x="23277" y="7120"/>
                  <a:pt x="22789" y="7179"/>
                  <a:pt x="22312" y="7299"/>
                </a:cubicBezTo>
                <a:cubicBezTo>
                  <a:pt x="21788" y="3179"/>
                  <a:pt x="18276" y="0"/>
                  <a:pt x="1400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8" name="Google Shape;1218;p135"/>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58"/>
        <p:cNvGrpSpPr/>
        <p:nvPr/>
      </p:nvGrpSpPr>
      <p:grpSpPr>
        <a:xfrm>
          <a:off x="0" y="0"/>
          <a:ext cx="0" cy="0"/>
          <a:chOff x="0" y="0"/>
          <a:chExt cx="0" cy="0"/>
        </a:xfrm>
      </p:grpSpPr>
      <p:sp>
        <p:nvSpPr>
          <p:cNvPr id="59" name="Google Shape;59;p15"/>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36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60" name="Google Shape;60;p1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matchingName="Title design 2">
  <p:cSld name="TITLE_ONLY_1_1_1_1">
    <p:bg>
      <p:bgPr>
        <a:solidFill>
          <a:schemeClr val="dk2"/>
        </a:solidFill>
        <a:effectLst/>
      </p:bgPr>
    </p:bg>
    <p:spTree>
      <p:nvGrpSpPr>
        <p:cNvPr id="1" name="Shape 1219"/>
        <p:cNvGrpSpPr/>
        <p:nvPr/>
      </p:nvGrpSpPr>
      <p:grpSpPr>
        <a:xfrm>
          <a:off x="0" y="0"/>
          <a:ext cx="0" cy="0"/>
          <a:chOff x="0" y="0"/>
          <a:chExt cx="0" cy="0"/>
        </a:xfrm>
      </p:grpSpPr>
      <p:sp>
        <p:nvSpPr>
          <p:cNvPr id="1220" name="Google Shape;1220;p136"/>
          <p:cNvSpPr txBox="1">
            <a:spLocks noGrp="1"/>
          </p:cNvSpPr>
          <p:nvPr>
            <p:ph type="title"/>
          </p:nvPr>
        </p:nvSpPr>
        <p:spPr>
          <a:xfrm>
            <a:off x="2092450" y="445025"/>
            <a:ext cx="6331800" cy="5727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800"/>
              <a:buNone/>
              <a:defRPr sz="1800" b="0">
                <a:latin typeface="Source Sans Pro"/>
                <a:ea typeface="Source Sans Pro"/>
                <a:cs typeface="Source Sans Pro"/>
                <a:sym typeface="Source Sans Pro"/>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221" name="Google Shape;1221;p136"/>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matchingName="Title and two columns 1">
  <p:cSld name="CUSTOM_9_1">
    <p:spTree>
      <p:nvGrpSpPr>
        <p:cNvPr id="1" name="Shape 1222"/>
        <p:cNvGrpSpPr/>
        <p:nvPr/>
      </p:nvGrpSpPr>
      <p:grpSpPr>
        <a:xfrm>
          <a:off x="0" y="0"/>
          <a:ext cx="0" cy="0"/>
          <a:chOff x="0" y="0"/>
          <a:chExt cx="0" cy="0"/>
        </a:xfrm>
      </p:grpSpPr>
      <p:sp>
        <p:nvSpPr>
          <p:cNvPr id="1223" name="Google Shape;1223;p137"/>
          <p:cNvSpPr txBox="1">
            <a:spLocks noGrp="1"/>
          </p:cNvSpPr>
          <p:nvPr>
            <p:ph type="subTitle" idx="1"/>
          </p:nvPr>
        </p:nvSpPr>
        <p:spPr>
          <a:xfrm>
            <a:off x="4745775" y="3616375"/>
            <a:ext cx="2942100" cy="357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500"/>
              <a:buFont typeface="Archivo Black"/>
              <a:buNone/>
              <a:defRPr sz="2000">
                <a:solidFill>
                  <a:schemeClr val="dk1"/>
                </a:solidFill>
                <a:latin typeface="Archivo Black"/>
                <a:ea typeface="Archivo Black"/>
                <a:cs typeface="Archivo Black"/>
                <a:sym typeface="Archivo Black"/>
              </a:defRPr>
            </a:lvl1pPr>
            <a:lvl2pPr lvl="1" algn="ctr" rtl="0">
              <a:spcBef>
                <a:spcPts val="1600"/>
              </a:spcBef>
              <a:spcAft>
                <a:spcPts val="0"/>
              </a:spcAft>
              <a:buClr>
                <a:schemeClr val="dk1"/>
              </a:buClr>
              <a:buSzPts val="2500"/>
              <a:buFont typeface="Archivo Black"/>
              <a:buNone/>
              <a:defRPr sz="2500">
                <a:solidFill>
                  <a:schemeClr val="dk1"/>
                </a:solidFill>
                <a:latin typeface="Archivo Black"/>
                <a:ea typeface="Archivo Black"/>
                <a:cs typeface="Archivo Black"/>
                <a:sym typeface="Archivo Black"/>
              </a:defRPr>
            </a:lvl2pPr>
            <a:lvl3pPr lvl="2" algn="ctr" rtl="0">
              <a:spcBef>
                <a:spcPts val="1600"/>
              </a:spcBef>
              <a:spcAft>
                <a:spcPts val="0"/>
              </a:spcAft>
              <a:buClr>
                <a:schemeClr val="dk1"/>
              </a:buClr>
              <a:buSzPts val="2500"/>
              <a:buFont typeface="Archivo Black"/>
              <a:buNone/>
              <a:defRPr sz="2500">
                <a:solidFill>
                  <a:schemeClr val="dk1"/>
                </a:solidFill>
                <a:latin typeface="Archivo Black"/>
                <a:ea typeface="Archivo Black"/>
                <a:cs typeface="Archivo Black"/>
                <a:sym typeface="Archivo Black"/>
              </a:defRPr>
            </a:lvl3pPr>
            <a:lvl4pPr lvl="3" algn="ctr" rtl="0">
              <a:spcBef>
                <a:spcPts val="1600"/>
              </a:spcBef>
              <a:spcAft>
                <a:spcPts val="0"/>
              </a:spcAft>
              <a:buClr>
                <a:schemeClr val="dk1"/>
              </a:buClr>
              <a:buSzPts val="2500"/>
              <a:buFont typeface="Archivo Black"/>
              <a:buNone/>
              <a:defRPr sz="2500">
                <a:solidFill>
                  <a:schemeClr val="dk1"/>
                </a:solidFill>
                <a:latin typeface="Archivo Black"/>
                <a:ea typeface="Archivo Black"/>
                <a:cs typeface="Archivo Black"/>
                <a:sym typeface="Archivo Black"/>
              </a:defRPr>
            </a:lvl4pPr>
            <a:lvl5pPr lvl="4" algn="ctr" rtl="0">
              <a:spcBef>
                <a:spcPts val="1600"/>
              </a:spcBef>
              <a:spcAft>
                <a:spcPts val="0"/>
              </a:spcAft>
              <a:buClr>
                <a:schemeClr val="dk1"/>
              </a:buClr>
              <a:buSzPts val="2500"/>
              <a:buFont typeface="Archivo Black"/>
              <a:buNone/>
              <a:defRPr sz="2500">
                <a:solidFill>
                  <a:schemeClr val="dk1"/>
                </a:solidFill>
                <a:latin typeface="Archivo Black"/>
                <a:ea typeface="Archivo Black"/>
                <a:cs typeface="Archivo Black"/>
                <a:sym typeface="Archivo Black"/>
              </a:defRPr>
            </a:lvl5pPr>
            <a:lvl6pPr lvl="5" algn="ctr" rtl="0">
              <a:spcBef>
                <a:spcPts val="1600"/>
              </a:spcBef>
              <a:spcAft>
                <a:spcPts val="0"/>
              </a:spcAft>
              <a:buClr>
                <a:schemeClr val="dk1"/>
              </a:buClr>
              <a:buSzPts val="2500"/>
              <a:buFont typeface="Archivo Black"/>
              <a:buNone/>
              <a:defRPr sz="2500">
                <a:solidFill>
                  <a:schemeClr val="dk1"/>
                </a:solidFill>
                <a:latin typeface="Archivo Black"/>
                <a:ea typeface="Archivo Black"/>
                <a:cs typeface="Archivo Black"/>
                <a:sym typeface="Archivo Black"/>
              </a:defRPr>
            </a:lvl6pPr>
            <a:lvl7pPr lvl="6" algn="ctr" rtl="0">
              <a:spcBef>
                <a:spcPts val="1600"/>
              </a:spcBef>
              <a:spcAft>
                <a:spcPts val="0"/>
              </a:spcAft>
              <a:buClr>
                <a:schemeClr val="dk1"/>
              </a:buClr>
              <a:buSzPts val="2500"/>
              <a:buFont typeface="Archivo Black"/>
              <a:buNone/>
              <a:defRPr sz="2500">
                <a:solidFill>
                  <a:schemeClr val="dk1"/>
                </a:solidFill>
                <a:latin typeface="Archivo Black"/>
                <a:ea typeface="Archivo Black"/>
                <a:cs typeface="Archivo Black"/>
                <a:sym typeface="Archivo Black"/>
              </a:defRPr>
            </a:lvl7pPr>
            <a:lvl8pPr lvl="7" algn="ctr" rtl="0">
              <a:spcBef>
                <a:spcPts val="1600"/>
              </a:spcBef>
              <a:spcAft>
                <a:spcPts val="0"/>
              </a:spcAft>
              <a:buClr>
                <a:schemeClr val="dk1"/>
              </a:buClr>
              <a:buSzPts val="2500"/>
              <a:buFont typeface="Archivo Black"/>
              <a:buNone/>
              <a:defRPr sz="2500">
                <a:solidFill>
                  <a:schemeClr val="dk1"/>
                </a:solidFill>
                <a:latin typeface="Archivo Black"/>
                <a:ea typeface="Archivo Black"/>
                <a:cs typeface="Archivo Black"/>
                <a:sym typeface="Archivo Black"/>
              </a:defRPr>
            </a:lvl8pPr>
            <a:lvl9pPr lvl="8" algn="ctr" rtl="0">
              <a:spcBef>
                <a:spcPts val="1600"/>
              </a:spcBef>
              <a:spcAft>
                <a:spcPts val="1600"/>
              </a:spcAft>
              <a:buClr>
                <a:schemeClr val="dk1"/>
              </a:buClr>
              <a:buSzPts val="2500"/>
              <a:buFont typeface="Archivo Black"/>
              <a:buNone/>
              <a:defRPr sz="2500">
                <a:solidFill>
                  <a:schemeClr val="dk1"/>
                </a:solidFill>
                <a:latin typeface="Archivo Black"/>
                <a:ea typeface="Archivo Black"/>
                <a:cs typeface="Archivo Black"/>
                <a:sym typeface="Archivo Black"/>
              </a:defRPr>
            </a:lvl9pPr>
          </a:lstStyle>
          <a:p>
            <a:endParaRPr/>
          </a:p>
        </p:txBody>
      </p:sp>
      <p:sp>
        <p:nvSpPr>
          <p:cNvPr id="1224" name="Google Shape;1224;p137"/>
          <p:cNvSpPr txBox="1">
            <a:spLocks noGrp="1"/>
          </p:cNvSpPr>
          <p:nvPr>
            <p:ph type="subTitle" idx="2"/>
          </p:nvPr>
        </p:nvSpPr>
        <p:spPr>
          <a:xfrm>
            <a:off x="4909700" y="4003700"/>
            <a:ext cx="2614200" cy="652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b="0"/>
            </a:lvl1pPr>
            <a:lvl2pPr lvl="1" algn="ctr" rtl="0">
              <a:spcBef>
                <a:spcPts val="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1225" name="Google Shape;1225;p137"/>
          <p:cNvSpPr txBox="1">
            <a:spLocks noGrp="1"/>
          </p:cNvSpPr>
          <p:nvPr>
            <p:ph type="subTitle" idx="3"/>
          </p:nvPr>
        </p:nvSpPr>
        <p:spPr>
          <a:xfrm>
            <a:off x="1456129" y="3616375"/>
            <a:ext cx="2942100" cy="357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500"/>
              <a:buFont typeface="Archivo Black"/>
              <a:buNone/>
              <a:defRPr sz="2000">
                <a:solidFill>
                  <a:schemeClr val="dk1"/>
                </a:solidFill>
                <a:latin typeface="Archivo Black"/>
                <a:ea typeface="Archivo Black"/>
                <a:cs typeface="Archivo Black"/>
                <a:sym typeface="Archivo Black"/>
              </a:defRPr>
            </a:lvl1pPr>
            <a:lvl2pPr lvl="1" algn="ctr" rtl="0">
              <a:spcBef>
                <a:spcPts val="1600"/>
              </a:spcBef>
              <a:spcAft>
                <a:spcPts val="0"/>
              </a:spcAft>
              <a:buClr>
                <a:schemeClr val="dk1"/>
              </a:buClr>
              <a:buSzPts val="2500"/>
              <a:buFont typeface="Archivo Black"/>
              <a:buNone/>
              <a:defRPr sz="2500">
                <a:solidFill>
                  <a:schemeClr val="dk1"/>
                </a:solidFill>
                <a:latin typeface="Archivo Black"/>
                <a:ea typeface="Archivo Black"/>
                <a:cs typeface="Archivo Black"/>
                <a:sym typeface="Archivo Black"/>
              </a:defRPr>
            </a:lvl2pPr>
            <a:lvl3pPr lvl="2" algn="ctr" rtl="0">
              <a:spcBef>
                <a:spcPts val="1600"/>
              </a:spcBef>
              <a:spcAft>
                <a:spcPts val="0"/>
              </a:spcAft>
              <a:buClr>
                <a:schemeClr val="dk1"/>
              </a:buClr>
              <a:buSzPts val="2500"/>
              <a:buFont typeface="Archivo Black"/>
              <a:buNone/>
              <a:defRPr sz="2500">
                <a:solidFill>
                  <a:schemeClr val="dk1"/>
                </a:solidFill>
                <a:latin typeface="Archivo Black"/>
                <a:ea typeface="Archivo Black"/>
                <a:cs typeface="Archivo Black"/>
                <a:sym typeface="Archivo Black"/>
              </a:defRPr>
            </a:lvl3pPr>
            <a:lvl4pPr lvl="3" algn="ctr" rtl="0">
              <a:spcBef>
                <a:spcPts val="1600"/>
              </a:spcBef>
              <a:spcAft>
                <a:spcPts val="0"/>
              </a:spcAft>
              <a:buClr>
                <a:schemeClr val="dk1"/>
              </a:buClr>
              <a:buSzPts val="2500"/>
              <a:buFont typeface="Archivo Black"/>
              <a:buNone/>
              <a:defRPr sz="2500">
                <a:solidFill>
                  <a:schemeClr val="dk1"/>
                </a:solidFill>
                <a:latin typeface="Archivo Black"/>
                <a:ea typeface="Archivo Black"/>
                <a:cs typeface="Archivo Black"/>
                <a:sym typeface="Archivo Black"/>
              </a:defRPr>
            </a:lvl4pPr>
            <a:lvl5pPr lvl="4" algn="ctr" rtl="0">
              <a:spcBef>
                <a:spcPts val="1600"/>
              </a:spcBef>
              <a:spcAft>
                <a:spcPts val="0"/>
              </a:spcAft>
              <a:buClr>
                <a:schemeClr val="dk1"/>
              </a:buClr>
              <a:buSzPts val="2500"/>
              <a:buFont typeface="Archivo Black"/>
              <a:buNone/>
              <a:defRPr sz="2500">
                <a:solidFill>
                  <a:schemeClr val="dk1"/>
                </a:solidFill>
                <a:latin typeface="Archivo Black"/>
                <a:ea typeface="Archivo Black"/>
                <a:cs typeface="Archivo Black"/>
                <a:sym typeface="Archivo Black"/>
              </a:defRPr>
            </a:lvl5pPr>
            <a:lvl6pPr lvl="5" algn="ctr" rtl="0">
              <a:spcBef>
                <a:spcPts val="1600"/>
              </a:spcBef>
              <a:spcAft>
                <a:spcPts val="0"/>
              </a:spcAft>
              <a:buClr>
                <a:schemeClr val="dk1"/>
              </a:buClr>
              <a:buSzPts val="2500"/>
              <a:buFont typeface="Archivo Black"/>
              <a:buNone/>
              <a:defRPr sz="2500">
                <a:solidFill>
                  <a:schemeClr val="dk1"/>
                </a:solidFill>
                <a:latin typeface="Archivo Black"/>
                <a:ea typeface="Archivo Black"/>
                <a:cs typeface="Archivo Black"/>
                <a:sym typeface="Archivo Black"/>
              </a:defRPr>
            </a:lvl6pPr>
            <a:lvl7pPr lvl="6" algn="ctr" rtl="0">
              <a:spcBef>
                <a:spcPts val="1600"/>
              </a:spcBef>
              <a:spcAft>
                <a:spcPts val="0"/>
              </a:spcAft>
              <a:buClr>
                <a:schemeClr val="dk1"/>
              </a:buClr>
              <a:buSzPts val="2500"/>
              <a:buFont typeface="Archivo Black"/>
              <a:buNone/>
              <a:defRPr sz="2500">
                <a:solidFill>
                  <a:schemeClr val="dk1"/>
                </a:solidFill>
                <a:latin typeface="Archivo Black"/>
                <a:ea typeface="Archivo Black"/>
                <a:cs typeface="Archivo Black"/>
                <a:sym typeface="Archivo Black"/>
              </a:defRPr>
            </a:lvl7pPr>
            <a:lvl8pPr lvl="7" algn="ctr" rtl="0">
              <a:spcBef>
                <a:spcPts val="1600"/>
              </a:spcBef>
              <a:spcAft>
                <a:spcPts val="0"/>
              </a:spcAft>
              <a:buClr>
                <a:schemeClr val="dk1"/>
              </a:buClr>
              <a:buSzPts val="2500"/>
              <a:buFont typeface="Archivo Black"/>
              <a:buNone/>
              <a:defRPr sz="2500">
                <a:solidFill>
                  <a:schemeClr val="dk1"/>
                </a:solidFill>
                <a:latin typeface="Archivo Black"/>
                <a:ea typeface="Archivo Black"/>
                <a:cs typeface="Archivo Black"/>
                <a:sym typeface="Archivo Black"/>
              </a:defRPr>
            </a:lvl8pPr>
            <a:lvl9pPr lvl="8" algn="ctr" rtl="0">
              <a:spcBef>
                <a:spcPts val="1600"/>
              </a:spcBef>
              <a:spcAft>
                <a:spcPts val="1600"/>
              </a:spcAft>
              <a:buClr>
                <a:schemeClr val="dk1"/>
              </a:buClr>
              <a:buSzPts val="2500"/>
              <a:buFont typeface="Archivo Black"/>
              <a:buNone/>
              <a:defRPr sz="2500">
                <a:solidFill>
                  <a:schemeClr val="dk1"/>
                </a:solidFill>
                <a:latin typeface="Archivo Black"/>
                <a:ea typeface="Archivo Black"/>
                <a:cs typeface="Archivo Black"/>
                <a:sym typeface="Archivo Black"/>
              </a:defRPr>
            </a:lvl9pPr>
          </a:lstStyle>
          <a:p>
            <a:endParaRPr/>
          </a:p>
        </p:txBody>
      </p:sp>
      <p:sp>
        <p:nvSpPr>
          <p:cNvPr id="1226" name="Google Shape;1226;p137"/>
          <p:cNvSpPr txBox="1">
            <a:spLocks noGrp="1"/>
          </p:cNvSpPr>
          <p:nvPr>
            <p:ph type="subTitle" idx="4"/>
          </p:nvPr>
        </p:nvSpPr>
        <p:spPr>
          <a:xfrm>
            <a:off x="1620200" y="4003700"/>
            <a:ext cx="2614200" cy="652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b="0"/>
            </a:lvl1pPr>
            <a:lvl2pPr lvl="1" algn="ctr" rtl="0">
              <a:spcBef>
                <a:spcPts val="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1227" name="Google Shape;1227;p137"/>
          <p:cNvSpPr txBox="1">
            <a:spLocks noGrp="1"/>
          </p:cNvSpPr>
          <p:nvPr>
            <p:ph type="title"/>
          </p:nvPr>
        </p:nvSpPr>
        <p:spPr>
          <a:xfrm>
            <a:off x="713225" y="445025"/>
            <a:ext cx="77175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228" name="Google Shape;1228;p137"/>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matchingName="Title and three columns 1">
  <p:cSld name="CUSTOM_1_1">
    <p:spTree>
      <p:nvGrpSpPr>
        <p:cNvPr id="1" name="Shape 1229"/>
        <p:cNvGrpSpPr/>
        <p:nvPr/>
      </p:nvGrpSpPr>
      <p:grpSpPr>
        <a:xfrm>
          <a:off x="0" y="0"/>
          <a:ext cx="0" cy="0"/>
          <a:chOff x="0" y="0"/>
          <a:chExt cx="0" cy="0"/>
        </a:xfrm>
      </p:grpSpPr>
      <p:sp>
        <p:nvSpPr>
          <p:cNvPr id="1230" name="Google Shape;1230;p138"/>
          <p:cNvSpPr/>
          <p:nvPr/>
        </p:nvSpPr>
        <p:spPr>
          <a:xfrm rot="10800000" flipH="1">
            <a:off x="3484350" y="-789353"/>
            <a:ext cx="2175300" cy="1106100"/>
          </a:xfrm>
          <a:prstGeom prst="roundRect">
            <a:avLst>
              <a:gd name="adj" fmla="val 500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1" name="Google Shape;1231;p138"/>
          <p:cNvSpPr/>
          <p:nvPr/>
        </p:nvSpPr>
        <p:spPr>
          <a:xfrm rot="10800000" flipH="1">
            <a:off x="945750" y="-789353"/>
            <a:ext cx="2175300" cy="1106100"/>
          </a:xfrm>
          <a:prstGeom prst="roundRect">
            <a:avLst>
              <a:gd name="adj" fmla="val 50000"/>
            </a:avLst>
          </a:prstGeom>
          <a:solidFill>
            <a:srgbClr val="DA76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2" name="Google Shape;1232;p138"/>
          <p:cNvSpPr/>
          <p:nvPr/>
        </p:nvSpPr>
        <p:spPr>
          <a:xfrm rot="10800000" flipH="1">
            <a:off x="6015112" y="-789353"/>
            <a:ext cx="2175300" cy="1106100"/>
          </a:xfrm>
          <a:prstGeom prst="roundRect">
            <a:avLst>
              <a:gd name="adj" fmla="val 500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3" name="Google Shape;1233;p138"/>
          <p:cNvSpPr/>
          <p:nvPr/>
        </p:nvSpPr>
        <p:spPr>
          <a:xfrm rot="10800000" flipH="1">
            <a:off x="945750" y="4819900"/>
            <a:ext cx="7244700" cy="1106100"/>
          </a:xfrm>
          <a:prstGeom prst="roundRect">
            <a:avLst>
              <a:gd name="adj" fmla="val 500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4" name="Google Shape;1234;p138"/>
          <p:cNvSpPr/>
          <p:nvPr/>
        </p:nvSpPr>
        <p:spPr>
          <a:xfrm>
            <a:off x="8630425" y="2885425"/>
            <a:ext cx="952500" cy="952500"/>
          </a:xfrm>
          <a:prstGeom prst="ellipse">
            <a:avLst/>
          </a:prstGeom>
          <a:solidFill>
            <a:schemeClr val="lt1"/>
          </a:solidFill>
          <a:ln>
            <a:noFill/>
          </a:ln>
          <a:effectLst>
            <a:outerShdw blurRad="157163" dist="47625" dir="3180000" algn="bl" rotWithShape="0">
              <a:srgbClr val="666666">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5" name="Google Shape;1235;p138"/>
          <p:cNvSpPr/>
          <p:nvPr/>
        </p:nvSpPr>
        <p:spPr>
          <a:xfrm>
            <a:off x="-317650" y="663975"/>
            <a:ext cx="952500" cy="952500"/>
          </a:xfrm>
          <a:prstGeom prst="ellipse">
            <a:avLst/>
          </a:prstGeom>
          <a:solidFill>
            <a:schemeClr val="lt1"/>
          </a:solidFill>
          <a:ln>
            <a:noFill/>
          </a:ln>
          <a:effectLst>
            <a:outerShdw blurRad="157163" dist="47625" dir="3180000" algn="bl" rotWithShape="0">
              <a:srgbClr val="666666">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6" name="Google Shape;1236;p138"/>
          <p:cNvSpPr txBox="1">
            <a:spLocks noGrp="1"/>
          </p:cNvSpPr>
          <p:nvPr>
            <p:ph type="title"/>
          </p:nvPr>
        </p:nvSpPr>
        <p:spPr>
          <a:xfrm>
            <a:off x="963141" y="3367547"/>
            <a:ext cx="21753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24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endParaRPr/>
          </a:p>
        </p:txBody>
      </p:sp>
      <p:sp>
        <p:nvSpPr>
          <p:cNvPr id="1237" name="Google Shape;1237;p138"/>
          <p:cNvSpPr txBox="1">
            <a:spLocks noGrp="1"/>
          </p:cNvSpPr>
          <p:nvPr>
            <p:ph type="subTitle" idx="1"/>
          </p:nvPr>
        </p:nvSpPr>
        <p:spPr>
          <a:xfrm>
            <a:off x="963141" y="3837924"/>
            <a:ext cx="2175300" cy="572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238" name="Google Shape;1238;p138"/>
          <p:cNvSpPr txBox="1">
            <a:spLocks noGrp="1"/>
          </p:cNvSpPr>
          <p:nvPr>
            <p:ph type="title" idx="2"/>
          </p:nvPr>
        </p:nvSpPr>
        <p:spPr>
          <a:xfrm>
            <a:off x="3484350" y="3367547"/>
            <a:ext cx="21753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24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endParaRPr/>
          </a:p>
        </p:txBody>
      </p:sp>
      <p:sp>
        <p:nvSpPr>
          <p:cNvPr id="1239" name="Google Shape;1239;p138"/>
          <p:cNvSpPr txBox="1">
            <a:spLocks noGrp="1"/>
          </p:cNvSpPr>
          <p:nvPr>
            <p:ph type="subTitle" idx="3"/>
          </p:nvPr>
        </p:nvSpPr>
        <p:spPr>
          <a:xfrm>
            <a:off x="3484350" y="3837924"/>
            <a:ext cx="2175300" cy="572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240" name="Google Shape;1240;p138"/>
          <p:cNvSpPr txBox="1">
            <a:spLocks noGrp="1"/>
          </p:cNvSpPr>
          <p:nvPr>
            <p:ph type="title" idx="4"/>
          </p:nvPr>
        </p:nvSpPr>
        <p:spPr>
          <a:xfrm>
            <a:off x="6005559" y="3367547"/>
            <a:ext cx="21753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24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endParaRPr/>
          </a:p>
        </p:txBody>
      </p:sp>
      <p:sp>
        <p:nvSpPr>
          <p:cNvPr id="1241" name="Google Shape;1241;p138"/>
          <p:cNvSpPr txBox="1">
            <a:spLocks noGrp="1"/>
          </p:cNvSpPr>
          <p:nvPr>
            <p:ph type="subTitle" idx="5"/>
          </p:nvPr>
        </p:nvSpPr>
        <p:spPr>
          <a:xfrm>
            <a:off x="6005559" y="3837924"/>
            <a:ext cx="2175300" cy="572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242" name="Google Shape;1242;p138"/>
          <p:cNvSpPr txBox="1">
            <a:spLocks noGrp="1"/>
          </p:cNvSpPr>
          <p:nvPr>
            <p:ph type="title" idx="6"/>
          </p:nvPr>
        </p:nvSpPr>
        <p:spPr>
          <a:xfrm>
            <a:off x="713225" y="368825"/>
            <a:ext cx="77082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243" name="Google Shape;1243;p138"/>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matchingName="Thanks">
  <p:cSld name="CUSTOM_24">
    <p:spTree>
      <p:nvGrpSpPr>
        <p:cNvPr id="1" name="Shape 1244"/>
        <p:cNvGrpSpPr/>
        <p:nvPr/>
      </p:nvGrpSpPr>
      <p:grpSpPr>
        <a:xfrm>
          <a:off x="0" y="0"/>
          <a:ext cx="0" cy="0"/>
          <a:chOff x="0" y="0"/>
          <a:chExt cx="0" cy="0"/>
        </a:xfrm>
      </p:grpSpPr>
      <p:sp>
        <p:nvSpPr>
          <p:cNvPr id="1245" name="Google Shape;1245;p139"/>
          <p:cNvSpPr txBox="1"/>
          <p:nvPr/>
        </p:nvSpPr>
        <p:spPr>
          <a:xfrm>
            <a:off x="4919100" y="3203750"/>
            <a:ext cx="3464100" cy="615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None/>
            </a:pPr>
            <a:r>
              <a:rPr lang="en" sz="1200">
                <a:solidFill>
                  <a:schemeClr val="dk1"/>
                </a:solidFill>
                <a:latin typeface="Roboto"/>
                <a:ea typeface="Roboto"/>
                <a:cs typeface="Roboto"/>
                <a:sym typeface="Roboto"/>
              </a:rPr>
              <a:t>CREDITS: This presentation template was created by </a:t>
            </a:r>
            <a:r>
              <a:rPr lang="en" sz="1200" b="1">
                <a:solidFill>
                  <a:schemeClr val="dk1"/>
                </a:solidFill>
                <a:uFill>
                  <a:noFill/>
                </a:uFill>
                <a:latin typeface="Roboto"/>
                <a:ea typeface="Roboto"/>
                <a:cs typeface="Roboto"/>
                <a:sym typeface="Roboto"/>
                <a:hlinkClick r:id="rId2">
                  <a:extLst>
                    <a:ext uri="{A12FA001-AC4F-418D-AE19-62706E023703}">
                      <ahyp:hlinkClr xmlns:ahyp="http://schemas.microsoft.com/office/drawing/2018/hyperlinkcolor" val="tx"/>
                    </a:ext>
                  </a:extLst>
                </a:hlinkClick>
              </a:rPr>
              <a:t>Slidesgo</a:t>
            </a:r>
            <a:r>
              <a:rPr lang="en" sz="1200">
                <a:solidFill>
                  <a:schemeClr val="dk1"/>
                </a:solidFill>
                <a:latin typeface="Roboto"/>
                <a:ea typeface="Roboto"/>
                <a:cs typeface="Roboto"/>
                <a:sym typeface="Roboto"/>
              </a:rPr>
              <a:t>, including icons by </a:t>
            </a:r>
            <a:r>
              <a:rPr lang="en" sz="1200" b="1">
                <a:solidFill>
                  <a:schemeClr val="dk1"/>
                </a:solidFill>
                <a:uFill>
                  <a:noFill/>
                </a:uFill>
                <a:latin typeface="Roboto"/>
                <a:ea typeface="Roboto"/>
                <a:cs typeface="Roboto"/>
                <a:sym typeface="Roboto"/>
                <a:hlinkClick r:id="rId3">
                  <a:extLst>
                    <a:ext uri="{A12FA001-AC4F-418D-AE19-62706E023703}">
                      <ahyp:hlinkClr xmlns:ahyp="http://schemas.microsoft.com/office/drawing/2018/hyperlinkcolor" val="tx"/>
                    </a:ext>
                  </a:extLst>
                </a:hlinkClick>
              </a:rPr>
              <a:t>Flaticon</a:t>
            </a:r>
            <a:r>
              <a:rPr lang="en" sz="1200" b="1">
                <a:solidFill>
                  <a:schemeClr val="dk1"/>
                </a:solidFill>
                <a:latin typeface="Roboto"/>
                <a:ea typeface="Roboto"/>
                <a:cs typeface="Roboto"/>
                <a:sym typeface="Roboto"/>
              </a:rPr>
              <a:t> </a:t>
            </a:r>
            <a:r>
              <a:rPr lang="en" sz="1200">
                <a:solidFill>
                  <a:schemeClr val="dk1"/>
                </a:solidFill>
                <a:latin typeface="Roboto"/>
                <a:ea typeface="Roboto"/>
                <a:cs typeface="Roboto"/>
                <a:sym typeface="Roboto"/>
              </a:rPr>
              <a:t>and infographics &amp; images by </a:t>
            </a:r>
            <a:r>
              <a:rPr lang="en" sz="1200" b="1">
                <a:solidFill>
                  <a:schemeClr val="dk1"/>
                </a:solidFill>
                <a:uFill>
                  <a:noFill/>
                </a:uFill>
                <a:latin typeface="Roboto"/>
                <a:ea typeface="Roboto"/>
                <a:cs typeface="Roboto"/>
                <a:sym typeface="Roboto"/>
                <a:hlinkClick r:id="rId4">
                  <a:extLst>
                    <a:ext uri="{A12FA001-AC4F-418D-AE19-62706E023703}">
                      <ahyp:hlinkClr xmlns:ahyp="http://schemas.microsoft.com/office/drawing/2018/hyperlinkcolor" val="tx"/>
                    </a:ext>
                  </a:extLst>
                </a:hlinkClick>
              </a:rPr>
              <a:t>Freepik</a:t>
            </a:r>
            <a:endParaRPr sz="1200" b="1">
              <a:solidFill>
                <a:schemeClr val="dk1"/>
              </a:solidFill>
              <a:latin typeface="Roboto"/>
              <a:ea typeface="Roboto"/>
              <a:cs typeface="Roboto"/>
              <a:sym typeface="Roboto"/>
            </a:endParaRPr>
          </a:p>
        </p:txBody>
      </p:sp>
      <p:sp>
        <p:nvSpPr>
          <p:cNvPr id="1246" name="Google Shape;1246;p139"/>
          <p:cNvSpPr/>
          <p:nvPr/>
        </p:nvSpPr>
        <p:spPr>
          <a:xfrm>
            <a:off x="0" y="4819900"/>
            <a:ext cx="9144000" cy="1106100"/>
          </a:xfrm>
          <a:prstGeom prst="roundRect">
            <a:avLst>
              <a:gd name="adj" fmla="val 500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247" name="Google Shape;1247;p139"/>
          <p:cNvPicPr preferRelativeResize="0"/>
          <p:nvPr/>
        </p:nvPicPr>
        <p:blipFill>
          <a:blip r:embed="rId5">
            <a:alphaModFix amt="65000"/>
          </a:blip>
          <a:stretch>
            <a:fillRect/>
          </a:stretch>
        </p:blipFill>
        <p:spPr>
          <a:xfrm>
            <a:off x="4707302" y="-3343587"/>
            <a:ext cx="4357327" cy="4278086"/>
          </a:xfrm>
          <a:prstGeom prst="rect">
            <a:avLst/>
          </a:prstGeom>
          <a:noFill/>
          <a:ln>
            <a:noFill/>
          </a:ln>
        </p:spPr>
      </p:pic>
      <p:pic>
        <p:nvPicPr>
          <p:cNvPr id="1248" name="Google Shape;1248;p139"/>
          <p:cNvPicPr preferRelativeResize="0"/>
          <p:nvPr/>
        </p:nvPicPr>
        <p:blipFill>
          <a:blip r:embed="rId5">
            <a:alphaModFix amt="65000"/>
          </a:blip>
          <a:stretch>
            <a:fillRect/>
          </a:stretch>
        </p:blipFill>
        <p:spPr>
          <a:xfrm>
            <a:off x="8271250" y="2234550"/>
            <a:ext cx="2246699" cy="2205837"/>
          </a:xfrm>
          <a:prstGeom prst="rect">
            <a:avLst/>
          </a:prstGeom>
          <a:noFill/>
          <a:ln>
            <a:noFill/>
          </a:ln>
        </p:spPr>
      </p:pic>
      <p:sp>
        <p:nvSpPr>
          <p:cNvPr id="1249" name="Google Shape;1249;p139"/>
          <p:cNvSpPr txBox="1">
            <a:spLocks noGrp="1"/>
          </p:cNvSpPr>
          <p:nvPr>
            <p:ph type="ctrTitle"/>
          </p:nvPr>
        </p:nvSpPr>
        <p:spPr>
          <a:xfrm>
            <a:off x="4919150" y="706050"/>
            <a:ext cx="3464100" cy="796200"/>
          </a:xfrm>
          <a:prstGeom prst="rect">
            <a:avLst/>
          </a:prstGeom>
        </p:spPr>
        <p:txBody>
          <a:bodyPr spcFirstLastPara="1" wrap="square" lIns="91425" tIns="91425" rIns="91425" bIns="91425" anchor="ctr" anchorCtr="0">
            <a:noAutofit/>
          </a:bodyPr>
          <a:lstStyle>
            <a:lvl1pPr lvl="0" algn="r" rtl="0">
              <a:lnSpc>
                <a:spcPct val="90000"/>
              </a:lnSpc>
              <a:spcBef>
                <a:spcPts val="0"/>
              </a:spcBef>
              <a:spcAft>
                <a:spcPts val="0"/>
              </a:spcAft>
              <a:buSzPts val="5200"/>
              <a:buNone/>
              <a:defRPr sz="5800">
                <a:solidFill>
                  <a:schemeClr val="lt2"/>
                </a:solidFill>
                <a:latin typeface="Poppins SemiBold"/>
                <a:ea typeface="Poppins SemiBold"/>
                <a:cs typeface="Poppins SemiBold"/>
                <a:sym typeface="Poppins SemiBold"/>
              </a:defRPr>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250" name="Google Shape;1250;p139"/>
          <p:cNvSpPr txBox="1">
            <a:spLocks noGrp="1"/>
          </p:cNvSpPr>
          <p:nvPr>
            <p:ph type="subTitle" idx="1"/>
          </p:nvPr>
        </p:nvSpPr>
        <p:spPr>
          <a:xfrm>
            <a:off x="4919150" y="1614925"/>
            <a:ext cx="3464100" cy="14406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2800"/>
              <a:buNone/>
              <a:defRPr>
                <a:solidFill>
                  <a:srgbClr val="3E3E3E"/>
                </a:solidFill>
                <a:latin typeface="Roboto"/>
                <a:ea typeface="Roboto"/>
                <a:cs typeface="Roboto"/>
                <a:sym typeface="Roboto"/>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pic>
        <p:nvPicPr>
          <p:cNvPr id="1251" name="Google Shape;1251;p139"/>
          <p:cNvPicPr preferRelativeResize="0"/>
          <p:nvPr/>
        </p:nvPicPr>
        <p:blipFill>
          <a:blip r:embed="rId5">
            <a:alphaModFix amt="65000"/>
          </a:blip>
          <a:stretch>
            <a:fillRect/>
          </a:stretch>
        </p:blipFill>
        <p:spPr>
          <a:xfrm>
            <a:off x="81075" y="76500"/>
            <a:ext cx="4986224" cy="4895549"/>
          </a:xfrm>
          <a:prstGeom prst="rect">
            <a:avLst/>
          </a:prstGeom>
          <a:noFill/>
          <a:ln>
            <a:noFill/>
          </a:ln>
        </p:spPr>
      </p:pic>
      <p:sp>
        <p:nvSpPr>
          <p:cNvPr id="1252" name="Google Shape;1252;p139"/>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matchingName="Numbers and text">
  <p:cSld name="CUSTOM_8_1">
    <p:spTree>
      <p:nvGrpSpPr>
        <p:cNvPr id="1" name="Shape 1253"/>
        <p:cNvGrpSpPr/>
        <p:nvPr/>
      </p:nvGrpSpPr>
      <p:grpSpPr>
        <a:xfrm>
          <a:off x="0" y="0"/>
          <a:ext cx="0" cy="0"/>
          <a:chOff x="0" y="0"/>
          <a:chExt cx="0" cy="0"/>
        </a:xfrm>
      </p:grpSpPr>
      <p:sp>
        <p:nvSpPr>
          <p:cNvPr id="1254" name="Google Shape;1254;p140"/>
          <p:cNvSpPr/>
          <p:nvPr/>
        </p:nvSpPr>
        <p:spPr>
          <a:xfrm>
            <a:off x="-8250" y="0"/>
            <a:ext cx="713100" cy="5143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5" name="Google Shape;1255;p140"/>
          <p:cNvSpPr/>
          <p:nvPr/>
        </p:nvSpPr>
        <p:spPr>
          <a:xfrm flipH="1">
            <a:off x="8430900" y="0"/>
            <a:ext cx="713100" cy="5143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256" name="Google Shape;1256;p140"/>
          <p:cNvCxnSpPr/>
          <p:nvPr/>
        </p:nvCxnSpPr>
        <p:spPr>
          <a:xfrm>
            <a:off x="714375" y="4603225"/>
            <a:ext cx="4229100" cy="0"/>
          </a:xfrm>
          <a:prstGeom prst="straightConnector1">
            <a:avLst/>
          </a:prstGeom>
          <a:noFill/>
          <a:ln w="9525" cap="flat" cmpd="sng">
            <a:solidFill>
              <a:schemeClr val="dk1"/>
            </a:solidFill>
            <a:prstDash val="solid"/>
            <a:round/>
            <a:headEnd type="none" w="med" len="med"/>
            <a:tailEnd type="none" w="med" len="med"/>
          </a:ln>
        </p:spPr>
      </p:cxnSp>
      <p:sp>
        <p:nvSpPr>
          <p:cNvPr id="1257" name="Google Shape;1257;p140"/>
          <p:cNvSpPr txBox="1">
            <a:spLocks noGrp="1"/>
          </p:cNvSpPr>
          <p:nvPr>
            <p:ph type="title" hasCustomPrompt="1"/>
          </p:nvPr>
        </p:nvSpPr>
        <p:spPr>
          <a:xfrm>
            <a:off x="1604094" y="3031100"/>
            <a:ext cx="4107000" cy="581100"/>
          </a:xfrm>
          <a:prstGeom prst="rect">
            <a:avLst/>
          </a:prstGeom>
        </p:spPr>
        <p:txBody>
          <a:bodyPr spcFirstLastPara="1" wrap="square" lIns="91425" tIns="0" rIns="91425" bIns="0" anchor="ctr" anchorCtr="0">
            <a:noAutofit/>
          </a:bodyPr>
          <a:lstStyle>
            <a:lvl1pPr lvl="0" algn="r" rtl="0">
              <a:spcBef>
                <a:spcPts val="0"/>
              </a:spcBef>
              <a:spcAft>
                <a:spcPts val="0"/>
              </a:spcAft>
              <a:buSzPts val="12000"/>
              <a:buNone/>
              <a:defRPr sz="6000" b="1"/>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1258" name="Google Shape;1258;p140"/>
          <p:cNvSpPr txBox="1">
            <a:spLocks noGrp="1"/>
          </p:cNvSpPr>
          <p:nvPr>
            <p:ph type="title" idx="2" hasCustomPrompt="1"/>
          </p:nvPr>
        </p:nvSpPr>
        <p:spPr>
          <a:xfrm>
            <a:off x="3356700" y="1040066"/>
            <a:ext cx="4107000" cy="581100"/>
          </a:xfrm>
          <a:prstGeom prst="rect">
            <a:avLst/>
          </a:prstGeom>
        </p:spPr>
        <p:txBody>
          <a:bodyPr spcFirstLastPara="1" wrap="square" lIns="91425" tIns="0" rIns="91425" bIns="0" anchor="ctr" anchorCtr="0">
            <a:noAutofit/>
          </a:bodyPr>
          <a:lstStyle>
            <a:lvl1pPr lvl="0" rtl="0">
              <a:spcBef>
                <a:spcPts val="0"/>
              </a:spcBef>
              <a:spcAft>
                <a:spcPts val="0"/>
              </a:spcAft>
              <a:buSzPts val="12000"/>
              <a:buNone/>
              <a:defRPr sz="6000" b="1"/>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1259" name="Google Shape;1259;p140"/>
          <p:cNvSpPr txBox="1">
            <a:spLocks noGrp="1"/>
          </p:cNvSpPr>
          <p:nvPr>
            <p:ph type="subTitle" idx="1"/>
          </p:nvPr>
        </p:nvSpPr>
        <p:spPr>
          <a:xfrm>
            <a:off x="1604107" y="3630934"/>
            <a:ext cx="4107000" cy="472500"/>
          </a:xfrm>
          <a:prstGeom prst="rect">
            <a:avLst/>
          </a:prstGeom>
        </p:spPr>
        <p:txBody>
          <a:bodyPr spcFirstLastPara="1" wrap="square" lIns="91425" tIns="0" rIns="91425" bIns="0" anchor="ctr" anchorCtr="0">
            <a:noAutofit/>
          </a:bodyPr>
          <a:lstStyle>
            <a:lvl1pPr lvl="0" algn="r" rtl="0">
              <a:lnSpc>
                <a:spcPct val="100000"/>
              </a:lnSpc>
              <a:spcBef>
                <a:spcPts val="0"/>
              </a:spcBef>
              <a:spcAft>
                <a:spcPts val="0"/>
              </a:spcAft>
              <a:buSzPts val="1800"/>
              <a:buNone/>
              <a:defRPr sz="1600"/>
            </a:lvl1pPr>
            <a:lvl2pPr lvl="1" algn="ctr" rtl="0">
              <a:lnSpc>
                <a:spcPct val="100000"/>
              </a:lnSpc>
              <a:spcBef>
                <a:spcPts val="0"/>
              </a:spcBef>
              <a:spcAft>
                <a:spcPts val="0"/>
              </a:spcAft>
              <a:buSzPts val="1800"/>
              <a:buNone/>
              <a:defRPr sz="1800"/>
            </a:lvl2pPr>
            <a:lvl3pPr lvl="2" algn="ctr" rtl="0">
              <a:lnSpc>
                <a:spcPct val="100000"/>
              </a:lnSpc>
              <a:spcBef>
                <a:spcPts val="0"/>
              </a:spcBef>
              <a:spcAft>
                <a:spcPts val="0"/>
              </a:spcAft>
              <a:buSzPts val="1800"/>
              <a:buNone/>
              <a:defRPr sz="1800"/>
            </a:lvl3pPr>
            <a:lvl4pPr lvl="3" algn="ctr" rtl="0">
              <a:lnSpc>
                <a:spcPct val="100000"/>
              </a:lnSpc>
              <a:spcBef>
                <a:spcPts val="0"/>
              </a:spcBef>
              <a:spcAft>
                <a:spcPts val="0"/>
              </a:spcAft>
              <a:buSzPts val="1800"/>
              <a:buNone/>
              <a:defRPr sz="1800"/>
            </a:lvl4pPr>
            <a:lvl5pPr lvl="4" algn="ctr" rtl="0">
              <a:lnSpc>
                <a:spcPct val="100000"/>
              </a:lnSpc>
              <a:spcBef>
                <a:spcPts val="0"/>
              </a:spcBef>
              <a:spcAft>
                <a:spcPts val="0"/>
              </a:spcAft>
              <a:buSzPts val="1800"/>
              <a:buNone/>
              <a:defRPr sz="1800"/>
            </a:lvl5pPr>
            <a:lvl6pPr lvl="5" algn="ctr" rtl="0">
              <a:lnSpc>
                <a:spcPct val="100000"/>
              </a:lnSpc>
              <a:spcBef>
                <a:spcPts val="0"/>
              </a:spcBef>
              <a:spcAft>
                <a:spcPts val="0"/>
              </a:spcAft>
              <a:buSzPts val="1800"/>
              <a:buNone/>
              <a:defRPr sz="1800"/>
            </a:lvl6pPr>
            <a:lvl7pPr lvl="6" algn="ctr" rtl="0">
              <a:lnSpc>
                <a:spcPct val="100000"/>
              </a:lnSpc>
              <a:spcBef>
                <a:spcPts val="0"/>
              </a:spcBef>
              <a:spcAft>
                <a:spcPts val="0"/>
              </a:spcAft>
              <a:buSzPts val="1800"/>
              <a:buNone/>
              <a:defRPr sz="1800"/>
            </a:lvl7pPr>
            <a:lvl8pPr lvl="7" algn="ctr" rtl="0">
              <a:lnSpc>
                <a:spcPct val="100000"/>
              </a:lnSpc>
              <a:spcBef>
                <a:spcPts val="0"/>
              </a:spcBef>
              <a:spcAft>
                <a:spcPts val="0"/>
              </a:spcAft>
              <a:buSzPts val="1800"/>
              <a:buNone/>
              <a:defRPr sz="1800"/>
            </a:lvl8pPr>
            <a:lvl9pPr lvl="8" algn="ctr" rtl="0">
              <a:lnSpc>
                <a:spcPct val="100000"/>
              </a:lnSpc>
              <a:spcBef>
                <a:spcPts val="0"/>
              </a:spcBef>
              <a:spcAft>
                <a:spcPts val="0"/>
              </a:spcAft>
              <a:buSzPts val="1800"/>
              <a:buNone/>
              <a:defRPr sz="1800"/>
            </a:lvl9pPr>
          </a:lstStyle>
          <a:p>
            <a:endParaRPr/>
          </a:p>
        </p:txBody>
      </p:sp>
      <p:sp>
        <p:nvSpPr>
          <p:cNvPr id="1260" name="Google Shape;1260;p140"/>
          <p:cNvSpPr txBox="1">
            <a:spLocks noGrp="1"/>
          </p:cNvSpPr>
          <p:nvPr>
            <p:ph type="subTitle" idx="3"/>
          </p:nvPr>
        </p:nvSpPr>
        <p:spPr>
          <a:xfrm>
            <a:off x="3356707" y="1641621"/>
            <a:ext cx="4107000" cy="472500"/>
          </a:xfrm>
          <a:prstGeom prst="rect">
            <a:avLst/>
          </a:prstGeom>
        </p:spPr>
        <p:txBody>
          <a:bodyPr spcFirstLastPara="1" wrap="square" lIns="91425" tIns="0" rIns="91425" bIns="0" anchor="ctr" anchorCtr="0">
            <a:noAutofit/>
          </a:bodyPr>
          <a:lstStyle>
            <a:lvl1pPr lvl="0" rtl="0">
              <a:lnSpc>
                <a:spcPct val="100000"/>
              </a:lnSpc>
              <a:spcBef>
                <a:spcPts val="0"/>
              </a:spcBef>
              <a:spcAft>
                <a:spcPts val="0"/>
              </a:spcAft>
              <a:buSzPts val="1800"/>
              <a:buNone/>
              <a:defRPr sz="1600"/>
            </a:lvl1pPr>
            <a:lvl2pPr lvl="1" algn="ctr" rtl="0">
              <a:lnSpc>
                <a:spcPct val="100000"/>
              </a:lnSpc>
              <a:spcBef>
                <a:spcPts val="0"/>
              </a:spcBef>
              <a:spcAft>
                <a:spcPts val="0"/>
              </a:spcAft>
              <a:buSzPts val="1800"/>
              <a:buNone/>
              <a:defRPr sz="1800"/>
            </a:lvl2pPr>
            <a:lvl3pPr lvl="2" algn="ctr" rtl="0">
              <a:lnSpc>
                <a:spcPct val="100000"/>
              </a:lnSpc>
              <a:spcBef>
                <a:spcPts val="0"/>
              </a:spcBef>
              <a:spcAft>
                <a:spcPts val="0"/>
              </a:spcAft>
              <a:buSzPts val="1800"/>
              <a:buNone/>
              <a:defRPr sz="1800"/>
            </a:lvl3pPr>
            <a:lvl4pPr lvl="3" algn="ctr" rtl="0">
              <a:lnSpc>
                <a:spcPct val="100000"/>
              </a:lnSpc>
              <a:spcBef>
                <a:spcPts val="0"/>
              </a:spcBef>
              <a:spcAft>
                <a:spcPts val="0"/>
              </a:spcAft>
              <a:buSzPts val="1800"/>
              <a:buNone/>
              <a:defRPr sz="1800"/>
            </a:lvl4pPr>
            <a:lvl5pPr lvl="4" algn="ctr" rtl="0">
              <a:lnSpc>
                <a:spcPct val="100000"/>
              </a:lnSpc>
              <a:spcBef>
                <a:spcPts val="0"/>
              </a:spcBef>
              <a:spcAft>
                <a:spcPts val="0"/>
              </a:spcAft>
              <a:buSzPts val="1800"/>
              <a:buNone/>
              <a:defRPr sz="1800"/>
            </a:lvl5pPr>
            <a:lvl6pPr lvl="5" algn="ctr" rtl="0">
              <a:lnSpc>
                <a:spcPct val="100000"/>
              </a:lnSpc>
              <a:spcBef>
                <a:spcPts val="0"/>
              </a:spcBef>
              <a:spcAft>
                <a:spcPts val="0"/>
              </a:spcAft>
              <a:buSzPts val="1800"/>
              <a:buNone/>
              <a:defRPr sz="1800"/>
            </a:lvl6pPr>
            <a:lvl7pPr lvl="6" algn="ctr" rtl="0">
              <a:lnSpc>
                <a:spcPct val="100000"/>
              </a:lnSpc>
              <a:spcBef>
                <a:spcPts val="0"/>
              </a:spcBef>
              <a:spcAft>
                <a:spcPts val="0"/>
              </a:spcAft>
              <a:buSzPts val="1800"/>
              <a:buNone/>
              <a:defRPr sz="1800"/>
            </a:lvl7pPr>
            <a:lvl8pPr lvl="7" algn="ctr" rtl="0">
              <a:lnSpc>
                <a:spcPct val="100000"/>
              </a:lnSpc>
              <a:spcBef>
                <a:spcPts val="0"/>
              </a:spcBef>
              <a:spcAft>
                <a:spcPts val="0"/>
              </a:spcAft>
              <a:buSzPts val="1800"/>
              <a:buNone/>
              <a:defRPr sz="1800"/>
            </a:lvl8pPr>
            <a:lvl9pPr lvl="8" algn="ctr" rtl="0">
              <a:lnSpc>
                <a:spcPct val="100000"/>
              </a:lnSpc>
              <a:spcBef>
                <a:spcPts val="0"/>
              </a:spcBef>
              <a:spcAft>
                <a:spcPts val="0"/>
              </a:spcAft>
              <a:buSzPts val="1800"/>
              <a:buNone/>
              <a:defRPr sz="1800"/>
            </a:lvl9pPr>
          </a:lstStyle>
          <a:p>
            <a:endParaRPr/>
          </a:p>
        </p:txBody>
      </p:sp>
      <p:sp>
        <p:nvSpPr>
          <p:cNvPr id="1261" name="Google Shape;1261;p140"/>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matchingName="Numbers and text 2">
  <p:cSld name="CUSTOM_8_2">
    <p:spTree>
      <p:nvGrpSpPr>
        <p:cNvPr id="1" name="Shape 1262"/>
        <p:cNvGrpSpPr/>
        <p:nvPr/>
      </p:nvGrpSpPr>
      <p:grpSpPr>
        <a:xfrm>
          <a:off x="0" y="0"/>
          <a:ext cx="0" cy="0"/>
          <a:chOff x="0" y="0"/>
          <a:chExt cx="0" cy="0"/>
        </a:xfrm>
      </p:grpSpPr>
      <p:sp>
        <p:nvSpPr>
          <p:cNvPr id="1263" name="Google Shape;1263;p141"/>
          <p:cNvSpPr/>
          <p:nvPr/>
        </p:nvSpPr>
        <p:spPr>
          <a:xfrm>
            <a:off x="-8250" y="0"/>
            <a:ext cx="713100" cy="5143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4" name="Google Shape;1264;p141"/>
          <p:cNvSpPr/>
          <p:nvPr/>
        </p:nvSpPr>
        <p:spPr>
          <a:xfrm flipH="1">
            <a:off x="8430900" y="0"/>
            <a:ext cx="713100" cy="5143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265" name="Google Shape;1265;p141"/>
          <p:cNvCxnSpPr/>
          <p:nvPr/>
        </p:nvCxnSpPr>
        <p:spPr>
          <a:xfrm>
            <a:off x="714375" y="4603225"/>
            <a:ext cx="4229100" cy="0"/>
          </a:xfrm>
          <a:prstGeom prst="straightConnector1">
            <a:avLst/>
          </a:prstGeom>
          <a:noFill/>
          <a:ln w="9525" cap="flat" cmpd="sng">
            <a:solidFill>
              <a:schemeClr val="dk1"/>
            </a:solidFill>
            <a:prstDash val="solid"/>
            <a:round/>
            <a:headEnd type="none" w="med" len="med"/>
            <a:tailEnd type="none" w="med" len="med"/>
          </a:ln>
        </p:spPr>
      </p:cxnSp>
      <p:sp>
        <p:nvSpPr>
          <p:cNvPr id="1266" name="Google Shape;1266;p141"/>
          <p:cNvSpPr txBox="1">
            <a:spLocks noGrp="1"/>
          </p:cNvSpPr>
          <p:nvPr>
            <p:ph type="title" hasCustomPrompt="1"/>
          </p:nvPr>
        </p:nvSpPr>
        <p:spPr>
          <a:xfrm>
            <a:off x="1604094" y="3031100"/>
            <a:ext cx="4107000" cy="581100"/>
          </a:xfrm>
          <a:prstGeom prst="rect">
            <a:avLst/>
          </a:prstGeom>
        </p:spPr>
        <p:txBody>
          <a:bodyPr spcFirstLastPara="1" wrap="square" lIns="91425" tIns="0" rIns="91425" bIns="0" anchor="ctr" anchorCtr="0">
            <a:noAutofit/>
          </a:bodyPr>
          <a:lstStyle>
            <a:lvl1pPr lvl="0" algn="r" rtl="0">
              <a:spcBef>
                <a:spcPts val="0"/>
              </a:spcBef>
              <a:spcAft>
                <a:spcPts val="0"/>
              </a:spcAft>
              <a:buSzPts val="12000"/>
              <a:buNone/>
              <a:defRPr sz="6000" b="1"/>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1267" name="Google Shape;1267;p141"/>
          <p:cNvSpPr txBox="1">
            <a:spLocks noGrp="1"/>
          </p:cNvSpPr>
          <p:nvPr>
            <p:ph type="title" idx="2" hasCustomPrompt="1"/>
          </p:nvPr>
        </p:nvSpPr>
        <p:spPr>
          <a:xfrm>
            <a:off x="3356700" y="1040066"/>
            <a:ext cx="4107000" cy="581100"/>
          </a:xfrm>
          <a:prstGeom prst="rect">
            <a:avLst/>
          </a:prstGeom>
        </p:spPr>
        <p:txBody>
          <a:bodyPr spcFirstLastPara="1" wrap="square" lIns="91425" tIns="0" rIns="91425" bIns="0" anchor="ctr" anchorCtr="0">
            <a:noAutofit/>
          </a:bodyPr>
          <a:lstStyle>
            <a:lvl1pPr lvl="0" rtl="0">
              <a:spcBef>
                <a:spcPts val="0"/>
              </a:spcBef>
              <a:spcAft>
                <a:spcPts val="0"/>
              </a:spcAft>
              <a:buSzPts val="12000"/>
              <a:buNone/>
              <a:defRPr sz="6000" b="1"/>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1268" name="Google Shape;1268;p141"/>
          <p:cNvSpPr txBox="1">
            <a:spLocks noGrp="1"/>
          </p:cNvSpPr>
          <p:nvPr>
            <p:ph type="subTitle" idx="1"/>
          </p:nvPr>
        </p:nvSpPr>
        <p:spPr>
          <a:xfrm>
            <a:off x="1604107" y="3630934"/>
            <a:ext cx="4107000" cy="472500"/>
          </a:xfrm>
          <a:prstGeom prst="rect">
            <a:avLst/>
          </a:prstGeom>
        </p:spPr>
        <p:txBody>
          <a:bodyPr spcFirstLastPara="1" wrap="square" lIns="91425" tIns="0" rIns="91425" bIns="0" anchor="ctr" anchorCtr="0">
            <a:noAutofit/>
          </a:bodyPr>
          <a:lstStyle>
            <a:lvl1pPr lvl="0" algn="r" rtl="0">
              <a:lnSpc>
                <a:spcPct val="100000"/>
              </a:lnSpc>
              <a:spcBef>
                <a:spcPts val="0"/>
              </a:spcBef>
              <a:spcAft>
                <a:spcPts val="0"/>
              </a:spcAft>
              <a:buSzPts val="1800"/>
              <a:buNone/>
              <a:defRPr sz="1600"/>
            </a:lvl1pPr>
            <a:lvl2pPr lvl="1" algn="ctr" rtl="0">
              <a:lnSpc>
                <a:spcPct val="100000"/>
              </a:lnSpc>
              <a:spcBef>
                <a:spcPts val="0"/>
              </a:spcBef>
              <a:spcAft>
                <a:spcPts val="0"/>
              </a:spcAft>
              <a:buSzPts val="1800"/>
              <a:buNone/>
              <a:defRPr sz="1800"/>
            </a:lvl2pPr>
            <a:lvl3pPr lvl="2" algn="ctr" rtl="0">
              <a:lnSpc>
                <a:spcPct val="100000"/>
              </a:lnSpc>
              <a:spcBef>
                <a:spcPts val="0"/>
              </a:spcBef>
              <a:spcAft>
                <a:spcPts val="0"/>
              </a:spcAft>
              <a:buSzPts val="1800"/>
              <a:buNone/>
              <a:defRPr sz="1800"/>
            </a:lvl3pPr>
            <a:lvl4pPr lvl="3" algn="ctr" rtl="0">
              <a:lnSpc>
                <a:spcPct val="100000"/>
              </a:lnSpc>
              <a:spcBef>
                <a:spcPts val="0"/>
              </a:spcBef>
              <a:spcAft>
                <a:spcPts val="0"/>
              </a:spcAft>
              <a:buSzPts val="1800"/>
              <a:buNone/>
              <a:defRPr sz="1800"/>
            </a:lvl4pPr>
            <a:lvl5pPr lvl="4" algn="ctr" rtl="0">
              <a:lnSpc>
                <a:spcPct val="100000"/>
              </a:lnSpc>
              <a:spcBef>
                <a:spcPts val="0"/>
              </a:spcBef>
              <a:spcAft>
                <a:spcPts val="0"/>
              </a:spcAft>
              <a:buSzPts val="1800"/>
              <a:buNone/>
              <a:defRPr sz="1800"/>
            </a:lvl5pPr>
            <a:lvl6pPr lvl="5" algn="ctr" rtl="0">
              <a:lnSpc>
                <a:spcPct val="100000"/>
              </a:lnSpc>
              <a:spcBef>
                <a:spcPts val="0"/>
              </a:spcBef>
              <a:spcAft>
                <a:spcPts val="0"/>
              </a:spcAft>
              <a:buSzPts val="1800"/>
              <a:buNone/>
              <a:defRPr sz="1800"/>
            </a:lvl6pPr>
            <a:lvl7pPr lvl="6" algn="ctr" rtl="0">
              <a:lnSpc>
                <a:spcPct val="100000"/>
              </a:lnSpc>
              <a:spcBef>
                <a:spcPts val="0"/>
              </a:spcBef>
              <a:spcAft>
                <a:spcPts val="0"/>
              </a:spcAft>
              <a:buSzPts val="1800"/>
              <a:buNone/>
              <a:defRPr sz="1800"/>
            </a:lvl7pPr>
            <a:lvl8pPr lvl="7" algn="ctr" rtl="0">
              <a:lnSpc>
                <a:spcPct val="100000"/>
              </a:lnSpc>
              <a:spcBef>
                <a:spcPts val="0"/>
              </a:spcBef>
              <a:spcAft>
                <a:spcPts val="0"/>
              </a:spcAft>
              <a:buSzPts val="1800"/>
              <a:buNone/>
              <a:defRPr sz="1800"/>
            </a:lvl8pPr>
            <a:lvl9pPr lvl="8" algn="ctr" rtl="0">
              <a:lnSpc>
                <a:spcPct val="100000"/>
              </a:lnSpc>
              <a:spcBef>
                <a:spcPts val="0"/>
              </a:spcBef>
              <a:spcAft>
                <a:spcPts val="0"/>
              </a:spcAft>
              <a:buSzPts val="1800"/>
              <a:buNone/>
              <a:defRPr sz="1800"/>
            </a:lvl9pPr>
          </a:lstStyle>
          <a:p>
            <a:endParaRPr/>
          </a:p>
        </p:txBody>
      </p:sp>
      <p:sp>
        <p:nvSpPr>
          <p:cNvPr id="1269" name="Google Shape;1269;p141"/>
          <p:cNvSpPr txBox="1">
            <a:spLocks noGrp="1"/>
          </p:cNvSpPr>
          <p:nvPr>
            <p:ph type="subTitle" idx="3"/>
          </p:nvPr>
        </p:nvSpPr>
        <p:spPr>
          <a:xfrm>
            <a:off x="3356707" y="1641621"/>
            <a:ext cx="4107000" cy="472500"/>
          </a:xfrm>
          <a:prstGeom prst="rect">
            <a:avLst/>
          </a:prstGeom>
        </p:spPr>
        <p:txBody>
          <a:bodyPr spcFirstLastPara="1" wrap="square" lIns="91425" tIns="0" rIns="91425" bIns="0" anchor="ctr" anchorCtr="0">
            <a:noAutofit/>
          </a:bodyPr>
          <a:lstStyle>
            <a:lvl1pPr lvl="0" rtl="0">
              <a:lnSpc>
                <a:spcPct val="100000"/>
              </a:lnSpc>
              <a:spcBef>
                <a:spcPts val="0"/>
              </a:spcBef>
              <a:spcAft>
                <a:spcPts val="0"/>
              </a:spcAft>
              <a:buSzPts val="1800"/>
              <a:buNone/>
              <a:defRPr sz="1600"/>
            </a:lvl1pPr>
            <a:lvl2pPr lvl="1" algn="ctr" rtl="0">
              <a:lnSpc>
                <a:spcPct val="100000"/>
              </a:lnSpc>
              <a:spcBef>
                <a:spcPts val="0"/>
              </a:spcBef>
              <a:spcAft>
                <a:spcPts val="0"/>
              </a:spcAft>
              <a:buSzPts val="1800"/>
              <a:buNone/>
              <a:defRPr sz="1800"/>
            </a:lvl2pPr>
            <a:lvl3pPr lvl="2" algn="ctr" rtl="0">
              <a:lnSpc>
                <a:spcPct val="100000"/>
              </a:lnSpc>
              <a:spcBef>
                <a:spcPts val="0"/>
              </a:spcBef>
              <a:spcAft>
                <a:spcPts val="0"/>
              </a:spcAft>
              <a:buSzPts val="1800"/>
              <a:buNone/>
              <a:defRPr sz="1800"/>
            </a:lvl3pPr>
            <a:lvl4pPr lvl="3" algn="ctr" rtl="0">
              <a:lnSpc>
                <a:spcPct val="100000"/>
              </a:lnSpc>
              <a:spcBef>
                <a:spcPts val="0"/>
              </a:spcBef>
              <a:spcAft>
                <a:spcPts val="0"/>
              </a:spcAft>
              <a:buSzPts val="1800"/>
              <a:buNone/>
              <a:defRPr sz="1800"/>
            </a:lvl4pPr>
            <a:lvl5pPr lvl="4" algn="ctr" rtl="0">
              <a:lnSpc>
                <a:spcPct val="100000"/>
              </a:lnSpc>
              <a:spcBef>
                <a:spcPts val="0"/>
              </a:spcBef>
              <a:spcAft>
                <a:spcPts val="0"/>
              </a:spcAft>
              <a:buSzPts val="1800"/>
              <a:buNone/>
              <a:defRPr sz="1800"/>
            </a:lvl5pPr>
            <a:lvl6pPr lvl="5" algn="ctr" rtl="0">
              <a:lnSpc>
                <a:spcPct val="100000"/>
              </a:lnSpc>
              <a:spcBef>
                <a:spcPts val="0"/>
              </a:spcBef>
              <a:spcAft>
                <a:spcPts val="0"/>
              </a:spcAft>
              <a:buSzPts val="1800"/>
              <a:buNone/>
              <a:defRPr sz="1800"/>
            </a:lvl6pPr>
            <a:lvl7pPr lvl="6" algn="ctr" rtl="0">
              <a:lnSpc>
                <a:spcPct val="100000"/>
              </a:lnSpc>
              <a:spcBef>
                <a:spcPts val="0"/>
              </a:spcBef>
              <a:spcAft>
                <a:spcPts val="0"/>
              </a:spcAft>
              <a:buSzPts val="1800"/>
              <a:buNone/>
              <a:defRPr sz="1800"/>
            </a:lvl7pPr>
            <a:lvl8pPr lvl="7" algn="ctr" rtl="0">
              <a:lnSpc>
                <a:spcPct val="100000"/>
              </a:lnSpc>
              <a:spcBef>
                <a:spcPts val="0"/>
              </a:spcBef>
              <a:spcAft>
                <a:spcPts val="0"/>
              </a:spcAft>
              <a:buSzPts val="1800"/>
              <a:buNone/>
              <a:defRPr sz="1800"/>
            </a:lvl8pPr>
            <a:lvl9pPr lvl="8" algn="ctr" rtl="0">
              <a:lnSpc>
                <a:spcPct val="100000"/>
              </a:lnSpc>
              <a:spcBef>
                <a:spcPts val="0"/>
              </a:spcBef>
              <a:spcAft>
                <a:spcPts val="0"/>
              </a:spcAft>
              <a:buSzPts val="1800"/>
              <a:buNone/>
              <a:defRPr sz="1800"/>
            </a:lvl9pPr>
          </a:lstStyle>
          <a:p>
            <a:endParaRPr/>
          </a:p>
        </p:txBody>
      </p:sp>
      <p:sp>
        <p:nvSpPr>
          <p:cNvPr id="1270" name="Google Shape;1270;p141"/>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matchingName="Title and text 4">
  <p:cSld name="CUSTOM_7_1_1_1">
    <p:spTree>
      <p:nvGrpSpPr>
        <p:cNvPr id="1" name="Shape 1271"/>
        <p:cNvGrpSpPr/>
        <p:nvPr/>
      </p:nvGrpSpPr>
      <p:grpSpPr>
        <a:xfrm>
          <a:off x="0" y="0"/>
          <a:ext cx="0" cy="0"/>
          <a:chOff x="0" y="0"/>
          <a:chExt cx="0" cy="0"/>
        </a:xfrm>
      </p:grpSpPr>
      <p:sp>
        <p:nvSpPr>
          <p:cNvPr id="1272" name="Google Shape;1272;p142"/>
          <p:cNvSpPr/>
          <p:nvPr/>
        </p:nvSpPr>
        <p:spPr>
          <a:xfrm>
            <a:off x="0" y="0"/>
            <a:ext cx="9144000" cy="11430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273" name="Google Shape;1273;p142"/>
          <p:cNvCxnSpPr/>
          <p:nvPr/>
        </p:nvCxnSpPr>
        <p:spPr>
          <a:xfrm>
            <a:off x="4579950" y="4603225"/>
            <a:ext cx="4573500" cy="0"/>
          </a:xfrm>
          <a:prstGeom prst="straightConnector1">
            <a:avLst/>
          </a:prstGeom>
          <a:noFill/>
          <a:ln w="9525" cap="flat" cmpd="sng">
            <a:solidFill>
              <a:schemeClr val="dk1"/>
            </a:solidFill>
            <a:prstDash val="solid"/>
            <a:round/>
            <a:headEnd type="none" w="med" len="med"/>
            <a:tailEnd type="none" w="med" len="med"/>
          </a:ln>
        </p:spPr>
      </p:cxnSp>
      <p:sp>
        <p:nvSpPr>
          <p:cNvPr id="1274" name="Google Shape;1274;p142"/>
          <p:cNvSpPr/>
          <p:nvPr/>
        </p:nvSpPr>
        <p:spPr>
          <a:xfrm rot="-1381799" flipH="1">
            <a:off x="184483" y="126438"/>
            <a:ext cx="1057481" cy="1057481"/>
          </a:xfrm>
          <a:prstGeom prst="blockArc">
            <a:avLst>
              <a:gd name="adj1" fmla="val 10800000"/>
              <a:gd name="adj2" fmla="val 0"/>
              <a:gd name="adj3" fmla="val 25000"/>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5" name="Google Shape;1275;p142"/>
          <p:cNvSpPr txBox="1">
            <a:spLocks noGrp="1"/>
          </p:cNvSpPr>
          <p:nvPr>
            <p:ph type="subTitle" idx="1"/>
          </p:nvPr>
        </p:nvSpPr>
        <p:spPr>
          <a:xfrm>
            <a:off x="5133975" y="3114095"/>
            <a:ext cx="3181500" cy="9783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6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276" name="Google Shape;1276;p142"/>
          <p:cNvSpPr txBox="1">
            <a:spLocks noGrp="1"/>
          </p:cNvSpPr>
          <p:nvPr>
            <p:ph type="title"/>
          </p:nvPr>
        </p:nvSpPr>
        <p:spPr>
          <a:xfrm>
            <a:off x="713225" y="368825"/>
            <a:ext cx="77178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277" name="Google Shape;1277;p142"/>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282"/>
        <p:cNvGrpSpPr/>
        <p:nvPr/>
      </p:nvGrpSpPr>
      <p:grpSpPr>
        <a:xfrm>
          <a:off x="0" y="0"/>
          <a:ext cx="0" cy="0"/>
          <a:chOff x="0" y="0"/>
          <a:chExt cx="0" cy="0"/>
        </a:xfrm>
      </p:grpSpPr>
      <p:sp>
        <p:nvSpPr>
          <p:cNvPr id="1283" name="Google Shape;1283;p144"/>
          <p:cNvSpPr txBox="1">
            <a:spLocks noGrp="1"/>
          </p:cNvSpPr>
          <p:nvPr>
            <p:ph type="ctrTitle"/>
          </p:nvPr>
        </p:nvSpPr>
        <p:spPr>
          <a:xfrm>
            <a:off x="448950" y="410575"/>
            <a:ext cx="8238000" cy="1045200"/>
          </a:xfrm>
          <a:prstGeom prst="rect">
            <a:avLst/>
          </a:prstGeom>
        </p:spPr>
        <p:txBody>
          <a:bodyPr spcFirstLastPara="1" wrap="square" lIns="91425" tIns="91425" rIns="91425" bIns="91425" anchor="ctr" anchorCtr="0">
            <a:noAutofit/>
          </a:bodyPr>
          <a:lstStyle>
            <a:lvl1pPr lvl="0" rtl="0">
              <a:spcBef>
                <a:spcPts val="0"/>
              </a:spcBef>
              <a:spcAft>
                <a:spcPts val="0"/>
              </a:spcAft>
              <a:buSzPts val="5200"/>
              <a:buNone/>
              <a:defRPr sz="36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284" name="Google Shape;1284;p144"/>
          <p:cNvSpPr txBox="1">
            <a:spLocks noGrp="1"/>
          </p:cNvSpPr>
          <p:nvPr>
            <p:ph type="subTitle" idx="1"/>
          </p:nvPr>
        </p:nvSpPr>
        <p:spPr>
          <a:xfrm>
            <a:off x="448950" y="1467425"/>
            <a:ext cx="2845500" cy="1045200"/>
          </a:xfrm>
          <a:prstGeom prst="rect">
            <a:avLst/>
          </a:prstGeom>
        </p:spPr>
        <p:txBody>
          <a:bodyPr spcFirstLastPara="1" wrap="square" lIns="91425" tIns="91425" rIns="91425" bIns="91425" anchor="t" anchorCtr="0">
            <a:noAutofit/>
          </a:bodyPr>
          <a:lstStyle>
            <a:lvl1pPr lvl="0" rtl="0">
              <a:spcBef>
                <a:spcPts val="0"/>
              </a:spcBef>
              <a:spcAft>
                <a:spcPts val="0"/>
              </a:spcAft>
              <a:buSzPts val="1800"/>
              <a:buNone/>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1285" name="Google Shape;1285;p144"/>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rtl="0">
              <a:buNone/>
              <a:defRPr sz="1300">
                <a:solidFill>
                  <a:srgbClr val="000000"/>
                </a:solidFill>
                <a:latin typeface="Roboto"/>
                <a:ea typeface="Roboto"/>
                <a:cs typeface="Roboto"/>
                <a:sym typeface="Roboto"/>
              </a:defRPr>
            </a:lvl1pPr>
            <a:lvl2pPr lvl="1" rtl="0">
              <a:buNone/>
              <a:defRPr sz="1300">
                <a:solidFill>
                  <a:srgbClr val="000000"/>
                </a:solidFill>
                <a:latin typeface="Roboto"/>
                <a:ea typeface="Roboto"/>
                <a:cs typeface="Roboto"/>
                <a:sym typeface="Roboto"/>
              </a:defRPr>
            </a:lvl2pPr>
            <a:lvl3pPr lvl="2" rtl="0">
              <a:buNone/>
              <a:defRPr sz="1300">
                <a:solidFill>
                  <a:srgbClr val="000000"/>
                </a:solidFill>
                <a:latin typeface="Roboto"/>
                <a:ea typeface="Roboto"/>
                <a:cs typeface="Roboto"/>
                <a:sym typeface="Roboto"/>
              </a:defRPr>
            </a:lvl3pPr>
            <a:lvl4pPr lvl="3" rtl="0">
              <a:buNone/>
              <a:defRPr sz="1300">
                <a:solidFill>
                  <a:srgbClr val="000000"/>
                </a:solidFill>
                <a:latin typeface="Roboto"/>
                <a:ea typeface="Roboto"/>
                <a:cs typeface="Roboto"/>
                <a:sym typeface="Roboto"/>
              </a:defRPr>
            </a:lvl4pPr>
            <a:lvl5pPr lvl="4" rtl="0">
              <a:buNone/>
              <a:defRPr sz="1300">
                <a:solidFill>
                  <a:srgbClr val="000000"/>
                </a:solidFill>
                <a:latin typeface="Roboto"/>
                <a:ea typeface="Roboto"/>
                <a:cs typeface="Roboto"/>
                <a:sym typeface="Roboto"/>
              </a:defRPr>
            </a:lvl5pPr>
            <a:lvl6pPr lvl="5" rtl="0">
              <a:buNone/>
              <a:defRPr sz="1300">
                <a:solidFill>
                  <a:srgbClr val="000000"/>
                </a:solidFill>
                <a:latin typeface="Roboto"/>
                <a:ea typeface="Roboto"/>
                <a:cs typeface="Roboto"/>
                <a:sym typeface="Roboto"/>
              </a:defRPr>
            </a:lvl6pPr>
            <a:lvl7pPr lvl="6" rtl="0">
              <a:buNone/>
              <a:defRPr sz="1300">
                <a:solidFill>
                  <a:srgbClr val="000000"/>
                </a:solidFill>
                <a:latin typeface="Roboto"/>
                <a:ea typeface="Roboto"/>
                <a:cs typeface="Roboto"/>
                <a:sym typeface="Roboto"/>
              </a:defRPr>
            </a:lvl7pPr>
            <a:lvl8pPr lvl="7" rtl="0">
              <a:buNone/>
              <a:defRPr sz="1300">
                <a:solidFill>
                  <a:srgbClr val="000000"/>
                </a:solidFill>
                <a:latin typeface="Roboto"/>
                <a:ea typeface="Roboto"/>
                <a:cs typeface="Roboto"/>
                <a:sym typeface="Roboto"/>
              </a:defRPr>
            </a:lvl8pPr>
            <a:lvl9pPr lvl="8" rtl="0">
              <a:buNone/>
              <a:defRPr sz="1300">
                <a:solidFill>
                  <a:srgbClr val="000000"/>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286"/>
        <p:cNvGrpSpPr/>
        <p:nvPr/>
      </p:nvGrpSpPr>
      <p:grpSpPr>
        <a:xfrm>
          <a:off x="0" y="0"/>
          <a:ext cx="0" cy="0"/>
          <a:chOff x="0" y="0"/>
          <a:chExt cx="0" cy="0"/>
        </a:xfrm>
      </p:grpSpPr>
      <p:sp>
        <p:nvSpPr>
          <p:cNvPr id="1287" name="Google Shape;1287;p145"/>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36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1288" name="Google Shape;1288;p14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289"/>
        <p:cNvGrpSpPr/>
        <p:nvPr/>
      </p:nvGrpSpPr>
      <p:grpSpPr>
        <a:xfrm>
          <a:off x="0" y="0"/>
          <a:ext cx="0" cy="0"/>
          <a:chOff x="0" y="0"/>
          <a:chExt cx="0" cy="0"/>
        </a:xfrm>
      </p:grpSpPr>
      <p:sp>
        <p:nvSpPr>
          <p:cNvPr id="1290" name="Google Shape;1290;p14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291" name="Google Shape;1291;p146"/>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1292" name="Google Shape;1292;p14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61"/>
        <p:cNvGrpSpPr/>
        <p:nvPr/>
      </p:nvGrpSpPr>
      <p:grpSpPr>
        <a:xfrm>
          <a:off x="0" y="0"/>
          <a:ext cx="0" cy="0"/>
          <a:chOff x="0" y="0"/>
          <a:chExt cx="0" cy="0"/>
        </a:xfrm>
      </p:grpSpPr>
      <p:sp>
        <p:nvSpPr>
          <p:cNvPr id="62" name="Google Shape;62;p1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63" name="Google Shape;63;p16"/>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64" name="Google Shape;64;p1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293"/>
        <p:cNvGrpSpPr/>
        <p:nvPr/>
      </p:nvGrpSpPr>
      <p:grpSpPr>
        <a:xfrm>
          <a:off x="0" y="0"/>
          <a:ext cx="0" cy="0"/>
          <a:chOff x="0" y="0"/>
          <a:chExt cx="0" cy="0"/>
        </a:xfrm>
      </p:grpSpPr>
      <p:sp>
        <p:nvSpPr>
          <p:cNvPr id="1294" name="Google Shape;1294;p14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295" name="Google Shape;1295;p147"/>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1296" name="Google Shape;1296;p147"/>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1297" name="Google Shape;1297;p14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298"/>
        <p:cNvGrpSpPr/>
        <p:nvPr/>
      </p:nvGrpSpPr>
      <p:grpSpPr>
        <a:xfrm>
          <a:off x="0" y="0"/>
          <a:ext cx="0" cy="0"/>
          <a:chOff x="0" y="0"/>
          <a:chExt cx="0" cy="0"/>
        </a:xfrm>
      </p:grpSpPr>
      <p:sp>
        <p:nvSpPr>
          <p:cNvPr id="1299" name="Google Shape;1299;p148"/>
          <p:cNvSpPr txBox="1">
            <a:spLocks noGrp="1"/>
          </p:cNvSpPr>
          <p:nvPr>
            <p:ph type="title"/>
          </p:nvPr>
        </p:nvSpPr>
        <p:spPr>
          <a:xfrm>
            <a:off x="457200" y="411475"/>
            <a:ext cx="8229600" cy="481500"/>
          </a:xfrm>
          <a:prstGeom prst="rect">
            <a:avLst/>
          </a:prstGeom>
        </p:spPr>
        <p:txBody>
          <a:bodyPr spcFirstLastPara="1" wrap="square" lIns="91425" tIns="91425" rIns="91425" bIns="91425" anchor="t" anchorCtr="0">
            <a:noAutofit/>
          </a:bodyPr>
          <a:lstStyle>
            <a:lvl1pPr lvl="0" algn="ctr" rtl="0">
              <a:spcBef>
                <a:spcPts val="0"/>
              </a:spcBef>
              <a:spcAft>
                <a:spcPts val="0"/>
              </a:spcAft>
              <a:buClr>
                <a:srgbClr val="000000"/>
              </a:buClr>
              <a:buSzPts val="1800"/>
              <a:buFont typeface="Fira Sans"/>
              <a:buNone/>
              <a:defRPr sz="1800" b="1">
                <a:solidFill>
                  <a:srgbClr val="000000"/>
                </a:solidFill>
                <a:latin typeface="Fira Sans"/>
                <a:ea typeface="Fira Sans"/>
                <a:cs typeface="Fira Sans"/>
                <a:sym typeface="Fira Sans"/>
              </a:defRPr>
            </a:lvl1pPr>
            <a:lvl2pPr lvl="1" algn="ctr" rtl="0">
              <a:spcBef>
                <a:spcPts val="0"/>
              </a:spcBef>
              <a:spcAft>
                <a:spcPts val="0"/>
              </a:spcAft>
              <a:buClr>
                <a:srgbClr val="000000"/>
              </a:buClr>
              <a:buSzPts val="1800"/>
              <a:buFont typeface="Fira Sans"/>
              <a:buNone/>
              <a:defRPr sz="1800" b="1">
                <a:solidFill>
                  <a:srgbClr val="000000"/>
                </a:solidFill>
                <a:latin typeface="Fira Sans"/>
                <a:ea typeface="Fira Sans"/>
                <a:cs typeface="Fira Sans"/>
                <a:sym typeface="Fira Sans"/>
              </a:defRPr>
            </a:lvl2pPr>
            <a:lvl3pPr lvl="2" algn="ctr" rtl="0">
              <a:spcBef>
                <a:spcPts val="0"/>
              </a:spcBef>
              <a:spcAft>
                <a:spcPts val="0"/>
              </a:spcAft>
              <a:buClr>
                <a:srgbClr val="000000"/>
              </a:buClr>
              <a:buSzPts val="1800"/>
              <a:buFont typeface="Fira Sans"/>
              <a:buNone/>
              <a:defRPr sz="1800" b="1">
                <a:solidFill>
                  <a:srgbClr val="000000"/>
                </a:solidFill>
                <a:latin typeface="Fira Sans"/>
                <a:ea typeface="Fira Sans"/>
                <a:cs typeface="Fira Sans"/>
                <a:sym typeface="Fira Sans"/>
              </a:defRPr>
            </a:lvl3pPr>
            <a:lvl4pPr lvl="3" algn="ctr" rtl="0">
              <a:spcBef>
                <a:spcPts val="0"/>
              </a:spcBef>
              <a:spcAft>
                <a:spcPts val="0"/>
              </a:spcAft>
              <a:buClr>
                <a:srgbClr val="000000"/>
              </a:buClr>
              <a:buSzPts val="1800"/>
              <a:buFont typeface="Fira Sans"/>
              <a:buNone/>
              <a:defRPr sz="1800" b="1">
                <a:solidFill>
                  <a:srgbClr val="000000"/>
                </a:solidFill>
                <a:latin typeface="Fira Sans"/>
                <a:ea typeface="Fira Sans"/>
                <a:cs typeface="Fira Sans"/>
                <a:sym typeface="Fira Sans"/>
              </a:defRPr>
            </a:lvl4pPr>
            <a:lvl5pPr lvl="4" algn="ctr" rtl="0">
              <a:spcBef>
                <a:spcPts val="0"/>
              </a:spcBef>
              <a:spcAft>
                <a:spcPts val="0"/>
              </a:spcAft>
              <a:buClr>
                <a:srgbClr val="000000"/>
              </a:buClr>
              <a:buSzPts val="1800"/>
              <a:buFont typeface="Fira Sans"/>
              <a:buNone/>
              <a:defRPr sz="1800" b="1">
                <a:solidFill>
                  <a:srgbClr val="000000"/>
                </a:solidFill>
                <a:latin typeface="Fira Sans"/>
                <a:ea typeface="Fira Sans"/>
                <a:cs typeface="Fira Sans"/>
                <a:sym typeface="Fira Sans"/>
              </a:defRPr>
            </a:lvl5pPr>
            <a:lvl6pPr lvl="5" algn="ctr" rtl="0">
              <a:spcBef>
                <a:spcPts val="0"/>
              </a:spcBef>
              <a:spcAft>
                <a:spcPts val="0"/>
              </a:spcAft>
              <a:buClr>
                <a:srgbClr val="000000"/>
              </a:buClr>
              <a:buSzPts val="1800"/>
              <a:buFont typeface="Fira Sans"/>
              <a:buNone/>
              <a:defRPr sz="1800" b="1">
                <a:solidFill>
                  <a:srgbClr val="000000"/>
                </a:solidFill>
                <a:latin typeface="Fira Sans"/>
                <a:ea typeface="Fira Sans"/>
                <a:cs typeface="Fira Sans"/>
                <a:sym typeface="Fira Sans"/>
              </a:defRPr>
            </a:lvl6pPr>
            <a:lvl7pPr lvl="6" algn="ctr" rtl="0">
              <a:spcBef>
                <a:spcPts val="0"/>
              </a:spcBef>
              <a:spcAft>
                <a:spcPts val="0"/>
              </a:spcAft>
              <a:buClr>
                <a:srgbClr val="000000"/>
              </a:buClr>
              <a:buSzPts val="1800"/>
              <a:buFont typeface="Fira Sans"/>
              <a:buNone/>
              <a:defRPr sz="1800" b="1">
                <a:solidFill>
                  <a:srgbClr val="000000"/>
                </a:solidFill>
                <a:latin typeface="Fira Sans"/>
                <a:ea typeface="Fira Sans"/>
                <a:cs typeface="Fira Sans"/>
                <a:sym typeface="Fira Sans"/>
              </a:defRPr>
            </a:lvl7pPr>
            <a:lvl8pPr lvl="7" algn="ctr" rtl="0">
              <a:spcBef>
                <a:spcPts val="0"/>
              </a:spcBef>
              <a:spcAft>
                <a:spcPts val="0"/>
              </a:spcAft>
              <a:buClr>
                <a:srgbClr val="000000"/>
              </a:buClr>
              <a:buSzPts val="1800"/>
              <a:buFont typeface="Fira Sans"/>
              <a:buNone/>
              <a:defRPr sz="1800" b="1">
                <a:solidFill>
                  <a:srgbClr val="000000"/>
                </a:solidFill>
                <a:latin typeface="Fira Sans"/>
                <a:ea typeface="Fira Sans"/>
                <a:cs typeface="Fira Sans"/>
                <a:sym typeface="Fira Sans"/>
              </a:defRPr>
            </a:lvl8pPr>
            <a:lvl9pPr lvl="8" algn="ctr" rtl="0">
              <a:spcBef>
                <a:spcPts val="0"/>
              </a:spcBef>
              <a:spcAft>
                <a:spcPts val="0"/>
              </a:spcAft>
              <a:buClr>
                <a:srgbClr val="000000"/>
              </a:buClr>
              <a:buSzPts val="1800"/>
              <a:buFont typeface="Fira Sans"/>
              <a:buNone/>
              <a:defRPr sz="1800" b="1">
                <a:solidFill>
                  <a:srgbClr val="000000"/>
                </a:solidFill>
                <a:latin typeface="Fira Sans"/>
                <a:ea typeface="Fira Sans"/>
                <a:cs typeface="Fira Sans"/>
                <a:sym typeface="Fira Sans"/>
              </a:defRPr>
            </a:lvl9pPr>
          </a:lstStyle>
          <a:p>
            <a:endParaRPr/>
          </a:p>
        </p:txBody>
      </p:sp>
      <p:sp>
        <p:nvSpPr>
          <p:cNvPr id="1300" name="Google Shape;1300;p148"/>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rtl="0">
              <a:buNone/>
              <a:defRPr sz="1300">
                <a:solidFill>
                  <a:srgbClr val="000000"/>
                </a:solidFill>
                <a:latin typeface="Roboto"/>
                <a:ea typeface="Roboto"/>
                <a:cs typeface="Roboto"/>
                <a:sym typeface="Roboto"/>
              </a:defRPr>
            </a:lvl1pPr>
            <a:lvl2pPr lvl="1" rtl="0">
              <a:buNone/>
              <a:defRPr sz="1300">
                <a:solidFill>
                  <a:srgbClr val="000000"/>
                </a:solidFill>
                <a:latin typeface="Roboto"/>
                <a:ea typeface="Roboto"/>
                <a:cs typeface="Roboto"/>
                <a:sym typeface="Roboto"/>
              </a:defRPr>
            </a:lvl2pPr>
            <a:lvl3pPr lvl="2" rtl="0">
              <a:buNone/>
              <a:defRPr sz="1300">
                <a:solidFill>
                  <a:srgbClr val="000000"/>
                </a:solidFill>
                <a:latin typeface="Roboto"/>
                <a:ea typeface="Roboto"/>
                <a:cs typeface="Roboto"/>
                <a:sym typeface="Roboto"/>
              </a:defRPr>
            </a:lvl3pPr>
            <a:lvl4pPr lvl="3" rtl="0">
              <a:buNone/>
              <a:defRPr sz="1300">
                <a:solidFill>
                  <a:srgbClr val="000000"/>
                </a:solidFill>
                <a:latin typeface="Roboto"/>
                <a:ea typeface="Roboto"/>
                <a:cs typeface="Roboto"/>
                <a:sym typeface="Roboto"/>
              </a:defRPr>
            </a:lvl4pPr>
            <a:lvl5pPr lvl="4" rtl="0">
              <a:buNone/>
              <a:defRPr sz="1300">
                <a:solidFill>
                  <a:srgbClr val="000000"/>
                </a:solidFill>
                <a:latin typeface="Roboto"/>
                <a:ea typeface="Roboto"/>
                <a:cs typeface="Roboto"/>
                <a:sym typeface="Roboto"/>
              </a:defRPr>
            </a:lvl5pPr>
            <a:lvl6pPr lvl="5" rtl="0">
              <a:buNone/>
              <a:defRPr sz="1300">
                <a:solidFill>
                  <a:srgbClr val="000000"/>
                </a:solidFill>
                <a:latin typeface="Roboto"/>
                <a:ea typeface="Roboto"/>
                <a:cs typeface="Roboto"/>
                <a:sym typeface="Roboto"/>
              </a:defRPr>
            </a:lvl6pPr>
            <a:lvl7pPr lvl="6" rtl="0">
              <a:buNone/>
              <a:defRPr sz="1300">
                <a:solidFill>
                  <a:srgbClr val="000000"/>
                </a:solidFill>
                <a:latin typeface="Roboto"/>
                <a:ea typeface="Roboto"/>
                <a:cs typeface="Roboto"/>
                <a:sym typeface="Roboto"/>
              </a:defRPr>
            </a:lvl7pPr>
            <a:lvl8pPr lvl="7" rtl="0">
              <a:buNone/>
              <a:defRPr sz="1300">
                <a:solidFill>
                  <a:srgbClr val="000000"/>
                </a:solidFill>
                <a:latin typeface="Roboto"/>
                <a:ea typeface="Roboto"/>
                <a:cs typeface="Roboto"/>
                <a:sym typeface="Roboto"/>
              </a:defRPr>
            </a:lvl8pPr>
            <a:lvl9pPr lvl="8" rtl="0">
              <a:buNone/>
              <a:defRPr sz="1300">
                <a:solidFill>
                  <a:srgbClr val="000000"/>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1301"/>
        <p:cNvGrpSpPr/>
        <p:nvPr/>
      </p:nvGrpSpPr>
      <p:grpSpPr>
        <a:xfrm>
          <a:off x="0" y="0"/>
          <a:ext cx="0" cy="0"/>
          <a:chOff x="0" y="0"/>
          <a:chExt cx="0" cy="0"/>
        </a:xfrm>
      </p:grpSpPr>
      <p:sp>
        <p:nvSpPr>
          <p:cNvPr id="1302" name="Google Shape;1302;p149"/>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1303" name="Google Shape;1303;p149"/>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Autofit/>
          </a:bodyPr>
          <a:lstStyle>
            <a:lvl1pPr marL="457200" lvl="0" indent="-304800" rtl="0">
              <a:spcBef>
                <a:spcPts val="0"/>
              </a:spcBef>
              <a:spcAft>
                <a:spcPts val="0"/>
              </a:spcAft>
              <a:buSzPts val="1200"/>
              <a:buChar char="●"/>
              <a:defRPr sz="12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1304" name="Google Shape;1304;p14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1305"/>
        <p:cNvGrpSpPr/>
        <p:nvPr/>
      </p:nvGrpSpPr>
      <p:grpSpPr>
        <a:xfrm>
          <a:off x="0" y="0"/>
          <a:ext cx="0" cy="0"/>
          <a:chOff x="0" y="0"/>
          <a:chExt cx="0" cy="0"/>
        </a:xfrm>
      </p:grpSpPr>
      <p:sp>
        <p:nvSpPr>
          <p:cNvPr id="1306" name="Google Shape;1306;p150"/>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1307" name="Google Shape;1307;p15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1308"/>
        <p:cNvGrpSpPr/>
        <p:nvPr/>
      </p:nvGrpSpPr>
      <p:grpSpPr>
        <a:xfrm>
          <a:off x="0" y="0"/>
          <a:ext cx="0" cy="0"/>
          <a:chOff x="0" y="0"/>
          <a:chExt cx="0" cy="0"/>
        </a:xfrm>
      </p:grpSpPr>
      <p:sp>
        <p:nvSpPr>
          <p:cNvPr id="1309" name="Google Shape;1309;p151"/>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0" name="Google Shape;1310;p151"/>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1311" name="Google Shape;1311;p151"/>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1312" name="Google Shape;1312;p151"/>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1313" name="Google Shape;1313;p15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1314"/>
        <p:cNvGrpSpPr/>
        <p:nvPr/>
      </p:nvGrpSpPr>
      <p:grpSpPr>
        <a:xfrm>
          <a:off x="0" y="0"/>
          <a:ext cx="0" cy="0"/>
          <a:chOff x="0" y="0"/>
          <a:chExt cx="0" cy="0"/>
        </a:xfrm>
      </p:grpSpPr>
      <p:sp>
        <p:nvSpPr>
          <p:cNvPr id="1315" name="Google Shape;1315;p152"/>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Autofit/>
          </a:bodyPr>
          <a:lstStyle>
            <a:lvl1pPr marL="457200" lvl="0" indent="-228600" rtl="0">
              <a:lnSpc>
                <a:spcPct val="100000"/>
              </a:lnSpc>
              <a:spcBef>
                <a:spcPts val="0"/>
              </a:spcBef>
              <a:spcAft>
                <a:spcPts val="0"/>
              </a:spcAft>
              <a:buSzPts val="1800"/>
              <a:buNone/>
              <a:defRPr/>
            </a:lvl1pPr>
          </a:lstStyle>
          <a:p>
            <a:endParaRPr/>
          </a:p>
        </p:txBody>
      </p:sp>
      <p:sp>
        <p:nvSpPr>
          <p:cNvPr id="1316" name="Google Shape;1316;p15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1317"/>
        <p:cNvGrpSpPr/>
        <p:nvPr/>
      </p:nvGrpSpPr>
      <p:grpSpPr>
        <a:xfrm>
          <a:off x="0" y="0"/>
          <a:ext cx="0" cy="0"/>
          <a:chOff x="0" y="0"/>
          <a:chExt cx="0" cy="0"/>
        </a:xfrm>
      </p:grpSpPr>
      <p:sp>
        <p:nvSpPr>
          <p:cNvPr id="1318" name="Google Shape;1318;p153"/>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1319" name="Google Shape;1319;p153"/>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Autofit/>
          </a:bodyPr>
          <a:lstStyle>
            <a:lvl1pPr marL="457200" lvl="0" indent="-342900" algn="ctr" rtl="0">
              <a:spcBef>
                <a:spcPts val="0"/>
              </a:spcBef>
              <a:spcAft>
                <a:spcPts val="0"/>
              </a:spcAft>
              <a:buSzPts val="1800"/>
              <a:buChar char="●"/>
              <a:defRPr/>
            </a:lvl1pPr>
            <a:lvl2pPr marL="914400" lvl="1" indent="-317500" algn="ctr" rtl="0">
              <a:spcBef>
                <a:spcPts val="1600"/>
              </a:spcBef>
              <a:spcAft>
                <a:spcPts val="0"/>
              </a:spcAft>
              <a:buSzPts val="1400"/>
              <a:buChar char="○"/>
              <a:defRPr/>
            </a:lvl2pPr>
            <a:lvl3pPr marL="1371600" lvl="2" indent="-317500" algn="ctr" rtl="0">
              <a:spcBef>
                <a:spcPts val="1600"/>
              </a:spcBef>
              <a:spcAft>
                <a:spcPts val="0"/>
              </a:spcAft>
              <a:buSzPts val="1400"/>
              <a:buChar char="■"/>
              <a:defRPr/>
            </a:lvl3pPr>
            <a:lvl4pPr marL="1828800" lvl="3" indent="-317500" algn="ctr" rtl="0">
              <a:spcBef>
                <a:spcPts val="1600"/>
              </a:spcBef>
              <a:spcAft>
                <a:spcPts val="0"/>
              </a:spcAft>
              <a:buSzPts val="1400"/>
              <a:buChar char="●"/>
              <a:defRPr/>
            </a:lvl4pPr>
            <a:lvl5pPr marL="2286000" lvl="4" indent="-317500" algn="ctr" rtl="0">
              <a:spcBef>
                <a:spcPts val="1600"/>
              </a:spcBef>
              <a:spcAft>
                <a:spcPts val="0"/>
              </a:spcAft>
              <a:buSzPts val="1400"/>
              <a:buChar char="○"/>
              <a:defRPr/>
            </a:lvl5pPr>
            <a:lvl6pPr marL="2743200" lvl="5" indent="-317500" algn="ctr" rtl="0">
              <a:spcBef>
                <a:spcPts val="1600"/>
              </a:spcBef>
              <a:spcAft>
                <a:spcPts val="0"/>
              </a:spcAft>
              <a:buSzPts val="1400"/>
              <a:buChar char="■"/>
              <a:defRPr/>
            </a:lvl6pPr>
            <a:lvl7pPr marL="3200400" lvl="6" indent="-317500" algn="ctr" rtl="0">
              <a:spcBef>
                <a:spcPts val="1600"/>
              </a:spcBef>
              <a:spcAft>
                <a:spcPts val="0"/>
              </a:spcAft>
              <a:buSzPts val="1400"/>
              <a:buChar char="●"/>
              <a:defRPr/>
            </a:lvl7pPr>
            <a:lvl8pPr marL="3657600" lvl="7" indent="-317500" algn="ctr" rtl="0">
              <a:spcBef>
                <a:spcPts val="1600"/>
              </a:spcBef>
              <a:spcAft>
                <a:spcPts val="0"/>
              </a:spcAft>
              <a:buSzPts val="1400"/>
              <a:buChar char="○"/>
              <a:defRPr/>
            </a:lvl8pPr>
            <a:lvl9pPr marL="4114800" lvl="8" indent="-317500" algn="ctr" rtl="0">
              <a:spcBef>
                <a:spcPts val="1600"/>
              </a:spcBef>
              <a:spcAft>
                <a:spcPts val="1600"/>
              </a:spcAft>
              <a:buSzPts val="1400"/>
              <a:buChar char="■"/>
              <a:defRPr/>
            </a:lvl9pPr>
          </a:lstStyle>
          <a:p>
            <a:endParaRPr/>
          </a:p>
        </p:txBody>
      </p:sp>
      <p:sp>
        <p:nvSpPr>
          <p:cNvPr id="1320" name="Google Shape;1320;p15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321"/>
        <p:cNvGrpSpPr/>
        <p:nvPr/>
      </p:nvGrpSpPr>
      <p:grpSpPr>
        <a:xfrm>
          <a:off x="0" y="0"/>
          <a:ext cx="0" cy="0"/>
          <a:chOff x="0" y="0"/>
          <a:chExt cx="0" cy="0"/>
        </a:xfrm>
      </p:grpSpPr>
      <p:sp>
        <p:nvSpPr>
          <p:cNvPr id="1322" name="Google Shape;1322;p15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matchingName="Title only 1">
  <p:cSld name="TITLE_ONLY_1">
    <p:spTree>
      <p:nvGrpSpPr>
        <p:cNvPr id="1" name="Shape 1323"/>
        <p:cNvGrpSpPr/>
        <p:nvPr/>
      </p:nvGrpSpPr>
      <p:grpSpPr>
        <a:xfrm>
          <a:off x="0" y="0"/>
          <a:ext cx="0" cy="0"/>
          <a:chOff x="0" y="0"/>
          <a:chExt cx="0" cy="0"/>
        </a:xfrm>
      </p:grpSpPr>
      <p:sp>
        <p:nvSpPr>
          <p:cNvPr id="1324" name="Google Shape;1324;p155"/>
          <p:cNvSpPr txBox="1">
            <a:spLocks noGrp="1"/>
          </p:cNvSpPr>
          <p:nvPr>
            <p:ph type="title"/>
          </p:nvPr>
        </p:nvSpPr>
        <p:spPr>
          <a:xfrm>
            <a:off x="448975" y="410350"/>
            <a:ext cx="8237700" cy="2469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sz="2400">
                <a:latin typeface="Fira Sans Extra Condensed Medium"/>
                <a:ea typeface="Fira Sans Extra Condensed Medium"/>
                <a:cs typeface="Fira Sans Extra Condensed Medium"/>
                <a:sym typeface="Fira Sans Extra Condensed Medium"/>
              </a:defRPr>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1325" name="Google Shape;1325;p155"/>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rtl="0">
              <a:buNone/>
              <a:defRPr sz="1300">
                <a:solidFill>
                  <a:srgbClr val="000000"/>
                </a:solidFill>
                <a:latin typeface="Roboto"/>
                <a:ea typeface="Roboto"/>
                <a:cs typeface="Roboto"/>
                <a:sym typeface="Roboto"/>
              </a:defRPr>
            </a:lvl1pPr>
            <a:lvl2pPr lvl="1" rtl="0">
              <a:buNone/>
              <a:defRPr sz="1300">
                <a:solidFill>
                  <a:srgbClr val="000000"/>
                </a:solidFill>
                <a:latin typeface="Roboto"/>
                <a:ea typeface="Roboto"/>
                <a:cs typeface="Roboto"/>
                <a:sym typeface="Roboto"/>
              </a:defRPr>
            </a:lvl2pPr>
            <a:lvl3pPr lvl="2" rtl="0">
              <a:buNone/>
              <a:defRPr sz="1300">
                <a:solidFill>
                  <a:srgbClr val="000000"/>
                </a:solidFill>
                <a:latin typeface="Roboto"/>
                <a:ea typeface="Roboto"/>
                <a:cs typeface="Roboto"/>
                <a:sym typeface="Roboto"/>
              </a:defRPr>
            </a:lvl3pPr>
            <a:lvl4pPr lvl="3" rtl="0">
              <a:buNone/>
              <a:defRPr sz="1300">
                <a:solidFill>
                  <a:srgbClr val="000000"/>
                </a:solidFill>
                <a:latin typeface="Roboto"/>
                <a:ea typeface="Roboto"/>
                <a:cs typeface="Roboto"/>
                <a:sym typeface="Roboto"/>
              </a:defRPr>
            </a:lvl4pPr>
            <a:lvl5pPr lvl="4" rtl="0">
              <a:buNone/>
              <a:defRPr sz="1300">
                <a:solidFill>
                  <a:srgbClr val="000000"/>
                </a:solidFill>
                <a:latin typeface="Roboto"/>
                <a:ea typeface="Roboto"/>
                <a:cs typeface="Roboto"/>
                <a:sym typeface="Roboto"/>
              </a:defRPr>
            </a:lvl5pPr>
            <a:lvl6pPr lvl="5" rtl="0">
              <a:buNone/>
              <a:defRPr sz="1300">
                <a:solidFill>
                  <a:srgbClr val="000000"/>
                </a:solidFill>
                <a:latin typeface="Roboto"/>
                <a:ea typeface="Roboto"/>
                <a:cs typeface="Roboto"/>
                <a:sym typeface="Roboto"/>
              </a:defRPr>
            </a:lvl6pPr>
            <a:lvl7pPr lvl="6" rtl="0">
              <a:buNone/>
              <a:defRPr sz="1300">
                <a:solidFill>
                  <a:srgbClr val="000000"/>
                </a:solidFill>
                <a:latin typeface="Roboto"/>
                <a:ea typeface="Roboto"/>
                <a:cs typeface="Roboto"/>
                <a:sym typeface="Roboto"/>
              </a:defRPr>
            </a:lvl7pPr>
            <a:lvl8pPr lvl="7" rtl="0">
              <a:buNone/>
              <a:defRPr sz="1300">
                <a:solidFill>
                  <a:srgbClr val="000000"/>
                </a:solidFill>
                <a:latin typeface="Roboto"/>
                <a:ea typeface="Roboto"/>
                <a:cs typeface="Roboto"/>
                <a:sym typeface="Roboto"/>
              </a:defRPr>
            </a:lvl8pPr>
            <a:lvl9pPr lvl="8" rtl="0">
              <a:buNone/>
              <a:defRPr sz="1300">
                <a:solidFill>
                  <a:srgbClr val="000000"/>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matchingName="Contents slide layout">
  <p:cSld name="Contents slide layout">
    <p:spTree>
      <p:nvGrpSpPr>
        <p:cNvPr id="1" name="Shape 1326"/>
        <p:cNvGrpSpPr/>
        <p:nvPr/>
      </p:nvGrpSpPr>
      <p:grpSpPr>
        <a:xfrm>
          <a:off x="0" y="0"/>
          <a:ext cx="0" cy="0"/>
          <a:chOff x="0" y="0"/>
          <a:chExt cx="0" cy="0"/>
        </a:xfrm>
      </p:grpSpPr>
      <p:sp>
        <p:nvSpPr>
          <p:cNvPr id="1327" name="Google Shape;1327;p156"/>
          <p:cNvSpPr txBox="1">
            <a:spLocks noGrp="1"/>
          </p:cNvSpPr>
          <p:nvPr>
            <p:ph type="body" idx="1"/>
          </p:nvPr>
        </p:nvSpPr>
        <p:spPr>
          <a:xfrm>
            <a:off x="242647" y="254632"/>
            <a:ext cx="8679900" cy="543300"/>
          </a:xfrm>
          <a:prstGeom prst="rect">
            <a:avLst/>
          </a:prstGeom>
          <a:noFill/>
          <a:ln>
            <a:noFill/>
          </a:ln>
        </p:spPr>
        <p:txBody>
          <a:bodyPr spcFirstLastPara="1" wrap="square" lIns="68575" tIns="34275" rIns="68575" bIns="34275" anchor="ctr" anchorCtr="0">
            <a:normAutofit/>
          </a:bodyPr>
          <a:lstStyle>
            <a:lvl1pPr marL="457200" lvl="0" indent="-228600" algn="ctr" rtl="0">
              <a:lnSpc>
                <a:spcPct val="90000"/>
              </a:lnSpc>
              <a:spcBef>
                <a:spcPts val="800"/>
              </a:spcBef>
              <a:spcAft>
                <a:spcPts val="0"/>
              </a:spcAft>
              <a:buClr>
                <a:srgbClr val="262626"/>
              </a:buClr>
              <a:buSzPts val="4100"/>
              <a:buNone/>
              <a:defRPr sz="4100" b="0">
                <a:solidFill>
                  <a:srgbClr val="262626"/>
                </a:solidFill>
                <a:latin typeface="Calibri"/>
                <a:ea typeface="Calibri"/>
                <a:cs typeface="Calibri"/>
                <a:sym typeface="Calibri"/>
              </a:defRPr>
            </a:lvl1pPr>
            <a:lvl2pPr marL="914400" lvl="1" indent="-317500" algn="l" rtl="0">
              <a:lnSpc>
                <a:spcPct val="90000"/>
              </a:lnSpc>
              <a:spcBef>
                <a:spcPts val="400"/>
              </a:spcBef>
              <a:spcAft>
                <a:spcPts val="0"/>
              </a:spcAft>
              <a:buClr>
                <a:schemeClr val="dk1"/>
              </a:buClr>
              <a:buSzPts val="1400"/>
              <a:buChar char="•"/>
              <a:defRPr/>
            </a:lvl2pPr>
            <a:lvl3pPr marL="1371600" lvl="2" indent="-317500" algn="l" rtl="0">
              <a:lnSpc>
                <a:spcPct val="90000"/>
              </a:lnSpc>
              <a:spcBef>
                <a:spcPts val="400"/>
              </a:spcBef>
              <a:spcAft>
                <a:spcPts val="0"/>
              </a:spcAft>
              <a:buClr>
                <a:schemeClr val="dk1"/>
              </a:buClr>
              <a:buSzPts val="1400"/>
              <a:buChar char="•"/>
              <a:defRPr/>
            </a:lvl3pPr>
            <a:lvl4pPr marL="1828800" lvl="3" indent="-317500" algn="l" rtl="0">
              <a:lnSpc>
                <a:spcPct val="90000"/>
              </a:lnSpc>
              <a:spcBef>
                <a:spcPts val="400"/>
              </a:spcBef>
              <a:spcAft>
                <a:spcPts val="0"/>
              </a:spcAft>
              <a:buClr>
                <a:schemeClr val="dk1"/>
              </a:buClr>
              <a:buSzPts val="1400"/>
              <a:buChar char="•"/>
              <a:defRPr/>
            </a:lvl4pPr>
            <a:lvl5pPr marL="2286000" lvl="4" indent="-317500" algn="l" rtl="0">
              <a:lnSpc>
                <a:spcPct val="90000"/>
              </a:lnSpc>
              <a:spcBef>
                <a:spcPts val="400"/>
              </a:spcBef>
              <a:spcAft>
                <a:spcPts val="0"/>
              </a:spcAft>
              <a:buClr>
                <a:schemeClr val="dk1"/>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1328" name="Google Shape;1328;p156"/>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rtl="0">
              <a:buNone/>
              <a:defRPr sz="1300">
                <a:solidFill>
                  <a:srgbClr val="262626"/>
                </a:solidFill>
                <a:latin typeface="Calibri"/>
                <a:ea typeface="Calibri"/>
                <a:cs typeface="Calibri"/>
                <a:sym typeface="Calibri"/>
              </a:defRPr>
            </a:lvl1pPr>
            <a:lvl2pPr lvl="1" rtl="0">
              <a:buNone/>
              <a:defRPr sz="1300">
                <a:solidFill>
                  <a:srgbClr val="262626"/>
                </a:solidFill>
                <a:latin typeface="Calibri"/>
                <a:ea typeface="Calibri"/>
                <a:cs typeface="Calibri"/>
                <a:sym typeface="Calibri"/>
              </a:defRPr>
            </a:lvl2pPr>
            <a:lvl3pPr lvl="2" rtl="0">
              <a:buNone/>
              <a:defRPr sz="1300">
                <a:solidFill>
                  <a:srgbClr val="262626"/>
                </a:solidFill>
                <a:latin typeface="Calibri"/>
                <a:ea typeface="Calibri"/>
                <a:cs typeface="Calibri"/>
                <a:sym typeface="Calibri"/>
              </a:defRPr>
            </a:lvl3pPr>
            <a:lvl4pPr lvl="3" rtl="0">
              <a:buNone/>
              <a:defRPr sz="1300">
                <a:solidFill>
                  <a:srgbClr val="262626"/>
                </a:solidFill>
                <a:latin typeface="Calibri"/>
                <a:ea typeface="Calibri"/>
                <a:cs typeface="Calibri"/>
                <a:sym typeface="Calibri"/>
              </a:defRPr>
            </a:lvl4pPr>
            <a:lvl5pPr lvl="4" rtl="0">
              <a:buNone/>
              <a:defRPr sz="1300">
                <a:solidFill>
                  <a:srgbClr val="262626"/>
                </a:solidFill>
                <a:latin typeface="Calibri"/>
                <a:ea typeface="Calibri"/>
                <a:cs typeface="Calibri"/>
                <a:sym typeface="Calibri"/>
              </a:defRPr>
            </a:lvl5pPr>
            <a:lvl6pPr lvl="5" rtl="0">
              <a:buNone/>
              <a:defRPr sz="1300">
                <a:solidFill>
                  <a:srgbClr val="262626"/>
                </a:solidFill>
                <a:latin typeface="Calibri"/>
                <a:ea typeface="Calibri"/>
                <a:cs typeface="Calibri"/>
                <a:sym typeface="Calibri"/>
              </a:defRPr>
            </a:lvl6pPr>
            <a:lvl7pPr lvl="6" rtl="0">
              <a:buNone/>
              <a:defRPr sz="1300">
                <a:solidFill>
                  <a:srgbClr val="262626"/>
                </a:solidFill>
                <a:latin typeface="Calibri"/>
                <a:ea typeface="Calibri"/>
                <a:cs typeface="Calibri"/>
                <a:sym typeface="Calibri"/>
              </a:defRPr>
            </a:lvl7pPr>
            <a:lvl8pPr lvl="7" rtl="0">
              <a:buNone/>
              <a:defRPr sz="1300">
                <a:solidFill>
                  <a:srgbClr val="262626"/>
                </a:solidFill>
                <a:latin typeface="Calibri"/>
                <a:ea typeface="Calibri"/>
                <a:cs typeface="Calibri"/>
                <a:sym typeface="Calibri"/>
              </a:defRPr>
            </a:lvl8pPr>
            <a:lvl9pPr lvl="8" rtl="0">
              <a:buNone/>
              <a:defRPr sz="1300">
                <a:solidFill>
                  <a:srgbClr val="262626"/>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65"/>
        <p:cNvGrpSpPr/>
        <p:nvPr/>
      </p:nvGrpSpPr>
      <p:grpSpPr>
        <a:xfrm>
          <a:off x="0" y="0"/>
          <a:ext cx="0" cy="0"/>
          <a:chOff x="0" y="0"/>
          <a:chExt cx="0" cy="0"/>
        </a:xfrm>
      </p:grpSpPr>
      <p:sp>
        <p:nvSpPr>
          <p:cNvPr id="66" name="Google Shape;66;p1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67" name="Google Shape;67;p17"/>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68" name="Google Shape;68;p17"/>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69" name="Google Shape;69;p1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matchingName="Title only 1 1">
  <p:cSld name="CUSTOM_7">
    <p:spTree>
      <p:nvGrpSpPr>
        <p:cNvPr id="1" name="Shape 1329"/>
        <p:cNvGrpSpPr/>
        <p:nvPr/>
      </p:nvGrpSpPr>
      <p:grpSpPr>
        <a:xfrm>
          <a:off x="0" y="0"/>
          <a:ext cx="0" cy="0"/>
          <a:chOff x="0" y="0"/>
          <a:chExt cx="0" cy="0"/>
        </a:xfrm>
      </p:grpSpPr>
      <p:sp>
        <p:nvSpPr>
          <p:cNvPr id="1330" name="Google Shape;1330;p157"/>
          <p:cNvSpPr/>
          <p:nvPr/>
        </p:nvSpPr>
        <p:spPr>
          <a:xfrm rot="10800000" flipH="1">
            <a:off x="6385013" y="1"/>
            <a:ext cx="2785414" cy="1205500"/>
          </a:xfrm>
          <a:custGeom>
            <a:avLst/>
            <a:gdLst/>
            <a:ahLst/>
            <a:cxnLst/>
            <a:rect l="l" t="t" r="r" b="b"/>
            <a:pathLst>
              <a:path w="25047" h="12555" extrusionOk="0">
                <a:moveTo>
                  <a:pt x="12523" y="1"/>
                </a:moveTo>
                <a:cubicBezTo>
                  <a:pt x="5623" y="1"/>
                  <a:pt x="0" y="5624"/>
                  <a:pt x="0" y="12554"/>
                </a:cubicBezTo>
                <a:lnTo>
                  <a:pt x="25046" y="12554"/>
                </a:lnTo>
                <a:cubicBezTo>
                  <a:pt x="25046" y="5624"/>
                  <a:pt x="19453" y="1"/>
                  <a:pt x="12523" y="1"/>
                </a:cubicBezTo>
                <a:close/>
              </a:path>
            </a:pathLst>
          </a:custGeom>
          <a:solidFill>
            <a:srgbClr val="D9D9D9">
              <a:alpha val="571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1" name="Google Shape;1331;p157"/>
          <p:cNvSpPr/>
          <p:nvPr/>
        </p:nvSpPr>
        <p:spPr>
          <a:xfrm>
            <a:off x="6295601" y="320950"/>
            <a:ext cx="359302" cy="354686"/>
          </a:xfrm>
          <a:custGeom>
            <a:avLst/>
            <a:gdLst/>
            <a:ahLst/>
            <a:cxnLst/>
            <a:rect l="l" t="t" r="r" b="b"/>
            <a:pathLst>
              <a:path w="8017" h="7914" extrusionOk="0">
                <a:moveTo>
                  <a:pt x="607" y="1"/>
                </a:moveTo>
                <a:cubicBezTo>
                  <a:pt x="468" y="1"/>
                  <a:pt x="328" y="51"/>
                  <a:pt x="219" y="150"/>
                </a:cubicBezTo>
                <a:cubicBezTo>
                  <a:pt x="0" y="369"/>
                  <a:pt x="0" y="727"/>
                  <a:pt x="219" y="946"/>
                </a:cubicBezTo>
                <a:lnTo>
                  <a:pt x="3243" y="3950"/>
                </a:lnTo>
                <a:lnTo>
                  <a:pt x="219" y="6973"/>
                </a:lnTo>
                <a:cubicBezTo>
                  <a:pt x="0" y="7192"/>
                  <a:pt x="0" y="7530"/>
                  <a:pt x="219" y="7749"/>
                </a:cubicBezTo>
                <a:cubicBezTo>
                  <a:pt x="328" y="7859"/>
                  <a:pt x="468" y="7913"/>
                  <a:pt x="607" y="7913"/>
                </a:cubicBezTo>
                <a:cubicBezTo>
                  <a:pt x="746" y="7913"/>
                  <a:pt x="885" y="7859"/>
                  <a:pt x="995" y="7749"/>
                </a:cubicBezTo>
                <a:lnTo>
                  <a:pt x="4019" y="4725"/>
                </a:lnTo>
                <a:lnTo>
                  <a:pt x="7042" y="7749"/>
                </a:lnTo>
                <a:cubicBezTo>
                  <a:pt x="7142" y="7859"/>
                  <a:pt x="7281" y="7913"/>
                  <a:pt x="7423" y="7913"/>
                </a:cubicBezTo>
                <a:cubicBezTo>
                  <a:pt x="7564" y="7913"/>
                  <a:pt x="7709" y="7859"/>
                  <a:pt x="7818" y="7749"/>
                </a:cubicBezTo>
                <a:cubicBezTo>
                  <a:pt x="8017" y="7530"/>
                  <a:pt x="8017" y="7192"/>
                  <a:pt x="7818" y="6973"/>
                </a:cubicBezTo>
                <a:lnTo>
                  <a:pt x="4794" y="3950"/>
                </a:lnTo>
                <a:lnTo>
                  <a:pt x="7818" y="946"/>
                </a:lnTo>
                <a:cubicBezTo>
                  <a:pt x="8017" y="727"/>
                  <a:pt x="8017" y="369"/>
                  <a:pt x="7818" y="150"/>
                </a:cubicBezTo>
                <a:cubicBezTo>
                  <a:pt x="7709" y="51"/>
                  <a:pt x="7564" y="1"/>
                  <a:pt x="7423" y="1"/>
                </a:cubicBezTo>
                <a:cubicBezTo>
                  <a:pt x="7281" y="1"/>
                  <a:pt x="7142" y="51"/>
                  <a:pt x="7042" y="150"/>
                </a:cubicBezTo>
                <a:lnTo>
                  <a:pt x="4019" y="3174"/>
                </a:lnTo>
                <a:lnTo>
                  <a:pt x="995" y="150"/>
                </a:lnTo>
                <a:cubicBezTo>
                  <a:pt x="885" y="51"/>
                  <a:pt x="746" y="1"/>
                  <a:pt x="60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32" name="Google Shape;1332;p157"/>
          <p:cNvGrpSpPr/>
          <p:nvPr/>
        </p:nvGrpSpPr>
        <p:grpSpPr>
          <a:xfrm>
            <a:off x="540574" y="320042"/>
            <a:ext cx="1259199" cy="457219"/>
            <a:chOff x="3275850" y="3006614"/>
            <a:chExt cx="830059" cy="301397"/>
          </a:xfrm>
        </p:grpSpPr>
        <p:sp>
          <p:nvSpPr>
            <p:cNvPr id="1333" name="Google Shape;1333;p157"/>
            <p:cNvSpPr/>
            <p:nvPr/>
          </p:nvSpPr>
          <p:spPr>
            <a:xfrm>
              <a:off x="3275850" y="3006614"/>
              <a:ext cx="40156" cy="40156"/>
            </a:xfrm>
            <a:custGeom>
              <a:avLst/>
              <a:gdLst/>
              <a:ahLst/>
              <a:cxnLst/>
              <a:rect l="l" t="t" r="r" b="b"/>
              <a:pathLst>
                <a:path w="896" h="896" fill="none" extrusionOk="0">
                  <a:moveTo>
                    <a:pt x="895" y="458"/>
                  </a:moveTo>
                  <a:cubicBezTo>
                    <a:pt x="895" y="697"/>
                    <a:pt x="696" y="896"/>
                    <a:pt x="458" y="896"/>
                  </a:cubicBezTo>
                  <a:cubicBezTo>
                    <a:pt x="199" y="896"/>
                    <a:pt x="0" y="697"/>
                    <a:pt x="0" y="458"/>
                  </a:cubicBezTo>
                  <a:cubicBezTo>
                    <a:pt x="0" y="200"/>
                    <a:pt x="199" y="1"/>
                    <a:pt x="458" y="1"/>
                  </a:cubicBezTo>
                  <a:cubicBezTo>
                    <a:pt x="696" y="1"/>
                    <a:pt x="895" y="200"/>
                    <a:pt x="895"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4" name="Google Shape;1334;p157"/>
            <p:cNvSpPr/>
            <p:nvPr/>
          </p:nvSpPr>
          <p:spPr>
            <a:xfrm>
              <a:off x="3538837" y="3006614"/>
              <a:ext cx="41053" cy="40156"/>
            </a:xfrm>
            <a:custGeom>
              <a:avLst/>
              <a:gdLst/>
              <a:ahLst/>
              <a:cxnLst/>
              <a:rect l="l" t="t" r="r" b="b"/>
              <a:pathLst>
                <a:path w="916" h="896" fill="none" extrusionOk="0">
                  <a:moveTo>
                    <a:pt x="916" y="458"/>
                  </a:moveTo>
                  <a:cubicBezTo>
                    <a:pt x="916" y="697"/>
                    <a:pt x="697" y="896"/>
                    <a:pt x="458" y="896"/>
                  </a:cubicBezTo>
                  <a:cubicBezTo>
                    <a:pt x="199" y="896"/>
                    <a:pt x="0" y="697"/>
                    <a:pt x="0" y="458"/>
                  </a:cubicBezTo>
                  <a:cubicBezTo>
                    <a:pt x="0" y="200"/>
                    <a:pt x="199" y="1"/>
                    <a:pt x="458" y="1"/>
                  </a:cubicBezTo>
                  <a:cubicBezTo>
                    <a:pt x="697" y="1"/>
                    <a:pt x="916" y="200"/>
                    <a:pt x="916"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5" name="Google Shape;1335;p157"/>
            <p:cNvSpPr/>
            <p:nvPr/>
          </p:nvSpPr>
          <p:spPr>
            <a:xfrm>
              <a:off x="3802720" y="3006614"/>
              <a:ext cx="40156" cy="40156"/>
            </a:xfrm>
            <a:custGeom>
              <a:avLst/>
              <a:gdLst/>
              <a:ahLst/>
              <a:cxnLst/>
              <a:rect l="l" t="t" r="r" b="b"/>
              <a:pathLst>
                <a:path w="896" h="896" fill="none" extrusionOk="0">
                  <a:moveTo>
                    <a:pt x="896" y="458"/>
                  </a:moveTo>
                  <a:cubicBezTo>
                    <a:pt x="896" y="697"/>
                    <a:pt x="697" y="896"/>
                    <a:pt x="438" y="896"/>
                  </a:cubicBezTo>
                  <a:cubicBezTo>
                    <a:pt x="200" y="896"/>
                    <a:pt x="1" y="697"/>
                    <a:pt x="1" y="458"/>
                  </a:cubicBezTo>
                  <a:cubicBezTo>
                    <a:pt x="1" y="200"/>
                    <a:pt x="200" y="1"/>
                    <a:pt x="438" y="1"/>
                  </a:cubicBezTo>
                  <a:cubicBezTo>
                    <a:pt x="697" y="1"/>
                    <a:pt x="896" y="200"/>
                    <a:pt x="896"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6" name="Google Shape;1336;p157"/>
            <p:cNvSpPr/>
            <p:nvPr/>
          </p:nvSpPr>
          <p:spPr>
            <a:xfrm>
              <a:off x="4065752" y="3006614"/>
              <a:ext cx="40156" cy="40156"/>
            </a:xfrm>
            <a:custGeom>
              <a:avLst/>
              <a:gdLst/>
              <a:ahLst/>
              <a:cxnLst/>
              <a:rect l="l" t="t" r="r" b="b"/>
              <a:pathLst>
                <a:path w="896" h="896" fill="none" extrusionOk="0">
                  <a:moveTo>
                    <a:pt x="895" y="458"/>
                  </a:moveTo>
                  <a:cubicBezTo>
                    <a:pt x="895" y="697"/>
                    <a:pt x="696" y="896"/>
                    <a:pt x="438" y="896"/>
                  </a:cubicBezTo>
                  <a:cubicBezTo>
                    <a:pt x="199" y="896"/>
                    <a:pt x="0" y="697"/>
                    <a:pt x="0" y="458"/>
                  </a:cubicBezTo>
                  <a:cubicBezTo>
                    <a:pt x="0" y="200"/>
                    <a:pt x="199" y="1"/>
                    <a:pt x="438" y="1"/>
                  </a:cubicBezTo>
                  <a:cubicBezTo>
                    <a:pt x="696" y="1"/>
                    <a:pt x="895" y="200"/>
                    <a:pt x="895"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7" name="Google Shape;1337;p157"/>
            <p:cNvSpPr/>
            <p:nvPr/>
          </p:nvSpPr>
          <p:spPr>
            <a:xfrm>
              <a:off x="3275850" y="3267854"/>
              <a:ext cx="40156" cy="40156"/>
            </a:xfrm>
            <a:custGeom>
              <a:avLst/>
              <a:gdLst/>
              <a:ahLst/>
              <a:cxnLst/>
              <a:rect l="l" t="t" r="r" b="b"/>
              <a:pathLst>
                <a:path w="896" h="896" fill="none" extrusionOk="0">
                  <a:moveTo>
                    <a:pt x="895" y="438"/>
                  </a:moveTo>
                  <a:cubicBezTo>
                    <a:pt x="895" y="696"/>
                    <a:pt x="696" y="895"/>
                    <a:pt x="458" y="895"/>
                  </a:cubicBezTo>
                  <a:cubicBezTo>
                    <a:pt x="199" y="895"/>
                    <a:pt x="0" y="696"/>
                    <a:pt x="0" y="438"/>
                  </a:cubicBezTo>
                  <a:cubicBezTo>
                    <a:pt x="0" y="199"/>
                    <a:pt x="199" y="0"/>
                    <a:pt x="458" y="0"/>
                  </a:cubicBezTo>
                  <a:cubicBezTo>
                    <a:pt x="696" y="0"/>
                    <a:pt x="895" y="199"/>
                    <a:pt x="895"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8" name="Google Shape;1338;p157"/>
            <p:cNvSpPr/>
            <p:nvPr/>
          </p:nvSpPr>
          <p:spPr>
            <a:xfrm>
              <a:off x="3538837" y="3267854"/>
              <a:ext cx="41053" cy="40156"/>
            </a:xfrm>
            <a:custGeom>
              <a:avLst/>
              <a:gdLst/>
              <a:ahLst/>
              <a:cxnLst/>
              <a:rect l="l" t="t" r="r" b="b"/>
              <a:pathLst>
                <a:path w="916" h="896" fill="none" extrusionOk="0">
                  <a:moveTo>
                    <a:pt x="916" y="438"/>
                  </a:moveTo>
                  <a:cubicBezTo>
                    <a:pt x="916" y="696"/>
                    <a:pt x="697" y="895"/>
                    <a:pt x="458" y="895"/>
                  </a:cubicBezTo>
                  <a:cubicBezTo>
                    <a:pt x="199" y="895"/>
                    <a:pt x="0" y="696"/>
                    <a:pt x="0" y="438"/>
                  </a:cubicBezTo>
                  <a:cubicBezTo>
                    <a:pt x="0" y="199"/>
                    <a:pt x="199" y="0"/>
                    <a:pt x="458" y="0"/>
                  </a:cubicBezTo>
                  <a:cubicBezTo>
                    <a:pt x="697" y="0"/>
                    <a:pt x="916" y="199"/>
                    <a:pt x="916"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9" name="Google Shape;1339;p157"/>
            <p:cNvSpPr/>
            <p:nvPr/>
          </p:nvSpPr>
          <p:spPr>
            <a:xfrm>
              <a:off x="3802720" y="3267854"/>
              <a:ext cx="40156" cy="40156"/>
            </a:xfrm>
            <a:custGeom>
              <a:avLst/>
              <a:gdLst/>
              <a:ahLst/>
              <a:cxnLst/>
              <a:rect l="l" t="t" r="r" b="b"/>
              <a:pathLst>
                <a:path w="896" h="896" fill="none" extrusionOk="0">
                  <a:moveTo>
                    <a:pt x="896" y="438"/>
                  </a:moveTo>
                  <a:cubicBezTo>
                    <a:pt x="896" y="696"/>
                    <a:pt x="697" y="895"/>
                    <a:pt x="438" y="895"/>
                  </a:cubicBezTo>
                  <a:cubicBezTo>
                    <a:pt x="200" y="895"/>
                    <a:pt x="1" y="696"/>
                    <a:pt x="1" y="438"/>
                  </a:cubicBezTo>
                  <a:cubicBezTo>
                    <a:pt x="1" y="199"/>
                    <a:pt x="200" y="0"/>
                    <a:pt x="438" y="0"/>
                  </a:cubicBezTo>
                  <a:cubicBezTo>
                    <a:pt x="697" y="0"/>
                    <a:pt x="896" y="199"/>
                    <a:pt x="896"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0" name="Google Shape;1340;p157"/>
            <p:cNvSpPr/>
            <p:nvPr/>
          </p:nvSpPr>
          <p:spPr>
            <a:xfrm>
              <a:off x="4065752" y="3267854"/>
              <a:ext cx="40156" cy="40156"/>
            </a:xfrm>
            <a:custGeom>
              <a:avLst/>
              <a:gdLst/>
              <a:ahLst/>
              <a:cxnLst/>
              <a:rect l="l" t="t" r="r" b="b"/>
              <a:pathLst>
                <a:path w="896" h="896" fill="none" extrusionOk="0">
                  <a:moveTo>
                    <a:pt x="895" y="438"/>
                  </a:moveTo>
                  <a:cubicBezTo>
                    <a:pt x="895" y="696"/>
                    <a:pt x="696" y="895"/>
                    <a:pt x="438" y="895"/>
                  </a:cubicBezTo>
                  <a:cubicBezTo>
                    <a:pt x="199" y="895"/>
                    <a:pt x="0" y="696"/>
                    <a:pt x="0" y="438"/>
                  </a:cubicBezTo>
                  <a:cubicBezTo>
                    <a:pt x="0" y="199"/>
                    <a:pt x="199" y="0"/>
                    <a:pt x="438" y="0"/>
                  </a:cubicBezTo>
                  <a:cubicBezTo>
                    <a:pt x="696" y="0"/>
                    <a:pt x="895" y="199"/>
                    <a:pt x="895"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41" name="Google Shape;1341;p157"/>
          <p:cNvSpPr/>
          <p:nvPr/>
        </p:nvSpPr>
        <p:spPr>
          <a:xfrm rot="5400000" flipH="1">
            <a:off x="781350" y="3459875"/>
            <a:ext cx="716400" cy="2279100"/>
          </a:xfrm>
          <a:prstGeom prst="round2SameRect">
            <a:avLst>
              <a:gd name="adj1" fmla="val 50000"/>
              <a:gd name="adj2" fmla="val 0"/>
            </a:avLst>
          </a:prstGeom>
          <a:solidFill>
            <a:srgbClr val="D9D9D9">
              <a:alpha val="571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2" name="Google Shape;1342;p157"/>
          <p:cNvSpPr txBox="1">
            <a:spLocks noGrp="1"/>
          </p:cNvSpPr>
          <p:nvPr>
            <p:ph type="title"/>
          </p:nvPr>
        </p:nvSpPr>
        <p:spPr>
          <a:xfrm>
            <a:off x="713225" y="445050"/>
            <a:ext cx="77175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sz="3200"/>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1343" name="Google Shape;1343;p157"/>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rtl="0">
              <a:buNone/>
              <a:defRPr sz="1300">
                <a:solidFill>
                  <a:srgbClr val="000000"/>
                </a:solidFill>
                <a:latin typeface="Roboto"/>
                <a:ea typeface="Roboto"/>
                <a:cs typeface="Roboto"/>
                <a:sym typeface="Roboto"/>
              </a:defRPr>
            </a:lvl1pPr>
            <a:lvl2pPr lvl="1" rtl="0">
              <a:buNone/>
              <a:defRPr sz="1300">
                <a:solidFill>
                  <a:srgbClr val="000000"/>
                </a:solidFill>
                <a:latin typeface="Roboto"/>
                <a:ea typeface="Roboto"/>
                <a:cs typeface="Roboto"/>
                <a:sym typeface="Roboto"/>
              </a:defRPr>
            </a:lvl2pPr>
            <a:lvl3pPr lvl="2" rtl="0">
              <a:buNone/>
              <a:defRPr sz="1300">
                <a:solidFill>
                  <a:srgbClr val="000000"/>
                </a:solidFill>
                <a:latin typeface="Roboto"/>
                <a:ea typeface="Roboto"/>
                <a:cs typeface="Roboto"/>
                <a:sym typeface="Roboto"/>
              </a:defRPr>
            </a:lvl3pPr>
            <a:lvl4pPr lvl="3" rtl="0">
              <a:buNone/>
              <a:defRPr sz="1300">
                <a:solidFill>
                  <a:srgbClr val="000000"/>
                </a:solidFill>
                <a:latin typeface="Roboto"/>
                <a:ea typeface="Roboto"/>
                <a:cs typeface="Roboto"/>
                <a:sym typeface="Roboto"/>
              </a:defRPr>
            </a:lvl4pPr>
            <a:lvl5pPr lvl="4" rtl="0">
              <a:buNone/>
              <a:defRPr sz="1300">
                <a:solidFill>
                  <a:srgbClr val="000000"/>
                </a:solidFill>
                <a:latin typeface="Roboto"/>
                <a:ea typeface="Roboto"/>
                <a:cs typeface="Roboto"/>
                <a:sym typeface="Roboto"/>
              </a:defRPr>
            </a:lvl5pPr>
            <a:lvl6pPr lvl="5" rtl="0">
              <a:buNone/>
              <a:defRPr sz="1300">
                <a:solidFill>
                  <a:srgbClr val="000000"/>
                </a:solidFill>
                <a:latin typeface="Roboto"/>
                <a:ea typeface="Roboto"/>
                <a:cs typeface="Roboto"/>
                <a:sym typeface="Roboto"/>
              </a:defRPr>
            </a:lvl6pPr>
            <a:lvl7pPr lvl="6" rtl="0">
              <a:buNone/>
              <a:defRPr sz="1300">
                <a:solidFill>
                  <a:srgbClr val="000000"/>
                </a:solidFill>
                <a:latin typeface="Roboto"/>
                <a:ea typeface="Roboto"/>
                <a:cs typeface="Roboto"/>
                <a:sym typeface="Roboto"/>
              </a:defRPr>
            </a:lvl7pPr>
            <a:lvl8pPr lvl="7" rtl="0">
              <a:buNone/>
              <a:defRPr sz="1300">
                <a:solidFill>
                  <a:srgbClr val="000000"/>
                </a:solidFill>
                <a:latin typeface="Roboto"/>
                <a:ea typeface="Roboto"/>
                <a:cs typeface="Roboto"/>
                <a:sym typeface="Roboto"/>
              </a:defRPr>
            </a:lvl8pPr>
            <a:lvl9pPr lvl="8" rtl="0">
              <a:buNone/>
              <a:defRPr sz="1300">
                <a:solidFill>
                  <a:srgbClr val="000000"/>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matchingName="Title and three columns 1">
  <p:cSld name="CUSTOM_1_1">
    <p:spTree>
      <p:nvGrpSpPr>
        <p:cNvPr id="1" name="Shape 1344"/>
        <p:cNvGrpSpPr/>
        <p:nvPr/>
      </p:nvGrpSpPr>
      <p:grpSpPr>
        <a:xfrm>
          <a:off x="0" y="0"/>
          <a:ext cx="0" cy="0"/>
          <a:chOff x="0" y="0"/>
          <a:chExt cx="0" cy="0"/>
        </a:xfrm>
      </p:grpSpPr>
      <p:sp>
        <p:nvSpPr>
          <p:cNvPr id="1345" name="Google Shape;1345;p158"/>
          <p:cNvSpPr/>
          <p:nvPr/>
        </p:nvSpPr>
        <p:spPr>
          <a:xfrm rot="10800000" flipH="1">
            <a:off x="3484350" y="-789353"/>
            <a:ext cx="2175300" cy="1106100"/>
          </a:xfrm>
          <a:prstGeom prst="roundRect">
            <a:avLst>
              <a:gd name="adj" fmla="val 500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6" name="Google Shape;1346;p158"/>
          <p:cNvSpPr/>
          <p:nvPr/>
        </p:nvSpPr>
        <p:spPr>
          <a:xfrm rot="10800000" flipH="1">
            <a:off x="945750" y="-789353"/>
            <a:ext cx="2175300" cy="1106100"/>
          </a:xfrm>
          <a:prstGeom prst="roundRect">
            <a:avLst>
              <a:gd name="adj" fmla="val 50000"/>
            </a:avLst>
          </a:prstGeom>
          <a:solidFill>
            <a:srgbClr val="DA76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7" name="Google Shape;1347;p158"/>
          <p:cNvSpPr/>
          <p:nvPr/>
        </p:nvSpPr>
        <p:spPr>
          <a:xfrm rot="10800000" flipH="1">
            <a:off x="6015112" y="-789353"/>
            <a:ext cx="2175300" cy="1106100"/>
          </a:xfrm>
          <a:prstGeom prst="roundRect">
            <a:avLst>
              <a:gd name="adj" fmla="val 500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8" name="Google Shape;1348;p158"/>
          <p:cNvSpPr/>
          <p:nvPr/>
        </p:nvSpPr>
        <p:spPr>
          <a:xfrm rot="10800000" flipH="1">
            <a:off x="945750" y="4819900"/>
            <a:ext cx="7244700" cy="1106100"/>
          </a:xfrm>
          <a:prstGeom prst="roundRect">
            <a:avLst>
              <a:gd name="adj" fmla="val 500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9" name="Google Shape;1349;p158"/>
          <p:cNvSpPr/>
          <p:nvPr/>
        </p:nvSpPr>
        <p:spPr>
          <a:xfrm>
            <a:off x="8630425" y="2885425"/>
            <a:ext cx="952500" cy="952500"/>
          </a:xfrm>
          <a:prstGeom prst="ellipse">
            <a:avLst/>
          </a:prstGeom>
          <a:solidFill>
            <a:schemeClr val="lt1"/>
          </a:solidFill>
          <a:ln>
            <a:noFill/>
          </a:ln>
          <a:effectLst>
            <a:outerShdw blurRad="157163" dist="47625" dir="3180000" algn="bl" rotWithShape="0">
              <a:srgbClr val="666666">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0" name="Google Shape;1350;p158"/>
          <p:cNvSpPr/>
          <p:nvPr/>
        </p:nvSpPr>
        <p:spPr>
          <a:xfrm>
            <a:off x="-317650" y="663975"/>
            <a:ext cx="952500" cy="952500"/>
          </a:xfrm>
          <a:prstGeom prst="ellipse">
            <a:avLst/>
          </a:prstGeom>
          <a:solidFill>
            <a:schemeClr val="lt1"/>
          </a:solidFill>
          <a:ln>
            <a:noFill/>
          </a:ln>
          <a:effectLst>
            <a:outerShdw blurRad="157163" dist="47625" dir="3180000" algn="bl" rotWithShape="0">
              <a:srgbClr val="666666">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1" name="Google Shape;1351;p158"/>
          <p:cNvSpPr txBox="1">
            <a:spLocks noGrp="1"/>
          </p:cNvSpPr>
          <p:nvPr>
            <p:ph type="title"/>
          </p:nvPr>
        </p:nvSpPr>
        <p:spPr>
          <a:xfrm>
            <a:off x="963141" y="3367547"/>
            <a:ext cx="21753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24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endParaRPr/>
          </a:p>
        </p:txBody>
      </p:sp>
      <p:sp>
        <p:nvSpPr>
          <p:cNvPr id="1352" name="Google Shape;1352;p158"/>
          <p:cNvSpPr txBox="1">
            <a:spLocks noGrp="1"/>
          </p:cNvSpPr>
          <p:nvPr>
            <p:ph type="subTitle" idx="1"/>
          </p:nvPr>
        </p:nvSpPr>
        <p:spPr>
          <a:xfrm>
            <a:off x="963141" y="3837924"/>
            <a:ext cx="2175300" cy="572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353" name="Google Shape;1353;p158"/>
          <p:cNvSpPr txBox="1">
            <a:spLocks noGrp="1"/>
          </p:cNvSpPr>
          <p:nvPr>
            <p:ph type="title" idx="2"/>
          </p:nvPr>
        </p:nvSpPr>
        <p:spPr>
          <a:xfrm>
            <a:off x="3484350" y="3367547"/>
            <a:ext cx="21753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24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endParaRPr/>
          </a:p>
        </p:txBody>
      </p:sp>
      <p:sp>
        <p:nvSpPr>
          <p:cNvPr id="1354" name="Google Shape;1354;p158"/>
          <p:cNvSpPr txBox="1">
            <a:spLocks noGrp="1"/>
          </p:cNvSpPr>
          <p:nvPr>
            <p:ph type="subTitle" idx="3"/>
          </p:nvPr>
        </p:nvSpPr>
        <p:spPr>
          <a:xfrm>
            <a:off x="3484350" y="3837924"/>
            <a:ext cx="2175300" cy="572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355" name="Google Shape;1355;p158"/>
          <p:cNvSpPr txBox="1">
            <a:spLocks noGrp="1"/>
          </p:cNvSpPr>
          <p:nvPr>
            <p:ph type="title" idx="4"/>
          </p:nvPr>
        </p:nvSpPr>
        <p:spPr>
          <a:xfrm>
            <a:off x="6005559" y="3367547"/>
            <a:ext cx="21753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24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endParaRPr/>
          </a:p>
        </p:txBody>
      </p:sp>
      <p:sp>
        <p:nvSpPr>
          <p:cNvPr id="1356" name="Google Shape;1356;p158"/>
          <p:cNvSpPr txBox="1">
            <a:spLocks noGrp="1"/>
          </p:cNvSpPr>
          <p:nvPr>
            <p:ph type="subTitle" idx="5"/>
          </p:nvPr>
        </p:nvSpPr>
        <p:spPr>
          <a:xfrm>
            <a:off x="6005559" y="3837924"/>
            <a:ext cx="2175300" cy="572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357" name="Google Shape;1357;p158"/>
          <p:cNvSpPr txBox="1">
            <a:spLocks noGrp="1"/>
          </p:cNvSpPr>
          <p:nvPr>
            <p:ph type="title" idx="6"/>
          </p:nvPr>
        </p:nvSpPr>
        <p:spPr>
          <a:xfrm>
            <a:off x="713225" y="368825"/>
            <a:ext cx="77082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358" name="Google Shape;1358;p158"/>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rtl="0">
              <a:buNone/>
              <a:defRPr sz="1300">
                <a:solidFill>
                  <a:srgbClr val="000000"/>
                </a:solidFill>
                <a:latin typeface="Roboto"/>
                <a:ea typeface="Roboto"/>
                <a:cs typeface="Roboto"/>
                <a:sym typeface="Roboto"/>
              </a:defRPr>
            </a:lvl1pPr>
            <a:lvl2pPr lvl="1" rtl="0">
              <a:buNone/>
              <a:defRPr sz="1300">
                <a:solidFill>
                  <a:srgbClr val="000000"/>
                </a:solidFill>
                <a:latin typeface="Roboto"/>
                <a:ea typeface="Roboto"/>
                <a:cs typeface="Roboto"/>
                <a:sym typeface="Roboto"/>
              </a:defRPr>
            </a:lvl2pPr>
            <a:lvl3pPr lvl="2" rtl="0">
              <a:buNone/>
              <a:defRPr sz="1300">
                <a:solidFill>
                  <a:srgbClr val="000000"/>
                </a:solidFill>
                <a:latin typeface="Roboto"/>
                <a:ea typeface="Roboto"/>
                <a:cs typeface="Roboto"/>
                <a:sym typeface="Roboto"/>
              </a:defRPr>
            </a:lvl3pPr>
            <a:lvl4pPr lvl="3" rtl="0">
              <a:buNone/>
              <a:defRPr sz="1300">
                <a:solidFill>
                  <a:srgbClr val="000000"/>
                </a:solidFill>
                <a:latin typeface="Roboto"/>
                <a:ea typeface="Roboto"/>
                <a:cs typeface="Roboto"/>
                <a:sym typeface="Roboto"/>
              </a:defRPr>
            </a:lvl4pPr>
            <a:lvl5pPr lvl="4" rtl="0">
              <a:buNone/>
              <a:defRPr sz="1300">
                <a:solidFill>
                  <a:srgbClr val="000000"/>
                </a:solidFill>
                <a:latin typeface="Roboto"/>
                <a:ea typeface="Roboto"/>
                <a:cs typeface="Roboto"/>
                <a:sym typeface="Roboto"/>
              </a:defRPr>
            </a:lvl5pPr>
            <a:lvl6pPr lvl="5" rtl="0">
              <a:buNone/>
              <a:defRPr sz="1300">
                <a:solidFill>
                  <a:srgbClr val="000000"/>
                </a:solidFill>
                <a:latin typeface="Roboto"/>
                <a:ea typeface="Roboto"/>
                <a:cs typeface="Roboto"/>
                <a:sym typeface="Roboto"/>
              </a:defRPr>
            </a:lvl6pPr>
            <a:lvl7pPr lvl="6" rtl="0">
              <a:buNone/>
              <a:defRPr sz="1300">
                <a:solidFill>
                  <a:srgbClr val="000000"/>
                </a:solidFill>
                <a:latin typeface="Roboto"/>
                <a:ea typeface="Roboto"/>
                <a:cs typeface="Roboto"/>
                <a:sym typeface="Roboto"/>
              </a:defRPr>
            </a:lvl7pPr>
            <a:lvl8pPr lvl="7" rtl="0">
              <a:buNone/>
              <a:defRPr sz="1300">
                <a:solidFill>
                  <a:srgbClr val="000000"/>
                </a:solidFill>
                <a:latin typeface="Roboto"/>
                <a:ea typeface="Roboto"/>
                <a:cs typeface="Roboto"/>
                <a:sym typeface="Roboto"/>
              </a:defRPr>
            </a:lvl8pPr>
            <a:lvl9pPr lvl="8" rtl="0">
              <a:buNone/>
              <a:defRPr sz="1300">
                <a:solidFill>
                  <a:srgbClr val="000000"/>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70"/>
        <p:cNvGrpSpPr/>
        <p:nvPr/>
      </p:nvGrpSpPr>
      <p:grpSpPr>
        <a:xfrm>
          <a:off x="0" y="0"/>
          <a:ext cx="0" cy="0"/>
          <a:chOff x="0" y="0"/>
          <a:chExt cx="0" cy="0"/>
        </a:xfrm>
      </p:grpSpPr>
      <p:sp>
        <p:nvSpPr>
          <p:cNvPr id="71" name="Google Shape;71;p18"/>
          <p:cNvSpPr txBox="1">
            <a:spLocks noGrp="1"/>
          </p:cNvSpPr>
          <p:nvPr>
            <p:ph type="title"/>
          </p:nvPr>
        </p:nvSpPr>
        <p:spPr>
          <a:xfrm>
            <a:off x="448975" y="410350"/>
            <a:ext cx="8237700" cy="2469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sz="2400">
                <a:latin typeface="Fira Sans Extra Condensed Medium"/>
                <a:ea typeface="Fira Sans Extra Condensed Medium"/>
                <a:cs typeface="Fira Sans Extra Condensed Medium"/>
                <a:sym typeface="Fira Sans Extra Condensed Medium"/>
              </a:defRPr>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72" name="Google Shape;72;p18"/>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73"/>
        <p:cNvGrpSpPr/>
        <p:nvPr/>
      </p:nvGrpSpPr>
      <p:grpSpPr>
        <a:xfrm>
          <a:off x="0" y="0"/>
          <a:ext cx="0" cy="0"/>
          <a:chOff x="0" y="0"/>
          <a:chExt cx="0" cy="0"/>
        </a:xfrm>
      </p:grpSpPr>
      <p:sp>
        <p:nvSpPr>
          <p:cNvPr id="74" name="Google Shape;74;p19"/>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75" name="Google Shape;75;p19"/>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Autofit/>
          </a:bodyPr>
          <a:lstStyle>
            <a:lvl1pPr marL="457200" lvl="0" indent="-304800" rtl="0">
              <a:spcBef>
                <a:spcPts val="0"/>
              </a:spcBef>
              <a:spcAft>
                <a:spcPts val="0"/>
              </a:spcAft>
              <a:buSzPts val="1200"/>
              <a:buChar char="●"/>
              <a:defRPr sz="12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76" name="Google Shape;76;p1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77"/>
        <p:cNvGrpSpPr/>
        <p:nvPr/>
      </p:nvGrpSpPr>
      <p:grpSpPr>
        <a:xfrm>
          <a:off x="0" y="0"/>
          <a:ext cx="0" cy="0"/>
          <a:chOff x="0" y="0"/>
          <a:chExt cx="0" cy="0"/>
        </a:xfrm>
      </p:grpSpPr>
      <p:sp>
        <p:nvSpPr>
          <p:cNvPr id="78" name="Google Shape;78;p20"/>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79" name="Google Shape;79;p2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80"/>
        <p:cNvGrpSpPr/>
        <p:nvPr/>
      </p:nvGrpSpPr>
      <p:grpSpPr>
        <a:xfrm>
          <a:off x="0" y="0"/>
          <a:ext cx="0" cy="0"/>
          <a:chOff x="0" y="0"/>
          <a:chExt cx="0" cy="0"/>
        </a:xfrm>
      </p:grpSpPr>
      <p:sp>
        <p:nvSpPr>
          <p:cNvPr id="81" name="Google Shape;81;p21"/>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21"/>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83" name="Google Shape;83;p21"/>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84" name="Google Shape;84;p21"/>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85" name="Google Shape;85;p2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86"/>
        <p:cNvGrpSpPr/>
        <p:nvPr/>
      </p:nvGrpSpPr>
      <p:grpSpPr>
        <a:xfrm>
          <a:off x="0" y="0"/>
          <a:ext cx="0" cy="0"/>
          <a:chOff x="0" y="0"/>
          <a:chExt cx="0" cy="0"/>
        </a:xfrm>
      </p:grpSpPr>
      <p:sp>
        <p:nvSpPr>
          <p:cNvPr id="87" name="Google Shape;87;p22"/>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Autofit/>
          </a:bodyPr>
          <a:lstStyle>
            <a:lvl1pPr marL="457200" lvl="0" indent="-228600" rtl="0">
              <a:lnSpc>
                <a:spcPct val="100000"/>
              </a:lnSpc>
              <a:spcBef>
                <a:spcPts val="0"/>
              </a:spcBef>
              <a:spcAft>
                <a:spcPts val="0"/>
              </a:spcAft>
              <a:buSzPts val="1800"/>
              <a:buNone/>
              <a:defRPr/>
            </a:lvl1pPr>
          </a:lstStyle>
          <a:p>
            <a:endParaRPr/>
          </a:p>
        </p:txBody>
      </p:sp>
      <p:sp>
        <p:nvSpPr>
          <p:cNvPr id="88" name="Google Shape;88;p2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89"/>
        <p:cNvGrpSpPr/>
        <p:nvPr/>
      </p:nvGrpSpPr>
      <p:grpSpPr>
        <a:xfrm>
          <a:off x="0" y="0"/>
          <a:ext cx="0" cy="0"/>
          <a:chOff x="0" y="0"/>
          <a:chExt cx="0" cy="0"/>
        </a:xfrm>
      </p:grpSpPr>
      <p:sp>
        <p:nvSpPr>
          <p:cNvPr id="90" name="Google Shape;90;p23"/>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91" name="Google Shape;91;p23"/>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Autofit/>
          </a:bodyPr>
          <a:lstStyle>
            <a:lvl1pPr marL="457200" lvl="0" indent="-342900" algn="ctr" rtl="0">
              <a:spcBef>
                <a:spcPts val="0"/>
              </a:spcBef>
              <a:spcAft>
                <a:spcPts val="0"/>
              </a:spcAft>
              <a:buSzPts val="1800"/>
              <a:buChar char="●"/>
              <a:defRPr/>
            </a:lvl1pPr>
            <a:lvl2pPr marL="914400" lvl="1" indent="-317500" algn="ctr" rtl="0">
              <a:spcBef>
                <a:spcPts val="1600"/>
              </a:spcBef>
              <a:spcAft>
                <a:spcPts val="0"/>
              </a:spcAft>
              <a:buSzPts val="1400"/>
              <a:buChar char="○"/>
              <a:defRPr/>
            </a:lvl2pPr>
            <a:lvl3pPr marL="1371600" lvl="2" indent="-317500" algn="ctr" rtl="0">
              <a:spcBef>
                <a:spcPts val="1600"/>
              </a:spcBef>
              <a:spcAft>
                <a:spcPts val="0"/>
              </a:spcAft>
              <a:buSzPts val="1400"/>
              <a:buChar char="■"/>
              <a:defRPr/>
            </a:lvl3pPr>
            <a:lvl4pPr marL="1828800" lvl="3" indent="-317500" algn="ctr" rtl="0">
              <a:spcBef>
                <a:spcPts val="1600"/>
              </a:spcBef>
              <a:spcAft>
                <a:spcPts val="0"/>
              </a:spcAft>
              <a:buSzPts val="1400"/>
              <a:buChar char="●"/>
              <a:defRPr/>
            </a:lvl4pPr>
            <a:lvl5pPr marL="2286000" lvl="4" indent="-317500" algn="ctr" rtl="0">
              <a:spcBef>
                <a:spcPts val="1600"/>
              </a:spcBef>
              <a:spcAft>
                <a:spcPts val="0"/>
              </a:spcAft>
              <a:buSzPts val="1400"/>
              <a:buChar char="○"/>
              <a:defRPr/>
            </a:lvl5pPr>
            <a:lvl6pPr marL="2743200" lvl="5" indent="-317500" algn="ctr" rtl="0">
              <a:spcBef>
                <a:spcPts val="1600"/>
              </a:spcBef>
              <a:spcAft>
                <a:spcPts val="0"/>
              </a:spcAft>
              <a:buSzPts val="1400"/>
              <a:buChar char="■"/>
              <a:defRPr/>
            </a:lvl6pPr>
            <a:lvl7pPr marL="3200400" lvl="6" indent="-317500" algn="ctr" rtl="0">
              <a:spcBef>
                <a:spcPts val="1600"/>
              </a:spcBef>
              <a:spcAft>
                <a:spcPts val="0"/>
              </a:spcAft>
              <a:buSzPts val="1400"/>
              <a:buChar char="●"/>
              <a:defRPr/>
            </a:lvl7pPr>
            <a:lvl8pPr marL="3657600" lvl="7" indent="-317500" algn="ctr" rtl="0">
              <a:spcBef>
                <a:spcPts val="1600"/>
              </a:spcBef>
              <a:spcAft>
                <a:spcPts val="0"/>
              </a:spcAft>
              <a:buSzPts val="1400"/>
              <a:buChar char="○"/>
              <a:defRPr/>
            </a:lvl8pPr>
            <a:lvl9pPr marL="4114800" lvl="8" indent="-317500" algn="ctr" rtl="0">
              <a:spcBef>
                <a:spcPts val="1600"/>
              </a:spcBef>
              <a:spcAft>
                <a:spcPts val="1600"/>
              </a:spcAft>
              <a:buSzPts val="1400"/>
              <a:buChar char="■"/>
              <a:defRPr/>
            </a:lvl9pPr>
          </a:lstStyle>
          <a:p>
            <a:endParaRPr/>
          </a:p>
        </p:txBody>
      </p:sp>
      <p:sp>
        <p:nvSpPr>
          <p:cNvPr id="92" name="Google Shape;92;p2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93"/>
        <p:cNvGrpSpPr/>
        <p:nvPr/>
      </p:nvGrpSpPr>
      <p:grpSpPr>
        <a:xfrm>
          <a:off x="0" y="0"/>
          <a:ext cx="0" cy="0"/>
          <a:chOff x="0" y="0"/>
          <a:chExt cx="0" cy="0"/>
        </a:xfrm>
      </p:grpSpPr>
      <p:sp>
        <p:nvSpPr>
          <p:cNvPr id="94" name="Google Shape;94;p2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only 2">
  <p:cSld name="CUSTOM_8">
    <p:spTree>
      <p:nvGrpSpPr>
        <p:cNvPr id="1" name="Shape 95"/>
        <p:cNvGrpSpPr/>
        <p:nvPr/>
      </p:nvGrpSpPr>
      <p:grpSpPr>
        <a:xfrm>
          <a:off x="0" y="0"/>
          <a:ext cx="0" cy="0"/>
          <a:chOff x="0" y="0"/>
          <a:chExt cx="0" cy="0"/>
        </a:xfrm>
      </p:grpSpPr>
      <p:sp>
        <p:nvSpPr>
          <p:cNvPr id="96" name="Google Shape;96;p25"/>
          <p:cNvSpPr/>
          <p:nvPr/>
        </p:nvSpPr>
        <p:spPr>
          <a:xfrm>
            <a:off x="6" y="0"/>
            <a:ext cx="2160144" cy="2162728"/>
          </a:xfrm>
          <a:custGeom>
            <a:avLst/>
            <a:gdLst/>
            <a:ahLst/>
            <a:cxnLst/>
            <a:rect l="l" t="t" r="r" b="b"/>
            <a:pathLst>
              <a:path w="25716" h="25746" extrusionOk="0">
                <a:moveTo>
                  <a:pt x="0" y="0"/>
                </a:moveTo>
                <a:lnTo>
                  <a:pt x="0" y="25745"/>
                </a:lnTo>
                <a:cubicBezTo>
                  <a:pt x="14195" y="25745"/>
                  <a:pt x="25715" y="14225"/>
                  <a:pt x="25715" y="0"/>
                </a:cubicBezTo>
                <a:close/>
              </a:path>
            </a:pathLst>
          </a:custGeom>
          <a:solidFill>
            <a:srgbClr val="D9D9D9">
              <a:alpha val="571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25"/>
          <p:cNvSpPr/>
          <p:nvPr/>
        </p:nvSpPr>
        <p:spPr>
          <a:xfrm>
            <a:off x="4922700" y="3386603"/>
            <a:ext cx="3508083" cy="1750210"/>
          </a:xfrm>
          <a:custGeom>
            <a:avLst/>
            <a:gdLst/>
            <a:ahLst/>
            <a:cxnLst/>
            <a:rect l="l" t="t" r="r" b="b"/>
            <a:pathLst>
              <a:path w="26992" h="13466" extrusionOk="0">
                <a:moveTo>
                  <a:pt x="13496" y="0"/>
                </a:moveTo>
                <a:cubicBezTo>
                  <a:pt x="6049" y="0"/>
                  <a:pt x="1" y="6019"/>
                  <a:pt x="1" y="13466"/>
                </a:cubicBezTo>
                <a:lnTo>
                  <a:pt x="4469" y="13466"/>
                </a:lnTo>
                <a:cubicBezTo>
                  <a:pt x="4469" y="8481"/>
                  <a:pt x="8511" y="4438"/>
                  <a:pt x="13496" y="4438"/>
                </a:cubicBezTo>
                <a:cubicBezTo>
                  <a:pt x="18481" y="4438"/>
                  <a:pt x="22524" y="8481"/>
                  <a:pt x="22524" y="13466"/>
                </a:cubicBezTo>
                <a:lnTo>
                  <a:pt x="26992" y="13466"/>
                </a:lnTo>
                <a:cubicBezTo>
                  <a:pt x="26992" y="6019"/>
                  <a:pt x="20943" y="0"/>
                  <a:pt x="13496" y="0"/>
                </a:cubicBezTo>
                <a:close/>
              </a:path>
            </a:pathLst>
          </a:custGeom>
          <a:solidFill>
            <a:srgbClr val="D9D9D9">
              <a:alpha val="571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8" name="Google Shape;98;p25"/>
          <p:cNvGrpSpPr/>
          <p:nvPr/>
        </p:nvGrpSpPr>
        <p:grpSpPr>
          <a:xfrm>
            <a:off x="7434874" y="4410192"/>
            <a:ext cx="1259199" cy="457219"/>
            <a:chOff x="3275850" y="3006614"/>
            <a:chExt cx="830059" cy="301397"/>
          </a:xfrm>
        </p:grpSpPr>
        <p:sp>
          <p:nvSpPr>
            <p:cNvPr id="99" name="Google Shape;99;p25"/>
            <p:cNvSpPr/>
            <p:nvPr/>
          </p:nvSpPr>
          <p:spPr>
            <a:xfrm>
              <a:off x="3275850" y="3006614"/>
              <a:ext cx="40156" cy="40156"/>
            </a:xfrm>
            <a:custGeom>
              <a:avLst/>
              <a:gdLst/>
              <a:ahLst/>
              <a:cxnLst/>
              <a:rect l="l" t="t" r="r" b="b"/>
              <a:pathLst>
                <a:path w="896" h="896" fill="none" extrusionOk="0">
                  <a:moveTo>
                    <a:pt x="895" y="458"/>
                  </a:moveTo>
                  <a:cubicBezTo>
                    <a:pt x="895" y="697"/>
                    <a:pt x="696" y="896"/>
                    <a:pt x="458" y="896"/>
                  </a:cubicBezTo>
                  <a:cubicBezTo>
                    <a:pt x="199" y="896"/>
                    <a:pt x="0" y="697"/>
                    <a:pt x="0" y="458"/>
                  </a:cubicBezTo>
                  <a:cubicBezTo>
                    <a:pt x="0" y="200"/>
                    <a:pt x="199" y="1"/>
                    <a:pt x="458" y="1"/>
                  </a:cubicBezTo>
                  <a:cubicBezTo>
                    <a:pt x="696" y="1"/>
                    <a:pt x="895" y="200"/>
                    <a:pt x="895"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25"/>
            <p:cNvSpPr/>
            <p:nvPr/>
          </p:nvSpPr>
          <p:spPr>
            <a:xfrm>
              <a:off x="3538837" y="3006614"/>
              <a:ext cx="41053" cy="40156"/>
            </a:xfrm>
            <a:custGeom>
              <a:avLst/>
              <a:gdLst/>
              <a:ahLst/>
              <a:cxnLst/>
              <a:rect l="l" t="t" r="r" b="b"/>
              <a:pathLst>
                <a:path w="916" h="896" fill="none" extrusionOk="0">
                  <a:moveTo>
                    <a:pt x="916" y="458"/>
                  </a:moveTo>
                  <a:cubicBezTo>
                    <a:pt x="916" y="697"/>
                    <a:pt x="697" y="896"/>
                    <a:pt x="458" y="896"/>
                  </a:cubicBezTo>
                  <a:cubicBezTo>
                    <a:pt x="199" y="896"/>
                    <a:pt x="0" y="697"/>
                    <a:pt x="0" y="458"/>
                  </a:cubicBezTo>
                  <a:cubicBezTo>
                    <a:pt x="0" y="200"/>
                    <a:pt x="199" y="1"/>
                    <a:pt x="458" y="1"/>
                  </a:cubicBezTo>
                  <a:cubicBezTo>
                    <a:pt x="697" y="1"/>
                    <a:pt x="916" y="200"/>
                    <a:pt x="916"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25"/>
            <p:cNvSpPr/>
            <p:nvPr/>
          </p:nvSpPr>
          <p:spPr>
            <a:xfrm>
              <a:off x="3802720" y="3006614"/>
              <a:ext cx="40156" cy="40156"/>
            </a:xfrm>
            <a:custGeom>
              <a:avLst/>
              <a:gdLst/>
              <a:ahLst/>
              <a:cxnLst/>
              <a:rect l="l" t="t" r="r" b="b"/>
              <a:pathLst>
                <a:path w="896" h="896" fill="none" extrusionOk="0">
                  <a:moveTo>
                    <a:pt x="896" y="458"/>
                  </a:moveTo>
                  <a:cubicBezTo>
                    <a:pt x="896" y="697"/>
                    <a:pt x="697" y="896"/>
                    <a:pt x="438" y="896"/>
                  </a:cubicBezTo>
                  <a:cubicBezTo>
                    <a:pt x="200" y="896"/>
                    <a:pt x="1" y="697"/>
                    <a:pt x="1" y="458"/>
                  </a:cubicBezTo>
                  <a:cubicBezTo>
                    <a:pt x="1" y="200"/>
                    <a:pt x="200" y="1"/>
                    <a:pt x="438" y="1"/>
                  </a:cubicBezTo>
                  <a:cubicBezTo>
                    <a:pt x="697" y="1"/>
                    <a:pt x="896" y="200"/>
                    <a:pt x="896"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25"/>
            <p:cNvSpPr/>
            <p:nvPr/>
          </p:nvSpPr>
          <p:spPr>
            <a:xfrm>
              <a:off x="4065752" y="3006614"/>
              <a:ext cx="40156" cy="40156"/>
            </a:xfrm>
            <a:custGeom>
              <a:avLst/>
              <a:gdLst/>
              <a:ahLst/>
              <a:cxnLst/>
              <a:rect l="l" t="t" r="r" b="b"/>
              <a:pathLst>
                <a:path w="896" h="896" fill="none" extrusionOk="0">
                  <a:moveTo>
                    <a:pt x="895" y="458"/>
                  </a:moveTo>
                  <a:cubicBezTo>
                    <a:pt x="895" y="697"/>
                    <a:pt x="696" y="896"/>
                    <a:pt x="438" y="896"/>
                  </a:cubicBezTo>
                  <a:cubicBezTo>
                    <a:pt x="199" y="896"/>
                    <a:pt x="0" y="697"/>
                    <a:pt x="0" y="458"/>
                  </a:cubicBezTo>
                  <a:cubicBezTo>
                    <a:pt x="0" y="200"/>
                    <a:pt x="199" y="1"/>
                    <a:pt x="438" y="1"/>
                  </a:cubicBezTo>
                  <a:cubicBezTo>
                    <a:pt x="696" y="1"/>
                    <a:pt x="895" y="200"/>
                    <a:pt x="895"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25"/>
            <p:cNvSpPr/>
            <p:nvPr/>
          </p:nvSpPr>
          <p:spPr>
            <a:xfrm>
              <a:off x="3275850" y="3267854"/>
              <a:ext cx="40156" cy="40156"/>
            </a:xfrm>
            <a:custGeom>
              <a:avLst/>
              <a:gdLst/>
              <a:ahLst/>
              <a:cxnLst/>
              <a:rect l="l" t="t" r="r" b="b"/>
              <a:pathLst>
                <a:path w="896" h="896" fill="none" extrusionOk="0">
                  <a:moveTo>
                    <a:pt x="895" y="438"/>
                  </a:moveTo>
                  <a:cubicBezTo>
                    <a:pt x="895" y="696"/>
                    <a:pt x="696" y="895"/>
                    <a:pt x="458" y="895"/>
                  </a:cubicBezTo>
                  <a:cubicBezTo>
                    <a:pt x="199" y="895"/>
                    <a:pt x="0" y="696"/>
                    <a:pt x="0" y="438"/>
                  </a:cubicBezTo>
                  <a:cubicBezTo>
                    <a:pt x="0" y="199"/>
                    <a:pt x="199" y="0"/>
                    <a:pt x="458" y="0"/>
                  </a:cubicBezTo>
                  <a:cubicBezTo>
                    <a:pt x="696" y="0"/>
                    <a:pt x="895" y="199"/>
                    <a:pt x="895"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25"/>
            <p:cNvSpPr/>
            <p:nvPr/>
          </p:nvSpPr>
          <p:spPr>
            <a:xfrm>
              <a:off x="3538837" y="3267854"/>
              <a:ext cx="41053" cy="40156"/>
            </a:xfrm>
            <a:custGeom>
              <a:avLst/>
              <a:gdLst/>
              <a:ahLst/>
              <a:cxnLst/>
              <a:rect l="l" t="t" r="r" b="b"/>
              <a:pathLst>
                <a:path w="916" h="896" fill="none" extrusionOk="0">
                  <a:moveTo>
                    <a:pt x="916" y="438"/>
                  </a:moveTo>
                  <a:cubicBezTo>
                    <a:pt x="916" y="696"/>
                    <a:pt x="697" y="895"/>
                    <a:pt x="458" y="895"/>
                  </a:cubicBezTo>
                  <a:cubicBezTo>
                    <a:pt x="199" y="895"/>
                    <a:pt x="0" y="696"/>
                    <a:pt x="0" y="438"/>
                  </a:cubicBezTo>
                  <a:cubicBezTo>
                    <a:pt x="0" y="199"/>
                    <a:pt x="199" y="0"/>
                    <a:pt x="458" y="0"/>
                  </a:cubicBezTo>
                  <a:cubicBezTo>
                    <a:pt x="697" y="0"/>
                    <a:pt x="916" y="199"/>
                    <a:pt x="916"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25"/>
            <p:cNvSpPr/>
            <p:nvPr/>
          </p:nvSpPr>
          <p:spPr>
            <a:xfrm>
              <a:off x="3802720" y="3267854"/>
              <a:ext cx="40156" cy="40156"/>
            </a:xfrm>
            <a:custGeom>
              <a:avLst/>
              <a:gdLst/>
              <a:ahLst/>
              <a:cxnLst/>
              <a:rect l="l" t="t" r="r" b="b"/>
              <a:pathLst>
                <a:path w="896" h="896" fill="none" extrusionOk="0">
                  <a:moveTo>
                    <a:pt x="896" y="438"/>
                  </a:moveTo>
                  <a:cubicBezTo>
                    <a:pt x="896" y="696"/>
                    <a:pt x="697" y="895"/>
                    <a:pt x="438" y="895"/>
                  </a:cubicBezTo>
                  <a:cubicBezTo>
                    <a:pt x="200" y="895"/>
                    <a:pt x="1" y="696"/>
                    <a:pt x="1" y="438"/>
                  </a:cubicBezTo>
                  <a:cubicBezTo>
                    <a:pt x="1" y="199"/>
                    <a:pt x="200" y="0"/>
                    <a:pt x="438" y="0"/>
                  </a:cubicBezTo>
                  <a:cubicBezTo>
                    <a:pt x="697" y="0"/>
                    <a:pt x="896" y="199"/>
                    <a:pt x="896"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25"/>
            <p:cNvSpPr/>
            <p:nvPr/>
          </p:nvSpPr>
          <p:spPr>
            <a:xfrm>
              <a:off x="4065752" y="3267854"/>
              <a:ext cx="40156" cy="40156"/>
            </a:xfrm>
            <a:custGeom>
              <a:avLst/>
              <a:gdLst/>
              <a:ahLst/>
              <a:cxnLst/>
              <a:rect l="l" t="t" r="r" b="b"/>
              <a:pathLst>
                <a:path w="896" h="896" fill="none" extrusionOk="0">
                  <a:moveTo>
                    <a:pt x="895" y="438"/>
                  </a:moveTo>
                  <a:cubicBezTo>
                    <a:pt x="895" y="696"/>
                    <a:pt x="696" y="895"/>
                    <a:pt x="438" y="895"/>
                  </a:cubicBezTo>
                  <a:cubicBezTo>
                    <a:pt x="199" y="895"/>
                    <a:pt x="0" y="696"/>
                    <a:pt x="0" y="438"/>
                  </a:cubicBezTo>
                  <a:cubicBezTo>
                    <a:pt x="0" y="199"/>
                    <a:pt x="199" y="0"/>
                    <a:pt x="438" y="0"/>
                  </a:cubicBezTo>
                  <a:cubicBezTo>
                    <a:pt x="696" y="0"/>
                    <a:pt x="895" y="199"/>
                    <a:pt x="895"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7" name="Google Shape;107;p25"/>
          <p:cNvSpPr/>
          <p:nvPr/>
        </p:nvSpPr>
        <p:spPr>
          <a:xfrm>
            <a:off x="1823401" y="697813"/>
            <a:ext cx="359302" cy="354686"/>
          </a:xfrm>
          <a:custGeom>
            <a:avLst/>
            <a:gdLst/>
            <a:ahLst/>
            <a:cxnLst/>
            <a:rect l="l" t="t" r="r" b="b"/>
            <a:pathLst>
              <a:path w="8017" h="7914" extrusionOk="0">
                <a:moveTo>
                  <a:pt x="607" y="1"/>
                </a:moveTo>
                <a:cubicBezTo>
                  <a:pt x="468" y="1"/>
                  <a:pt x="328" y="51"/>
                  <a:pt x="219" y="150"/>
                </a:cubicBezTo>
                <a:cubicBezTo>
                  <a:pt x="0" y="369"/>
                  <a:pt x="0" y="727"/>
                  <a:pt x="219" y="946"/>
                </a:cubicBezTo>
                <a:lnTo>
                  <a:pt x="3243" y="3950"/>
                </a:lnTo>
                <a:lnTo>
                  <a:pt x="219" y="6973"/>
                </a:lnTo>
                <a:cubicBezTo>
                  <a:pt x="0" y="7192"/>
                  <a:pt x="0" y="7530"/>
                  <a:pt x="219" y="7749"/>
                </a:cubicBezTo>
                <a:cubicBezTo>
                  <a:pt x="328" y="7859"/>
                  <a:pt x="468" y="7913"/>
                  <a:pt x="607" y="7913"/>
                </a:cubicBezTo>
                <a:cubicBezTo>
                  <a:pt x="746" y="7913"/>
                  <a:pt x="885" y="7859"/>
                  <a:pt x="995" y="7749"/>
                </a:cubicBezTo>
                <a:lnTo>
                  <a:pt x="4019" y="4725"/>
                </a:lnTo>
                <a:lnTo>
                  <a:pt x="7042" y="7749"/>
                </a:lnTo>
                <a:cubicBezTo>
                  <a:pt x="7142" y="7859"/>
                  <a:pt x="7281" y="7913"/>
                  <a:pt x="7423" y="7913"/>
                </a:cubicBezTo>
                <a:cubicBezTo>
                  <a:pt x="7564" y="7913"/>
                  <a:pt x="7709" y="7859"/>
                  <a:pt x="7818" y="7749"/>
                </a:cubicBezTo>
                <a:cubicBezTo>
                  <a:pt x="8017" y="7530"/>
                  <a:pt x="8017" y="7192"/>
                  <a:pt x="7818" y="6973"/>
                </a:cubicBezTo>
                <a:lnTo>
                  <a:pt x="4794" y="3950"/>
                </a:lnTo>
                <a:lnTo>
                  <a:pt x="7818" y="946"/>
                </a:lnTo>
                <a:cubicBezTo>
                  <a:pt x="8017" y="727"/>
                  <a:pt x="8017" y="369"/>
                  <a:pt x="7818" y="150"/>
                </a:cubicBezTo>
                <a:cubicBezTo>
                  <a:pt x="7709" y="51"/>
                  <a:pt x="7564" y="1"/>
                  <a:pt x="7423" y="1"/>
                </a:cubicBezTo>
                <a:cubicBezTo>
                  <a:pt x="7281" y="1"/>
                  <a:pt x="7142" y="51"/>
                  <a:pt x="7042" y="150"/>
                </a:cubicBezTo>
                <a:lnTo>
                  <a:pt x="4019" y="3174"/>
                </a:lnTo>
                <a:lnTo>
                  <a:pt x="995" y="150"/>
                </a:lnTo>
                <a:cubicBezTo>
                  <a:pt x="885" y="51"/>
                  <a:pt x="746" y="1"/>
                  <a:pt x="60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25"/>
          <p:cNvSpPr txBox="1">
            <a:spLocks noGrp="1"/>
          </p:cNvSpPr>
          <p:nvPr>
            <p:ph type="title"/>
          </p:nvPr>
        </p:nvSpPr>
        <p:spPr>
          <a:xfrm>
            <a:off x="713225" y="445050"/>
            <a:ext cx="77175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sz="3200"/>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109" name="Google Shape;109;p25"/>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Big number 1">
  <p:cSld name="BIG_NUMBER_1">
    <p:spTree>
      <p:nvGrpSpPr>
        <p:cNvPr id="1" name="Shape 110"/>
        <p:cNvGrpSpPr/>
        <p:nvPr/>
      </p:nvGrpSpPr>
      <p:grpSpPr>
        <a:xfrm>
          <a:off x="0" y="0"/>
          <a:ext cx="0" cy="0"/>
          <a:chOff x="0" y="0"/>
          <a:chExt cx="0" cy="0"/>
        </a:xfrm>
      </p:grpSpPr>
      <p:sp>
        <p:nvSpPr>
          <p:cNvPr id="111" name="Google Shape;111;p26"/>
          <p:cNvSpPr/>
          <p:nvPr/>
        </p:nvSpPr>
        <p:spPr>
          <a:xfrm rot="5400000" flipH="1">
            <a:off x="-878938" y="1085559"/>
            <a:ext cx="3508083" cy="1750210"/>
          </a:xfrm>
          <a:custGeom>
            <a:avLst/>
            <a:gdLst/>
            <a:ahLst/>
            <a:cxnLst/>
            <a:rect l="l" t="t" r="r" b="b"/>
            <a:pathLst>
              <a:path w="26992" h="13466" extrusionOk="0">
                <a:moveTo>
                  <a:pt x="13496" y="0"/>
                </a:moveTo>
                <a:cubicBezTo>
                  <a:pt x="6049" y="0"/>
                  <a:pt x="1" y="6019"/>
                  <a:pt x="1" y="13466"/>
                </a:cubicBezTo>
                <a:lnTo>
                  <a:pt x="4469" y="13466"/>
                </a:lnTo>
                <a:cubicBezTo>
                  <a:pt x="4469" y="8481"/>
                  <a:pt x="8511" y="4438"/>
                  <a:pt x="13496" y="4438"/>
                </a:cubicBezTo>
                <a:cubicBezTo>
                  <a:pt x="18481" y="4438"/>
                  <a:pt x="22524" y="8481"/>
                  <a:pt x="22524" y="13466"/>
                </a:cubicBezTo>
                <a:lnTo>
                  <a:pt x="26992" y="13466"/>
                </a:lnTo>
                <a:cubicBezTo>
                  <a:pt x="26992" y="6019"/>
                  <a:pt x="20943" y="0"/>
                  <a:pt x="13496" y="0"/>
                </a:cubicBezTo>
                <a:close/>
              </a:path>
            </a:pathLst>
          </a:custGeom>
          <a:solidFill>
            <a:srgbClr val="D9D9D9">
              <a:alpha val="571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26"/>
          <p:cNvSpPr/>
          <p:nvPr/>
        </p:nvSpPr>
        <p:spPr>
          <a:xfrm rot="-5400000">
            <a:off x="7646250" y="-408900"/>
            <a:ext cx="716400" cy="2279100"/>
          </a:xfrm>
          <a:prstGeom prst="round2SameRect">
            <a:avLst>
              <a:gd name="adj1" fmla="val 50000"/>
              <a:gd name="adj2" fmla="val 0"/>
            </a:avLst>
          </a:prstGeom>
          <a:solidFill>
            <a:srgbClr val="D9D9D9">
              <a:alpha val="571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26"/>
          <p:cNvSpPr/>
          <p:nvPr/>
        </p:nvSpPr>
        <p:spPr>
          <a:xfrm>
            <a:off x="5254388" y="3938001"/>
            <a:ext cx="2785414" cy="1205500"/>
          </a:xfrm>
          <a:custGeom>
            <a:avLst/>
            <a:gdLst/>
            <a:ahLst/>
            <a:cxnLst/>
            <a:rect l="l" t="t" r="r" b="b"/>
            <a:pathLst>
              <a:path w="25047" h="12555" extrusionOk="0">
                <a:moveTo>
                  <a:pt x="12523" y="1"/>
                </a:moveTo>
                <a:cubicBezTo>
                  <a:pt x="5623" y="1"/>
                  <a:pt x="0" y="5624"/>
                  <a:pt x="0" y="12554"/>
                </a:cubicBezTo>
                <a:lnTo>
                  <a:pt x="25046" y="12554"/>
                </a:lnTo>
                <a:cubicBezTo>
                  <a:pt x="25046" y="5624"/>
                  <a:pt x="19453" y="1"/>
                  <a:pt x="12523" y="1"/>
                </a:cubicBezTo>
                <a:close/>
              </a:path>
            </a:pathLst>
          </a:custGeom>
          <a:solidFill>
            <a:srgbClr val="D9D9D9">
              <a:alpha val="571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4" name="Google Shape;114;p26"/>
          <p:cNvGrpSpPr/>
          <p:nvPr/>
        </p:nvGrpSpPr>
        <p:grpSpPr>
          <a:xfrm>
            <a:off x="5664024" y="130417"/>
            <a:ext cx="1259199" cy="1248394"/>
            <a:chOff x="3275850" y="3006614"/>
            <a:chExt cx="830059" cy="822936"/>
          </a:xfrm>
        </p:grpSpPr>
        <p:sp>
          <p:nvSpPr>
            <p:cNvPr id="115" name="Google Shape;115;p26"/>
            <p:cNvSpPr/>
            <p:nvPr/>
          </p:nvSpPr>
          <p:spPr>
            <a:xfrm>
              <a:off x="3275850" y="3006614"/>
              <a:ext cx="40156" cy="40156"/>
            </a:xfrm>
            <a:custGeom>
              <a:avLst/>
              <a:gdLst/>
              <a:ahLst/>
              <a:cxnLst/>
              <a:rect l="l" t="t" r="r" b="b"/>
              <a:pathLst>
                <a:path w="896" h="896" fill="none" extrusionOk="0">
                  <a:moveTo>
                    <a:pt x="895" y="458"/>
                  </a:moveTo>
                  <a:cubicBezTo>
                    <a:pt x="895" y="697"/>
                    <a:pt x="696" y="896"/>
                    <a:pt x="458" y="896"/>
                  </a:cubicBezTo>
                  <a:cubicBezTo>
                    <a:pt x="199" y="896"/>
                    <a:pt x="0" y="697"/>
                    <a:pt x="0" y="458"/>
                  </a:cubicBezTo>
                  <a:cubicBezTo>
                    <a:pt x="0" y="200"/>
                    <a:pt x="199" y="1"/>
                    <a:pt x="458" y="1"/>
                  </a:cubicBezTo>
                  <a:cubicBezTo>
                    <a:pt x="696" y="1"/>
                    <a:pt x="895" y="200"/>
                    <a:pt x="895"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26"/>
            <p:cNvSpPr/>
            <p:nvPr/>
          </p:nvSpPr>
          <p:spPr>
            <a:xfrm>
              <a:off x="3538837" y="3006614"/>
              <a:ext cx="41053" cy="40156"/>
            </a:xfrm>
            <a:custGeom>
              <a:avLst/>
              <a:gdLst/>
              <a:ahLst/>
              <a:cxnLst/>
              <a:rect l="l" t="t" r="r" b="b"/>
              <a:pathLst>
                <a:path w="916" h="896" fill="none" extrusionOk="0">
                  <a:moveTo>
                    <a:pt x="916" y="458"/>
                  </a:moveTo>
                  <a:cubicBezTo>
                    <a:pt x="916" y="697"/>
                    <a:pt x="697" y="896"/>
                    <a:pt x="458" y="896"/>
                  </a:cubicBezTo>
                  <a:cubicBezTo>
                    <a:pt x="199" y="896"/>
                    <a:pt x="0" y="697"/>
                    <a:pt x="0" y="458"/>
                  </a:cubicBezTo>
                  <a:cubicBezTo>
                    <a:pt x="0" y="200"/>
                    <a:pt x="199" y="1"/>
                    <a:pt x="458" y="1"/>
                  </a:cubicBezTo>
                  <a:cubicBezTo>
                    <a:pt x="697" y="1"/>
                    <a:pt x="916" y="200"/>
                    <a:pt x="916"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26"/>
            <p:cNvSpPr/>
            <p:nvPr/>
          </p:nvSpPr>
          <p:spPr>
            <a:xfrm>
              <a:off x="3802720" y="3006614"/>
              <a:ext cx="40156" cy="40156"/>
            </a:xfrm>
            <a:custGeom>
              <a:avLst/>
              <a:gdLst/>
              <a:ahLst/>
              <a:cxnLst/>
              <a:rect l="l" t="t" r="r" b="b"/>
              <a:pathLst>
                <a:path w="896" h="896" fill="none" extrusionOk="0">
                  <a:moveTo>
                    <a:pt x="896" y="458"/>
                  </a:moveTo>
                  <a:cubicBezTo>
                    <a:pt x="896" y="697"/>
                    <a:pt x="697" y="896"/>
                    <a:pt x="438" y="896"/>
                  </a:cubicBezTo>
                  <a:cubicBezTo>
                    <a:pt x="200" y="896"/>
                    <a:pt x="1" y="697"/>
                    <a:pt x="1" y="458"/>
                  </a:cubicBezTo>
                  <a:cubicBezTo>
                    <a:pt x="1" y="200"/>
                    <a:pt x="200" y="1"/>
                    <a:pt x="438" y="1"/>
                  </a:cubicBezTo>
                  <a:cubicBezTo>
                    <a:pt x="697" y="1"/>
                    <a:pt x="896" y="200"/>
                    <a:pt x="896"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26"/>
            <p:cNvSpPr/>
            <p:nvPr/>
          </p:nvSpPr>
          <p:spPr>
            <a:xfrm>
              <a:off x="4065752" y="3006614"/>
              <a:ext cx="40156" cy="40156"/>
            </a:xfrm>
            <a:custGeom>
              <a:avLst/>
              <a:gdLst/>
              <a:ahLst/>
              <a:cxnLst/>
              <a:rect l="l" t="t" r="r" b="b"/>
              <a:pathLst>
                <a:path w="896" h="896" fill="none" extrusionOk="0">
                  <a:moveTo>
                    <a:pt x="895" y="458"/>
                  </a:moveTo>
                  <a:cubicBezTo>
                    <a:pt x="895" y="697"/>
                    <a:pt x="696" y="896"/>
                    <a:pt x="438" y="896"/>
                  </a:cubicBezTo>
                  <a:cubicBezTo>
                    <a:pt x="199" y="896"/>
                    <a:pt x="0" y="697"/>
                    <a:pt x="0" y="458"/>
                  </a:cubicBezTo>
                  <a:cubicBezTo>
                    <a:pt x="0" y="200"/>
                    <a:pt x="199" y="1"/>
                    <a:pt x="438" y="1"/>
                  </a:cubicBezTo>
                  <a:cubicBezTo>
                    <a:pt x="696" y="1"/>
                    <a:pt x="895" y="200"/>
                    <a:pt x="895"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26"/>
            <p:cNvSpPr/>
            <p:nvPr/>
          </p:nvSpPr>
          <p:spPr>
            <a:xfrm>
              <a:off x="3275850" y="3267854"/>
              <a:ext cx="40156" cy="40156"/>
            </a:xfrm>
            <a:custGeom>
              <a:avLst/>
              <a:gdLst/>
              <a:ahLst/>
              <a:cxnLst/>
              <a:rect l="l" t="t" r="r" b="b"/>
              <a:pathLst>
                <a:path w="896" h="896" fill="none" extrusionOk="0">
                  <a:moveTo>
                    <a:pt x="895" y="438"/>
                  </a:moveTo>
                  <a:cubicBezTo>
                    <a:pt x="895" y="696"/>
                    <a:pt x="696" y="895"/>
                    <a:pt x="458" y="895"/>
                  </a:cubicBezTo>
                  <a:cubicBezTo>
                    <a:pt x="199" y="895"/>
                    <a:pt x="0" y="696"/>
                    <a:pt x="0" y="438"/>
                  </a:cubicBezTo>
                  <a:cubicBezTo>
                    <a:pt x="0" y="199"/>
                    <a:pt x="199" y="0"/>
                    <a:pt x="458" y="0"/>
                  </a:cubicBezTo>
                  <a:cubicBezTo>
                    <a:pt x="696" y="0"/>
                    <a:pt x="895" y="199"/>
                    <a:pt x="895"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26"/>
            <p:cNvSpPr/>
            <p:nvPr/>
          </p:nvSpPr>
          <p:spPr>
            <a:xfrm>
              <a:off x="3538837" y="3267854"/>
              <a:ext cx="41053" cy="40156"/>
            </a:xfrm>
            <a:custGeom>
              <a:avLst/>
              <a:gdLst/>
              <a:ahLst/>
              <a:cxnLst/>
              <a:rect l="l" t="t" r="r" b="b"/>
              <a:pathLst>
                <a:path w="916" h="896" fill="none" extrusionOk="0">
                  <a:moveTo>
                    <a:pt x="916" y="438"/>
                  </a:moveTo>
                  <a:cubicBezTo>
                    <a:pt x="916" y="696"/>
                    <a:pt x="697" y="895"/>
                    <a:pt x="458" y="895"/>
                  </a:cubicBezTo>
                  <a:cubicBezTo>
                    <a:pt x="199" y="895"/>
                    <a:pt x="0" y="696"/>
                    <a:pt x="0" y="438"/>
                  </a:cubicBezTo>
                  <a:cubicBezTo>
                    <a:pt x="0" y="199"/>
                    <a:pt x="199" y="0"/>
                    <a:pt x="458" y="0"/>
                  </a:cubicBezTo>
                  <a:cubicBezTo>
                    <a:pt x="697" y="0"/>
                    <a:pt x="916" y="199"/>
                    <a:pt x="916"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26"/>
            <p:cNvSpPr/>
            <p:nvPr/>
          </p:nvSpPr>
          <p:spPr>
            <a:xfrm>
              <a:off x="3802720" y="3267854"/>
              <a:ext cx="40156" cy="40156"/>
            </a:xfrm>
            <a:custGeom>
              <a:avLst/>
              <a:gdLst/>
              <a:ahLst/>
              <a:cxnLst/>
              <a:rect l="l" t="t" r="r" b="b"/>
              <a:pathLst>
                <a:path w="896" h="896" fill="none" extrusionOk="0">
                  <a:moveTo>
                    <a:pt x="896" y="438"/>
                  </a:moveTo>
                  <a:cubicBezTo>
                    <a:pt x="896" y="696"/>
                    <a:pt x="697" y="895"/>
                    <a:pt x="438" y="895"/>
                  </a:cubicBezTo>
                  <a:cubicBezTo>
                    <a:pt x="200" y="895"/>
                    <a:pt x="1" y="696"/>
                    <a:pt x="1" y="438"/>
                  </a:cubicBezTo>
                  <a:cubicBezTo>
                    <a:pt x="1" y="199"/>
                    <a:pt x="200" y="0"/>
                    <a:pt x="438" y="0"/>
                  </a:cubicBezTo>
                  <a:cubicBezTo>
                    <a:pt x="697" y="0"/>
                    <a:pt x="896" y="199"/>
                    <a:pt x="896"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26"/>
            <p:cNvSpPr/>
            <p:nvPr/>
          </p:nvSpPr>
          <p:spPr>
            <a:xfrm>
              <a:off x="4065752" y="3267854"/>
              <a:ext cx="40156" cy="40156"/>
            </a:xfrm>
            <a:custGeom>
              <a:avLst/>
              <a:gdLst/>
              <a:ahLst/>
              <a:cxnLst/>
              <a:rect l="l" t="t" r="r" b="b"/>
              <a:pathLst>
                <a:path w="896" h="896" fill="none" extrusionOk="0">
                  <a:moveTo>
                    <a:pt x="895" y="438"/>
                  </a:moveTo>
                  <a:cubicBezTo>
                    <a:pt x="895" y="696"/>
                    <a:pt x="696" y="895"/>
                    <a:pt x="438" y="895"/>
                  </a:cubicBezTo>
                  <a:cubicBezTo>
                    <a:pt x="199" y="895"/>
                    <a:pt x="0" y="696"/>
                    <a:pt x="0" y="438"/>
                  </a:cubicBezTo>
                  <a:cubicBezTo>
                    <a:pt x="0" y="199"/>
                    <a:pt x="199" y="0"/>
                    <a:pt x="438" y="0"/>
                  </a:cubicBezTo>
                  <a:cubicBezTo>
                    <a:pt x="696" y="0"/>
                    <a:pt x="895" y="199"/>
                    <a:pt x="895"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26"/>
            <p:cNvSpPr/>
            <p:nvPr/>
          </p:nvSpPr>
          <p:spPr>
            <a:xfrm>
              <a:off x="3275850" y="3528153"/>
              <a:ext cx="40156" cy="41053"/>
            </a:xfrm>
            <a:custGeom>
              <a:avLst/>
              <a:gdLst/>
              <a:ahLst/>
              <a:cxnLst/>
              <a:rect l="l" t="t" r="r" b="b"/>
              <a:pathLst>
                <a:path w="896" h="916" fill="none" extrusionOk="0">
                  <a:moveTo>
                    <a:pt x="895" y="458"/>
                  </a:moveTo>
                  <a:cubicBezTo>
                    <a:pt x="895" y="697"/>
                    <a:pt x="696" y="916"/>
                    <a:pt x="458" y="916"/>
                  </a:cubicBezTo>
                  <a:cubicBezTo>
                    <a:pt x="199" y="916"/>
                    <a:pt x="0" y="697"/>
                    <a:pt x="0" y="458"/>
                  </a:cubicBezTo>
                  <a:cubicBezTo>
                    <a:pt x="0" y="220"/>
                    <a:pt x="199" y="1"/>
                    <a:pt x="458" y="1"/>
                  </a:cubicBezTo>
                  <a:cubicBezTo>
                    <a:pt x="696" y="1"/>
                    <a:pt x="895" y="220"/>
                    <a:pt x="895"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26"/>
            <p:cNvSpPr/>
            <p:nvPr/>
          </p:nvSpPr>
          <p:spPr>
            <a:xfrm>
              <a:off x="3538837" y="3528153"/>
              <a:ext cx="41053" cy="41053"/>
            </a:xfrm>
            <a:custGeom>
              <a:avLst/>
              <a:gdLst/>
              <a:ahLst/>
              <a:cxnLst/>
              <a:rect l="l" t="t" r="r" b="b"/>
              <a:pathLst>
                <a:path w="916" h="916" fill="none" extrusionOk="0">
                  <a:moveTo>
                    <a:pt x="916" y="458"/>
                  </a:moveTo>
                  <a:cubicBezTo>
                    <a:pt x="916" y="697"/>
                    <a:pt x="697" y="916"/>
                    <a:pt x="458" y="916"/>
                  </a:cubicBezTo>
                  <a:cubicBezTo>
                    <a:pt x="199" y="916"/>
                    <a:pt x="0" y="697"/>
                    <a:pt x="0" y="458"/>
                  </a:cubicBezTo>
                  <a:cubicBezTo>
                    <a:pt x="0" y="220"/>
                    <a:pt x="199" y="1"/>
                    <a:pt x="458" y="1"/>
                  </a:cubicBezTo>
                  <a:cubicBezTo>
                    <a:pt x="697" y="1"/>
                    <a:pt x="916" y="220"/>
                    <a:pt x="916"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26"/>
            <p:cNvSpPr/>
            <p:nvPr/>
          </p:nvSpPr>
          <p:spPr>
            <a:xfrm>
              <a:off x="3802720" y="3528153"/>
              <a:ext cx="40156" cy="41053"/>
            </a:xfrm>
            <a:custGeom>
              <a:avLst/>
              <a:gdLst/>
              <a:ahLst/>
              <a:cxnLst/>
              <a:rect l="l" t="t" r="r" b="b"/>
              <a:pathLst>
                <a:path w="896" h="916" fill="none" extrusionOk="0">
                  <a:moveTo>
                    <a:pt x="896" y="458"/>
                  </a:moveTo>
                  <a:cubicBezTo>
                    <a:pt x="896" y="697"/>
                    <a:pt x="697" y="916"/>
                    <a:pt x="438" y="916"/>
                  </a:cubicBezTo>
                  <a:cubicBezTo>
                    <a:pt x="200" y="916"/>
                    <a:pt x="1" y="697"/>
                    <a:pt x="1" y="458"/>
                  </a:cubicBezTo>
                  <a:cubicBezTo>
                    <a:pt x="1" y="220"/>
                    <a:pt x="200" y="1"/>
                    <a:pt x="438" y="1"/>
                  </a:cubicBezTo>
                  <a:cubicBezTo>
                    <a:pt x="697" y="1"/>
                    <a:pt x="896" y="220"/>
                    <a:pt x="896"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26"/>
            <p:cNvSpPr/>
            <p:nvPr/>
          </p:nvSpPr>
          <p:spPr>
            <a:xfrm>
              <a:off x="4065752" y="3528153"/>
              <a:ext cx="40156" cy="41053"/>
            </a:xfrm>
            <a:custGeom>
              <a:avLst/>
              <a:gdLst/>
              <a:ahLst/>
              <a:cxnLst/>
              <a:rect l="l" t="t" r="r" b="b"/>
              <a:pathLst>
                <a:path w="896" h="916" fill="none" extrusionOk="0">
                  <a:moveTo>
                    <a:pt x="895" y="458"/>
                  </a:moveTo>
                  <a:cubicBezTo>
                    <a:pt x="895" y="697"/>
                    <a:pt x="696" y="916"/>
                    <a:pt x="438" y="916"/>
                  </a:cubicBezTo>
                  <a:cubicBezTo>
                    <a:pt x="199" y="916"/>
                    <a:pt x="0" y="697"/>
                    <a:pt x="0" y="458"/>
                  </a:cubicBezTo>
                  <a:cubicBezTo>
                    <a:pt x="0" y="220"/>
                    <a:pt x="199" y="1"/>
                    <a:pt x="438" y="1"/>
                  </a:cubicBezTo>
                  <a:cubicBezTo>
                    <a:pt x="696" y="1"/>
                    <a:pt x="895" y="220"/>
                    <a:pt x="895"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26"/>
            <p:cNvSpPr/>
            <p:nvPr/>
          </p:nvSpPr>
          <p:spPr>
            <a:xfrm>
              <a:off x="3275850" y="3789394"/>
              <a:ext cx="40156" cy="40156"/>
            </a:xfrm>
            <a:custGeom>
              <a:avLst/>
              <a:gdLst/>
              <a:ahLst/>
              <a:cxnLst/>
              <a:rect l="l" t="t" r="r" b="b"/>
              <a:pathLst>
                <a:path w="896" h="896" fill="none" extrusionOk="0">
                  <a:moveTo>
                    <a:pt x="895" y="458"/>
                  </a:moveTo>
                  <a:cubicBezTo>
                    <a:pt x="895" y="697"/>
                    <a:pt x="696" y="896"/>
                    <a:pt x="458" y="896"/>
                  </a:cubicBezTo>
                  <a:cubicBezTo>
                    <a:pt x="199" y="896"/>
                    <a:pt x="0" y="697"/>
                    <a:pt x="0" y="458"/>
                  </a:cubicBezTo>
                  <a:cubicBezTo>
                    <a:pt x="0" y="199"/>
                    <a:pt x="199" y="0"/>
                    <a:pt x="458" y="0"/>
                  </a:cubicBezTo>
                  <a:cubicBezTo>
                    <a:pt x="696" y="0"/>
                    <a:pt x="895" y="199"/>
                    <a:pt x="895"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26"/>
            <p:cNvSpPr/>
            <p:nvPr/>
          </p:nvSpPr>
          <p:spPr>
            <a:xfrm>
              <a:off x="3538837" y="3789394"/>
              <a:ext cx="41053" cy="40156"/>
            </a:xfrm>
            <a:custGeom>
              <a:avLst/>
              <a:gdLst/>
              <a:ahLst/>
              <a:cxnLst/>
              <a:rect l="l" t="t" r="r" b="b"/>
              <a:pathLst>
                <a:path w="916" h="896" fill="none" extrusionOk="0">
                  <a:moveTo>
                    <a:pt x="916" y="458"/>
                  </a:moveTo>
                  <a:cubicBezTo>
                    <a:pt x="916" y="697"/>
                    <a:pt x="697" y="896"/>
                    <a:pt x="458" y="896"/>
                  </a:cubicBezTo>
                  <a:cubicBezTo>
                    <a:pt x="199" y="896"/>
                    <a:pt x="0" y="697"/>
                    <a:pt x="0" y="458"/>
                  </a:cubicBezTo>
                  <a:cubicBezTo>
                    <a:pt x="0" y="199"/>
                    <a:pt x="199" y="0"/>
                    <a:pt x="458" y="0"/>
                  </a:cubicBezTo>
                  <a:cubicBezTo>
                    <a:pt x="697" y="0"/>
                    <a:pt x="916" y="199"/>
                    <a:pt x="916"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26"/>
            <p:cNvSpPr/>
            <p:nvPr/>
          </p:nvSpPr>
          <p:spPr>
            <a:xfrm>
              <a:off x="3802720" y="3789394"/>
              <a:ext cx="40156" cy="40156"/>
            </a:xfrm>
            <a:custGeom>
              <a:avLst/>
              <a:gdLst/>
              <a:ahLst/>
              <a:cxnLst/>
              <a:rect l="l" t="t" r="r" b="b"/>
              <a:pathLst>
                <a:path w="896" h="896" fill="none" extrusionOk="0">
                  <a:moveTo>
                    <a:pt x="896" y="458"/>
                  </a:moveTo>
                  <a:cubicBezTo>
                    <a:pt x="896" y="697"/>
                    <a:pt x="697" y="896"/>
                    <a:pt x="438" y="896"/>
                  </a:cubicBezTo>
                  <a:cubicBezTo>
                    <a:pt x="200" y="896"/>
                    <a:pt x="1" y="697"/>
                    <a:pt x="1" y="458"/>
                  </a:cubicBezTo>
                  <a:cubicBezTo>
                    <a:pt x="1" y="199"/>
                    <a:pt x="200" y="0"/>
                    <a:pt x="438" y="0"/>
                  </a:cubicBezTo>
                  <a:cubicBezTo>
                    <a:pt x="697" y="0"/>
                    <a:pt x="896" y="199"/>
                    <a:pt x="896"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26"/>
            <p:cNvSpPr/>
            <p:nvPr/>
          </p:nvSpPr>
          <p:spPr>
            <a:xfrm>
              <a:off x="4065752" y="3789394"/>
              <a:ext cx="40156" cy="40156"/>
            </a:xfrm>
            <a:custGeom>
              <a:avLst/>
              <a:gdLst/>
              <a:ahLst/>
              <a:cxnLst/>
              <a:rect l="l" t="t" r="r" b="b"/>
              <a:pathLst>
                <a:path w="896" h="896" fill="none" extrusionOk="0">
                  <a:moveTo>
                    <a:pt x="895" y="458"/>
                  </a:moveTo>
                  <a:cubicBezTo>
                    <a:pt x="895" y="697"/>
                    <a:pt x="696" y="896"/>
                    <a:pt x="438" y="896"/>
                  </a:cubicBezTo>
                  <a:cubicBezTo>
                    <a:pt x="199" y="896"/>
                    <a:pt x="0" y="697"/>
                    <a:pt x="0" y="458"/>
                  </a:cubicBezTo>
                  <a:cubicBezTo>
                    <a:pt x="0" y="199"/>
                    <a:pt x="199" y="0"/>
                    <a:pt x="438" y="0"/>
                  </a:cubicBezTo>
                  <a:cubicBezTo>
                    <a:pt x="696" y="0"/>
                    <a:pt x="895" y="199"/>
                    <a:pt x="895"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1" name="Google Shape;131;p26"/>
          <p:cNvSpPr/>
          <p:nvPr/>
        </p:nvSpPr>
        <p:spPr>
          <a:xfrm>
            <a:off x="1349851" y="932138"/>
            <a:ext cx="359302" cy="354686"/>
          </a:xfrm>
          <a:custGeom>
            <a:avLst/>
            <a:gdLst/>
            <a:ahLst/>
            <a:cxnLst/>
            <a:rect l="l" t="t" r="r" b="b"/>
            <a:pathLst>
              <a:path w="8017" h="7914" extrusionOk="0">
                <a:moveTo>
                  <a:pt x="607" y="1"/>
                </a:moveTo>
                <a:cubicBezTo>
                  <a:pt x="468" y="1"/>
                  <a:pt x="328" y="51"/>
                  <a:pt x="219" y="150"/>
                </a:cubicBezTo>
                <a:cubicBezTo>
                  <a:pt x="0" y="369"/>
                  <a:pt x="0" y="727"/>
                  <a:pt x="219" y="946"/>
                </a:cubicBezTo>
                <a:lnTo>
                  <a:pt x="3243" y="3950"/>
                </a:lnTo>
                <a:lnTo>
                  <a:pt x="219" y="6973"/>
                </a:lnTo>
                <a:cubicBezTo>
                  <a:pt x="0" y="7192"/>
                  <a:pt x="0" y="7530"/>
                  <a:pt x="219" y="7749"/>
                </a:cubicBezTo>
                <a:cubicBezTo>
                  <a:pt x="328" y="7859"/>
                  <a:pt x="468" y="7913"/>
                  <a:pt x="607" y="7913"/>
                </a:cubicBezTo>
                <a:cubicBezTo>
                  <a:pt x="746" y="7913"/>
                  <a:pt x="885" y="7859"/>
                  <a:pt x="995" y="7749"/>
                </a:cubicBezTo>
                <a:lnTo>
                  <a:pt x="4019" y="4725"/>
                </a:lnTo>
                <a:lnTo>
                  <a:pt x="7042" y="7749"/>
                </a:lnTo>
                <a:cubicBezTo>
                  <a:pt x="7142" y="7859"/>
                  <a:pt x="7281" y="7913"/>
                  <a:pt x="7423" y="7913"/>
                </a:cubicBezTo>
                <a:cubicBezTo>
                  <a:pt x="7564" y="7913"/>
                  <a:pt x="7709" y="7859"/>
                  <a:pt x="7818" y="7749"/>
                </a:cubicBezTo>
                <a:cubicBezTo>
                  <a:pt x="8017" y="7530"/>
                  <a:pt x="8017" y="7192"/>
                  <a:pt x="7818" y="6973"/>
                </a:cubicBezTo>
                <a:lnTo>
                  <a:pt x="4794" y="3950"/>
                </a:lnTo>
                <a:lnTo>
                  <a:pt x="7818" y="946"/>
                </a:lnTo>
                <a:cubicBezTo>
                  <a:pt x="8017" y="727"/>
                  <a:pt x="8017" y="369"/>
                  <a:pt x="7818" y="150"/>
                </a:cubicBezTo>
                <a:cubicBezTo>
                  <a:pt x="7709" y="51"/>
                  <a:pt x="7564" y="1"/>
                  <a:pt x="7423" y="1"/>
                </a:cubicBezTo>
                <a:cubicBezTo>
                  <a:pt x="7281" y="1"/>
                  <a:pt x="7142" y="51"/>
                  <a:pt x="7042" y="150"/>
                </a:cubicBezTo>
                <a:lnTo>
                  <a:pt x="4019" y="3174"/>
                </a:lnTo>
                <a:lnTo>
                  <a:pt x="995" y="150"/>
                </a:lnTo>
                <a:cubicBezTo>
                  <a:pt x="885" y="51"/>
                  <a:pt x="746" y="1"/>
                  <a:pt x="60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26"/>
          <p:cNvSpPr txBox="1">
            <a:spLocks noGrp="1"/>
          </p:cNvSpPr>
          <p:nvPr>
            <p:ph type="title" hasCustomPrompt="1"/>
          </p:nvPr>
        </p:nvSpPr>
        <p:spPr>
          <a:xfrm>
            <a:off x="1583550" y="1373199"/>
            <a:ext cx="5976900" cy="19422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2000"/>
              <a:buNone/>
              <a:defRPr sz="13800">
                <a:solidFill>
                  <a:schemeClr val="lt2"/>
                </a:solidFill>
              </a:defRPr>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133" name="Google Shape;133;p26"/>
          <p:cNvSpPr txBox="1">
            <a:spLocks noGrp="1"/>
          </p:cNvSpPr>
          <p:nvPr>
            <p:ph type="subTitle" idx="1"/>
          </p:nvPr>
        </p:nvSpPr>
        <p:spPr>
          <a:xfrm>
            <a:off x="1583550" y="3315488"/>
            <a:ext cx="5976900" cy="454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1600"/>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134" name="Google Shape;134;p26"/>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Numbers and text ">
  <p:cSld name="CUSTOM_21">
    <p:spTree>
      <p:nvGrpSpPr>
        <p:cNvPr id="1" name="Shape 135"/>
        <p:cNvGrpSpPr/>
        <p:nvPr/>
      </p:nvGrpSpPr>
      <p:grpSpPr>
        <a:xfrm>
          <a:off x="0" y="0"/>
          <a:ext cx="0" cy="0"/>
          <a:chOff x="0" y="0"/>
          <a:chExt cx="0" cy="0"/>
        </a:xfrm>
      </p:grpSpPr>
      <p:sp>
        <p:nvSpPr>
          <p:cNvPr id="136" name="Google Shape;136;p27"/>
          <p:cNvSpPr/>
          <p:nvPr/>
        </p:nvSpPr>
        <p:spPr>
          <a:xfrm rot="-5400000">
            <a:off x="7376976" y="3176475"/>
            <a:ext cx="748800" cy="2785500"/>
          </a:xfrm>
          <a:prstGeom prst="round2SameRect">
            <a:avLst>
              <a:gd name="adj1" fmla="val 50000"/>
              <a:gd name="adj2" fmla="val 0"/>
            </a:avLst>
          </a:prstGeom>
          <a:solidFill>
            <a:srgbClr val="D9D9D9">
              <a:alpha val="571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27"/>
          <p:cNvSpPr/>
          <p:nvPr/>
        </p:nvSpPr>
        <p:spPr>
          <a:xfrm rot="5400000">
            <a:off x="-878938" y="1539359"/>
            <a:ext cx="3508083" cy="1750210"/>
          </a:xfrm>
          <a:custGeom>
            <a:avLst/>
            <a:gdLst/>
            <a:ahLst/>
            <a:cxnLst/>
            <a:rect l="l" t="t" r="r" b="b"/>
            <a:pathLst>
              <a:path w="26992" h="13466" extrusionOk="0">
                <a:moveTo>
                  <a:pt x="13496" y="0"/>
                </a:moveTo>
                <a:cubicBezTo>
                  <a:pt x="6049" y="0"/>
                  <a:pt x="1" y="6019"/>
                  <a:pt x="1" y="13466"/>
                </a:cubicBezTo>
                <a:lnTo>
                  <a:pt x="4469" y="13466"/>
                </a:lnTo>
                <a:cubicBezTo>
                  <a:pt x="4469" y="8481"/>
                  <a:pt x="8511" y="4438"/>
                  <a:pt x="13496" y="4438"/>
                </a:cubicBezTo>
                <a:cubicBezTo>
                  <a:pt x="18481" y="4438"/>
                  <a:pt x="22524" y="8481"/>
                  <a:pt x="22524" y="13466"/>
                </a:cubicBezTo>
                <a:lnTo>
                  <a:pt x="26992" y="13466"/>
                </a:lnTo>
                <a:cubicBezTo>
                  <a:pt x="26992" y="6019"/>
                  <a:pt x="20943" y="0"/>
                  <a:pt x="13496" y="0"/>
                </a:cubicBezTo>
                <a:close/>
              </a:path>
            </a:pathLst>
          </a:custGeom>
          <a:solidFill>
            <a:srgbClr val="D9D9D9">
              <a:alpha val="571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27"/>
          <p:cNvSpPr/>
          <p:nvPr/>
        </p:nvSpPr>
        <p:spPr>
          <a:xfrm rot="5400000">
            <a:off x="1319136" y="1212008"/>
            <a:ext cx="359302" cy="354686"/>
          </a:xfrm>
          <a:custGeom>
            <a:avLst/>
            <a:gdLst/>
            <a:ahLst/>
            <a:cxnLst/>
            <a:rect l="l" t="t" r="r" b="b"/>
            <a:pathLst>
              <a:path w="8017" h="7914" extrusionOk="0">
                <a:moveTo>
                  <a:pt x="607" y="1"/>
                </a:moveTo>
                <a:cubicBezTo>
                  <a:pt x="468" y="1"/>
                  <a:pt x="328" y="51"/>
                  <a:pt x="219" y="150"/>
                </a:cubicBezTo>
                <a:cubicBezTo>
                  <a:pt x="0" y="369"/>
                  <a:pt x="0" y="727"/>
                  <a:pt x="219" y="946"/>
                </a:cubicBezTo>
                <a:lnTo>
                  <a:pt x="3243" y="3950"/>
                </a:lnTo>
                <a:lnTo>
                  <a:pt x="219" y="6973"/>
                </a:lnTo>
                <a:cubicBezTo>
                  <a:pt x="0" y="7192"/>
                  <a:pt x="0" y="7530"/>
                  <a:pt x="219" y="7749"/>
                </a:cubicBezTo>
                <a:cubicBezTo>
                  <a:pt x="328" y="7859"/>
                  <a:pt x="468" y="7913"/>
                  <a:pt x="607" y="7913"/>
                </a:cubicBezTo>
                <a:cubicBezTo>
                  <a:pt x="746" y="7913"/>
                  <a:pt x="885" y="7859"/>
                  <a:pt x="995" y="7749"/>
                </a:cubicBezTo>
                <a:lnTo>
                  <a:pt x="4019" y="4725"/>
                </a:lnTo>
                <a:lnTo>
                  <a:pt x="7042" y="7749"/>
                </a:lnTo>
                <a:cubicBezTo>
                  <a:pt x="7142" y="7859"/>
                  <a:pt x="7281" y="7913"/>
                  <a:pt x="7423" y="7913"/>
                </a:cubicBezTo>
                <a:cubicBezTo>
                  <a:pt x="7564" y="7913"/>
                  <a:pt x="7709" y="7859"/>
                  <a:pt x="7818" y="7749"/>
                </a:cubicBezTo>
                <a:cubicBezTo>
                  <a:pt x="8017" y="7530"/>
                  <a:pt x="8017" y="7192"/>
                  <a:pt x="7818" y="6973"/>
                </a:cubicBezTo>
                <a:lnTo>
                  <a:pt x="4794" y="3950"/>
                </a:lnTo>
                <a:lnTo>
                  <a:pt x="7818" y="946"/>
                </a:lnTo>
                <a:cubicBezTo>
                  <a:pt x="8017" y="727"/>
                  <a:pt x="8017" y="369"/>
                  <a:pt x="7818" y="150"/>
                </a:cubicBezTo>
                <a:cubicBezTo>
                  <a:pt x="7709" y="51"/>
                  <a:pt x="7564" y="1"/>
                  <a:pt x="7423" y="1"/>
                </a:cubicBezTo>
                <a:cubicBezTo>
                  <a:pt x="7281" y="1"/>
                  <a:pt x="7142" y="51"/>
                  <a:pt x="7042" y="150"/>
                </a:cubicBezTo>
                <a:lnTo>
                  <a:pt x="4019" y="3174"/>
                </a:lnTo>
                <a:lnTo>
                  <a:pt x="995" y="150"/>
                </a:lnTo>
                <a:cubicBezTo>
                  <a:pt x="885" y="51"/>
                  <a:pt x="746" y="1"/>
                  <a:pt x="60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9" name="Google Shape;139;p27"/>
          <p:cNvGrpSpPr/>
          <p:nvPr/>
        </p:nvGrpSpPr>
        <p:grpSpPr>
          <a:xfrm>
            <a:off x="7249774" y="3279917"/>
            <a:ext cx="1259199" cy="1248394"/>
            <a:chOff x="3275850" y="3006614"/>
            <a:chExt cx="830059" cy="822936"/>
          </a:xfrm>
        </p:grpSpPr>
        <p:sp>
          <p:nvSpPr>
            <p:cNvPr id="140" name="Google Shape;140;p27"/>
            <p:cNvSpPr/>
            <p:nvPr/>
          </p:nvSpPr>
          <p:spPr>
            <a:xfrm>
              <a:off x="3275850" y="3006614"/>
              <a:ext cx="40156" cy="40156"/>
            </a:xfrm>
            <a:custGeom>
              <a:avLst/>
              <a:gdLst/>
              <a:ahLst/>
              <a:cxnLst/>
              <a:rect l="l" t="t" r="r" b="b"/>
              <a:pathLst>
                <a:path w="896" h="896" fill="none" extrusionOk="0">
                  <a:moveTo>
                    <a:pt x="895" y="458"/>
                  </a:moveTo>
                  <a:cubicBezTo>
                    <a:pt x="895" y="697"/>
                    <a:pt x="696" y="896"/>
                    <a:pt x="458" y="896"/>
                  </a:cubicBezTo>
                  <a:cubicBezTo>
                    <a:pt x="199" y="896"/>
                    <a:pt x="0" y="697"/>
                    <a:pt x="0" y="458"/>
                  </a:cubicBezTo>
                  <a:cubicBezTo>
                    <a:pt x="0" y="200"/>
                    <a:pt x="199" y="1"/>
                    <a:pt x="458" y="1"/>
                  </a:cubicBezTo>
                  <a:cubicBezTo>
                    <a:pt x="696" y="1"/>
                    <a:pt x="895" y="200"/>
                    <a:pt x="895"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27"/>
            <p:cNvSpPr/>
            <p:nvPr/>
          </p:nvSpPr>
          <p:spPr>
            <a:xfrm>
              <a:off x="3538837" y="3006614"/>
              <a:ext cx="41053" cy="40156"/>
            </a:xfrm>
            <a:custGeom>
              <a:avLst/>
              <a:gdLst/>
              <a:ahLst/>
              <a:cxnLst/>
              <a:rect l="l" t="t" r="r" b="b"/>
              <a:pathLst>
                <a:path w="916" h="896" fill="none" extrusionOk="0">
                  <a:moveTo>
                    <a:pt x="916" y="458"/>
                  </a:moveTo>
                  <a:cubicBezTo>
                    <a:pt x="916" y="697"/>
                    <a:pt x="697" y="896"/>
                    <a:pt x="458" y="896"/>
                  </a:cubicBezTo>
                  <a:cubicBezTo>
                    <a:pt x="199" y="896"/>
                    <a:pt x="0" y="697"/>
                    <a:pt x="0" y="458"/>
                  </a:cubicBezTo>
                  <a:cubicBezTo>
                    <a:pt x="0" y="200"/>
                    <a:pt x="199" y="1"/>
                    <a:pt x="458" y="1"/>
                  </a:cubicBezTo>
                  <a:cubicBezTo>
                    <a:pt x="697" y="1"/>
                    <a:pt x="916" y="200"/>
                    <a:pt x="916"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27"/>
            <p:cNvSpPr/>
            <p:nvPr/>
          </p:nvSpPr>
          <p:spPr>
            <a:xfrm>
              <a:off x="3802720" y="3006614"/>
              <a:ext cx="40156" cy="40156"/>
            </a:xfrm>
            <a:custGeom>
              <a:avLst/>
              <a:gdLst/>
              <a:ahLst/>
              <a:cxnLst/>
              <a:rect l="l" t="t" r="r" b="b"/>
              <a:pathLst>
                <a:path w="896" h="896" fill="none" extrusionOk="0">
                  <a:moveTo>
                    <a:pt x="896" y="458"/>
                  </a:moveTo>
                  <a:cubicBezTo>
                    <a:pt x="896" y="697"/>
                    <a:pt x="697" y="896"/>
                    <a:pt x="438" y="896"/>
                  </a:cubicBezTo>
                  <a:cubicBezTo>
                    <a:pt x="200" y="896"/>
                    <a:pt x="1" y="697"/>
                    <a:pt x="1" y="458"/>
                  </a:cubicBezTo>
                  <a:cubicBezTo>
                    <a:pt x="1" y="200"/>
                    <a:pt x="200" y="1"/>
                    <a:pt x="438" y="1"/>
                  </a:cubicBezTo>
                  <a:cubicBezTo>
                    <a:pt x="697" y="1"/>
                    <a:pt x="896" y="200"/>
                    <a:pt x="896"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27"/>
            <p:cNvSpPr/>
            <p:nvPr/>
          </p:nvSpPr>
          <p:spPr>
            <a:xfrm>
              <a:off x="4065752" y="3006614"/>
              <a:ext cx="40156" cy="40156"/>
            </a:xfrm>
            <a:custGeom>
              <a:avLst/>
              <a:gdLst/>
              <a:ahLst/>
              <a:cxnLst/>
              <a:rect l="l" t="t" r="r" b="b"/>
              <a:pathLst>
                <a:path w="896" h="896" fill="none" extrusionOk="0">
                  <a:moveTo>
                    <a:pt x="895" y="458"/>
                  </a:moveTo>
                  <a:cubicBezTo>
                    <a:pt x="895" y="697"/>
                    <a:pt x="696" y="896"/>
                    <a:pt x="438" y="896"/>
                  </a:cubicBezTo>
                  <a:cubicBezTo>
                    <a:pt x="199" y="896"/>
                    <a:pt x="0" y="697"/>
                    <a:pt x="0" y="458"/>
                  </a:cubicBezTo>
                  <a:cubicBezTo>
                    <a:pt x="0" y="200"/>
                    <a:pt x="199" y="1"/>
                    <a:pt x="438" y="1"/>
                  </a:cubicBezTo>
                  <a:cubicBezTo>
                    <a:pt x="696" y="1"/>
                    <a:pt x="895" y="200"/>
                    <a:pt x="895"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27"/>
            <p:cNvSpPr/>
            <p:nvPr/>
          </p:nvSpPr>
          <p:spPr>
            <a:xfrm>
              <a:off x="3275850" y="3267854"/>
              <a:ext cx="40156" cy="40156"/>
            </a:xfrm>
            <a:custGeom>
              <a:avLst/>
              <a:gdLst/>
              <a:ahLst/>
              <a:cxnLst/>
              <a:rect l="l" t="t" r="r" b="b"/>
              <a:pathLst>
                <a:path w="896" h="896" fill="none" extrusionOk="0">
                  <a:moveTo>
                    <a:pt x="895" y="438"/>
                  </a:moveTo>
                  <a:cubicBezTo>
                    <a:pt x="895" y="696"/>
                    <a:pt x="696" y="895"/>
                    <a:pt x="458" y="895"/>
                  </a:cubicBezTo>
                  <a:cubicBezTo>
                    <a:pt x="199" y="895"/>
                    <a:pt x="0" y="696"/>
                    <a:pt x="0" y="438"/>
                  </a:cubicBezTo>
                  <a:cubicBezTo>
                    <a:pt x="0" y="199"/>
                    <a:pt x="199" y="0"/>
                    <a:pt x="458" y="0"/>
                  </a:cubicBezTo>
                  <a:cubicBezTo>
                    <a:pt x="696" y="0"/>
                    <a:pt x="895" y="199"/>
                    <a:pt x="895"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27"/>
            <p:cNvSpPr/>
            <p:nvPr/>
          </p:nvSpPr>
          <p:spPr>
            <a:xfrm>
              <a:off x="3538837" y="3267854"/>
              <a:ext cx="41053" cy="40156"/>
            </a:xfrm>
            <a:custGeom>
              <a:avLst/>
              <a:gdLst/>
              <a:ahLst/>
              <a:cxnLst/>
              <a:rect l="l" t="t" r="r" b="b"/>
              <a:pathLst>
                <a:path w="916" h="896" fill="none" extrusionOk="0">
                  <a:moveTo>
                    <a:pt x="916" y="438"/>
                  </a:moveTo>
                  <a:cubicBezTo>
                    <a:pt x="916" y="696"/>
                    <a:pt x="697" y="895"/>
                    <a:pt x="458" y="895"/>
                  </a:cubicBezTo>
                  <a:cubicBezTo>
                    <a:pt x="199" y="895"/>
                    <a:pt x="0" y="696"/>
                    <a:pt x="0" y="438"/>
                  </a:cubicBezTo>
                  <a:cubicBezTo>
                    <a:pt x="0" y="199"/>
                    <a:pt x="199" y="0"/>
                    <a:pt x="458" y="0"/>
                  </a:cubicBezTo>
                  <a:cubicBezTo>
                    <a:pt x="697" y="0"/>
                    <a:pt x="916" y="199"/>
                    <a:pt x="916"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27"/>
            <p:cNvSpPr/>
            <p:nvPr/>
          </p:nvSpPr>
          <p:spPr>
            <a:xfrm>
              <a:off x="3802720" y="3267854"/>
              <a:ext cx="40156" cy="40156"/>
            </a:xfrm>
            <a:custGeom>
              <a:avLst/>
              <a:gdLst/>
              <a:ahLst/>
              <a:cxnLst/>
              <a:rect l="l" t="t" r="r" b="b"/>
              <a:pathLst>
                <a:path w="896" h="896" fill="none" extrusionOk="0">
                  <a:moveTo>
                    <a:pt x="896" y="438"/>
                  </a:moveTo>
                  <a:cubicBezTo>
                    <a:pt x="896" y="696"/>
                    <a:pt x="697" y="895"/>
                    <a:pt x="438" y="895"/>
                  </a:cubicBezTo>
                  <a:cubicBezTo>
                    <a:pt x="200" y="895"/>
                    <a:pt x="1" y="696"/>
                    <a:pt x="1" y="438"/>
                  </a:cubicBezTo>
                  <a:cubicBezTo>
                    <a:pt x="1" y="199"/>
                    <a:pt x="200" y="0"/>
                    <a:pt x="438" y="0"/>
                  </a:cubicBezTo>
                  <a:cubicBezTo>
                    <a:pt x="697" y="0"/>
                    <a:pt x="896" y="199"/>
                    <a:pt x="896"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27"/>
            <p:cNvSpPr/>
            <p:nvPr/>
          </p:nvSpPr>
          <p:spPr>
            <a:xfrm>
              <a:off x="4065752" y="3267854"/>
              <a:ext cx="40156" cy="40156"/>
            </a:xfrm>
            <a:custGeom>
              <a:avLst/>
              <a:gdLst/>
              <a:ahLst/>
              <a:cxnLst/>
              <a:rect l="l" t="t" r="r" b="b"/>
              <a:pathLst>
                <a:path w="896" h="896" fill="none" extrusionOk="0">
                  <a:moveTo>
                    <a:pt x="895" y="438"/>
                  </a:moveTo>
                  <a:cubicBezTo>
                    <a:pt x="895" y="696"/>
                    <a:pt x="696" y="895"/>
                    <a:pt x="438" y="895"/>
                  </a:cubicBezTo>
                  <a:cubicBezTo>
                    <a:pt x="199" y="895"/>
                    <a:pt x="0" y="696"/>
                    <a:pt x="0" y="438"/>
                  </a:cubicBezTo>
                  <a:cubicBezTo>
                    <a:pt x="0" y="199"/>
                    <a:pt x="199" y="0"/>
                    <a:pt x="438" y="0"/>
                  </a:cubicBezTo>
                  <a:cubicBezTo>
                    <a:pt x="696" y="0"/>
                    <a:pt x="895" y="199"/>
                    <a:pt x="895"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27"/>
            <p:cNvSpPr/>
            <p:nvPr/>
          </p:nvSpPr>
          <p:spPr>
            <a:xfrm>
              <a:off x="3275850" y="3528153"/>
              <a:ext cx="40156" cy="41053"/>
            </a:xfrm>
            <a:custGeom>
              <a:avLst/>
              <a:gdLst/>
              <a:ahLst/>
              <a:cxnLst/>
              <a:rect l="l" t="t" r="r" b="b"/>
              <a:pathLst>
                <a:path w="896" h="916" fill="none" extrusionOk="0">
                  <a:moveTo>
                    <a:pt x="895" y="458"/>
                  </a:moveTo>
                  <a:cubicBezTo>
                    <a:pt x="895" y="697"/>
                    <a:pt x="696" y="916"/>
                    <a:pt x="458" y="916"/>
                  </a:cubicBezTo>
                  <a:cubicBezTo>
                    <a:pt x="199" y="916"/>
                    <a:pt x="0" y="697"/>
                    <a:pt x="0" y="458"/>
                  </a:cubicBezTo>
                  <a:cubicBezTo>
                    <a:pt x="0" y="220"/>
                    <a:pt x="199" y="1"/>
                    <a:pt x="458" y="1"/>
                  </a:cubicBezTo>
                  <a:cubicBezTo>
                    <a:pt x="696" y="1"/>
                    <a:pt x="895" y="220"/>
                    <a:pt x="895"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27"/>
            <p:cNvSpPr/>
            <p:nvPr/>
          </p:nvSpPr>
          <p:spPr>
            <a:xfrm>
              <a:off x="3538837" y="3528153"/>
              <a:ext cx="41053" cy="41053"/>
            </a:xfrm>
            <a:custGeom>
              <a:avLst/>
              <a:gdLst/>
              <a:ahLst/>
              <a:cxnLst/>
              <a:rect l="l" t="t" r="r" b="b"/>
              <a:pathLst>
                <a:path w="916" h="916" fill="none" extrusionOk="0">
                  <a:moveTo>
                    <a:pt x="916" y="458"/>
                  </a:moveTo>
                  <a:cubicBezTo>
                    <a:pt x="916" y="697"/>
                    <a:pt x="697" y="916"/>
                    <a:pt x="458" y="916"/>
                  </a:cubicBezTo>
                  <a:cubicBezTo>
                    <a:pt x="199" y="916"/>
                    <a:pt x="0" y="697"/>
                    <a:pt x="0" y="458"/>
                  </a:cubicBezTo>
                  <a:cubicBezTo>
                    <a:pt x="0" y="220"/>
                    <a:pt x="199" y="1"/>
                    <a:pt x="458" y="1"/>
                  </a:cubicBezTo>
                  <a:cubicBezTo>
                    <a:pt x="697" y="1"/>
                    <a:pt x="916" y="220"/>
                    <a:pt x="916"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27"/>
            <p:cNvSpPr/>
            <p:nvPr/>
          </p:nvSpPr>
          <p:spPr>
            <a:xfrm>
              <a:off x="3802720" y="3528153"/>
              <a:ext cx="40156" cy="41053"/>
            </a:xfrm>
            <a:custGeom>
              <a:avLst/>
              <a:gdLst/>
              <a:ahLst/>
              <a:cxnLst/>
              <a:rect l="l" t="t" r="r" b="b"/>
              <a:pathLst>
                <a:path w="896" h="916" fill="none" extrusionOk="0">
                  <a:moveTo>
                    <a:pt x="896" y="458"/>
                  </a:moveTo>
                  <a:cubicBezTo>
                    <a:pt x="896" y="697"/>
                    <a:pt x="697" y="916"/>
                    <a:pt x="438" y="916"/>
                  </a:cubicBezTo>
                  <a:cubicBezTo>
                    <a:pt x="200" y="916"/>
                    <a:pt x="1" y="697"/>
                    <a:pt x="1" y="458"/>
                  </a:cubicBezTo>
                  <a:cubicBezTo>
                    <a:pt x="1" y="220"/>
                    <a:pt x="200" y="1"/>
                    <a:pt x="438" y="1"/>
                  </a:cubicBezTo>
                  <a:cubicBezTo>
                    <a:pt x="697" y="1"/>
                    <a:pt x="896" y="220"/>
                    <a:pt x="896"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27"/>
            <p:cNvSpPr/>
            <p:nvPr/>
          </p:nvSpPr>
          <p:spPr>
            <a:xfrm>
              <a:off x="4065752" y="3528153"/>
              <a:ext cx="40156" cy="41053"/>
            </a:xfrm>
            <a:custGeom>
              <a:avLst/>
              <a:gdLst/>
              <a:ahLst/>
              <a:cxnLst/>
              <a:rect l="l" t="t" r="r" b="b"/>
              <a:pathLst>
                <a:path w="896" h="916" fill="none" extrusionOk="0">
                  <a:moveTo>
                    <a:pt x="895" y="458"/>
                  </a:moveTo>
                  <a:cubicBezTo>
                    <a:pt x="895" y="697"/>
                    <a:pt x="696" y="916"/>
                    <a:pt x="438" y="916"/>
                  </a:cubicBezTo>
                  <a:cubicBezTo>
                    <a:pt x="199" y="916"/>
                    <a:pt x="0" y="697"/>
                    <a:pt x="0" y="458"/>
                  </a:cubicBezTo>
                  <a:cubicBezTo>
                    <a:pt x="0" y="220"/>
                    <a:pt x="199" y="1"/>
                    <a:pt x="438" y="1"/>
                  </a:cubicBezTo>
                  <a:cubicBezTo>
                    <a:pt x="696" y="1"/>
                    <a:pt x="895" y="220"/>
                    <a:pt x="895"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27"/>
            <p:cNvSpPr/>
            <p:nvPr/>
          </p:nvSpPr>
          <p:spPr>
            <a:xfrm>
              <a:off x="3275850" y="3789394"/>
              <a:ext cx="40156" cy="40156"/>
            </a:xfrm>
            <a:custGeom>
              <a:avLst/>
              <a:gdLst/>
              <a:ahLst/>
              <a:cxnLst/>
              <a:rect l="l" t="t" r="r" b="b"/>
              <a:pathLst>
                <a:path w="896" h="896" fill="none" extrusionOk="0">
                  <a:moveTo>
                    <a:pt x="895" y="458"/>
                  </a:moveTo>
                  <a:cubicBezTo>
                    <a:pt x="895" y="697"/>
                    <a:pt x="696" y="896"/>
                    <a:pt x="458" y="896"/>
                  </a:cubicBezTo>
                  <a:cubicBezTo>
                    <a:pt x="199" y="896"/>
                    <a:pt x="0" y="697"/>
                    <a:pt x="0" y="458"/>
                  </a:cubicBezTo>
                  <a:cubicBezTo>
                    <a:pt x="0" y="199"/>
                    <a:pt x="199" y="0"/>
                    <a:pt x="458" y="0"/>
                  </a:cubicBezTo>
                  <a:cubicBezTo>
                    <a:pt x="696" y="0"/>
                    <a:pt x="895" y="199"/>
                    <a:pt x="895"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27"/>
            <p:cNvSpPr/>
            <p:nvPr/>
          </p:nvSpPr>
          <p:spPr>
            <a:xfrm>
              <a:off x="3538837" y="3789394"/>
              <a:ext cx="41053" cy="40156"/>
            </a:xfrm>
            <a:custGeom>
              <a:avLst/>
              <a:gdLst/>
              <a:ahLst/>
              <a:cxnLst/>
              <a:rect l="l" t="t" r="r" b="b"/>
              <a:pathLst>
                <a:path w="916" h="896" fill="none" extrusionOk="0">
                  <a:moveTo>
                    <a:pt x="916" y="458"/>
                  </a:moveTo>
                  <a:cubicBezTo>
                    <a:pt x="916" y="697"/>
                    <a:pt x="697" y="896"/>
                    <a:pt x="458" y="896"/>
                  </a:cubicBezTo>
                  <a:cubicBezTo>
                    <a:pt x="199" y="896"/>
                    <a:pt x="0" y="697"/>
                    <a:pt x="0" y="458"/>
                  </a:cubicBezTo>
                  <a:cubicBezTo>
                    <a:pt x="0" y="199"/>
                    <a:pt x="199" y="0"/>
                    <a:pt x="458" y="0"/>
                  </a:cubicBezTo>
                  <a:cubicBezTo>
                    <a:pt x="697" y="0"/>
                    <a:pt x="916" y="199"/>
                    <a:pt x="916"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27"/>
            <p:cNvSpPr/>
            <p:nvPr/>
          </p:nvSpPr>
          <p:spPr>
            <a:xfrm>
              <a:off x="3802720" y="3789394"/>
              <a:ext cx="40156" cy="40156"/>
            </a:xfrm>
            <a:custGeom>
              <a:avLst/>
              <a:gdLst/>
              <a:ahLst/>
              <a:cxnLst/>
              <a:rect l="l" t="t" r="r" b="b"/>
              <a:pathLst>
                <a:path w="896" h="896" fill="none" extrusionOk="0">
                  <a:moveTo>
                    <a:pt x="896" y="458"/>
                  </a:moveTo>
                  <a:cubicBezTo>
                    <a:pt x="896" y="697"/>
                    <a:pt x="697" y="896"/>
                    <a:pt x="438" y="896"/>
                  </a:cubicBezTo>
                  <a:cubicBezTo>
                    <a:pt x="200" y="896"/>
                    <a:pt x="1" y="697"/>
                    <a:pt x="1" y="458"/>
                  </a:cubicBezTo>
                  <a:cubicBezTo>
                    <a:pt x="1" y="199"/>
                    <a:pt x="200" y="0"/>
                    <a:pt x="438" y="0"/>
                  </a:cubicBezTo>
                  <a:cubicBezTo>
                    <a:pt x="697" y="0"/>
                    <a:pt x="896" y="199"/>
                    <a:pt x="896"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27"/>
            <p:cNvSpPr/>
            <p:nvPr/>
          </p:nvSpPr>
          <p:spPr>
            <a:xfrm>
              <a:off x="4065752" y="3789394"/>
              <a:ext cx="40156" cy="40156"/>
            </a:xfrm>
            <a:custGeom>
              <a:avLst/>
              <a:gdLst/>
              <a:ahLst/>
              <a:cxnLst/>
              <a:rect l="l" t="t" r="r" b="b"/>
              <a:pathLst>
                <a:path w="896" h="896" fill="none" extrusionOk="0">
                  <a:moveTo>
                    <a:pt x="895" y="458"/>
                  </a:moveTo>
                  <a:cubicBezTo>
                    <a:pt x="895" y="697"/>
                    <a:pt x="696" y="896"/>
                    <a:pt x="438" y="896"/>
                  </a:cubicBezTo>
                  <a:cubicBezTo>
                    <a:pt x="199" y="896"/>
                    <a:pt x="0" y="697"/>
                    <a:pt x="0" y="458"/>
                  </a:cubicBezTo>
                  <a:cubicBezTo>
                    <a:pt x="0" y="199"/>
                    <a:pt x="199" y="0"/>
                    <a:pt x="438" y="0"/>
                  </a:cubicBezTo>
                  <a:cubicBezTo>
                    <a:pt x="696" y="0"/>
                    <a:pt x="895" y="199"/>
                    <a:pt x="895"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6" name="Google Shape;156;p27"/>
          <p:cNvGrpSpPr/>
          <p:nvPr/>
        </p:nvGrpSpPr>
        <p:grpSpPr>
          <a:xfrm>
            <a:off x="7249767" y="349840"/>
            <a:ext cx="1389958" cy="1347232"/>
            <a:chOff x="4226800" y="3624975"/>
            <a:chExt cx="544100" cy="527375"/>
          </a:xfrm>
        </p:grpSpPr>
        <p:sp>
          <p:nvSpPr>
            <p:cNvPr id="157" name="Google Shape;157;p27"/>
            <p:cNvSpPr/>
            <p:nvPr/>
          </p:nvSpPr>
          <p:spPr>
            <a:xfrm>
              <a:off x="4355200" y="3735900"/>
              <a:ext cx="415700" cy="416450"/>
            </a:xfrm>
            <a:custGeom>
              <a:avLst/>
              <a:gdLst/>
              <a:ahLst/>
              <a:cxnLst/>
              <a:rect l="l" t="t" r="r" b="b"/>
              <a:pathLst>
                <a:path w="16628" h="16658" extrusionOk="0">
                  <a:moveTo>
                    <a:pt x="8329" y="1"/>
                  </a:moveTo>
                  <a:cubicBezTo>
                    <a:pt x="3709" y="1"/>
                    <a:pt x="1" y="3739"/>
                    <a:pt x="1" y="8329"/>
                  </a:cubicBezTo>
                  <a:cubicBezTo>
                    <a:pt x="1" y="12919"/>
                    <a:pt x="3709" y="16658"/>
                    <a:pt x="8329" y="16658"/>
                  </a:cubicBezTo>
                  <a:cubicBezTo>
                    <a:pt x="12919" y="16658"/>
                    <a:pt x="16627" y="12919"/>
                    <a:pt x="16627" y="8329"/>
                  </a:cubicBezTo>
                  <a:cubicBezTo>
                    <a:pt x="16627" y="3739"/>
                    <a:pt x="12919" y="1"/>
                    <a:pt x="8329" y="1"/>
                  </a:cubicBezTo>
                  <a:close/>
                </a:path>
              </a:pathLst>
            </a:custGeom>
            <a:solidFill>
              <a:srgbClr val="D9D9D9">
                <a:alpha val="571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27"/>
            <p:cNvSpPr/>
            <p:nvPr/>
          </p:nvSpPr>
          <p:spPr>
            <a:xfrm>
              <a:off x="4239700" y="3713100"/>
              <a:ext cx="424800" cy="76025"/>
            </a:xfrm>
            <a:custGeom>
              <a:avLst/>
              <a:gdLst/>
              <a:ahLst/>
              <a:cxnLst/>
              <a:rect l="l" t="t" r="r" b="b"/>
              <a:pathLst>
                <a:path w="16992" h="3041" extrusionOk="0">
                  <a:moveTo>
                    <a:pt x="16779" y="1"/>
                  </a:moveTo>
                  <a:lnTo>
                    <a:pt x="122" y="2706"/>
                  </a:lnTo>
                  <a:cubicBezTo>
                    <a:pt x="92" y="2828"/>
                    <a:pt x="31" y="2949"/>
                    <a:pt x="1" y="3040"/>
                  </a:cubicBezTo>
                  <a:lnTo>
                    <a:pt x="16992" y="274"/>
                  </a:lnTo>
                  <a:cubicBezTo>
                    <a:pt x="16931" y="183"/>
                    <a:pt x="16840" y="92"/>
                    <a:pt x="1677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27"/>
            <p:cNvSpPr/>
            <p:nvPr/>
          </p:nvSpPr>
          <p:spPr>
            <a:xfrm>
              <a:off x="4226800" y="3768575"/>
              <a:ext cx="470375" cy="84375"/>
            </a:xfrm>
            <a:custGeom>
              <a:avLst/>
              <a:gdLst/>
              <a:ahLst/>
              <a:cxnLst/>
              <a:rect l="l" t="t" r="r" b="b"/>
              <a:pathLst>
                <a:path w="18815" h="3375" extrusionOk="0">
                  <a:moveTo>
                    <a:pt x="18693" y="1"/>
                  </a:moveTo>
                  <a:lnTo>
                    <a:pt x="30" y="3040"/>
                  </a:lnTo>
                  <a:cubicBezTo>
                    <a:pt x="0" y="3132"/>
                    <a:pt x="0" y="3253"/>
                    <a:pt x="0" y="3375"/>
                  </a:cubicBezTo>
                  <a:lnTo>
                    <a:pt x="18815" y="274"/>
                  </a:lnTo>
                  <a:cubicBezTo>
                    <a:pt x="18785" y="183"/>
                    <a:pt x="18724" y="92"/>
                    <a:pt x="1869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27"/>
            <p:cNvSpPr/>
            <p:nvPr/>
          </p:nvSpPr>
          <p:spPr>
            <a:xfrm>
              <a:off x="4229075" y="3826325"/>
              <a:ext cx="484075" cy="86650"/>
            </a:xfrm>
            <a:custGeom>
              <a:avLst/>
              <a:gdLst/>
              <a:ahLst/>
              <a:cxnLst/>
              <a:rect l="l" t="t" r="r" b="b"/>
              <a:pathLst>
                <a:path w="19363" h="3466" extrusionOk="0">
                  <a:moveTo>
                    <a:pt x="19332" y="1"/>
                  </a:moveTo>
                  <a:lnTo>
                    <a:pt x="0" y="3162"/>
                  </a:lnTo>
                  <a:cubicBezTo>
                    <a:pt x="0" y="3223"/>
                    <a:pt x="0" y="3284"/>
                    <a:pt x="0" y="3314"/>
                  </a:cubicBezTo>
                  <a:cubicBezTo>
                    <a:pt x="31" y="3375"/>
                    <a:pt x="31" y="3436"/>
                    <a:pt x="31" y="3466"/>
                  </a:cubicBezTo>
                  <a:lnTo>
                    <a:pt x="19362" y="305"/>
                  </a:lnTo>
                  <a:cubicBezTo>
                    <a:pt x="19362" y="274"/>
                    <a:pt x="19362" y="214"/>
                    <a:pt x="19332" y="153"/>
                  </a:cubicBezTo>
                  <a:cubicBezTo>
                    <a:pt x="19332" y="122"/>
                    <a:pt x="19332" y="62"/>
                    <a:pt x="1933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27"/>
            <p:cNvSpPr/>
            <p:nvPr/>
          </p:nvSpPr>
          <p:spPr>
            <a:xfrm>
              <a:off x="4275425" y="3661450"/>
              <a:ext cx="334375" cy="60800"/>
            </a:xfrm>
            <a:custGeom>
              <a:avLst/>
              <a:gdLst/>
              <a:ahLst/>
              <a:cxnLst/>
              <a:rect l="l" t="t" r="r" b="b"/>
              <a:pathLst>
                <a:path w="13375" h="2432" extrusionOk="0">
                  <a:moveTo>
                    <a:pt x="12979" y="0"/>
                  </a:moveTo>
                  <a:lnTo>
                    <a:pt x="274" y="2097"/>
                  </a:lnTo>
                  <a:cubicBezTo>
                    <a:pt x="183" y="2189"/>
                    <a:pt x="92" y="2310"/>
                    <a:pt x="0" y="2432"/>
                  </a:cubicBezTo>
                  <a:lnTo>
                    <a:pt x="13374" y="274"/>
                  </a:lnTo>
                  <a:cubicBezTo>
                    <a:pt x="13253" y="182"/>
                    <a:pt x="13101" y="91"/>
                    <a:pt x="1297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27"/>
            <p:cNvSpPr/>
            <p:nvPr/>
          </p:nvSpPr>
          <p:spPr>
            <a:xfrm>
              <a:off x="4332425" y="4017075"/>
              <a:ext cx="334375" cy="60800"/>
            </a:xfrm>
            <a:custGeom>
              <a:avLst/>
              <a:gdLst/>
              <a:ahLst/>
              <a:cxnLst/>
              <a:rect l="l" t="t" r="r" b="b"/>
              <a:pathLst>
                <a:path w="13375" h="2432" extrusionOk="0">
                  <a:moveTo>
                    <a:pt x="13374" y="0"/>
                  </a:moveTo>
                  <a:lnTo>
                    <a:pt x="0" y="2189"/>
                  </a:lnTo>
                  <a:cubicBezTo>
                    <a:pt x="122" y="2280"/>
                    <a:pt x="243" y="2371"/>
                    <a:pt x="395" y="2432"/>
                  </a:cubicBezTo>
                  <a:lnTo>
                    <a:pt x="13070" y="365"/>
                  </a:lnTo>
                  <a:cubicBezTo>
                    <a:pt x="13192" y="243"/>
                    <a:pt x="13283" y="122"/>
                    <a:pt x="1337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27"/>
            <p:cNvSpPr/>
            <p:nvPr/>
          </p:nvSpPr>
          <p:spPr>
            <a:xfrm>
              <a:off x="4372700" y="3624975"/>
              <a:ext cx="120825" cy="20525"/>
            </a:xfrm>
            <a:custGeom>
              <a:avLst/>
              <a:gdLst/>
              <a:ahLst/>
              <a:cxnLst/>
              <a:rect l="l" t="t" r="r" b="b"/>
              <a:pathLst>
                <a:path w="4833" h="821" extrusionOk="0">
                  <a:moveTo>
                    <a:pt x="4011" y="0"/>
                  </a:moveTo>
                  <a:cubicBezTo>
                    <a:pt x="3462" y="0"/>
                    <a:pt x="2908" y="41"/>
                    <a:pt x="2340" y="122"/>
                  </a:cubicBezTo>
                  <a:cubicBezTo>
                    <a:pt x="1520" y="274"/>
                    <a:pt x="730" y="517"/>
                    <a:pt x="0" y="821"/>
                  </a:cubicBezTo>
                  <a:lnTo>
                    <a:pt x="4833" y="30"/>
                  </a:lnTo>
                  <a:cubicBezTo>
                    <a:pt x="4559" y="10"/>
                    <a:pt x="4286" y="0"/>
                    <a:pt x="401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27"/>
            <p:cNvSpPr/>
            <p:nvPr/>
          </p:nvSpPr>
          <p:spPr>
            <a:xfrm>
              <a:off x="4245025" y="3887125"/>
              <a:ext cx="470400" cy="84375"/>
            </a:xfrm>
            <a:custGeom>
              <a:avLst/>
              <a:gdLst/>
              <a:ahLst/>
              <a:cxnLst/>
              <a:rect l="l" t="t" r="r" b="b"/>
              <a:pathLst>
                <a:path w="18816" h="3375" extrusionOk="0">
                  <a:moveTo>
                    <a:pt x="18815" y="1"/>
                  </a:moveTo>
                  <a:lnTo>
                    <a:pt x="1" y="3070"/>
                  </a:lnTo>
                  <a:cubicBezTo>
                    <a:pt x="31" y="3162"/>
                    <a:pt x="61" y="3253"/>
                    <a:pt x="122" y="3374"/>
                  </a:cubicBezTo>
                  <a:lnTo>
                    <a:pt x="18785" y="304"/>
                  </a:lnTo>
                  <a:cubicBezTo>
                    <a:pt x="18785" y="213"/>
                    <a:pt x="18815" y="92"/>
                    <a:pt x="1881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27"/>
            <p:cNvSpPr/>
            <p:nvPr/>
          </p:nvSpPr>
          <p:spPr>
            <a:xfrm>
              <a:off x="4277700" y="3950200"/>
              <a:ext cx="424800" cy="76775"/>
            </a:xfrm>
            <a:custGeom>
              <a:avLst/>
              <a:gdLst/>
              <a:ahLst/>
              <a:cxnLst/>
              <a:rect l="l" t="t" r="r" b="b"/>
              <a:pathLst>
                <a:path w="16992" h="3071" extrusionOk="0">
                  <a:moveTo>
                    <a:pt x="16992" y="0"/>
                  </a:moveTo>
                  <a:lnTo>
                    <a:pt x="1" y="2766"/>
                  </a:lnTo>
                  <a:cubicBezTo>
                    <a:pt x="61" y="2888"/>
                    <a:pt x="122" y="2979"/>
                    <a:pt x="213" y="3070"/>
                  </a:cubicBezTo>
                  <a:lnTo>
                    <a:pt x="16870" y="335"/>
                  </a:lnTo>
                  <a:cubicBezTo>
                    <a:pt x="16901" y="213"/>
                    <a:pt x="16961" y="122"/>
                    <a:pt x="169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66" name="Google Shape;166;p27"/>
          <p:cNvSpPr txBox="1">
            <a:spLocks noGrp="1"/>
          </p:cNvSpPr>
          <p:nvPr>
            <p:ph type="title" hasCustomPrompt="1"/>
          </p:nvPr>
        </p:nvSpPr>
        <p:spPr>
          <a:xfrm>
            <a:off x="2588238" y="2018787"/>
            <a:ext cx="3967500" cy="684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5000">
                <a:solidFill>
                  <a:schemeClr val="lt2"/>
                </a:solidFill>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r>
              <a:t>xx%</a:t>
            </a:r>
          </a:p>
        </p:txBody>
      </p:sp>
      <p:sp>
        <p:nvSpPr>
          <p:cNvPr id="167" name="Google Shape;167;p27"/>
          <p:cNvSpPr txBox="1">
            <a:spLocks noGrp="1"/>
          </p:cNvSpPr>
          <p:nvPr>
            <p:ph type="subTitle" idx="1"/>
          </p:nvPr>
        </p:nvSpPr>
        <p:spPr>
          <a:xfrm>
            <a:off x="2591228" y="2629411"/>
            <a:ext cx="3961500" cy="495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1600">
                <a:solidFill>
                  <a:schemeClr val="dk1"/>
                </a:solidFill>
              </a:defRPr>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168" name="Google Shape;168;p27"/>
          <p:cNvSpPr txBox="1">
            <a:spLocks noGrp="1"/>
          </p:cNvSpPr>
          <p:nvPr>
            <p:ph type="title" idx="2" hasCustomPrompt="1"/>
          </p:nvPr>
        </p:nvSpPr>
        <p:spPr>
          <a:xfrm>
            <a:off x="2588238" y="681438"/>
            <a:ext cx="3967500" cy="684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5000">
                <a:solidFill>
                  <a:schemeClr val="lt2"/>
                </a:solidFill>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r>
              <a:t>xx%</a:t>
            </a:r>
          </a:p>
        </p:txBody>
      </p:sp>
      <p:sp>
        <p:nvSpPr>
          <p:cNvPr id="169" name="Google Shape;169;p27"/>
          <p:cNvSpPr txBox="1">
            <a:spLocks noGrp="1"/>
          </p:cNvSpPr>
          <p:nvPr>
            <p:ph type="subTitle" idx="3"/>
          </p:nvPr>
        </p:nvSpPr>
        <p:spPr>
          <a:xfrm>
            <a:off x="2591228" y="1292062"/>
            <a:ext cx="3961500" cy="495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1600">
                <a:solidFill>
                  <a:schemeClr val="dk1"/>
                </a:solidFill>
              </a:defRPr>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170" name="Google Shape;170;p27"/>
          <p:cNvSpPr txBox="1">
            <a:spLocks noGrp="1"/>
          </p:cNvSpPr>
          <p:nvPr>
            <p:ph type="title" idx="4" hasCustomPrompt="1"/>
          </p:nvPr>
        </p:nvSpPr>
        <p:spPr>
          <a:xfrm>
            <a:off x="2588238" y="3356136"/>
            <a:ext cx="3967500" cy="684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5000">
                <a:solidFill>
                  <a:schemeClr val="lt2"/>
                </a:solidFill>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r>
              <a:t>xx%</a:t>
            </a:r>
          </a:p>
        </p:txBody>
      </p:sp>
      <p:sp>
        <p:nvSpPr>
          <p:cNvPr id="171" name="Google Shape;171;p27"/>
          <p:cNvSpPr txBox="1">
            <a:spLocks noGrp="1"/>
          </p:cNvSpPr>
          <p:nvPr>
            <p:ph type="subTitle" idx="5"/>
          </p:nvPr>
        </p:nvSpPr>
        <p:spPr>
          <a:xfrm>
            <a:off x="2591228" y="3966760"/>
            <a:ext cx="3961500" cy="495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1600">
                <a:solidFill>
                  <a:schemeClr val="dk1"/>
                </a:solidFill>
              </a:defRPr>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172" name="Google Shape;172;p27"/>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Numbers and text 1">
  <p:cSld name="CUSTOM_23">
    <p:spTree>
      <p:nvGrpSpPr>
        <p:cNvPr id="1" name="Shape 173"/>
        <p:cNvGrpSpPr/>
        <p:nvPr/>
      </p:nvGrpSpPr>
      <p:grpSpPr>
        <a:xfrm>
          <a:off x="0" y="0"/>
          <a:ext cx="0" cy="0"/>
          <a:chOff x="0" y="0"/>
          <a:chExt cx="0" cy="0"/>
        </a:xfrm>
      </p:grpSpPr>
      <p:sp>
        <p:nvSpPr>
          <p:cNvPr id="174" name="Google Shape;174;p28"/>
          <p:cNvSpPr/>
          <p:nvPr/>
        </p:nvSpPr>
        <p:spPr>
          <a:xfrm>
            <a:off x="329727" y="3906571"/>
            <a:ext cx="1061947" cy="1063863"/>
          </a:xfrm>
          <a:custGeom>
            <a:avLst/>
            <a:gdLst/>
            <a:ahLst/>
            <a:cxnLst/>
            <a:rect l="l" t="t" r="r" b="b"/>
            <a:pathLst>
              <a:path w="16628" h="16658" extrusionOk="0">
                <a:moveTo>
                  <a:pt x="8329" y="1"/>
                </a:moveTo>
                <a:cubicBezTo>
                  <a:pt x="3709" y="1"/>
                  <a:pt x="1" y="3739"/>
                  <a:pt x="1" y="8329"/>
                </a:cubicBezTo>
                <a:cubicBezTo>
                  <a:pt x="1" y="12919"/>
                  <a:pt x="3709" y="16658"/>
                  <a:pt x="8329" y="16658"/>
                </a:cubicBezTo>
                <a:cubicBezTo>
                  <a:pt x="12919" y="16658"/>
                  <a:pt x="16627" y="12919"/>
                  <a:pt x="16627" y="8329"/>
                </a:cubicBezTo>
                <a:cubicBezTo>
                  <a:pt x="16627" y="3739"/>
                  <a:pt x="12919" y="1"/>
                  <a:pt x="8329" y="1"/>
                </a:cubicBezTo>
                <a:close/>
              </a:path>
            </a:pathLst>
          </a:custGeom>
          <a:solidFill>
            <a:srgbClr val="D9D9D9">
              <a:alpha val="571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175;p28"/>
          <p:cNvSpPr/>
          <p:nvPr/>
        </p:nvSpPr>
        <p:spPr>
          <a:xfrm flipH="1">
            <a:off x="6983856" y="0"/>
            <a:ext cx="2160144" cy="2162728"/>
          </a:xfrm>
          <a:custGeom>
            <a:avLst/>
            <a:gdLst/>
            <a:ahLst/>
            <a:cxnLst/>
            <a:rect l="l" t="t" r="r" b="b"/>
            <a:pathLst>
              <a:path w="25716" h="25746" extrusionOk="0">
                <a:moveTo>
                  <a:pt x="0" y="0"/>
                </a:moveTo>
                <a:lnTo>
                  <a:pt x="0" y="25745"/>
                </a:lnTo>
                <a:cubicBezTo>
                  <a:pt x="14195" y="25745"/>
                  <a:pt x="25715" y="14225"/>
                  <a:pt x="25715" y="0"/>
                </a:cubicBezTo>
                <a:close/>
              </a:path>
            </a:pathLst>
          </a:custGeom>
          <a:solidFill>
            <a:srgbClr val="D9D9D9">
              <a:alpha val="571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28"/>
          <p:cNvSpPr/>
          <p:nvPr/>
        </p:nvSpPr>
        <p:spPr>
          <a:xfrm rot="5400000">
            <a:off x="6915036" y="447370"/>
            <a:ext cx="359302" cy="354686"/>
          </a:xfrm>
          <a:custGeom>
            <a:avLst/>
            <a:gdLst/>
            <a:ahLst/>
            <a:cxnLst/>
            <a:rect l="l" t="t" r="r" b="b"/>
            <a:pathLst>
              <a:path w="8017" h="7914" extrusionOk="0">
                <a:moveTo>
                  <a:pt x="607" y="1"/>
                </a:moveTo>
                <a:cubicBezTo>
                  <a:pt x="468" y="1"/>
                  <a:pt x="328" y="51"/>
                  <a:pt x="219" y="150"/>
                </a:cubicBezTo>
                <a:cubicBezTo>
                  <a:pt x="0" y="369"/>
                  <a:pt x="0" y="727"/>
                  <a:pt x="219" y="946"/>
                </a:cubicBezTo>
                <a:lnTo>
                  <a:pt x="3243" y="3950"/>
                </a:lnTo>
                <a:lnTo>
                  <a:pt x="219" y="6973"/>
                </a:lnTo>
                <a:cubicBezTo>
                  <a:pt x="0" y="7192"/>
                  <a:pt x="0" y="7530"/>
                  <a:pt x="219" y="7749"/>
                </a:cubicBezTo>
                <a:cubicBezTo>
                  <a:pt x="328" y="7859"/>
                  <a:pt x="468" y="7913"/>
                  <a:pt x="607" y="7913"/>
                </a:cubicBezTo>
                <a:cubicBezTo>
                  <a:pt x="746" y="7913"/>
                  <a:pt x="885" y="7859"/>
                  <a:pt x="995" y="7749"/>
                </a:cubicBezTo>
                <a:lnTo>
                  <a:pt x="4019" y="4725"/>
                </a:lnTo>
                <a:lnTo>
                  <a:pt x="7042" y="7749"/>
                </a:lnTo>
                <a:cubicBezTo>
                  <a:pt x="7142" y="7859"/>
                  <a:pt x="7281" y="7913"/>
                  <a:pt x="7423" y="7913"/>
                </a:cubicBezTo>
                <a:cubicBezTo>
                  <a:pt x="7564" y="7913"/>
                  <a:pt x="7709" y="7859"/>
                  <a:pt x="7818" y="7749"/>
                </a:cubicBezTo>
                <a:cubicBezTo>
                  <a:pt x="8017" y="7530"/>
                  <a:pt x="8017" y="7192"/>
                  <a:pt x="7818" y="6973"/>
                </a:cubicBezTo>
                <a:lnTo>
                  <a:pt x="4794" y="3950"/>
                </a:lnTo>
                <a:lnTo>
                  <a:pt x="7818" y="946"/>
                </a:lnTo>
                <a:cubicBezTo>
                  <a:pt x="8017" y="727"/>
                  <a:pt x="8017" y="369"/>
                  <a:pt x="7818" y="150"/>
                </a:cubicBezTo>
                <a:cubicBezTo>
                  <a:pt x="7709" y="51"/>
                  <a:pt x="7564" y="1"/>
                  <a:pt x="7423" y="1"/>
                </a:cubicBezTo>
                <a:cubicBezTo>
                  <a:pt x="7281" y="1"/>
                  <a:pt x="7142" y="51"/>
                  <a:pt x="7042" y="150"/>
                </a:cubicBezTo>
                <a:lnTo>
                  <a:pt x="4019" y="3174"/>
                </a:lnTo>
                <a:lnTo>
                  <a:pt x="995" y="150"/>
                </a:lnTo>
                <a:cubicBezTo>
                  <a:pt x="885" y="51"/>
                  <a:pt x="746" y="1"/>
                  <a:pt x="60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77" name="Google Shape;177;p28"/>
          <p:cNvGrpSpPr/>
          <p:nvPr/>
        </p:nvGrpSpPr>
        <p:grpSpPr>
          <a:xfrm flipH="1">
            <a:off x="1163575" y="4418042"/>
            <a:ext cx="1259199" cy="457219"/>
            <a:chOff x="3275850" y="3006614"/>
            <a:chExt cx="830059" cy="301397"/>
          </a:xfrm>
        </p:grpSpPr>
        <p:sp>
          <p:nvSpPr>
            <p:cNvPr id="178" name="Google Shape;178;p28"/>
            <p:cNvSpPr/>
            <p:nvPr/>
          </p:nvSpPr>
          <p:spPr>
            <a:xfrm>
              <a:off x="3275850" y="3006614"/>
              <a:ext cx="40156" cy="40156"/>
            </a:xfrm>
            <a:custGeom>
              <a:avLst/>
              <a:gdLst/>
              <a:ahLst/>
              <a:cxnLst/>
              <a:rect l="l" t="t" r="r" b="b"/>
              <a:pathLst>
                <a:path w="896" h="896" fill="none" extrusionOk="0">
                  <a:moveTo>
                    <a:pt x="895" y="458"/>
                  </a:moveTo>
                  <a:cubicBezTo>
                    <a:pt x="895" y="697"/>
                    <a:pt x="696" y="896"/>
                    <a:pt x="458" y="896"/>
                  </a:cubicBezTo>
                  <a:cubicBezTo>
                    <a:pt x="199" y="896"/>
                    <a:pt x="0" y="697"/>
                    <a:pt x="0" y="458"/>
                  </a:cubicBezTo>
                  <a:cubicBezTo>
                    <a:pt x="0" y="200"/>
                    <a:pt x="199" y="1"/>
                    <a:pt x="458" y="1"/>
                  </a:cubicBezTo>
                  <a:cubicBezTo>
                    <a:pt x="696" y="1"/>
                    <a:pt x="895" y="200"/>
                    <a:pt x="895"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79;p28"/>
            <p:cNvSpPr/>
            <p:nvPr/>
          </p:nvSpPr>
          <p:spPr>
            <a:xfrm>
              <a:off x="3538837" y="3006614"/>
              <a:ext cx="41053" cy="40156"/>
            </a:xfrm>
            <a:custGeom>
              <a:avLst/>
              <a:gdLst/>
              <a:ahLst/>
              <a:cxnLst/>
              <a:rect l="l" t="t" r="r" b="b"/>
              <a:pathLst>
                <a:path w="916" h="896" fill="none" extrusionOk="0">
                  <a:moveTo>
                    <a:pt x="916" y="458"/>
                  </a:moveTo>
                  <a:cubicBezTo>
                    <a:pt x="916" y="697"/>
                    <a:pt x="697" y="896"/>
                    <a:pt x="458" y="896"/>
                  </a:cubicBezTo>
                  <a:cubicBezTo>
                    <a:pt x="199" y="896"/>
                    <a:pt x="0" y="697"/>
                    <a:pt x="0" y="458"/>
                  </a:cubicBezTo>
                  <a:cubicBezTo>
                    <a:pt x="0" y="200"/>
                    <a:pt x="199" y="1"/>
                    <a:pt x="458" y="1"/>
                  </a:cubicBezTo>
                  <a:cubicBezTo>
                    <a:pt x="697" y="1"/>
                    <a:pt x="916" y="200"/>
                    <a:pt x="916"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180;p28"/>
            <p:cNvSpPr/>
            <p:nvPr/>
          </p:nvSpPr>
          <p:spPr>
            <a:xfrm>
              <a:off x="3802720" y="3006614"/>
              <a:ext cx="40156" cy="40156"/>
            </a:xfrm>
            <a:custGeom>
              <a:avLst/>
              <a:gdLst/>
              <a:ahLst/>
              <a:cxnLst/>
              <a:rect l="l" t="t" r="r" b="b"/>
              <a:pathLst>
                <a:path w="896" h="896" fill="none" extrusionOk="0">
                  <a:moveTo>
                    <a:pt x="896" y="458"/>
                  </a:moveTo>
                  <a:cubicBezTo>
                    <a:pt x="896" y="697"/>
                    <a:pt x="697" y="896"/>
                    <a:pt x="438" y="896"/>
                  </a:cubicBezTo>
                  <a:cubicBezTo>
                    <a:pt x="200" y="896"/>
                    <a:pt x="1" y="697"/>
                    <a:pt x="1" y="458"/>
                  </a:cubicBezTo>
                  <a:cubicBezTo>
                    <a:pt x="1" y="200"/>
                    <a:pt x="200" y="1"/>
                    <a:pt x="438" y="1"/>
                  </a:cubicBezTo>
                  <a:cubicBezTo>
                    <a:pt x="697" y="1"/>
                    <a:pt x="896" y="200"/>
                    <a:pt x="896"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81;p28"/>
            <p:cNvSpPr/>
            <p:nvPr/>
          </p:nvSpPr>
          <p:spPr>
            <a:xfrm>
              <a:off x="4065752" y="3006614"/>
              <a:ext cx="40156" cy="40156"/>
            </a:xfrm>
            <a:custGeom>
              <a:avLst/>
              <a:gdLst/>
              <a:ahLst/>
              <a:cxnLst/>
              <a:rect l="l" t="t" r="r" b="b"/>
              <a:pathLst>
                <a:path w="896" h="896" fill="none" extrusionOk="0">
                  <a:moveTo>
                    <a:pt x="895" y="458"/>
                  </a:moveTo>
                  <a:cubicBezTo>
                    <a:pt x="895" y="697"/>
                    <a:pt x="696" y="896"/>
                    <a:pt x="438" y="896"/>
                  </a:cubicBezTo>
                  <a:cubicBezTo>
                    <a:pt x="199" y="896"/>
                    <a:pt x="0" y="697"/>
                    <a:pt x="0" y="458"/>
                  </a:cubicBezTo>
                  <a:cubicBezTo>
                    <a:pt x="0" y="200"/>
                    <a:pt x="199" y="1"/>
                    <a:pt x="438" y="1"/>
                  </a:cubicBezTo>
                  <a:cubicBezTo>
                    <a:pt x="696" y="1"/>
                    <a:pt x="895" y="200"/>
                    <a:pt x="895"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28"/>
            <p:cNvSpPr/>
            <p:nvPr/>
          </p:nvSpPr>
          <p:spPr>
            <a:xfrm>
              <a:off x="3275850" y="3267854"/>
              <a:ext cx="40156" cy="40156"/>
            </a:xfrm>
            <a:custGeom>
              <a:avLst/>
              <a:gdLst/>
              <a:ahLst/>
              <a:cxnLst/>
              <a:rect l="l" t="t" r="r" b="b"/>
              <a:pathLst>
                <a:path w="896" h="896" fill="none" extrusionOk="0">
                  <a:moveTo>
                    <a:pt x="895" y="438"/>
                  </a:moveTo>
                  <a:cubicBezTo>
                    <a:pt x="895" y="696"/>
                    <a:pt x="696" y="895"/>
                    <a:pt x="458" y="895"/>
                  </a:cubicBezTo>
                  <a:cubicBezTo>
                    <a:pt x="199" y="895"/>
                    <a:pt x="0" y="696"/>
                    <a:pt x="0" y="438"/>
                  </a:cubicBezTo>
                  <a:cubicBezTo>
                    <a:pt x="0" y="199"/>
                    <a:pt x="199" y="0"/>
                    <a:pt x="458" y="0"/>
                  </a:cubicBezTo>
                  <a:cubicBezTo>
                    <a:pt x="696" y="0"/>
                    <a:pt x="895" y="199"/>
                    <a:pt x="895"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28"/>
            <p:cNvSpPr/>
            <p:nvPr/>
          </p:nvSpPr>
          <p:spPr>
            <a:xfrm>
              <a:off x="3538837" y="3267854"/>
              <a:ext cx="41053" cy="40156"/>
            </a:xfrm>
            <a:custGeom>
              <a:avLst/>
              <a:gdLst/>
              <a:ahLst/>
              <a:cxnLst/>
              <a:rect l="l" t="t" r="r" b="b"/>
              <a:pathLst>
                <a:path w="916" h="896" fill="none" extrusionOk="0">
                  <a:moveTo>
                    <a:pt x="916" y="438"/>
                  </a:moveTo>
                  <a:cubicBezTo>
                    <a:pt x="916" y="696"/>
                    <a:pt x="697" y="895"/>
                    <a:pt x="458" y="895"/>
                  </a:cubicBezTo>
                  <a:cubicBezTo>
                    <a:pt x="199" y="895"/>
                    <a:pt x="0" y="696"/>
                    <a:pt x="0" y="438"/>
                  </a:cubicBezTo>
                  <a:cubicBezTo>
                    <a:pt x="0" y="199"/>
                    <a:pt x="199" y="0"/>
                    <a:pt x="458" y="0"/>
                  </a:cubicBezTo>
                  <a:cubicBezTo>
                    <a:pt x="697" y="0"/>
                    <a:pt x="916" y="199"/>
                    <a:pt x="916"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28"/>
            <p:cNvSpPr/>
            <p:nvPr/>
          </p:nvSpPr>
          <p:spPr>
            <a:xfrm>
              <a:off x="3802720" y="3267854"/>
              <a:ext cx="40156" cy="40156"/>
            </a:xfrm>
            <a:custGeom>
              <a:avLst/>
              <a:gdLst/>
              <a:ahLst/>
              <a:cxnLst/>
              <a:rect l="l" t="t" r="r" b="b"/>
              <a:pathLst>
                <a:path w="896" h="896" fill="none" extrusionOk="0">
                  <a:moveTo>
                    <a:pt x="896" y="438"/>
                  </a:moveTo>
                  <a:cubicBezTo>
                    <a:pt x="896" y="696"/>
                    <a:pt x="697" y="895"/>
                    <a:pt x="438" y="895"/>
                  </a:cubicBezTo>
                  <a:cubicBezTo>
                    <a:pt x="200" y="895"/>
                    <a:pt x="1" y="696"/>
                    <a:pt x="1" y="438"/>
                  </a:cubicBezTo>
                  <a:cubicBezTo>
                    <a:pt x="1" y="199"/>
                    <a:pt x="200" y="0"/>
                    <a:pt x="438" y="0"/>
                  </a:cubicBezTo>
                  <a:cubicBezTo>
                    <a:pt x="697" y="0"/>
                    <a:pt x="896" y="199"/>
                    <a:pt x="896"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28"/>
            <p:cNvSpPr/>
            <p:nvPr/>
          </p:nvSpPr>
          <p:spPr>
            <a:xfrm>
              <a:off x="4065752" y="3267854"/>
              <a:ext cx="40156" cy="40156"/>
            </a:xfrm>
            <a:custGeom>
              <a:avLst/>
              <a:gdLst/>
              <a:ahLst/>
              <a:cxnLst/>
              <a:rect l="l" t="t" r="r" b="b"/>
              <a:pathLst>
                <a:path w="896" h="896" fill="none" extrusionOk="0">
                  <a:moveTo>
                    <a:pt x="895" y="438"/>
                  </a:moveTo>
                  <a:cubicBezTo>
                    <a:pt x="895" y="696"/>
                    <a:pt x="696" y="895"/>
                    <a:pt x="438" y="895"/>
                  </a:cubicBezTo>
                  <a:cubicBezTo>
                    <a:pt x="199" y="895"/>
                    <a:pt x="0" y="696"/>
                    <a:pt x="0" y="438"/>
                  </a:cubicBezTo>
                  <a:cubicBezTo>
                    <a:pt x="0" y="199"/>
                    <a:pt x="199" y="0"/>
                    <a:pt x="438" y="0"/>
                  </a:cubicBezTo>
                  <a:cubicBezTo>
                    <a:pt x="696" y="0"/>
                    <a:pt x="895" y="199"/>
                    <a:pt x="895"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86" name="Google Shape;186;p28"/>
          <p:cNvSpPr/>
          <p:nvPr/>
        </p:nvSpPr>
        <p:spPr>
          <a:xfrm rot="5400000" flipH="1">
            <a:off x="781349" y="-498750"/>
            <a:ext cx="716400" cy="2279100"/>
          </a:xfrm>
          <a:prstGeom prst="round2SameRect">
            <a:avLst>
              <a:gd name="adj1" fmla="val 50000"/>
              <a:gd name="adj2" fmla="val 0"/>
            </a:avLst>
          </a:prstGeom>
          <a:solidFill>
            <a:srgbClr val="D9D9D9">
              <a:alpha val="571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187;p28"/>
          <p:cNvSpPr txBox="1">
            <a:spLocks noGrp="1"/>
          </p:cNvSpPr>
          <p:nvPr>
            <p:ph type="title"/>
          </p:nvPr>
        </p:nvSpPr>
        <p:spPr>
          <a:xfrm>
            <a:off x="713225" y="445050"/>
            <a:ext cx="77175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sz="3200"/>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188" name="Google Shape;188;p28"/>
          <p:cNvSpPr txBox="1">
            <a:spLocks noGrp="1"/>
          </p:cNvSpPr>
          <p:nvPr>
            <p:ph type="title" idx="2" hasCustomPrompt="1"/>
          </p:nvPr>
        </p:nvSpPr>
        <p:spPr>
          <a:xfrm>
            <a:off x="938350" y="2984700"/>
            <a:ext cx="2079000" cy="768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5900">
                <a:solidFill>
                  <a:schemeClr val="lt2"/>
                </a:solidFill>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189" name="Google Shape;189;p28"/>
          <p:cNvSpPr txBox="1">
            <a:spLocks noGrp="1"/>
          </p:cNvSpPr>
          <p:nvPr>
            <p:ph type="subTitle" idx="1"/>
          </p:nvPr>
        </p:nvSpPr>
        <p:spPr>
          <a:xfrm>
            <a:off x="938350" y="2292614"/>
            <a:ext cx="2079000" cy="6153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PT Sans"/>
              <a:buNone/>
              <a:defRPr sz="1600"/>
            </a:lvl1pPr>
            <a:lvl2pPr lvl="1" algn="ctr" rtl="0">
              <a:lnSpc>
                <a:spcPct val="100000"/>
              </a:lnSpc>
              <a:spcBef>
                <a:spcPts val="0"/>
              </a:spcBef>
              <a:spcAft>
                <a:spcPts val="0"/>
              </a:spcAft>
              <a:buClr>
                <a:schemeClr val="dk1"/>
              </a:buClr>
              <a:buSzPts val="2100"/>
              <a:buNone/>
              <a:defRPr sz="2100">
                <a:solidFill>
                  <a:schemeClr val="dk1"/>
                </a:solidFill>
              </a:defRPr>
            </a:lvl2pPr>
            <a:lvl3pPr lvl="2" algn="ctr" rtl="0">
              <a:lnSpc>
                <a:spcPct val="100000"/>
              </a:lnSpc>
              <a:spcBef>
                <a:spcPts val="0"/>
              </a:spcBef>
              <a:spcAft>
                <a:spcPts val="0"/>
              </a:spcAft>
              <a:buClr>
                <a:schemeClr val="dk1"/>
              </a:buClr>
              <a:buSzPts val="2100"/>
              <a:buNone/>
              <a:defRPr sz="2100">
                <a:solidFill>
                  <a:schemeClr val="dk1"/>
                </a:solidFill>
              </a:defRPr>
            </a:lvl3pPr>
            <a:lvl4pPr lvl="3"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4pPr>
            <a:lvl5pPr lvl="4"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5pPr>
            <a:lvl6pPr lvl="5"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6pPr>
            <a:lvl7pPr lvl="6"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7pPr>
            <a:lvl8pPr lvl="7"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8pPr>
            <a:lvl9pPr lvl="8"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9pPr>
          </a:lstStyle>
          <a:p>
            <a:endParaRPr/>
          </a:p>
        </p:txBody>
      </p:sp>
      <p:sp>
        <p:nvSpPr>
          <p:cNvPr id="190" name="Google Shape;190;p28"/>
          <p:cNvSpPr txBox="1">
            <a:spLocks noGrp="1"/>
          </p:cNvSpPr>
          <p:nvPr>
            <p:ph type="title" idx="3" hasCustomPrompt="1"/>
          </p:nvPr>
        </p:nvSpPr>
        <p:spPr>
          <a:xfrm>
            <a:off x="3532438" y="2984700"/>
            <a:ext cx="2079000" cy="768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5900">
                <a:solidFill>
                  <a:schemeClr val="lt2"/>
                </a:solidFill>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191" name="Google Shape;191;p28"/>
          <p:cNvSpPr txBox="1">
            <a:spLocks noGrp="1"/>
          </p:cNvSpPr>
          <p:nvPr>
            <p:ph type="subTitle" idx="4"/>
          </p:nvPr>
        </p:nvSpPr>
        <p:spPr>
          <a:xfrm>
            <a:off x="3532438" y="2292590"/>
            <a:ext cx="2079000" cy="6153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PT Sans"/>
              <a:buNone/>
              <a:defRPr sz="1600"/>
            </a:lvl1pPr>
            <a:lvl2pPr lvl="1" algn="ctr" rtl="0">
              <a:lnSpc>
                <a:spcPct val="100000"/>
              </a:lnSpc>
              <a:spcBef>
                <a:spcPts val="0"/>
              </a:spcBef>
              <a:spcAft>
                <a:spcPts val="0"/>
              </a:spcAft>
              <a:buClr>
                <a:schemeClr val="dk1"/>
              </a:buClr>
              <a:buSzPts val="2100"/>
              <a:buNone/>
              <a:defRPr sz="2100">
                <a:solidFill>
                  <a:schemeClr val="dk1"/>
                </a:solidFill>
              </a:defRPr>
            </a:lvl2pPr>
            <a:lvl3pPr lvl="2" algn="ctr" rtl="0">
              <a:lnSpc>
                <a:spcPct val="100000"/>
              </a:lnSpc>
              <a:spcBef>
                <a:spcPts val="0"/>
              </a:spcBef>
              <a:spcAft>
                <a:spcPts val="0"/>
              </a:spcAft>
              <a:buClr>
                <a:schemeClr val="dk1"/>
              </a:buClr>
              <a:buSzPts val="2100"/>
              <a:buNone/>
              <a:defRPr sz="2100">
                <a:solidFill>
                  <a:schemeClr val="dk1"/>
                </a:solidFill>
              </a:defRPr>
            </a:lvl3pPr>
            <a:lvl4pPr lvl="3"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4pPr>
            <a:lvl5pPr lvl="4"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5pPr>
            <a:lvl6pPr lvl="5"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6pPr>
            <a:lvl7pPr lvl="6"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7pPr>
            <a:lvl8pPr lvl="7"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8pPr>
            <a:lvl9pPr lvl="8"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9pPr>
          </a:lstStyle>
          <a:p>
            <a:endParaRPr/>
          </a:p>
        </p:txBody>
      </p:sp>
      <p:sp>
        <p:nvSpPr>
          <p:cNvPr id="192" name="Google Shape;192;p28"/>
          <p:cNvSpPr txBox="1">
            <a:spLocks noGrp="1"/>
          </p:cNvSpPr>
          <p:nvPr>
            <p:ph type="title" idx="5" hasCustomPrompt="1"/>
          </p:nvPr>
        </p:nvSpPr>
        <p:spPr>
          <a:xfrm>
            <a:off x="6126575" y="2984700"/>
            <a:ext cx="2079000" cy="768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5900">
                <a:solidFill>
                  <a:schemeClr val="lt2"/>
                </a:solidFill>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193" name="Google Shape;193;p28"/>
          <p:cNvSpPr txBox="1">
            <a:spLocks noGrp="1"/>
          </p:cNvSpPr>
          <p:nvPr>
            <p:ph type="subTitle" idx="6"/>
          </p:nvPr>
        </p:nvSpPr>
        <p:spPr>
          <a:xfrm>
            <a:off x="6126575" y="2292589"/>
            <a:ext cx="2079000" cy="6153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PT Sans"/>
              <a:buNone/>
              <a:defRPr sz="1600"/>
            </a:lvl1pPr>
            <a:lvl2pPr lvl="1" algn="ctr" rtl="0">
              <a:lnSpc>
                <a:spcPct val="100000"/>
              </a:lnSpc>
              <a:spcBef>
                <a:spcPts val="0"/>
              </a:spcBef>
              <a:spcAft>
                <a:spcPts val="0"/>
              </a:spcAft>
              <a:buClr>
                <a:schemeClr val="dk1"/>
              </a:buClr>
              <a:buSzPts val="2100"/>
              <a:buNone/>
              <a:defRPr sz="2100">
                <a:solidFill>
                  <a:schemeClr val="dk1"/>
                </a:solidFill>
              </a:defRPr>
            </a:lvl2pPr>
            <a:lvl3pPr lvl="2" algn="ctr" rtl="0">
              <a:lnSpc>
                <a:spcPct val="100000"/>
              </a:lnSpc>
              <a:spcBef>
                <a:spcPts val="0"/>
              </a:spcBef>
              <a:spcAft>
                <a:spcPts val="0"/>
              </a:spcAft>
              <a:buClr>
                <a:schemeClr val="dk1"/>
              </a:buClr>
              <a:buSzPts val="2100"/>
              <a:buNone/>
              <a:defRPr sz="2100">
                <a:solidFill>
                  <a:schemeClr val="dk1"/>
                </a:solidFill>
              </a:defRPr>
            </a:lvl3pPr>
            <a:lvl4pPr lvl="3"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4pPr>
            <a:lvl5pPr lvl="4"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5pPr>
            <a:lvl6pPr lvl="5"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6pPr>
            <a:lvl7pPr lvl="6"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7pPr>
            <a:lvl8pPr lvl="7"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8pPr>
            <a:lvl9pPr lvl="8"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9pPr>
          </a:lstStyle>
          <a:p>
            <a:endParaRPr/>
          </a:p>
        </p:txBody>
      </p:sp>
      <p:sp>
        <p:nvSpPr>
          <p:cNvPr id="194" name="Google Shape;194;p28"/>
          <p:cNvSpPr txBox="1">
            <a:spLocks noGrp="1"/>
          </p:cNvSpPr>
          <p:nvPr>
            <p:ph type="title" idx="7"/>
          </p:nvPr>
        </p:nvSpPr>
        <p:spPr>
          <a:xfrm>
            <a:off x="938350" y="1787550"/>
            <a:ext cx="2079000" cy="484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200">
                <a:latin typeface="Barlow Black"/>
                <a:ea typeface="Barlow Black"/>
                <a:cs typeface="Barlow Black"/>
                <a:sym typeface="Barlow Black"/>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95" name="Google Shape;195;p28"/>
          <p:cNvSpPr txBox="1">
            <a:spLocks noGrp="1"/>
          </p:cNvSpPr>
          <p:nvPr>
            <p:ph type="title" idx="8"/>
          </p:nvPr>
        </p:nvSpPr>
        <p:spPr>
          <a:xfrm>
            <a:off x="3532438" y="1787550"/>
            <a:ext cx="2079000" cy="484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200">
                <a:latin typeface="Barlow Black"/>
                <a:ea typeface="Barlow Black"/>
                <a:cs typeface="Barlow Black"/>
                <a:sym typeface="Barlow Black"/>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96" name="Google Shape;196;p28"/>
          <p:cNvSpPr txBox="1">
            <a:spLocks noGrp="1"/>
          </p:cNvSpPr>
          <p:nvPr>
            <p:ph type="title" idx="9"/>
          </p:nvPr>
        </p:nvSpPr>
        <p:spPr>
          <a:xfrm>
            <a:off x="6126575" y="1787550"/>
            <a:ext cx="2079000" cy="484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200">
                <a:latin typeface="Barlow Black"/>
                <a:ea typeface="Barlow Black"/>
                <a:cs typeface="Barlow Black"/>
                <a:sym typeface="Barlow Black"/>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97" name="Google Shape;197;p28"/>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Section header 2">
  <p:cSld name="CUSTOM_11">
    <p:spTree>
      <p:nvGrpSpPr>
        <p:cNvPr id="1" name="Shape 198"/>
        <p:cNvGrpSpPr/>
        <p:nvPr/>
      </p:nvGrpSpPr>
      <p:grpSpPr>
        <a:xfrm>
          <a:off x="0" y="0"/>
          <a:ext cx="0" cy="0"/>
          <a:chOff x="0" y="0"/>
          <a:chExt cx="0" cy="0"/>
        </a:xfrm>
      </p:grpSpPr>
      <p:sp>
        <p:nvSpPr>
          <p:cNvPr id="199" name="Google Shape;199;p29"/>
          <p:cNvSpPr/>
          <p:nvPr/>
        </p:nvSpPr>
        <p:spPr>
          <a:xfrm flipH="1">
            <a:off x="1958387" y="3393284"/>
            <a:ext cx="3508083" cy="1750210"/>
          </a:xfrm>
          <a:custGeom>
            <a:avLst/>
            <a:gdLst/>
            <a:ahLst/>
            <a:cxnLst/>
            <a:rect l="l" t="t" r="r" b="b"/>
            <a:pathLst>
              <a:path w="26992" h="13466" extrusionOk="0">
                <a:moveTo>
                  <a:pt x="13496" y="0"/>
                </a:moveTo>
                <a:cubicBezTo>
                  <a:pt x="6049" y="0"/>
                  <a:pt x="1" y="6019"/>
                  <a:pt x="1" y="13466"/>
                </a:cubicBezTo>
                <a:lnTo>
                  <a:pt x="4469" y="13466"/>
                </a:lnTo>
                <a:cubicBezTo>
                  <a:pt x="4469" y="8481"/>
                  <a:pt x="8511" y="4438"/>
                  <a:pt x="13496" y="4438"/>
                </a:cubicBezTo>
                <a:cubicBezTo>
                  <a:pt x="18481" y="4438"/>
                  <a:pt x="22524" y="8481"/>
                  <a:pt x="22524" y="13466"/>
                </a:cubicBezTo>
                <a:lnTo>
                  <a:pt x="26992" y="13466"/>
                </a:lnTo>
                <a:cubicBezTo>
                  <a:pt x="26992" y="6019"/>
                  <a:pt x="20943" y="0"/>
                  <a:pt x="13496" y="0"/>
                </a:cubicBezTo>
                <a:close/>
              </a:path>
            </a:pathLst>
          </a:custGeom>
          <a:solidFill>
            <a:srgbClr val="D9D9D9">
              <a:alpha val="571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00" name="Google Shape;200;p29"/>
          <p:cNvGrpSpPr/>
          <p:nvPr/>
        </p:nvGrpSpPr>
        <p:grpSpPr>
          <a:xfrm>
            <a:off x="3611974" y="381092"/>
            <a:ext cx="1259199" cy="457219"/>
            <a:chOff x="3275850" y="3006614"/>
            <a:chExt cx="830059" cy="301397"/>
          </a:xfrm>
        </p:grpSpPr>
        <p:sp>
          <p:nvSpPr>
            <p:cNvPr id="201" name="Google Shape;201;p29"/>
            <p:cNvSpPr/>
            <p:nvPr/>
          </p:nvSpPr>
          <p:spPr>
            <a:xfrm>
              <a:off x="3275850" y="3006614"/>
              <a:ext cx="40156" cy="40156"/>
            </a:xfrm>
            <a:custGeom>
              <a:avLst/>
              <a:gdLst/>
              <a:ahLst/>
              <a:cxnLst/>
              <a:rect l="l" t="t" r="r" b="b"/>
              <a:pathLst>
                <a:path w="896" h="896" fill="none" extrusionOk="0">
                  <a:moveTo>
                    <a:pt x="895" y="458"/>
                  </a:moveTo>
                  <a:cubicBezTo>
                    <a:pt x="895" y="697"/>
                    <a:pt x="696" y="896"/>
                    <a:pt x="458" y="896"/>
                  </a:cubicBezTo>
                  <a:cubicBezTo>
                    <a:pt x="199" y="896"/>
                    <a:pt x="0" y="697"/>
                    <a:pt x="0" y="458"/>
                  </a:cubicBezTo>
                  <a:cubicBezTo>
                    <a:pt x="0" y="200"/>
                    <a:pt x="199" y="1"/>
                    <a:pt x="458" y="1"/>
                  </a:cubicBezTo>
                  <a:cubicBezTo>
                    <a:pt x="696" y="1"/>
                    <a:pt x="895" y="200"/>
                    <a:pt x="895"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202;p29"/>
            <p:cNvSpPr/>
            <p:nvPr/>
          </p:nvSpPr>
          <p:spPr>
            <a:xfrm>
              <a:off x="3538837" y="3006614"/>
              <a:ext cx="41053" cy="40156"/>
            </a:xfrm>
            <a:custGeom>
              <a:avLst/>
              <a:gdLst/>
              <a:ahLst/>
              <a:cxnLst/>
              <a:rect l="l" t="t" r="r" b="b"/>
              <a:pathLst>
                <a:path w="916" h="896" fill="none" extrusionOk="0">
                  <a:moveTo>
                    <a:pt x="916" y="458"/>
                  </a:moveTo>
                  <a:cubicBezTo>
                    <a:pt x="916" y="697"/>
                    <a:pt x="697" y="896"/>
                    <a:pt x="458" y="896"/>
                  </a:cubicBezTo>
                  <a:cubicBezTo>
                    <a:pt x="199" y="896"/>
                    <a:pt x="0" y="697"/>
                    <a:pt x="0" y="458"/>
                  </a:cubicBezTo>
                  <a:cubicBezTo>
                    <a:pt x="0" y="200"/>
                    <a:pt x="199" y="1"/>
                    <a:pt x="458" y="1"/>
                  </a:cubicBezTo>
                  <a:cubicBezTo>
                    <a:pt x="697" y="1"/>
                    <a:pt x="916" y="200"/>
                    <a:pt x="916"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203;p29"/>
            <p:cNvSpPr/>
            <p:nvPr/>
          </p:nvSpPr>
          <p:spPr>
            <a:xfrm>
              <a:off x="3802720" y="3006614"/>
              <a:ext cx="40156" cy="40156"/>
            </a:xfrm>
            <a:custGeom>
              <a:avLst/>
              <a:gdLst/>
              <a:ahLst/>
              <a:cxnLst/>
              <a:rect l="l" t="t" r="r" b="b"/>
              <a:pathLst>
                <a:path w="896" h="896" fill="none" extrusionOk="0">
                  <a:moveTo>
                    <a:pt x="896" y="458"/>
                  </a:moveTo>
                  <a:cubicBezTo>
                    <a:pt x="896" y="697"/>
                    <a:pt x="697" y="896"/>
                    <a:pt x="438" y="896"/>
                  </a:cubicBezTo>
                  <a:cubicBezTo>
                    <a:pt x="200" y="896"/>
                    <a:pt x="1" y="697"/>
                    <a:pt x="1" y="458"/>
                  </a:cubicBezTo>
                  <a:cubicBezTo>
                    <a:pt x="1" y="200"/>
                    <a:pt x="200" y="1"/>
                    <a:pt x="438" y="1"/>
                  </a:cubicBezTo>
                  <a:cubicBezTo>
                    <a:pt x="697" y="1"/>
                    <a:pt x="896" y="200"/>
                    <a:pt x="896"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04;p29"/>
            <p:cNvSpPr/>
            <p:nvPr/>
          </p:nvSpPr>
          <p:spPr>
            <a:xfrm>
              <a:off x="4065752" y="3006614"/>
              <a:ext cx="40156" cy="40156"/>
            </a:xfrm>
            <a:custGeom>
              <a:avLst/>
              <a:gdLst/>
              <a:ahLst/>
              <a:cxnLst/>
              <a:rect l="l" t="t" r="r" b="b"/>
              <a:pathLst>
                <a:path w="896" h="896" fill="none" extrusionOk="0">
                  <a:moveTo>
                    <a:pt x="895" y="458"/>
                  </a:moveTo>
                  <a:cubicBezTo>
                    <a:pt x="895" y="697"/>
                    <a:pt x="696" y="896"/>
                    <a:pt x="438" y="896"/>
                  </a:cubicBezTo>
                  <a:cubicBezTo>
                    <a:pt x="199" y="896"/>
                    <a:pt x="0" y="697"/>
                    <a:pt x="0" y="458"/>
                  </a:cubicBezTo>
                  <a:cubicBezTo>
                    <a:pt x="0" y="200"/>
                    <a:pt x="199" y="1"/>
                    <a:pt x="438" y="1"/>
                  </a:cubicBezTo>
                  <a:cubicBezTo>
                    <a:pt x="696" y="1"/>
                    <a:pt x="895" y="200"/>
                    <a:pt x="895"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205;p29"/>
            <p:cNvSpPr/>
            <p:nvPr/>
          </p:nvSpPr>
          <p:spPr>
            <a:xfrm>
              <a:off x="3275850" y="3267854"/>
              <a:ext cx="40156" cy="40156"/>
            </a:xfrm>
            <a:custGeom>
              <a:avLst/>
              <a:gdLst/>
              <a:ahLst/>
              <a:cxnLst/>
              <a:rect l="l" t="t" r="r" b="b"/>
              <a:pathLst>
                <a:path w="896" h="896" fill="none" extrusionOk="0">
                  <a:moveTo>
                    <a:pt x="895" y="438"/>
                  </a:moveTo>
                  <a:cubicBezTo>
                    <a:pt x="895" y="696"/>
                    <a:pt x="696" y="895"/>
                    <a:pt x="458" y="895"/>
                  </a:cubicBezTo>
                  <a:cubicBezTo>
                    <a:pt x="199" y="895"/>
                    <a:pt x="0" y="696"/>
                    <a:pt x="0" y="438"/>
                  </a:cubicBezTo>
                  <a:cubicBezTo>
                    <a:pt x="0" y="199"/>
                    <a:pt x="199" y="0"/>
                    <a:pt x="458" y="0"/>
                  </a:cubicBezTo>
                  <a:cubicBezTo>
                    <a:pt x="696" y="0"/>
                    <a:pt x="895" y="199"/>
                    <a:pt x="895"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206;p29"/>
            <p:cNvSpPr/>
            <p:nvPr/>
          </p:nvSpPr>
          <p:spPr>
            <a:xfrm>
              <a:off x="3538837" y="3267854"/>
              <a:ext cx="41053" cy="40156"/>
            </a:xfrm>
            <a:custGeom>
              <a:avLst/>
              <a:gdLst/>
              <a:ahLst/>
              <a:cxnLst/>
              <a:rect l="l" t="t" r="r" b="b"/>
              <a:pathLst>
                <a:path w="916" h="896" fill="none" extrusionOk="0">
                  <a:moveTo>
                    <a:pt x="916" y="438"/>
                  </a:moveTo>
                  <a:cubicBezTo>
                    <a:pt x="916" y="696"/>
                    <a:pt x="697" y="895"/>
                    <a:pt x="458" y="895"/>
                  </a:cubicBezTo>
                  <a:cubicBezTo>
                    <a:pt x="199" y="895"/>
                    <a:pt x="0" y="696"/>
                    <a:pt x="0" y="438"/>
                  </a:cubicBezTo>
                  <a:cubicBezTo>
                    <a:pt x="0" y="199"/>
                    <a:pt x="199" y="0"/>
                    <a:pt x="458" y="0"/>
                  </a:cubicBezTo>
                  <a:cubicBezTo>
                    <a:pt x="697" y="0"/>
                    <a:pt x="916" y="199"/>
                    <a:pt x="916"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07;p29"/>
            <p:cNvSpPr/>
            <p:nvPr/>
          </p:nvSpPr>
          <p:spPr>
            <a:xfrm>
              <a:off x="3802720" y="3267854"/>
              <a:ext cx="40156" cy="40156"/>
            </a:xfrm>
            <a:custGeom>
              <a:avLst/>
              <a:gdLst/>
              <a:ahLst/>
              <a:cxnLst/>
              <a:rect l="l" t="t" r="r" b="b"/>
              <a:pathLst>
                <a:path w="896" h="896" fill="none" extrusionOk="0">
                  <a:moveTo>
                    <a:pt x="896" y="438"/>
                  </a:moveTo>
                  <a:cubicBezTo>
                    <a:pt x="896" y="696"/>
                    <a:pt x="697" y="895"/>
                    <a:pt x="438" y="895"/>
                  </a:cubicBezTo>
                  <a:cubicBezTo>
                    <a:pt x="200" y="895"/>
                    <a:pt x="1" y="696"/>
                    <a:pt x="1" y="438"/>
                  </a:cubicBezTo>
                  <a:cubicBezTo>
                    <a:pt x="1" y="199"/>
                    <a:pt x="200" y="0"/>
                    <a:pt x="438" y="0"/>
                  </a:cubicBezTo>
                  <a:cubicBezTo>
                    <a:pt x="697" y="0"/>
                    <a:pt x="896" y="199"/>
                    <a:pt x="896"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208;p29"/>
            <p:cNvSpPr/>
            <p:nvPr/>
          </p:nvSpPr>
          <p:spPr>
            <a:xfrm>
              <a:off x="4065752" y="3267854"/>
              <a:ext cx="40156" cy="40156"/>
            </a:xfrm>
            <a:custGeom>
              <a:avLst/>
              <a:gdLst/>
              <a:ahLst/>
              <a:cxnLst/>
              <a:rect l="l" t="t" r="r" b="b"/>
              <a:pathLst>
                <a:path w="896" h="896" fill="none" extrusionOk="0">
                  <a:moveTo>
                    <a:pt x="895" y="438"/>
                  </a:moveTo>
                  <a:cubicBezTo>
                    <a:pt x="895" y="696"/>
                    <a:pt x="696" y="895"/>
                    <a:pt x="438" y="895"/>
                  </a:cubicBezTo>
                  <a:cubicBezTo>
                    <a:pt x="199" y="895"/>
                    <a:pt x="0" y="696"/>
                    <a:pt x="0" y="438"/>
                  </a:cubicBezTo>
                  <a:cubicBezTo>
                    <a:pt x="0" y="199"/>
                    <a:pt x="199" y="0"/>
                    <a:pt x="438" y="0"/>
                  </a:cubicBezTo>
                  <a:cubicBezTo>
                    <a:pt x="696" y="0"/>
                    <a:pt x="895" y="199"/>
                    <a:pt x="895"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09" name="Google Shape;209;p29"/>
          <p:cNvSpPr/>
          <p:nvPr/>
        </p:nvSpPr>
        <p:spPr>
          <a:xfrm flipH="1">
            <a:off x="6983856" y="0"/>
            <a:ext cx="2160144" cy="2162728"/>
          </a:xfrm>
          <a:custGeom>
            <a:avLst/>
            <a:gdLst/>
            <a:ahLst/>
            <a:cxnLst/>
            <a:rect l="l" t="t" r="r" b="b"/>
            <a:pathLst>
              <a:path w="25716" h="25746" extrusionOk="0">
                <a:moveTo>
                  <a:pt x="0" y="0"/>
                </a:moveTo>
                <a:lnTo>
                  <a:pt x="0" y="25745"/>
                </a:lnTo>
                <a:cubicBezTo>
                  <a:pt x="14195" y="25745"/>
                  <a:pt x="25715" y="14225"/>
                  <a:pt x="25715" y="0"/>
                </a:cubicBezTo>
                <a:close/>
              </a:path>
            </a:pathLst>
          </a:custGeom>
          <a:solidFill>
            <a:srgbClr val="D9D9D9">
              <a:alpha val="571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210;p29"/>
          <p:cNvSpPr/>
          <p:nvPr/>
        </p:nvSpPr>
        <p:spPr>
          <a:xfrm>
            <a:off x="5382776" y="4422075"/>
            <a:ext cx="359302" cy="354686"/>
          </a:xfrm>
          <a:custGeom>
            <a:avLst/>
            <a:gdLst/>
            <a:ahLst/>
            <a:cxnLst/>
            <a:rect l="l" t="t" r="r" b="b"/>
            <a:pathLst>
              <a:path w="8017" h="7914" extrusionOk="0">
                <a:moveTo>
                  <a:pt x="607" y="1"/>
                </a:moveTo>
                <a:cubicBezTo>
                  <a:pt x="468" y="1"/>
                  <a:pt x="328" y="51"/>
                  <a:pt x="219" y="150"/>
                </a:cubicBezTo>
                <a:cubicBezTo>
                  <a:pt x="0" y="369"/>
                  <a:pt x="0" y="727"/>
                  <a:pt x="219" y="946"/>
                </a:cubicBezTo>
                <a:lnTo>
                  <a:pt x="3243" y="3950"/>
                </a:lnTo>
                <a:lnTo>
                  <a:pt x="219" y="6973"/>
                </a:lnTo>
                <a:cubicBezTo>
                  <a:pt x="0" y="7192"/>
                  <a:pt x="0" y="7530"/>
                  <a:pt x="219" y="7749"/>
                </a:cubicBezTo>
                <a:cubicBezTo>
                  <a:pt x="328" y="7859"/>
                  <a:pt x="468" y="7913"/>
                  <a:pt x="607" y="7913"/>
                </a:cubicBezTo>
                <a:cubicBezTo>
                  <a:pt x="746" y="7913"/>
                  <a:pt x="885" y="7859"/>
                  <a:pt x="995" y="7749"/>
                </a:cubicBezTo>
                <a:lnTo>
                  <a:pt x="4019" y="4725"/>
                </a:lnTo>
                <a:lnTo>
                  <a:pt x="7042" y="7749"/>
                </a:lnTo>
                <a:cubicBezTo>
                  <a:pt x="7142" y="7859"/>
                  <a:pt x="7281" y="7913"/>
                  <a:pt x="7423" y="7913"/>
                </a:cubicBezTo>
                <a:cubicBezTo>
                  <a:pt x="7564" y="7913"/>
                  <a:pt x="7709" y="7859"/>
                  <a:pt x="7818" y="7749"/>
                </a:cubicBezTo>
                <a:cubicBezTo>
                  <a:pt x="8017" y="7530"/>
                  <a:pt x="8017" y="7192"/>
                  <a:pt x="7818" y="6973"/>
                </a:cubicBezTo>
                <a:lnTo>
                  <a:pt x="4794" y="3950"/>
                </a:lnTo>
                <a:lnTo>
                  <a:pt x="7818" y="946"/>
                </a:lnTo>
                <a:cubicBezTo>
                  <a:pt x="8017" y="727"/>
                  <a:pt x="8017" y="369"/>
                  <a:pt x="7818" y="150"/>
                </a:cubicBezTo>
                <a:cubicBezTo>
                  <a:pt x="7709" y="51"/>
                  <a:pt x="7564" y="1"/>
                  <a:pt x="7423" y="1"/>
                </a:cubicBezTo>
                <a:cubicBezTo>
                  <a:pt x="7281" y="1"/>
                  <a:pt x="7142" y="51"/>
                  <a:pt x="7042" y="150"/>
                </a:cubicBezTo>
                <a:lnTo>
                  <a:pt x="4019" y="3174"/>
                </a:lnTo>
                <a:lnTo>
                  <a:pt x="995" y="150"/>
                </a:lnTo>
                <a:cubicBezTo>
                  <a:pt x="885" y="51"/>
                  <a:pt x="746" y="1"/>
                  <a:pt x="60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29"/>
          <p:cNvSpPr txBox="1">
            <a:spLocks noGrp="1"/>
          </p:cNvSpPr>
          <p:nvPr>
            <p:ph type="title"/>
          </p:nvPr>
        </p:nvSpPr>
        <p:spPr>
          <a:xfrm>
            <a:off x="5230375" y="1893100"/>
            <a:ext cx="3200400" cy="1344300"/>
          </a:xfrm>
          <a:prstGeom prst="rect">
            <a:avLst/>
          </a:prstGeom>
        </p:spPr>
        <p:txBody>
          <a:bodyPr spcFirstLastPara="1" wrap="square" lIns="91425" tIns="91425" rIns="91425" bIns="91425" anchor="ctr" anchorCtr="0">
            <a:noAutofit/>
          </a:bodyPr>
          <a:lstStyle>
            <a:lvl1pPr lvl="0" rtl="0">
              <a:spcBef>
                <a:spcPts val="0"/>
              </a:spcBef>
              <a:spcAft>
                <a:spcPts val="0"/>
              </a:spcAft>
              <a:buSzPts val="3600"/>
              <a:buNone/>
              <a:defRPr sz="52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212" name="Google Shape;212;p29"/>
          <p:cNvSpPr txBox="1">
            <a:spLocks noGrp="1"/>
          </p:cNvSpPr>
          <p:nvPr>
            <p:ph type="subTitle" idx="1"/>
          </p:nvPr>
        </p:nvSpPr>
        <p:spPr>
          <a:xfrm>
            <a:off x="5230375" y="3345925"/>
            <a:ext cx="3059700" cy="703500"/>
          </a:xfrm>
          <a:prstGeom prst="rect">
            <a:avLst/>
          </a:prstGeom>
        </p:spPr>
        <p:txBody>
          <a:bodyPr spcFirstLastPara="1" wrap="square" lIns="91425" tIns="91425" rIns="91425" bIns="91425" anchor="t" anchorCtr="0">
            <a:noAutofit/>
          </a:bodyPr>
          <a:lstStyle>
            <a:lvl1pPr lvl="0"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213" name="Google Shape;213;p29"/>
          <p:cNvSpPr txBox="1">
            <a:spLocks noGrp="1"/>
          </p:cNvSpPr>
          <p:nvPr>
            <p:ph type="title" idx="2" hasCustomPrompt="1"/>
          </p:nvPr>
        </p:nvSpPr>
        <p:spPr>
          <a:xfrm>
            <a:off x="5230375" y="533500"/>
            <a:ext cx="1905600" cy="1239900"/>
          </a:xfrm>
          <a:prstGeom prst="rect">
            <a:avLst/>
          </a:prstGeom>
        </p:spPr>
        <p:txBody>
          <a:bodyPr spcFirstLastPara="1" wrap="square" lIns="91425" tIns="91425" rIns="91425" bIns="91425" anchor="t" anchorCtr="0">
            <a:noAutofit/>
          </a:bodyPr>
          <a:lstStyle>
            <a:lvl1pPr lvl="0" rtl="0">
              <a:spcBef>
                <a:spcPts val="0"/>
              </a:spcBef>
              <a:spcAft>
                <a:spcPts val="0"/>
              </a:spcAft>
              <a:buSzPts val="8900"/>
              <a:buNone/>
              <a:defRPr sz="8900">
                <a:solidFill>
                  <a:schemeClr val="lt2"/>
                </a:solidFill>
              </a:defRPr>
            </a:lvl1pPr>
            <a:lvl2pPr lvl="1" algn="ctr" rtl="0">
              <a:spcBef>
                <a:spcPts val="0"/>
              </a:spcBef>
              <a:spcAft>
                <a:spcPts val="0"/>
              </a:spcAft>
              <a:buSzPts val="8900"/>
              <a:buNone/>
              <a:defRPr sz="8900"/>
            </a:lvl2pPr>
            <a:lvl3pPr lvl="2" algn="ctr" rtl="0">
              <a:spcBef>
                <a:spcPts val="0"/>
              </a:spcBef>
              <a:spcAft>
                <a:spcPts val="0"/>
              </a:spcAft>
              <a:buSzPts val="8900"/>
              <a:buNone/>
              <a:defRPr sz="8900"/>
            </a:lvl3pPr>
            <a:lvl4pPr lvl="3" algn="ctr" rtl="0">
              <a:spcBef>
                <a:spcPts val="0"/>
              </a:spcBef>
              <a:spcAft>
                <a:spcPts val="0"/>
              </a:spcAft>
              <a:buSzPts val="8900"/>
              <a:buNone/>
              <a:defRPr sz="8900"/>
            </a:lvl4pPr>
            <a:lvl5pPr lvl="4" algn="ctr" rtl="0">
              <a:spcBef>
                <a:spcPts val="0"/>
              </a:spcBef>
              <a:spcAft>
                <a:spcPts val="0"/>
              </a:spcAft>
              <a:buSzPts val="8900"/>
              <a:buNone/>
              <a:defRPr sz="8900"/>
            </a:lvl5pPr>
            <a:lvl6pPr lvl="5" algn="ctr" rtl="0">
              <a:spcBef>
                <a:spcPts val="0"/>
              </a:spcBef>
              <a:spcAft>
                <a:spcPts val="0"/>
              </a:spcAft>
              <a:buSzPts val="8900"/>
              <a:buNone/>
              <a:defRPr sz="8900"/>
            </a:lvl6pPr>
            <a:lvl7pPr lvl="6" algn="ctr" rtl="0">
              <a:spcBef>
                <a:spcPts val="0"/>
              </a:spcBef>
              <a:spcAft>
                <a:spcPts val="0"/>
              </a:spcAft>
              <a:buSzPts val="8900"/>
              <a:buNone/>
              <a:defRPr sz="8900"/>
            </a:lvl7pPr>
            <a:lvl8pPr lvl="7" algn="ctr" rtl="0">
              <a:spcBef>
                <a:spcPts val="0"/>
              </a:spcBef>
              <a:spcAft>
                <a:spcPts val="0"/>
              </a:spcAft>
              <a:buSzPts val="8900"/>
              <a:buNone/>
              <a:defRPr sz="8900"/>
            </a:lvl8pPr>
            <a:lvl9pPr lvl="8" algn="ctr" rtl="0">
              <a:spcBef>
                <a:spcPts val="0"/>
              </a:spcBef>
              <a:spcAft>
                <a:spcPts val="0"/>
              </a:spcAft>
              <a:buSzPts val="8900"/>
              <a:buNone/>
              <a:defRPr sz="8900"/>
            </a:lvl9pPr>
          </a:lstStyle>
          <a:p>
            <a:r>
              <a:t>xx%</a:t>
            </a:r>
          </a:p>
        </p:txBody>
      </p:sp>
      <p:sp>
        <p:nvSpPr>
          <p:cNvPr id="214" name="Google Shape;214;p29"/>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itle only 1">
  <p:cSld name="CUSTOM_7">
    <p:spTree>
      <p:nvGrpSpPr>
        <p:cNvPr id="1" name="Shape 215"/>
        <p:cNvGrpSpPr/>
        <p:nvPr/>
      </p:nvGrpSpPr>
      <p:grpSpPr>
        <a:xfrm>
          <a:off x="0" y="0"/>
          <a:ext cx="0" cy="0"/>
          <a:chOff x="0" y="0"/>
          <a:chExt cx="0" cy="0"/>
        </a:xfrm>
      </p:grpSpPr>
      <p:sp>
        <p:nvSpPr>
          <p:cNvPr id="216" name="Google Shape;216;p30"/>
          <p:cNvSpPr/>
          <p:nvPr/>
        </p:nvSpPr>
        <p:spPr>
          <a:xfrm rot="10800000" flipH="1">
            <a:off x="6385013" y="1"/>
            <a:ext cx="2785414" cy="1205500"/>
          </a:xfrm>
          <a:custGeom>
            <a:avLst/>
            <a:gdLst/>
            <a:ahLst/>
            <a:cxnLst/>
            <a:rect l="l" t="t" r="r" b="b"/>
            <a:pathLst>
              <a:path w="25047" h="12555" extrusionOk="0">
                <a:moveTo>
                  <a:pt x="12523" y="1"/>
                </a:moveTo>
                <a:cubicBezTo>
                  <a:pt x="5623" y="1"/>
                  <a:pt x="0" y="5624"/>
                  <a:pt x="0" y="12554"/>
                </a:cubicBezTo>
                <a:lnTo>
                  <a:pt x="25046" y="12554"/>
                </a:lnTo>
                <a:cubicBezTo>
                  <a:pt x="25046" y="5624"/>
                  <a:pt x="19453" y="1"/>
                  <a:pt x="12523" y="1"/>
                </a:cubicBezTo>
                <a:close/>
              </a:path>
            </a:pathLst>
          </a:custGeom>
          <a:solidFill>
            <a:srgbClr val="D9D9D9">
              <a:alpha val="571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217;p30"/>
          <p:cNvSpPr/>
          <p:nvPr/>
        </p:nvSpPr>
        <p:spPr>
          <a:xfrm>
            <a:off x="6295601" y="320950"/>
            <a:ext cx="359302" cy="354686"/>
          </a:xfrm>
          <a:custGeom>
            <a:avLst/>
            <a:gdLst/>
            <a:ahLst/>
            <a:cxnLst/>
            <a:rect l="l" t="t" r="r" b="b"/>
            <a:pathLst>
              <a:path w="8017" h="7914" extrusionOk="0">
                <a:moveTo>
                  <a:pt x="607" y="1"/>
                </a:moveTo>
                <a:cubicBezTo>
                  <a:pt x="468" y="1"/>
                  <a:pt x="328" y="51"/>
                  <a:pt x="219" y="150"/>
                </a:cubicBezTo>
                <a:cubicBezTo>
                  <a:pt x="0" y="369"/>
                  <a:pt x="0" y="727"/>
                  <a:pt x="219" y="946"/>
                </a:cubicBezTo>
                <a:lnTo>
                  <a:pt x="3243" y="3950"/>
                </a:lnTo>
                <a:lnTo>
                  <a:pt x="219" y="6973"/>
                </a:lnTo>
                <a:cubicBezTo>
                  <a:pt x="0" y="7192"/>
                  <a:pt x="0" y="7530"/>
                  <a:pt x="219" y="7749"/>
                </a:cubicBezTo>
                <a:cubicBezTo>
                  <a:pt x="328" y="7859"/>
                  <a:pt x="468" y="7913"/>
                  <a:pt x="607" y="7913"/>
                </a:cubicBezTo>
                <a:cubicBezTo>
                  <a:pt x="746" y="7913"/>
                  <a:pt x="885" y="7859"/>
                  <a:pt x="995" y="7749"/>
                </a:cubicBezTo>
                <a:lnTo>
                  <a:pt x="4019" y="4725"/>
                </a:lnTo>
                <a:lnTo>
                  <a:pt x="7042" y="7749"/>
                </a:lnTo>
                <a:cubicBezTo>
                  <a:pt x="7142" y="7859"/>
                  <a:pt x="7281" y="7913"/>
                  <a:pt x="7423" y="7913"/>
                </a:cubicBezTo>
                <a:cubicBezTo>
                  <a:pt x="7564" y="7913"/>
                  <a:pt x="7709" y="7859"/>
                  <a:pt x="7818" y="7749"/>
                </a:cubicBezTo>
                <a:cubicBezTo>
                  <a:pt x="8017" y="7530"/>
                  <a:pt x="8017" y="7192"/>
                  <a:pt x="7818" y="6973"/>
                </a:cubicBezTo>
                <a:lnTo>
                  <a:pt x="4794" y="3950"/>
                </a:lnTo>
                <a:lnTo>
                  <a:pt x="7818" y="946"/>
                </a:lnTo>
                <a:cubicBezTo>
                  <a:pt x="8017" y="727"/>
                  <a:pt x="8017" y="369"/>
                  <a:pt x="7818" y="150"/>
                </a:cubicBezTo>
                <a:cubicBezTo>
                  <a:pt x="7709" y="51"/>
                  <a:pt x="7564" y="1"/>
                  <a:pt x="7423" y="1"/>
                </a:cubicBezTo>
                <a:cubicBezTo>
                  <a:pt x="7281" y="1"/>
                  <a:pt x="7142" y="51"/>
                  <a:pt x="7042" y="150"/>
                </a:cubicBezTo>
                <a:lnTo>
                  <a:pt x="4019" y="3174"/>
                </a:lnTo>
                <a:lnTo>
                  <a:pt x="995" y="150"/>
                </a:lnTo>
                <a:cubicBezTo>
                  <a:pt x="885" y="51"/>
                  <a:pt x="746" y="1"/>
                  <a:pt x="60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18" name="Google Shape;218;p30"/>
          <p:cNvGrpSpPr/>
          <p:nvPr/>
        </p:nvGrpSpPr>
        <p:grpSpPr>
          <a:xfrm>
            <a:off x="540574" y="320042"/>
            <a:ext cx="1259199" cy="457219"/>
            <a:chOff x="3275850" y="3006614"/>
            <a:chExt cx="830059" cy="301397"/>
          </a:xfrm>
        </p:grpSpPr>
        <p:sp>
          <p:nvSpPr>
            <p:cNvPr id="219" name="Google Shape;219;p30"/>
            <p:cNvSpPr/>
            <p:nvPr/>
          </p:nvSpPr>
          <p:spPr>
            <a:xfrm>
              <a:off x="3275850" y="3006614"/>
              <a:ext cx="40156" cy="40156"/>
            </a:xfrm>
            <a:custGeom>
              <a:avLst/>
              <a:gdLst/>
              <a:ahLst/>
              <a:cxnLst/>
              <a:rect l="l" t="t" r="r" b="b"/>
              <a:pathLst>
                <a:path w="896" h="896" fill="none" extrusionOk="0">
                  <a:moveTo>
                    <a:pt x="895" y="458"/>
                  </a:moveTo>
                  <a:cubicBezTo>
                    <a:pt x="895" y="697"/>
                    <a:pt x="696" y="896"/>
                    <a:pt x="458" y="896"/>
                  </a:cubicBezTo>
                  <a:cubicBezTo>
                    <a:pt x="199" y="896"/>
                    <a:pt x="0" y="697"/>
                    <a:pt x="0" y="458"/>
                  </a:cubicBezTo>
                  <a:cubicBezTo>
                    <a:pt x="0" y="200"/>
                    <a:pt x="199" y="1"/>
                    <a:pt x="458" y="1"/>
                  </a:cubicBezTo>
                  <a:cubicBezTo>
                    <a:pt x="696" y="1"/>
                    <a:pt x="895" y="200"/>
                    <a:pt x="895"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 name="Google Shape;220;p30"/>
            <p:cNvSpPr/>
            <p:nvPr/>
          </p:nvSpPr>
          <p:spPr>
            <a:xfrm>
              <a:off x="3538837" y="3006614"/>
              <a:ext cx="41053" cy="40156"/>
            </a:xfrm>
            <a:custGeom>
              <a:avLst/>
              <a:gdLst/>
              <a:ahLst/>
              <a:cxnLst/>
              <a:rect l="l" t="t" r="r" b="b"/>
              <a:pathLst>
                <a:path w="916" h="896" fill="none" extrusionOk="0">
                  <a:moveTo>
                    <a:pt x="916" y="458"/>
                  </a:moveTo>
                  <a:cubicBezTo>
                    <a:pt x="916" y="697"/>
                    <a:pt x="697" y="896"/>
                    <a:pt x="458" y="896"/>
                  </a:cubicBezTo>
                  <a:cubicBezTo>
                    <a:pt x="199" y="896"/>
                    <a:pt x="0" y="697"/>
                    <a:pt x="0" y="458"/>
                  </a:cubicBezTo>
                  <a:cubicBezTo>
                    <a:pt x="0" y="200"/>
                    <a:pt x="199" y="1"/>
                    <a:pt x="458" y="1"/>
                  </a:cubicBezTo>
                  <a:cubicBezTo>
                    <a:pt x="697" y="1"/>
                    <a:pt x="916" y="200"/>
                    <a:pt x="916"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221;p30"/>
            <p:cNvSpPr/>
            <p:nvPr/>
          </p:nvSpPr>
          <p:spPr>
            <a:xfrm>
              <a:off x="3802720" y="3006614"/>
              <a:ext cx="40156" cy="40156"/>
            </a:xfrm>
            <a:custGeom>
              <a:avLst/>
              <a:gdLst/>
              <a:ahLst/>
              <a:cxnLst/>
              <a:rect l="l" t="t" r="r" b="b"/>
              <a:pathLst>
                <a:path w="896" h="896" fill="none" extrusionOk="0">
                  <a:moveTo>
                    <a:pt x="896" y="458"/>
                  </a:moveTo>
                  <a:cubicBezTo>
                    <a:pt x="896" y="697"/>
                    <a:pt x="697" y="896"/>
                    <a:pt x="438" y="896"/>
                  </a:cubicBezTo>
                  <a:cubicBezTo>
                    <a:pt x="200" y="896"/>
                    <a:pt x="1" y="697"/>
                    <a:pt x="1" y="458"/>
                  </a:cubicBezTo>
                  <a:cubicBezTo>
                    <a:pt x="1" y="200"/>
                    <a:pt x="200" y="1"/>
                    <a:pt x="438" y="1"/>
                  </a:cubicBezTo>
                  <a:cubicBezTo>
                    <a:pt x="697" y="1"/>
                    <a:pt x="896" y="200"/>
                    <a:pt x="896"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222;p30"/>
            <p:cNvSpPr/>
            <p:nvPr/>
          </p:nvSpPr>
          <p:spPr>
            <a:xfrm>
              <a:off x="4065752" y="3006614"/>
              <a:ext cx="40156" cy="40156"/>
            </a:xfrm>
            <a:custGeom>
              <a:avLst/>
              <a:gdLst/>
              <a:ahLst/>
              <a:cxnLst/>
              <a:rect l="l" t="t" r="r" b="b"/>
              <a:pathLst>
                <a:path w="896" h="896" fill="none" extrusionOk="0">
                  <a:moveTo>
                    <a:pt x="895" y="458"/>
                  </a:moveTo>
                  <a:cubicBezTo>
                    <a:pt x="895" y="697"/>
                    <a:pt x="696" y="896"/>
                    <a:pt x="438" y="896"/>
                  </a:cubicBezTo>
                  <a:cubicBezTo>
                    <a:pt x="199" y="896"/>
                    <a:pt x="0" y="697"/>
                    <a:pt x="0" y="458"/>
                  </a:cubicBezTo>
                  <a:cubicBezTo>
                    <a:pt x="0" y="200"/>
                    <a:pt x="199" y="1"/>
                    <a:pt x="438" y="1"/>
                  </a:cubicBezTo>
                  <a:cubicBezTo>
                    <a:pt x="696" y="1"/>
                    <a:pt x="895" y="200"/>
                    <a:pt x="895"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223;p30"/>
            <p:cNvSpPr/>
            <p:nvPr/>
          </p:nvSpPr>
          <p:spPr>
            <a:xfrm>
              <a:off x="3275850" y="3267854"/>
              <a:ext cx="40156" cy="40156"/>
            </a:xfrm>
            <a:custGeom>
              <a:avLst/>
              <a:gdLst/>
              <a:ahLst/>
              <a:cxnLst/>
              <a:rect l="l" t="t" r="r" b="b"/>
              <a:pathLst>
                <a:path w="896" h="896" fill="none" extrusionOk="0">
                  <a:moveTo>
                    <a:pt x="895" y="438"/>
                  </a:moveTo>
                  <a:cubicBezTo>
                    <a:pt x="895" y="696"/>
                    <a:pt x="696" y="895"/>
                    <a:pt x="458" y="895"/>
                  </a:cubicBezTo>
                  <a:cubicBezTo>
                    <a:pt x="199" y="895"/>
                    <a:pt x="0" y="696"/>
                    <a:pt x="0" y="438"/>
                  </a:cubicBezTo>
                  <a:cubicBezTo>
                    <a:pt x="0" y="199"/>
                    <a:pt x="199" y="0"/>
                    <a:pt x="458" y="0"/>
                  </a:cubicBezTo>
                  <a:cubicBezTo>
                    <a:pt x="696" y="0"/>
                    <a:pt x="895" y="199"/>
                    <a:pt x="895"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224;p30"/>
            <p:cNvSpPr/>
            <p:nvPr/>
          </p:nvSpPr>
          <p:spPr>
            <a:xfrm>
              <a:off x="3538837" y="3267854"/>
              <a:ext cx="41053" cy="40156"/>
            </a:xfrm>
            <a:custGeom>
              <a:avLst/>
              <a:gdLst/>
              <a:ahLst/>
              <a:cxnLst/>
              <a:rect l="l" t="t" r="r" b="b"/>
              <a:pathLst>
                <a:path w="916" h="896" fill="none" extrusionOk="0">
                  <a:moveTo>
                    <a:pt x="916" y="438"/>
                  </a:moveTo>
                  <a:cubicBezTo>
                    <a:pt x="916" y="696"/>
                    <a:pt x="697" y="895"/>
                    <a:pt x="458" y="895"/>
                  </a:cubicBezTo>
                  <a:cubicBezTo>
                    <a:pt x="199" y="895"/>
                    <a:pt x="0" y="696"/>
                    <a:pt x="0" y="438"/>
                  </a:cubicBezTo>
                  <a:cubicBezTo>
                    <a:pt x="0" y="199"/>
                    <a:pt x="199" y="0"/>
                    <a:pt x="458" y="0"/>
                  </a:cubicBezTo>
                  <a:cubicBezTo>
                    <a:pt x="697" y="0"/>
                    <a:pt x="916" y="199"/>
                    <a:pt x="916"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225;p30"/>
            <p:cNvSpPr/>
            <p:nvPr/>
          </p:nvSpPr>
          <p:spPr>
            <a:xfrm>
              <a:off x="3802720" y="3267854"/>
              <a:ext cx="40156" cy="40156"/>
            </a:xfrm>
            <a:custGeom>
              <a:avLst/>
              <a:gdLst/>
              <a:ahLst/>
              <a:cxnLst/>
              <a:rect l="l" t="t" r="r" b="b"/>
              <a:pathLst>
                <a:path w="896" h="896" fill="none" extrusionOk="0">
                  <a:moveTo>
                    <a:pt x="896" y="438"/>
                  </a:moveTo>
                  <a:cubicBezTo>
                    <a:pt x="896" y="696"/>
                    <a:pt x="697" y="895"/>
                    <a:pt x="438" y="895"/>
                  </a:cubicBezTo>
                  <a:cubicBezTo>
                    <a:pt x="200" y="895"/>
                    <a:pt x="1" y="696"/>
                    <a:pt x="1" y="438"/>
                  </a:cubicBezTo>
                  <a:cubicBezTo>
                    <a:pt x="1" y="199"/>
                    <a:pt x="200" y="0"/>
                    <a:pt x="438" y="0"/>
                  </a:cubicBezTo>
                  <a:cubicBezTo>
                    <a:pt x="697" y="0"/>
                    <a:pt x="896" y="199"/>
                    <a:pt x="896"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226;p30"/>
            <p:cNvSpPr/>
            <p:nvPr/>
          </p:nvSpPr>
          <p:spPr>
            <a:xfrm>
              <a:off x="4065752" y="3267854"/>
              <a:ext cx="40156" cy="40156"/>
            </a:xfrm>
            <a:custGeom>
              <a:avLst/>
              <a:gdLst/>
              <a:ahLst/>
              <a:cxnLst/>
              <a:rect l="l" t="t" r="r" b="b"/>
              <a:pathLst>
                <a:path w="896" h="896" fill="none" extrusionOk="0">
                  <a:moveTo>
                    <a:pt x="895" y="438"/>
                  </a:moveTo>
                  <a:cubicBezTo>
                    <a:pt x="895" y="696"/>
                    <a:pt x="696" y="895"/>
                    <a:pt x="438" y="895"/>
                  </a:cubicBezTo>
                  <a:cubicBezTo>
                    <a:pt x="199" y="895"/>
                    <a:pt x="0" y="696"/>
                    <a:pt x="0" y="438"/>
                  </a:cubicBezTo>
                  <a:cubicBezTo>
                    <a:pt x="0" y="199"/>
                    <a:pt x="199" y="0"/>
                    <a:pt x="438" y="0"/>
                  </a:cubicBezTo>
                  <a:cubicBezTo>
                    <a:pt x="696" y="0"/>
                    <a:pt x="895" y="199"/>
                    <a:pt x="895"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27" name="Google Shape;227;p30"/>
          <p:cNvSpPr/>
          <p:nvPr/>
        </p:nvSpPr>
        <p:spPr>
          <a:xfrm rot="5400000" flipH="1">
            <a:off x="781350" y="3459875"/>
            <a:ext cx="716400" cy="2279100"/>
          </a:xfrm>
          <a:prstGeom prst="round2SameRect">
            <a:avLst>
              <a:gd name="adj1" fmla="val 50000"/>
              <a:gd name="adj2" fmla="val 0"/>
            </a:avLst>
          </a:prstGeom>
          <a:solidFill>
            <a:srgbClr val="D9D9D9">
              <a:alpha val="571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228;p30"/>
          <p:cNvSpPr txBox="1">
            <a:spLocks noGrp="1"/>
          </p:cNvSpPr>
          <p:nvPr>
            <p:ph type="title"/>
          </p:nvPr>
        </p:nvSpPr>
        <p:spPr>
          <a:xfrm>
            <a:off x="713225" y="445050"/>
            <a:ext cx="77175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sz="3200"/>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229" name="Google Shape;229;p30"/>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itle and text 1">
  <p:cSld name="CUSTOM_5">
    <p:spTree>
      <p:nvGrpSpPr>
        <p:cNvPr id="1" name="Shape 230"/>
        <p:cNvGrpSpPr/>
        <p:nvPr/>
      </p:nvGrpSpPr>
      <p:grpSpPr>
        <a:xfrm>
          <a:off x="0" y="0"/>
          <a:ext cx="0" cy="0"/>
          <a:chOff x="0" y="0"/>
          <a:chExt cx="0" cy="0"/>
        </a:xfrm>
      </p:grpSpPr>
      <p:sp>
        <p:nvSpPr>
          <p:cNvPr id="231" name="Google Shape;231;p31"/>
          <p:cNvSpPr/>
          <p:nvPr/>
        </p:nvSpPr>
        <p:spPr>
          <a:xfrm rot="-5400000">
            <a:off x="6514850" y="1696653"/>
            <a:ext cx="3508083" cy="1750210"/>
          </a:xfrm>
          <a:custGeom>
            <a:avLst/>
            <a:gdLst/>
            <a:ahLst/>
            <a:cxnLst/>
            <a:rect l="l" t="t" r="r" b="b"/>
            <a:pathLst>
              <a:path w="26992" h="13466" extrusionOk="0">
                <a:moveTo>
                  <a:pt x="13496" y="0"/>
                </a:moveTo>
                <a:cubicBezTo>
                  <a:pt x="6049" y="0"/>
                  <a:pt x="1" y="6019"/>
                  <a:pt x="1" y="13466"/>
                </a:cubicBezTo>
                <a:lnTo>
                  <a:pt x="4469" y="13466"/>
                </a:lnTo>
                <a:cubicBezTo>
                  <a:pt x="4469" y="8481"/>
                  <a:pt x="8511" y="4438"/>
                  <a:pt x="13496" y="4438"/>
                </a:cubicBezTo>
                <a:cubicBezTo>
                  <a:pt x="18481" y="4438"/>
                  <a:pt x="22524" y="8481"/>
                  <a:pt x="22524" y="13466"/>
                </a:cubicBezTo>
                <a:lnTo>
                  <a:pt x="26992" y="13466"/>
                </a:lnTo>
                <a:cubicBezTo>
                  <a:pt x="26992" y="6019"/>
                  <a:pt x="20943" y="0"/>
                  <a:pt x="13496" y="0"/>
                </a:cubicBezTo>
                <a:close/>
              </a:path>
            </a:pathLst>
          </a:custGeom>
          <a:solidFill>
            <a:srgbClr val="D9D9D9">
              <a:alpha val="571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232;p31"/>
          <p:cNvSpPr/>
          <p:nvPr/>
        </p:nvSpPr>
        <p:spPr>
          <a:xfrm>
            <a:off x="8162451" y="3909688"/>
            <a:ext cx="359302" cy="354686"/>
          </a:xfrm>
          <a:custGeom>
            <a:avLst/>
            <a:gdLst/>
            <a:ahLst/>
            <a:cxnLst/>
            <a:rect l="l" t="t" r="r" b="b"/>
            <a:pathLst>
              <a:path w="8017" h="7914" extrusionOk="0">
                <a:moveTo>
                  <a:pt x="607" y="1"/>
                </a:moveTo>
                <a:cubicBezTo>
                  <a:pt x="468" y="1"/>
                  <a:pt x="328" y="51"/>
                  <a:pt x="219" y="150"/>
                </a:cubicBezTo>
                <a:cubicBezTo>
                  <a:pt x="0" y="369"/>
                  <a:pt x="0" y="727"/>
                  <a:pt x="219" y="946"/>
                </a:cubicBezTo>
                <a:lnTo>
                  <a:pt x="3243" y="3950"/>
                </a:lnTo>
                <a:lnTo>
                  <a:pt x="219" y="6973"/>
                </a:lnTo>
                <a:cubicBezTo>
                  <a:pt x="0" y="7192"/>
                  <a:pt x="0" y="7530"/>
                  <a:pt x="219" y="7749"/>
                </a:cubicBezTo>
                <a:cubicBezTo>
                  <a:pt x="328" y="7859"/>
                  <a:pt x="468" y="7913"/>
                  <a:pt x="607" y="7913"/>
                </a:cubicBezTo>
                <a:cubicBezTo>
                  <a:pt x="746" y="7913"/>
                  <a:pt x="885" y="7859"/>
                  <a:pt x="995" y="7749"/>
                </a:cubicBezTo>
                <a:lnTo>
                  <a:pt x="4019" y="4725"/>
                </a:lnTo>
                <a:lnTo>
                  <a:pt x="7042" y="7749"/>
                </a:lnTo>
                <a:cubicBezTo>
                  <a:pt x="7142" y="7859"/>
                  <a:pt x="7281" y="7913"/>
                  <a:pt x="7423" y="7913"/>
                </a:cubicBezTo>
                <a:cubicBezTo>
                  <a:pt x="7564" y="7913"/>
                  <a:pt x="7709" y="7859"/>
                  <a:pt x="7818" y="7749"/>
                </a:cubicBezTo>
                <a:cubicBezTo>
                  <a:pt x="8017" y="7530"/>
                  <a:pt x="8017" y="7192"/>
                  <a:pt x="7818" y="6973"/>
                </a:cubicBezTo>
                <a:lnTo>
                  <a:pt x="4794" y="3950"/>
                </a:lnTo>
                <a:lnTo>
                  <a:pt x="7818" y="946"/>
                </a:lnTo>
                <a:cubicBezTo>
                  <a:pt x="8017" y="727"/>
                  <a:pt x="8017" y="369"/>
                  <a:pt x="7818" y="150"/>
                </a:cubicBezTo>
                <a:cubicBezTo>
                  <a:pt x="7709" y="51"/>
                  <a:pt x="7564" y="1"/>
                  <a:pt x="7423" y="1"/>
                </a:cubicBezTo>
                <a:cubicBezTo>
                  <a:pt x="7281" y="1"/>
                  <a:pt x="7142" y="51"/>
                  <a:pt x="7042" y="150"/>
                </a:cubicBezTo>
                <a:lnTo>
                  <a:pt x="4019" y="3174"/>
                </a:lnTo>
                <a:lnTo>
                  <a:pt x="995" y="150"/>
                </a:lnTo>
                <a:cubicBezTo>
                  <a:pt x="885" y="51"/>
                  <a:pt x="746" y="1"/>
                  <a:pt x="60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233;p31"/>
          <p:cNvSpPr/>
          <p:nvPr/>
        </p:nvSpPr>
        <p:spPr>
          <a:xfrm rot="5400000" flipH="1">
            <a:off x="781350" y="-408900"/>
            <a:ext cx="716400" cy="2279100"/>
          </a:xfrm>
          <a:prstGeom prst="round2SameRect">
            <a:avLst>
              <a:gd name="adj1" fmla="val 50000"/>
              <a:gd name="adj2" fmla="val 0"/>
            </a:avLst>
          </a:prstGeom>
          <a:solidFill>
            <a:srgbClr val="D9D9D9">
              <a:alpha val="571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34" name="Google Shape;234;p31"/>
          <p:cNvGrpSpPr/>
          <p:nvPr/>
        </p:nvGrpSpPr>
        <p:grpSpPr>
          <a:xfrm>
            <a:off x="2884224" y="4478192"/>
            <a:ext cx="1259199" cy="457219"/>
            <a:chOff x="3275850" y="3006614"/>
            <a:chExt cx="830059" cy="301397"/>
          </a:xfrm>
        </p:grpSpPr>
        <p:sp>
          <p:nvSpPr>
            <p:cNvPr id="235" name="Google Shape;235;p31"/>
            <p:cNvSpPr/>
            <p:nvPr/>
          </p:nvSpPr>
          <p:spPr>
            <a:xfrm>
              <a:off x="3275850" y="3006614"/>
              <a:ext cx="40156" cy="40156"/>
            </a:xfrm>
            <a:custGeom>
              <a:avLst/>
              <a:gdLst/>
              <a:ahLst/>
              <a:cxnLst/>
              <a:rect l="l" t="t" r="r" b="b"/>
              <a:pathLst>
                <a:path w="896" h="896" fill="none" extrusionOk="0">
                  <a:moveTo>
                    <a:pt x="895" y="458"/>
                  </a:moveTo>
                  <a:cubicBezTo>
                    <a:pt x="895" y="697"/>
                    <a:pt x="696" y="896"/>
                    <a:pt x="458" y="896"/>
                  </a:cubicBezTo>
                  <a:cubicBezTo>
                    <a:pt x="199" y="896"/>
                    <a:pt x="0" y="697"/>
                    <a:pt x="0" y="458"/>
                  </a:cubicBezTo>
                  <a:cubicBezTo>
                    <a:pt x="0" y="200"/>
                    <a:pt x="199" y="1"/>
                    <a:pt x="458" y="1"/>
                  </a:cubicBezTo>
                  <a:cubicBezTo>
                    <a:pt x="696" y="1"/>
                    <a:pt x="895" y="200"/>
                    <a:pt x="895"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236;p31"/>
            <p:cNvSpPr/>
            <p:nvPr/>
          </p:nvSpPr>
          <p:spPr>
            <a:xfrm>
              <a:off x="3538837" y="3006614"/>
              <a:ext cx="41053" cy="40156"/>
            </a:xfrm>
            <a:custGeom>
              <a:avLst/>
              <a:gdLst/>
              <a:ahLst/>
              <a:cxnLst/>
              <a:rect l="l" t="t" r="r" b="b"/>
              <a:pathLst>
                <a:path w="916" h="896" fill="none" extrusionOk="0">
                  <a:moveTo>
                    <a:pt x="916" y="458"/>
                  </a:moveTo>
                  <a:cubicBezTo>
                    <a:pt x="916" y="697"/>
                    <a:pt x="697" y="896"/>
                    <a:pt x="458" y="896"/>
                  </a:cubicBezTo>
                  <a:cubicBezTo>
                    <a:pt x="199" y="896"/>
                    <a:pt x="0" y="697"/>
                    <a:pt x="0" y="458"/>
                  </a:cubicBezTo>
                  <a:cubicBezTo>
                    <a:pt x="0" y="200"/>
                    <a:pt x="199" y="1"/>
                    <a:pt x="458" y="1"/>
                  </a:cubicBezTo>
                  <a:cubicBezTo>
                    <a:pt x="697" y="1"/>
                    <a:pt x="916" y="200"/>
                    <a:pt x="916"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237;p31"/>
            <p:cNvSpPr/>
            <p:nvPr/>
          </p:nvSpPr>
          <p:spPr>
            <a:xfrm>
              <a:off x="3802720" y="3006614"/>
              <a:ext cx="40156" cy="40156"/>
            </a:xfrm>
            <a:custGeom>
              <a:avLst/>
              <a:gdLst/>
              <a:ahLst/>
              <a:cxnLst/>
              <a:rect l="l" t="t" r="r" b="b"/>
              <a:pathLst>
                <a:path w="896" h="896" fill="none" extrusionOk="0">
                  <a:moveTo>
                    <a:pt x="896" y="458"/>
                  </a:moveTo>
                  <a:cubicBezTo>
                    <a:pt x="896" y="697"/>
                    <a:pt x="697" y="896"/>
                    <a:pt x="438" y="896"/>
                  </a:cubicBezTo>
                  <a:cubicBezTo>
                    <a:pt x="200" y="896"/>
                    <a:pt x="1" y="697"/>
                    <a:pt x="1" y="458"/>
                  </a:cubicBezTo>
                  <a:cubicBezTo>
                    <a:pt x="1" y="200"/>
                    <a:pt x="200" y="1"/>
                    <a:pt x="438" y="1"/>
                  </a:cubicBezTo>
                  <a:cubicBezTo>
                    <a:pt x="697" y="1"/>
                    <a:pt x="896" y="200"/>
                    <a:pt x="896"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238;p31"/>
            <p:cNvSpPr/>
            <p:nvPr/>
          </p:nvSpPr>
          <p:spPr>
            <a:xfrm>
              <a:off x="4065752" y="3006614"/>
              <a:ext cx="40156" cy="40156"/>
            </a:xfrm>
            <a:custGeom>
              <a:avLst/>
              <a:gdLst/>
              <a:ahLst/>
              <a:cxnLst/>
              <a:rect l="l" t="t" r="r" b="b"/>
              <a:pathLst>
                <a:path w="896" h="896" fill="none" extrusionOk="0">
                  <a:moveTo>
                    <a:pt x="895" y="458"/>
                  </a:moveTo>
                  <a:cubicBezTo>
                    <a:pt x="895" y="697"/>
                    <a:pt x="696" y="896"/>
                    <a:pt x="438" y="896"/>
                  </a:cubicBezTo>
                  <a:cubicBezTo>
                    <a:pt x="199" y="896"/>
                    <a:pt x="0" y="697"/>
                    <a:pt x="0" y="458"/>
                  </a:cubicBezTo>
                  <a:cubicBezTo>
                    <a:pt x="0" y="200"/>
                    <a:pt x="199" y="1"/>
                    <a:pt x="438" y="1"/>
                  </a:cubicBezTo>
                  <a:cubicBezTo>
                    <a:pt x="696" y="1"/>
                    <a:pt x="895" y="200"/>
                    <a:pt x="895"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239;p31"/>
            <p:cNvSpPr/>
            <p:nvPr/>
          </p:nvSpPr>
          <p:spPr>
            <a:xfrm>
              <a:off x="3275850" y="3267854"/>
              <a:ext cx="40156" cy="40156"/>
            </a:xfrm>
            <a:custGeom>
              <a:avLst/>
              <a:gdLst/>
              <a:ahLst/>
              <a:cxnLst/>
              <a:rect l="l" t="t" r="r" b="b"/>
              <a:pathLst>
                <a:path w="896" h="896" fill="none" extrusionOk="0">
                  <a:moveTo>
                    <a:pt x="895" y="438"/>
                  </a:moveTo>
                  <a:cubicBezTo>
                    <a:pt x="895" y="696"/>
                    <a:pt x="696" y="895"/>
                    <a:pt x="458" y="895"/>
                  </a:cubicBezTo>
                  <a:cubicBezTo>
                    <a:pt x="199" y="895"/>
                    <a:pt x="0" y="696"/>
                    <a:pt x="0" y="438"/>
                  </a:cubicBezTo>
                  <a:cubicBezTo>
                    <a:pt x="0" y="199"/>
                    <a:pt x="199" y="0"/>
                    <a:pt x="458" y="0"/>
                  </a:cubicBezTo>
                  <a:cubicBezTo>
                    <a:pt x="696" y="0"/>
                    <a:pt x="895" y="199"/>
                    <a:pt x="895"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240;p31"/>
            <p:cNvSpPr/>
            <p:nvPr/>
          </p:nvSpPr>
          <p:spPr>
            <a:xfrm>
              <a:off x="3538837" y="3267854"/>
              <a:ext cx="41053" cy="40156"/>
            </a:xfrm>
            <a:custGeom>
              <a:avLst/>
              <a:gdLst/>
              <a:ahLst/>
              <a:cxnLst/>
              <a:rect l="l" t="t" r="r" b="b"/>
              <a:pathLst>
                <a:path w="916" h="896" fill="none" extrusionOk="0">
                  <a:moveTo>
                    <a:pt x="916" y="438"/>
                  </a:moveTo>
                  <a:cubicBezTo>
                    <a:pt x="916" y="696"/>
                    <a:pt x="697" y="895"/>
                    <a:pt x="458" y="895"/>
                  </a:cubicBezTo>
                  <a:cubicBezTo>
                    <a:pt x="199" y="895"/>
                    <a:pt x="0" y="696"/>
                    <a:pt x="0" y="438"/>
                  </a:cubicBezTo>
                  <a:cubicBezTo>
                    <a:pt x="0" y="199"/>
                    <a:pt x="199" y="0"/>
                    <a:pt x="458" y="0"/>
                  </a:cubicBezTo>
                  <a:cubicBezTo>
                    <a:pt x="697" y="0"/>
                    <a:pt x="916" y="199"/>
                    <a:pt x="916"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241;p31"/>
            <p:cNvSpPr/>
            <p:nvPr/>
          </p:nvSpPr>
          <p:spPr>
            <a:xfrm>
              <a:off x="3802720" y="3267854"/>
              <a:ext cx="40156" cy="40156"/>
            </a:xfrm>
            <a:custGeom>
              <a:avLst/>
              <a:gdLst/>
              <a:ahLst/>
              <a:cxnLst/>
              <a:rect l="l" t="t" r="r" b="b"/>
              <a:pathLst>
                <a:path w="896" h="896" fill="none" extrusionOk="0">
                  <a:moveTo>
                    <a:pt x="896" y="438"/>
                  </a:moveTo>
                  <a:cubicBezTo>
                    <a:pt x="896" y="696"/>
                    <a:pt x="697" y="895"/>
                    <a:pt x="438" y="895"/>
                  </a:cubicBezTo>
                  <a:cubicBezTo>
                    <a:pt x="200" y="895"/>
                    <a:pt x="1" y="696"/>
                    <a:pt x="1" y="438"/>
                  </a:cubicBezTo>
                  <a:cubicBezTo>
                    <a:pt x="1" y="199"/>
                    <a:pt x="200" y="0"/>
                    <a:pt x="438" y="0"/>
                  </a:cubicBezTo>
                  <a:cubicBezTo>
                    <a:pt x="697" y="0"/>
                    <a:pt x="896" y="199"/>
                    <a:pt x="896"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42;p31"/>
            <p:cNvSpPr/>
            <p:nvPr/>
          </p:nvSpPr>
          <p:spPr>
            <a:xfrm>
              <a:off x="4065752" y="3267854"/>
              <a:ext cx="40156" cy="40156"/>
            </a:xfrm>
            <a:custGeom>
              <a:avLst/>
              <a:gdLst/>
              <a:ahLst/>
              <a:cxnLst/>
              <a:rect l="l" t="t" r="r" b="b"/>
              <a:pathLst>
                <a:path w="896" h="896" fill="none" extrusionOk="0">
                  <a:moveTo>
                    <a:pt x="895" y="438"/>
                  </a:moveTo>
                  <a:cubicBezTo>
                    <a:pt x="895" y="696"/>
                    <a:pt x="696" y="895"/>
                    <a:pt x="438" y="895"/>
                  </a:cubicBezTo>
                  <a:cubicBezTo>
                    <a:pt x="199" y="895"/>
                    <a:pt x="0" y="696"/>
                    <a:pt x="0" y="438"/>
                  </a:cubicBezTo>
                  <a:cubicBezTo>
                    <a:pt x="0" y="199"/>
                    <a:pt x="199" y="0"/>
                    <a:pt x="438" y="0"/>
                  </a:cubicBezTo>
                  <a:cubicBezTo>
                    <a:pt x="696" y="0"/>
                    <a:pt x="895" y="199"/>
                    <a:pt x="895"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43" name="Google Shape;243;p31"/>
          <p:cNvSpPr txBox="1">
            <a:spLocks noGrp="1"/>
          </p:cNvSpPr>
          <p:nvPr>
            <p:ph type="title"/>
          </p:nvPr>
        </p:nvSpPr>
        <p:spPr>
          <a:xfrm>
            <a:off x="713225" y="445050"/>
            <a:ext cx="77175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sz="3200"/>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244" name="Google Shape;244;p31"/>
          <p:cNvSpPr txBox="1">
            <a:spLocks noGrp="1"/>
          </p:cNvSpPr>
          <p:nvPr>
            <p:ph type="subTitle" idx="1"/>
          </p:nvPr>
        </p:nvSpPr>
        <p:spPr>
          <a:xfrm>
            <a:off x="713225" y="1406675"/>
            <a:ext cx="4004700" cy="27537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lt1"/>
              </a:buClr>
              <a:buSzPts val="1400"/>
              <a:buFont typeface="Nunito"/>
              <a:buChar char="●"/>
              <a:defRPr sz="1600"/>
            </a:lvl1pPr>
            <a:lvl2pPr lvl="1" rtl="0">
              <a:spcBef>
                <a:spcPts val="1600"/>
              </a:spcBef>
              <a:spcAft>
                <a:spcPts val="0"/>
              </a:spcAft>
              <a:buClr>
                <a:schemeClr val="lt1"/>
              </a:buClr>
              <a:buSzPts val="1400"/>
              <a:buFont typeface="Nunito"/>
              <a:buChar char="○"/>
              <a:defRPr/>
            </a:lvl2pPr>
            <a:lvl3pPr lvl="2" rtl="0">
              <a:spcBef>
                <a:spcPts val="1600"/>
              </a:spcBef>
              <a:spcAft>
                <a:spcPts val="0"/>
              </a:spcAft>
              <a:buClr>
                <a:schemeClr val="lt1"/>
              </a:buClr>
              <a:buSzPts val="1400"/>
              <a:buFont typeface="Nunito"/>
              <a:buChar char="■"/>
              <a:defRPr/>
            </a:lvl3pPr>
            <a:lvl4pPr lvl="3" rtl="0">
              <a:spcBef>
                <a:spcPts val="1600"/>
              </a:spcBef>
              <a:spcAft>
                <a:spcPts val="0"/>
              </a:spcAft>
              <a:buClr>
                <a:schemeClr val="lt1"/>
              </a:buClr>
              <a:buSzPts val="1400"/>
              <a:buFont typeface="Nunito"/>
              <a:buChar char="●"/>
              <a:defRPr/>
            </a:lvl4pPr>
            <a:lvl5pPr lvl="4" rtl="0">
              <a:spcBef>
                <a:spcPts val="1600"/>
              </a:spcBef>
              <a:spcAft>
                <a:spcPts val="0"/>
              </a:spcAft>
              <a:buClr>
                <a:schemeClr val="lt1"/>
              </a:buClr>
              <a:buSzPts val="1400"/>
              <a:buFont typeface="Nunito"/>
              <a:buChar char="○"/>
              <a:defRPr/>
            </a:lvl5pPr>
            <a:lvl6pPr lvl="5" rtl="0">
              <a:spcBef>
                <a:spcPts val="1600"/>
              </a:spcBef>
              <a:spcAft>
                <a:spcPts val="0"/>
              </a:spcAft>
              <a:buClr>
                <a:schemeClr val="lt1"/>
              </a:buClr>
              <a:buSzPts val="1400"/>
              <a:buFont typeface="Nunito"/>
              <a:buChar char="■"/>
              <a:defRPr/>
            </a:lvl6pPr>
            <a:lvl7pPr lvl="6" rtl="0">
              <a:spcBef>
                <a:spcPts val="1600"/>
              </a:spcBef>
              <a:spcAft>
                <a:spcPts val="0"/>
              </a:spcAft>
              <a:buClr>
                <a:schemeClr val="lt1"/>
              </a:buClr>
              <a:buSzPts val="1400"/>
              <a:buFont typeface="Nunito"/>
              <a:buChar char="●"/>
              <a:defRPr/>
            </a:lvl7pPr>
            <a:lvl8pPr lvl="7" rtl="0">
              <a:spcBef>
                <a:spcPts val="1600"/>
              </a:spcBef>
              <a:spcAft>
                <a:spcPts val="0"/>
              </a:spcAft>
              <a:buClr>
                <a:schemeClr val="lt1"/>
              </a:buClr>
              <a:buSzPts val="1400"/>
              <a:buFont typeface="Nunito"/>
              <a:buChar char="○"/>
              <a:defRPr/>
            </a:lvl8pPr>
            <a:lvl9pPr lvl="8" rtl="0">
              <a:spcBef>
                <a:spcPts val="1600"/>
              </a:spcBef>
              <a:spcAft>
                <a:spcPts val="1600"/>
              </a:spcAft>
              <a:buClr>
                <a:schemeClr val="lt1"/>
              </a:buClr>
              <a:buSzPts val="1400"/>
              <a:buFont typeface="Nunito"/>
              <a:buChar char="■"/>
              <a:defRPr/>
            </a:lvl9pPr>
          </a:lstStyle>
          <a:p>
            <a:endParaRPr/>
          </a:p>
        </p:txBody>
      </p:sp>
      <p:sp>
        <p:nvSpPr>
          <p:cNvPr id="245" name="Google Shape;245;p31"/>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Section title and description 1">
  <p:cSld name="SECTION_TITLE_AND_DESCRIPTION_1">
    <p:spTree>
      <p:nvGrpSpPr>
        <p:cNvPr id="1" name="Shape 246"/>
        <p:cNvGrpSpPr/>
        <p:nvPr/>
      </p:nvGrpSpPr>
      <p:grpSpPr>
        <a:xfrm>
          <a:off x="0" y="0"/>
          <a:ext cx="0" cy="0"/>
          <a:chOff x="0" y="0"/>
          <a:chExt cx="0" cy="0"/>
        </a:xfrm>
      </p:grpSpPr>
      <p:sp>
        <p:nvSpPr>
          <p:cNvPr id="247" name="Google Shape;247;p32"/>
          <p:cNvSpPr/>
          <p:nvPr/>
        </p:nvSpPr>
        <p:spPr>
          <a:xfrm>
            <a:off x="3217550" y="3938001"/>
            <a:ext cx="2785414" cy="1205500"/>
          </a:xfrm>
          <a:custGeom>
            <a:avLst/>
            <a:gdLst/>
            <a:ahLst/>
            <a:cxnLst/>
            <a:rect l="l" t="t" r="r" b="b"/>
            <a:pathLst>
              <a:path w="25047" h="12555" extrusionOk="0">
                <a:moveTo>
                  <a:pt x="12523" y="1"/>
                </a:moveTo>
                <a:cubicBezTo>
                  <a:pt x="5623" y="1"/>
                  <a:pt x="0" y="5624"/>
                  <a:pt x="0" y="12554"/>
                </a:cubicBezTo>
                <a:lnTo>
                  <a:pt x="25046" y="12554"/>
                </a:lnTo>
                <a:cubicBezTo>
                  <a:pt x="25046" y="5624"/>
                  <a:pt x="19453" y="1"/>
                  <a:pt x="12523" y="1"/>
                </a:cubicBezTo>
                <a:close/>
              </a:path>
            </a:pathLst>
          </a:custGeom>
          <a:solidFill>
            <a:srgbClr val="D9D9D9">
              <a:alpha val="571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48" name="Google Shape;248;p32"/>
          <p:cNvGrpSpPr/>
          <p:nvPr/>
        </p:nvGrpSpPr>
        <p:grpSpPr>
          <a:xfrm>
            <a:off x="3915279" y="182340"/>
            <a:ext cx="1389958" cy="1347232"/>
            <a:chOff x="4226800" y="3624975"/>
            <a:chExt cx="544100" cy="527375"/>
          </a:xfrm>
        </p:grpSpPr>
        <p:sp>
          <p:nvSpPr>
            <p:cNvPr id="249" name="Google Shape;249;p32"/>
            <p:cNvSpPr/>
            <p:nvPr/>
          </p:nvSpPr>
          <p:spPr>
            <a:xfrm>
              <a:off x="4355200" y="3735900"/>
              <a:ext cx="415700" cy="416450"/>
            </a:xfrm>
            <a:custGeom>
              <a:avLst/>
              <a:gdLst/>
              <a:ahLst/>
              <a:cxnLst/>
              <a:rect l="l" t="t" r="r" b="b"/>
              <a:pathLst>
                <a:path w="16628" h="16658" extrusionOk="0">
                  <a:moveTo>
                    <a:pt x="8329" y="1"/>
                  </a:moveTo>
                  <a:cubicBezTo>
                    <a:pt x="3709" y="1"/>
                    <a:pt x="1" y="3739"/>
                    <a:pt x="1" y="8329"/>
                  </a:cubicBezTo>
                  <a:cubicBezTo>
                    <a:pt x="1" y="12919"/>
                    <a:pt x="3709" y="16658"/>
                    <a:pt x="8329" y="16658"/>
                  </a:cubicBezTo>
                  <a:cubicBezTo>
                    <a:pt x="12919" y="16658"/>
                    <a:pt x="16627" y="12919"/>
                    <a:pt x="16627" y="8329"/>
                  </a:cubicBezTo>
                  <a:cubicBezTo>
                    <a:pt x="16627" y="3739"/>
                    <a:pt x="12919" y="1"/>
                    <a:pt x="8329" y="1"/>
                  </a:cubicBezTo>
                  <a:close/>
                </a:path>
              </a:pathLst>
            </a:custGeom>
            <a:solidFill>
              <a:srgbClr val="D9D9D9">
                <a:alpha val="571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250;p32"/>
            <p:cNvSpPr/>
            <p:nvPr/>
          </p:nvSpPr>
          <p:spPr>
            <a:xfrm>
              <a:off x="4239700" y="3713100"/>
              <a:ext cx="424800" cy="76025"/>
            </a:xfrm>
            <a:custGeom>
              <a:avLst/>
              <a:gdLst/>
              <a:ahLst/>
              <a:cxnLst/>
              <a:rect l="l" t="t" r="r" b="b"/>
              <a:pathLst>
                <a:path w="16992" h="3041" extrusionOk="0">
                  <a:moveTo>
                    <a:pt x="16779" y="1"/>
                  </a:moveTo>
                  <a:lnTo>
                    <a:pt x="122" y="2706"/>
                  </a:lnTo>
                  <a:cubicBezTo>
                    <a:pt x="92" y="2828"/>
                    <a:pt x="31" y="2949"/>
                    <a:pt x="1" y="3040"/>
                  </a:cubicBezTo>
                  <a:lnTo>
                    <a:pt x="16992" y="274"/>
                  </a:lnTo>
                  <a:cubicBezTo>
                    <a:pt x="16931" y="183"/>
                    <a:pt x="16840" y="92"/>
                    <a:pt x="1677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1;p32"/>
            <p:cNvSpPr/>
            <p:nvPr/>
          </p:nvSpPr>
          <p:spPr>
            <a:xfrm>
              <a:off x="4226800" y="3768575"/>
              <a:ext cx="470375" cy="84375"/>
            </a:xfrm>
            <a:custGeom>
              <a:avLst/>
              <a:gdLst/>
              <a:ahLst/>
              <a:cxnLst/>
              <a:rect l="l" t="t" r="r" b="b"/>
              <a:pathLst>
                <a:path w="18815" h="3375" extrusionOk="0">
                  <a:moveTo>
                    <a:pt x="18693" y="1"/>
                  </a:moveTo>
                  <a:lnTo>
                    <a:pt x="30" y="3040"/>
                  </a:lnTo>
                  <a:cubicBezTo>
                    <a:pt x="0" y="3132"/>
                    <a:pt x="0" y="3253"/>
                    <a:pt x="0" y="3375"/>
                  </a:cubicBezTo>
                  <a:lnTo>
                    <a:pt x="18815" y="274"/>
                  </a:lnTo>
                  <a:cubicBezTo>
                    <a:pt x="18785" y="183"/>
                    <a:pt x="18724" y="92"/>
                    <a:pt x="1869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252;p32"/>
            <p:cNvSpPr/>
            <p:nvPr/>
          </p:nvSpPr>
          <p:spPr>
            <a:xfrm>
              <a:off x="4229075" y="3826325"/>
              <a:ext cx="484075" cy="86650"/>
            </a:xfrm>
            <a:custGeom>
              <a:avLst/>
              <a:gdLst/>
              <a:ahLst/>
              <a:cxnLst/>
              <a:rect l="l" t="t" r="r" b="b"/>
              <a:pathLst>
                <a:path w="19363" h="3466" extrusionOk="0">
                  <a:moveTo>
                    <a:pt x="19332" y="1"/>
                  </a:moveTo>
                  <a:lnTo>
                    <a:pt x="0" y="3162"/>
                  </a:lnTo>
                  <a:cubicBezTo>
                    <a:pt x="0" y="3223"/>
                    <a:pt x="0" y="3284"/>
                    <a:pt x="0" y="3314"/>
                  </a:cubicBezTo>
                  <a:cubicBezTo>
                    <a:pt x="31" y="3375"/>
                    <a:pt x="31" y="3436"/>
                    <a:pt x="31" y="3466"/>
                  </a:cubicBezTo>
                  <a:lnTo>
                    <a:pt x="19362" y="305"/>
                  </a:lnTo>
                  <a:cubicBezTo>
                    <a:pt x="19362" y="274"/>
                    <a:pt x="19362" y="214"/>
                    <a:pt x="19332" y="153"/>
                  </a:cubicBezTo>
                  <a:cubicBezTo>
                    <a:pt x="19332" y="122"/>
                    <a:pt x="19332" y="62"/>
                    <a:pt x="1933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253;p32"/>
            <p:cNvSpPr/>
            <p:nvPr/>
          </p:nvSpPr>
          <p:spPr>
            <a:xfrm>
              <a:off x="4275425" y="3661450"/>
              <a:ext cx="334375" cy="60800"/>
            </a:xfrm>
            <a:custGeom>
              <a:avLst/>
              <a:gdLst/>
              <a:ahLst/>
              <a:cxnLst/>
              <a:rect l="l" t="t" r="r" b="b"/>
              <a:pathLst>
                <a:path w="13375" h="2432" extrusionOk="0">
                  <a:moveTo>
                    <a:pt x="12979" y="0"/>
                  </a:moveTo>
                  <a:lnTo>
                    <a:pt x="274" y="2097"/>
                  </a:lnTo>
                  <a:cubicBezTo>
                    <a:pt x="183" y="2189"/>
                    <a:pt x="92" y="2310"/>
                    <a:pt x="0" y="2432"/>
                  </a:cubicBezTo>
                  <a:lnTo>
                    <a:pt x="13374" y="274"/>
                  </a:lnTo>
                  <a:cubicBezTo>
                    <a:pt x="13253" y="182"/>
                    <a:pt x="13101" y="91"/>
                    <a:pt x="1297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254;p32"/>
            <p:cNvSpPr/>
            <p:nvPr/>
          </p:nvSpPr>
          <p:spPr>
            <a:xfrm>
              <a:off x="4332425" y="4017075"/>
              <a:ext cx="334375" cy="60800"/>
            </a:xfrm>
            <a:custGeom>
              <a:avLst/>
              <a:gdLst/>
              <a:ahLst/>
              <a:cxnLst/>
              <a:rect l="l" t="t" r="r" b="b"/>
              <a:pathLst>
                <a:path w="13375" h="2432" extrusionOk="0">
                  <a:moveTo>
                    <a:pt x="13374" y="0"/>
                  </a:moveTo>
                  <a:lnTo>
                    <a:pt x="0" y="2189"/>
                  </a:lnTo>
                  <a:cubicBezTo>
                    <a:pt x="122" y="2280"/>
                    <a:pt x="243" y="2371"/>
                    <a:pt x="395" y="2432"/>
                  </a:cubicBezTo>
                  <a:lnTo>
                    <a:pt x="13070" y="365"/>
                  </a:lnTo>
                  <a:cubicBezTo>
                    <a:pt x="13192" y="243"/>
                    <a:pt x="13283" y="122"/>
                    <a:pt x="1337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32"/>
            <p:cNvSpPr/>
            <p:nvPr/>
          </p:nvSpPr>
          <p:spPr>
            <a:xfrm>
              <a:off x="4372700" y="3624975"/>
              <a:ext cx="120825" cy="20525"/>
            </a:xfrm>
            <a:custGeom>
              <a:avLst/>
              <a:gdLst/>
              <a:ahLst/>
              <a:cxnLst/>
              <a:rect l="l" t="t" r="r" b="b"/>
              <a:pathLst>
                <a:path w="4833" h="821" extrusionOk="0">
                  <a:moveTo>
                    <a:pt x="4011" y="0"/>
                  </a:moveTo>
                  <a:cubicBezTo>
                    <a:pt x="3462" y="0"/>
                    <a:pt x="2908" y="41"/>
                    <a:pt x="2340" y="122"/>
                  </a:cubicBezTo>
                  <a:cubicBezTo>
                    <a:pt x="1520" y="274"/>
                    <a:pt x="730" y="517"/>
                    <a:pt x="0" y="821"/>
                  </a:cubicBezTo>
                  <a:lnTo>
                    <a:pt x="4833" y="30"/>
                  </a:lnTo>
                  <a:cubicBezTo>
                    <a:pt x="4559" y="10"/>
                    <a:pt x="4286" y="0"/>
                    <a:pt x="401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256;p32"/>
            <p:cNvSpPr/>
            <p:nvPr/>
          </p:nvSpPr>
          <p:spPr>
            <a:xfrm>
              <a:off x="4245025" y="3887125"/>
              <a:ext cx="470400" cy="84375"/>
            </a:xfrm>
            <a:custGeom>
              <a:avLst/>
              <a:gdLst/>
              <a:ahLst/>
              <a:cxnLst/>
              <a:rect l="l" t="t" r="r" b="b"/>
              <a:pathLst>
                <a:path w="18816" h="3375" extrusionOk="0">
                  <a:moveTo>
                    <a:pt x="18815" y="1"/>
                  </a:moveTo>
                  <a:lnTo>
                    <a:pt x="1" y="3070"/>
                  </a:lnTo>
                  <a:cubicBezTo>
                    <a:pt x="31" y="3162"/>
                    <a:pt x="61" y="3253"/>
                    <a:pt x="122" y="3374"/>
                  </a:cubicBezTo>
                  <a:lnTo>
                    <a:pt x="18785" y="304"/>
                  </a:lnTo>
                  <a:cubicBezTo>
                    <a:pt x="18785" y="213"/>
                    <a:pt x="18815" y="92"/>
                    <a:pt x="1881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257;p32"/>
            <p:cNvSpPr/>
            <p:nvPr/>
          </p:nvSpPr>
          <p:spPr>
            <a:xfrm>
              <a:off x="4277700" y="3950200"/>
              <a:ext cx="424800" cy="76775"/>
            </a:xfrm>
            <a:custGeom>
              <a:avLst/>
              <a:gdLst/>
              <a:ahLst/>
              <a:cxnLst/>
              <a:rect l="l" t="t" r="r" b="b"/>
              <a:pathLst>
                <a:path w="16992" h="3071" extrusionOk="0">
                  <a:moveTo>
                    <a:pt x="16992" y="0"/>
                  </a:moveTo>
                  <a:lnTo>
                    <a:pt x="1" y="2766"/>
                  </a:lnTo>
                  <a:cubicBezTo>
                    <a:pt x="61" y="2888"/>
                    <a:pt x="122" y="2979"/>
                    <a:pt x="213" y="3070"/>
                  </a:cubicBezTo>
                  <a:lnTo>
                    <a:pt x="16870" y="335"/>
                  </a:lnTo>
                  <a:cubicBezTo>
                    <a:pt x="16901" y="213"/>
                    <a:pt x="16961" y="122"/>
                    <a:pt x="169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58" name="Google Shape;258;p32"/>
          <p:cNvSpPr/>
          <p:nvPr/>
        </p:nvSpPr>
        <p:spPr>
          <a:xfrm>
            <a:off x="5589926" y="4363413"/>
            <a:ext cx="359302" cy="354686"/>
          </a:xfrm>
          <a:custGeom>
            <a:avLst/>
            <a:gdLst/>
            <a:ahLst/>
            <a:cxnLst/>
            <a:rect l="l" t="t" r="r" b="b"/>
            <a:pathLst>
              <a:path w="8017" h="7914" extrusionOk="0">
                <a:moveTo>
                  <a:pt x="607" y="1"/>
                </a:moveTo>
                <a:cubicBezTo>
                  <a:pt x="468" y="1"/>
                  <a:pt x="328" y="51"/>
                  <a:pt x="219" y="150"/>
                </a:cubicBezTo>
                <a:cubicBezTo>
                  <a:pt x="0" y="369"/>
                  <a:pt x="0" y="727"/>
                  <a:pt x="219" y="946"/>
                </a:cubicBezTo>
                <a:lnTo>
                  <a:pt x="3243" y="3950"/>
                </a:lnTo>
                <a:lnTo>
                  <a:pt x="219" y="6973"/>
                </a:lnTo>
                <a:cubicBezTo>
                  <a:pt x="0" y="7192"/>
                  <a:pt x="0" y="7530"/>
                  <a:pt x="219" y="7749"/>
                </a:cubicBezTo>
                <a:cubicBezTo>
                  <a:pt x="328" y="7859"/>
                  <a:pt x="468" y="7913"/>
                  <a:pt x="607" y="7913"/>
                </a:cubicBezTo>
                <a:cubicBezTo>
                  <a:pt x="746" y="7913"/>
                  <a:pt x="885" y="7859"/>
                  <a:pt x="995" y="7749"/>
                </a:cubicBezTo>
                <a:lnTo>
                  <a:pt x="4019" y="4725"/>
                </a:lnTo>
                <a:lnTo>
                  <a:pt x="7042" y="7749"/>
                </a:lnTo>
                <a:cubicBezTo>
                  <a:pt x="7142" y="7859"/>
                  <a:pt x="7281" y="7913"/>
                  <a:pt x="7423" y="7913"/>
                </a:cubicBezTo>
                <a:cubicBezTo>
                  <a:pt x="7564" y="7913"/>
                  <a:pt x="7709" y="7859"/>
                  <a:pt x="7818" y="7749"/>
                </a:cubicBezTo>
                <a:cubicBezTo>
                  <a:pt x="8017" y="7530"/>
                  <a:pt x="8017" y="7192"/>
                  <a:pt x="7818" y="6973"/>
                </a:cubicBezTo>
                <a:lnTo>
                  <a:pt x="4794" y="3950"/>
                </a:lnTo>
                <a:lnTo>
                  <a:pt x="7818" y="946"/>
                </a:lnTo>
                <a:cubicBezTo>
                  <a:pt x="8017" y="727"/>
                  <a:pt x="8017" y="369"/>
                  <a:pt x="7818" y="150"/>
                </a:cubicBezTo>
                <a:cubicBezTo>
                  <a:pt x="7709" y="51"/>
                  <a:pt x="7564" y="1"/>
                  <a:pt x="7423" y="1"/>
                </a:cubicBezTo>
                <a:cubicBezTo>
                  <a:pt x="7281" y="1"/>
                  <a:pt x="7142" y="51"/>
                  <a:pt x="7042" y="150"/>
                </a:cubicBezTo>
                <a:lnTo>
                  <a:pt x="4019" y="3174"/>
                </a:lnTo>
                <a:lnTo>
                  <a:pt x="995" y="150"/>
                </a:lnTo>
                <a:cubicBezTo>
                  <a:pt x="885" y="51"/>
                  <a:pt x="746" y="1"/>
                  <a:pt x="60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 name="Google Shape;259;p32"/>
          <p:cNvSpPr txBox="1">
            <a:spLocks noGrp="1"/>
          </p:cNvSpPr>
          <p:nvPr>
            <p:ph type="title"/>
          </p:nvPr>
        </p:nvSpPr>
        <p:spPr>
          <a:xfrm>
            <a:off x="4636925" y="1198913"/>
            <a:ext cx="3796200" cy="1396200"/>
          </a:xfrm>
          <a:prstGeom prst="rect">
            <a:avLst/>
          </a:prstGeom>
        </p:spPr>
        <p:txBody>
          <a:bodyPr spcFirstLastPara="1" wrap="square" lIns="91425" tIns="91425" rIns="91425" bIns="91425" anchor="b" anchorCtr="0">
            <a:noAutofit/>
          </a:bodyPr>
          <a:lstStyle>
            <a:lvl1pPr lvl="0" algn="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260" name="Google Shape;260;p32"/>
          <p:cNvSpPr txBox="1">
            <a:spLocks noGrp="1"/>
          </p:cNvSpPr>
          <p:nvPr>
            <p:ph type="subTitle" idx="1"/>
          </p:nvPr>
        </p:nvSpPr>
        <p:spPr>
          <a:xfrm>
            <a:off x="4637050" y="2595163"/>
            <a:ext cx="3796200" cy="13962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2100"/>
              <a:buNone/>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261" name="Google Shape;261;p32"/>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itle + text 1">
  <p:cSld name="CUSTOM_9">
    <p:spTree>
      <p:nvGrpSpPr>
        <p:cNvPr id="1" name="Shape 262"/>
        <p:cNvGrpSpPr/>
        <p:nvPr/>
      </p:nvGrpSpPr>
      <p:grpSpPr>
        <a:xfrm>
          <a:off x="0" y="0"/>
          <a:ext cx="0" cy="0"/>
          <a:chOff x="0" y="0"/>
          <a:chExt cx="0" cy="0"/>
        </a:xfrm>
      </p:grpSpPr>
      <p:sp>
        <p:nvSpPr>
          <p:cNvPr id="263" name="Google Shape;263;p33"/>
          <p:cNvSpPr/>
          <p:nvPr/>
        </p:nvSpPr>
        <p:spPr>
          <a:xfrm flipH="1">
            <a:off x="6758587" y="539500"/>
            <a:ext cx="2017738" cy="751056"/>
          </a:xfrm>
          <a:custGeom>
            <a:avLst/>
            <a:gdLst/>
            <a:ahLst/>
            <a:cxnLst/>
            <a:rect l="l" t="t" r="r" b="b"/>
            <a:pathLst>
              <a:path w="36243" h="13490" extrusionOk="0">
                <a:moveTo>
                  <a:pt x="14002" y="0"/>
                </a:moveTo>
                <a:cubicBezTo>
                  <a:pt x="9370" y="0"/>
                  <a:pt x="5620" y="3750"/>
                  <a:pt x="5620" y="8370"/>
                </a:cubicBezTo>
                <a:lnTo>
                  <a:pt x="5620" y="8406"/>
                </a:lnTo>
                <a:cubicBezTo>
                  <a:pt x="5465" y="8394"/>
                  <a:pt x="5286" y="8370"/>
                  <a:pt x="5120" y="8370"/>
                </a:cubicBezTo>
                <a:cubicBezTo>
                  <a:pt x="2286" y="8370"/>
                  <a:pt x="0" y="10668"/>
                  <a:pt x="0" y="13490"/>
                </a:cubicBezTo>
                <a:lnTo>
                  <a:pt x="36243" y="13490"/>
                </a:lnTo>
                <a:cubicBezTo>
                  <a:pt x="35885" y="11144"/>
                  <a:pt x="33861" y="9370"/>
                  <a:pt x="31433" y="9370"/>
                </a:cubicBezTo>
                <a:cubicBezTo>
                  <a:pt x="30587" y="9370"/>
                  <a:pt x="29778" y="9596"/>
                  <a:pt x="29075" y="9966"/>
                </a:cubicBezTo>
                <a:cubicBezTo>
                  <a:pt x="27944" y="8251"/>
                  <a:pt x="26003" y="7120"/>
                  <a:pt x="23777" y="7120"/>
                </a:cubicBezTo>
                <a:cubicBezTo>
                  <a:pt x="23277" y="7120"/>
                  <a:pt x="22789" y="7179"/>
                  <a:pt x="22312" y="7299"/>
                </a:cubicBezTo>
                <a:cubicBezTo>
                  <a:pt x="21788" y="3179"/>
                  <a:pt x="18276" y="0"/>
                  <a:pt x="1400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 name="Google Shape;264;p33"/>
          <p:cNvSpPr txBox="1">
            <a:spLocks noGrp="1"/>
          </p:cNvSpPr>
          <p:nvPr>
            <p:ph type="title"/>
          </p:nvPr>
        </p:nvSpPr>
        <p:spPr>
          <a:xfrm>
            <a:off x="713225" y="545100"/>
            <a:ext cx="80766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600"/>
              <a:buNone/>
              <a:defRPr sz="2600"/>
            </a:lvl1pPr>
            <a:lvl2pPr lvl="1" rtl="0">
              <a:spcBef>
                <a:spcPts val="0"/>
              </a:spcBef>
              <a:spcAft>
                <a:spcPts val="0"/>
              </a:spcAft>
              <a:buSzPts val="2600"/>
              <a:buNone/>
              <a:defRPr sz="2600"/>
            </a:lvl2pPr>
            <a:lvl3pPr lvl="2" rtl="0">
              <a:spcBef>
                <a:spcPts val="0"/>
              </a:spcBef>
              <a:spcAft>
                <a:spcPts val="0"/>
              </a:spcAft>
              <a:buSzPts val="2600"/>
              <a:buNone/>
              <a:defRPr sz="2600"/>
            </a:lvl3pPr>
            <a:lvl4pPr lvl="3" rtl="0">
              <a:spcBef>
                <a:spcPts val="0"/>
              </a:spcBef>
              <a:spcAft>
                <a:spcPts val="0"/>
              </a:spcAft>
              <a:buSzPts val="2600"/>
              <a:buNone/>
              <a:defRPr sz="2600"/>
            </a:lvl4pPr>
            <a:lvl5pPr lvl="4" rtl="0">
              <a:spcBef>
                <a:spcPts val="0"/>
              </a:spcBef>
              <a:spcAft>
                <a:spcPts val="0"/>
              </a:spcAft>
              <a:buSzPts val="2600"/>
              <a:buNone/>
              <a:defRPr sz="2600"/>
            </a:lvl5pPr>
            <a:lvl6pPr lvl="5" rtl="0">
              <a:spcBef>
                <a:spcPts val="0"/>
              </a:spcBef>
              <a:spcAft>
                <a:spcPts val="0"/>
              </a:spcAft>
              <a:buSzPts val="2600"/>
              <a:buNone/>
              <a:defRPr sz="2600"/>
            </a:lvl6pPr>
            <a:lvl7pPr lvl="6" rtl="0">
              <a:spcBef>
                <a:spcPts val="0"/>
              </a:spcBef>
              <a:spcAft>
                <a:spcPts val="0"/>
              </a:spcAft>
              <a:buSzPts val="2600"/>
              <a:buNone/>
              <a:defRPr sz="2600"/>
            </a:lvl7pPr>
            <a:lvl8pPr lvl="7" rtl="0">
              <a:spcBef>
                <a:spcPts val="0"/>
              </a:spcBef>
              <a:spcAft>
                <a:spcPts val="0"/>
              </a:spcAft>
              <a:buSzPts val="2600"/>
              <a:buNone/>
              <a:defRPr sz="2600"/>
            </a:lvl8pPr>
            <a:lvl9pPr lvl="8" rtl="0">
              <a:spcBef>
                <a:spcPts val="0"/>
              </a:spcBef>
              <a:spcAft>
                <a:spcPts val="0"/>
              </a:spcAft>
              <a:buSzPts val="2600"/>
              <a:buNone/>
              <a:defRPr sz="2600"/>
            </a:lvl9pPr>
          </a:lstStyle>
          <a:p>
            <a:endParaRPr/>
          </a:p>
        </p:txBody>
      </p:sp>
      <p:sp>
        <p:nvSpPr>
          <p:cNvPr id="265" name="Google Shape;265;p33"/>
          <p:cNvSpPr txBox="1">
            <a:spLocks noGrp="1"/>
          </p:cNvSpPr>
          <p:nvPr>
            <p:ph type="subTitle" idx="1"/>
          </p:nvPr>
        </p:nvSpPr>
        <p:spPr>
          <a:xfrm>
            <a:off x="713225" y="2257230"/>
            <a:ext cx="3267000" cy="12597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4"/>
              </a:buClr>
              <a:buSzPts val="3000"/>
              <a:buFont typeface="Fira Sans Extra Condensed SemiBold"/>
              <a:buChar char="●"/>
              <a:defRPr sz="1400"/>
            </a:lvl1pPr>
            <a:lvl2pPr lvl="1" rtl="0">
              <a:spcBef>
                <a:spcPts val="1600"/>
              </a:spcBef>
              <a:spcAft>
                <a:spcPts val="0"/>
              </a:spcAft>
              <a:buClr>
                <a:srgbClr val="434343"/>
              </a:buClr>
              <a:buSzPts val="1600"/>
              <a:buFont typeface="Barlow Condensed SemiBold"/>
              <a:buChar char="○"/>
              <a:defRPr/>
            </a:lvl2pPr>
            <a:lvl3pPr lvl="2" rtl="0">
              <a:spcBef>
                <a:spcPts val="1600"/>
              </a:spcBef>
              <a:spcAft>
                <a:spcPts val="0"/>
              </a:spcAft>
              <a:buClr>
                <a:srgbClr val="434343"/>
              </a:buClr>
              <a:buSzPts val="1600"/>
              <a:buFont typeface="Barlow Condensed SemiBold"/>
              <a:buChar char="■"/>
              <a:defRPr/>
            </a:lvl3pPr>
            <a:lvl4pPr lvl="3" rtl="0">
              <a:spcBef>
                <a:spcPts val="1600"/>
              </a:spcBef>
              <a:spcAft>
                <a:spcPts val="0"/>
              </a:spcAft>
              <a:buClr>
                <a:srgbClr val="434343"/>
              </a:buClr>
              <a:buSzPts val="1600"/>
              <a:buFont typeface="Barlow Condensed SemiBold"/>
              <a:buChar char="●"/>
              <a:defRPr/>
            </a:lvl4pPr>
            <a:lvl5pPr lvl="4" rtl="0">
              <a:spcBef>
                <a:spcPts val="1600"/>
              </a:spcBef>
              <a:spcAft>
                <a:spcPts val="0"/>
              </a:spcAft>
              <a:buClr>
                <a:srgbClr val="434343"/>
              </a:buClr>
              <a:buSzPts val="1600"/>
              <a:buFont typeface="Barlow Condensed SemiBold"/>
              <a:buChar char="○"/>
              <a:defRPr/>
            </a:lvl5pPr>
            <a:lvl6pPr lvl="5" rtl="0">
              <a:spcBef>
                <a:spcPts val="1600"/>
              </a:spcBef>
              <a:spcAft>
                <a:spcPts val="0"/>
              </a:spcAft>
              <a:buClr>
                <a:srgbClr val="434343"/>
              </a:buClr>
              <a:buSzPts val="1600"/>
              <a:buFont typeface="Barlow Condensed SemiBold"/>
              <a:buChar char="■"/>
              <a:defRPr/>
            </a:lvl6pPr>
            <a:lvl7pPr lvl="6" rtl="0">
              <a:spcBef>
                <a:spcPts val="1600"/>
              </a:spcBef>
              <a:spcAft>
                <a:spcPts val="0"/>
              </a:spcAft>
              <a:buClr>
                <a:srgbClr val="434343"/>
              </a:buClr>
              <a:buSzPts val="1600"/>
              <a:buFont typeface="Barlow Condensed SemiBold"/>
              <a:buChar char="●"/>
              <a:defRPr/>
            </a:lvl7pPr>
            <a:lvl8pPr lvl="7" rtl="0">
              <a:spcBef>
                <a:spcPts val="1600"/>
              </a:spcBef>
              <a:spcAft>
                <a:spcPts val="0"/>
              </a:spcAft>
              <a:buClr>
                <a:srgbClr val="434343"/>
              </a:buClr>
              <a:buSzPts val="1600"/>
              <a:buFont typeface="Barlow Condensed SemiBold"/>
              <a:buChar char="○"/>
              <a:defRPr/>
            </a:lvl8pPr>
            <a:lvl9pPr lvl="8" rtl="0">
              <a:spcBef>
                <a:spcPts val="1600"/>
              </a:spcBef>
              <a:spcAft>
                <a:spcPts val="1600"/>
              </a:spcAft>
              <a:buClr>
                <a:srgbClr val="434343"/>
              </a:buClr>
              <a:buSzPts val="1600"/>
              <a:buFont typeface="Barlow Condensed SemiBold"/>
              <a:buChar char="■"/>
              <a:defRPr/>
            </a:lvl9pPr>
          </a:lstStyle>
          <a:p>
            <a:endParaRPr/>
          </a:p>
        </p:txBody>
      </p:sp>
      <p:sp>
        <p:nvSpPr>
          <p:cNvPr id="266" name="Google Shape;266;p33"/>
          <p:cNvSpPr txBox="1">
            <a:spLocks noGrp="1"/>
          </p:cNvSpPr>
          <p:nvPr>
            <p:ph type="subTitle" idx="2"/>
          </p:nvPr>
        </p:nvSpPr>
        <p:spPr>
          <a:xfrm>
            <a:off x="713225" y="1770475"/>
            <a:ext cx="3267000" cy="530100"/>
          </a:xfrm>
          <a:prstGeom prst="rect">
            <a:avLst/>
          </a:prstGeom>
        </p:spPr>
        <p:txBody>
          <a:bodyPr spcFirstLastPara="1" wrap="square" lIns="91425" tIns="91425" rIns="91425" bIns="91425" anchor="t" anchorCtr="0">
            <a:noAutofit/>
          </a:bodyPr>
          <a:lstStyle>
            <a:lvl1pPr lvl="0" rtl="0">
              <a:spcBef>
                <a:spcPts val="0"/>
              </a:spcBef>
              <a:spcAft>
                <a:spcPts val="0"/>
              </a:spcAft>
              <a:buSzPts val="1800"/>
              <a:buFont typeface="Delius Unicase"/>
              <a:buNone/>
              <a:defRPr b="1">
                <a:solidFill>
                  <a:schemeClr val="accent4"/>
                </a:solidFill>
                <a:latin typeface="Delius Unicase"/>
                <a:ea typeface="Delius Unicase"/>
                <a:cs typeface="Delius Unicase"/>
                <a:sym typeface="Delius Unicase"/>
              </a:defRPr>
            </a:lvl1pPr>
            <a:lvl2pPr lvl="1" rtl="0">
              <a:spcBef>
                <a:spcPts val="1600"/>
              </a:spcBef>
              <a:spcAft>
                <a:spcPts val="0"/>
              </a:spcAft>
              <a:buSzPts val="1800"/>
              <a:buFont typeface="Delius Unicase"/>
              <a:buNone/>
              <a:defRPr sz="1800" b="1">
                <a:latin typeface="Delius Unicase"/>
                <a:ea typeface="Delius Unicase"/>
                <a:cs typeface="Delius Unicase"/>
                <a:sym typeface="Delius Unicase"/>
              </a:defRPr>
            </a:lvl2pPr>
            <a:lvl3pPr lvl="2" rtl="0">
              <a:spcBef>
                <a:spcPts val="1600"/>
              </a:spcBef>
              <a:spcAft>
                <a:spcPts val="0"/>
              </a:spcAft>
              <a:buSzPts val="1800"/>
              <a:buFont typeface="Delius Unicase"/>
              <a:buNone/>
              <a:defRPr sz="1800" b="1">
                <a:latin typeface="Delius Unicase"/>
                <a:ea typeface="Delius Unicase"/>
                <a:cs typeface="Delius Unicase"/>
                <a:sym typeface="Delius Unicase"/>
              </a:defRPr>
            </a:lvl3pPr>
            <a:lvl4pPr lvl="3" rtl="0">
              <a:spcBef>
                <a:spcPts val="1600"/>
              </a:spcBef>
              <a:spcAft>
                <a:spcPts val="0"/>
              </a:spcAft>
              <a:buSzPts val="1800"/>
              <a:buFont typeface="Delius Unicase"/>
              <a:buNone/>
              <a:defRPr sz="1800" b="1">
                <a:latin typeface="Delius Unicase"/>
                <a:ea typeface="Delius Unicase"/>
                <a:cs typeface="Delius Unicase"/>
                <a:sym typeface="Delius Unicase"/>
              </a:defRPr>
            </a:lvl4pPr>
            <a:lvl5pPr lvl="4" rtl="0">
              <a:spcBef>
                <a:spcPts val="1600"/>
              </a:spcBef>
              <a:spcAft>
                <a:spcPts val="0"/>
              </a:spcAft>
              <a:buSzPts val="1800"/>
              <a:buFont typeface="Delius Unicase"/>
              <a:buNone/>
              <a:defRPr sz="1800" b="1">
                <a:latin typeface="Delius Unicase"/>
                <a:ea typeface="Delius Unicase"/>
                <a:cs typeface="Delius Unicase"/>
                <a:sym typeface="Delius Unicase"/>
              </a:defRPr>
            </a:lvl5pPr>
            <a:lvl6pPr lvl="5" rtl="0">
              <a:spcBef>
                <a:spcPts val="1600"/>
              </a:spcBef>
              <a:spcAft>
                <a:spcPts val="0"/>
              </a:spcAft>
              <a:buSzPts val="1800"/>
              <a:buFont typeface="Delius Unicase"/>
              <a:buNone/>
              <a:defRPr sz="1800" b="1">
                <a:latin typeface="Delius Unicase"/>
                <a:ea typeface="Delius Unicase"/>
                <a:cs typeface="Delius Unicase"/>
                <a:sym typeface="Delius Unicase"/>
              </a:defRPr>
            </a:lvl6pPr>
            <a:lvl7pPr lvl="6" rtl="0">
              <a:spcBef>
                <a:spcPts val="1600"/>
              </a:spcBef>
              <a:spcAft>
                <a:spcPts val="0"/>
              </a:spcAft>
              <a:buSzPts val="1800"/>
              <a:buFont typeface="Delius Unicase"/>
              <a:buNone/>
              <a:defRPr sz="1800" b="1">
                <a:latin typeface="Delius Unicase"/>
                <a:ea typeface="Delius Unicase"/>
                <a:cs typeface="Delius Unicase"/>
                <a:sym typeface="Delius Unicase"/>
              </a:defRPr>
            </a:lvl7pPr>
            <a:lvl8pPr lvl="7" rtl="0">
              <a:spcBef>
                <a:spcPts val="1600"/>
              </a:spcBef>
              <a:spcAft>
                <a:spcPts val="0"/>
              </a:spcAft>
              <a:buSzPts val="1800"/>
              <a:buFont typeface="Delius Unicase"/>
              <a:buNone/>
              <a:defRPr sz="1800" b="1">
                <a:latin typeface="Delius Unicase"/>
                <a:ea typeface="Delius Unicase"/>
                <a:cs typeface="Delius Unicase"/>
                <a:sym typeface="Delius Unicase"/>
              </a:defRPr>
            </a:lvl8pPr>
            <a:lvl9pPr lvl="8" rtl="0">
              <a:spcBef>
                <a:spcPts val="1600"/>
              </a:spcBef>
              <a:spcAft>
                <a:spcPts val="1600"/>
              </a:spcAft>
              <a:buSzPts val="1800"/>
              <a:buFont typeface="Delius Unicase"/>
              <a:buNone/>
              <a:defRPr sz="1800" b="1">
                <a:latin typeface="Delius Unicase"/>
                <a:ea typeface="Delius Unicase"/>
                <a:cs typeface="Delius Unicase"/>
                <a:sym typeface="Delius Unicase"/>
              </a:defRPr>
            </a:lvl9pPr>
          </a:lstStyle>
          <a:p>
            <a:endParaRPr/>
          </a:p>
        </p:txBody>
      </p:sp>
      <p:sp>
        <p:nvSpPr>
          <p:cNvPr id="267" name="Google Shape;267;p33"/>
          <p:cNvSpPr txBox="1">
            <a:spLocks noGrp="1"/>
          </p:cNvSpPr>
          <p:nvPr>
            <p:ph type="title" idx="3" hasCustomPrompt="1"/>
          </p:nvPr>
        </p:nvSpPr>
        <p:spPr>
          <a:xfrm>
            <a:off x="713225" y="1386925"/>
            <a:ext cx="3267000" cy="3600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4"/>
              </a:buClr>
              <a:buSzPts val="1800"/>
              <a:buNone/>
              <a:defRPr sz="1800">
                <a:solidFill>
                  <a:schemeClr val="lt1"/>
                </a:solidFill>
                <a:latin typeface="Delius Unicase"/>
                <a:ea typeface="Delius Unicase"/>
                <a:cs typeface="Delius Unicase"/>
                <a:sym typeface="Delius Unicase"/>
              </a:defRPr>
            </a:lvl1pPr>
            <a:lvl2pPr lvl="1" rtl="0">
              <a:spcBef>
                <a:spcPts val="0"/>
              </a:spcBef>
              <a:spcAft>
                <a:spcPts val="0"/>
              </a:spcAft>
              <a:buClr>
                <a:schemeClr val="accent4"/>
              </a:buClr>
              <a:buSzPts val="1800"/>
              <a:buNone/>
              <a:defRPr sz="1800">
                <a:solidFill>
                  <a:schemeClr val="accent4"/>
                </a:solidFill>
              </a:defRPr>
            </a:lvl2pPr>
            <a:lvl3pPr lvl="2" rtl="0">
              <a:spcBef>
                <a:spcPts val="0"/>
              </a:spcBef>
              <a:spcAft>
                <a:spcPts val="0"/>
              </a:spcAft>
              <a:buClr>
                <a:schemeClr val="accent4"/>
              </a:buClr>
              <a:buSzPts val="1800"/>
              <a:buNone/>
              <a:defRPr sz="1800">
                <a:solidFill>
                  <a:schemeClr val="accent4"/>
                </a:solidFill>
              </a:defRPr>
            </a:lvl3pPr>
            <a:lvl4pPr lvl="3" rtl="0">
              <a:spcBef>
                <a:spcPts val="0"/>
              </a:spcBef>
              <a:spcAft>
                <a:spcPts val="0"/>
              </a:spcAft>
              <a:buClr>
                <a:schemeClr val="accent4"/>
              </a:buClr>
              <a:buSzPts val="1800"/>
              <a:buNone/>
              <a:defRPr sz="1800">
                <a:solidFill>
                  <a:schemeClr val="accent4"/>
                </a:solidFill>
              </a:defRPr>
            </a:lvl4pPr>
            <a:lvl5pPr lvl="4" rtl="0">
              <a:spcBef>
                <a:spcPts val="0"/>
              </a:spcBef>
              <a:spcAft>
                <a:spcPts val="0"/>
              </a:spcAft>
              <a:buClr>
                <a:schemeClr val="accent4"/>
              </a:buClr>
              <a:buSzPts val="1800"/>
              <a:buNone/>
              <a:defRPr sz="1800">
                <a:solidFill>
                  <a:schemeClr val="accent4"/>
                </a:solidFill>
              </a:defRPr>
            </a:lvl5pPr>
            <a:lvl6pPr lvl="5" rtl="0">
              <a:spcBef>
                <a:spcPts val="0"/>
              </a:spcBef>
              <a:spcAft>
                <a:spcPts val="0"/>
              </a:spcAft>
              <a:buClr>
                <a:schemeClr val="accent4"/>
              </a:buClr>
              <a:buSzPts val="1800"/>
              <a:buNone/>
              <a:defRPr sz="1800">
                <a:solidFill>
                  <a:schemeClr val="accent4"/>
                </a:solidFill>
              </a:defRPr>
            </a:lvl6pPr>
            <a:lvl7pPr lvl="6" rtl="0">
              <a:spcBef>
                <a:spcPts val="0"/>
              </a:spcBef>
              <a:spcAft>
                <a:spcPts val="0"/>
              </a:spcAft>
              <a:buClr>
                <a:schemeClr val="accent4"/>
              </a:buClr>
              <a:buSzPts val="1800"/>
              <a:buNone/>
              <a:defRPr sz="1800">
                <a:solidFill>
                  <a:schemeClr val="accent4"/>
                </a:solidFill>
              </a:defRPr>
            </a:lvl7pPr>
            <a:lvl8pPr lvl="7" rtl="0">
              <a:spcBef>
                <a:spcPts val="0"/>
              </a:spcBef>
              <a:spcAft>
                <a:spcPts val="0"/>
              </a:spcAft>
              <a:buClr>
                <a:schemeClr val="accent4"/>
              </a:buClr>
              <a:buSzPts val="1800"/>
              <a:buNone/>
              <a:defRPr sz="1800">
                <a:solidFill>
                  <a:schemeClr val="accent4"/>
                </a:solidFill>
              </a:defRPr>
            </a:lvl8pPr>
            <a:lvl9pPr lvl="8" rtl="0">
              <a:spcBef>
                <a:spcPts val="0"/>
              </a:spcBef>
              <a:spcAft>
                <a:spcPts val="0"/>
              </a:spcAft>
              <a:buClr>
                <a:schemeClr val="accent4"/>
              </a:buClr>
              <a:buSzPts val="1800"/>
              <a:buNone/>
              <a:defRPr sz="1800">
                <a:solidFill>
                  <a:schemeClr val="accent4"/>
                </a:solidFill>
              </a:defRPr>
            </a:lvl9pPr>
          </a:lstStyle>
          <a:p>
            <a:r>
              <a:t>xx%</a:t>
            </a:r>
          </a:p>
        </p:txBody>
      </p:sp>
      <p:sp>
        <p:nvSpPr>
          <p:cNvPr id="268" name="Google Shape;268;p33"/>
          <p:cNvSpPr/>
          <p:nvPr/>
        </p:nvSpPr>
        <p:spPr>
          <a:xfrm>
            <a:off x="4628767" y="3516923"/>
            <a:ext cx="1138846" cy="423890"/>
          </a:xfrm>
          <a:custGeom>
            <a:avLst/>
            <a:gdLst/>
            <a:ahLst/>
            <a:cxnLst/>
            <a:rect l="l" t="t" r="r" b="b"/>
            <a:pathLst>
              <a:path w="36243" h="13490" extrusionOk="0">
                <a:moveTo>
                  <a:pt x="14002" y="0"/>
                </a:moveTo>
                <a:cubicBezTo>
                  <a:pt x="9370" y="0"/>
                  <a:pt x="5620" y="3750"/>
                  <a:pt x="5620" y="8370"/>
                </a:cubicBezTo>
                <a:lnTo>
                  <a:pt x="5620" y="8406"/>
                </a:lnTo>
                <a:cubicBezTo>
                  <a:pt x="5465" y="8394"/>
                  <a:pt x="5286" y="8370"/>
                  <a:pt x="5120" y="8370"/>
                </a:cubicBezTo>
                <a:cubicBezTo>
                  <a:pt x="2286" y="8370"/>
                  <a:pt x="0" y="10668"/>
                  <a:pt x="0" y="13490"/>
                </a:cubicBezTo>
                <a:lnTo>
                  <a:pt x="36243" y="13490"/>
                </a:lnTo>
                <a:cubicBezTo>
                  <a:pt x="35885" y="11144"/>
                  <a:pt x="33861" y="9370"/>
                  <a:pt x="31433" y="9370"/>
                </a:cubicBezTo>
                <a:cubicBezTo>
                  <a:pt x="30587" y="9370"/>
                  <a:pt x="29778" y="9596"/>
                  <a:pt x="29075" y="9966"/>
                </a:cubicBezTo>
                <a:cubicBezTo>
                  <a:pt x="27944" y="8251"/>
                  <a:pt x="26003" y="7120"/>
                  <a:pt x="23777" y="7120"/>
                </a:cubicBezTo>
                <a:cubicBezTo>
                  <a:pt x="23277" y="7120"/>
                  <a:pt x="22789" y="7179"/>
                  <a:pt x="22312" y="7299"/>
                </a:cubicBezTo>
                <a:cubicBezTo>
                  <a:pt x="21788" y="3179"/>
                  <a:pt x="18276" y="0"/>
                  <a:pt x="1400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269;p33"/>
          <p:cNvSpPr/>
          <p:nvPr/>
        </p:nvSpPr>
        <p:spPr>
          <a:xfrm>
            <a:off x="4115552" y="1753115"/>
            <a:ext cx="967144" cy="360014"/>
          </a:xfrm>
          <a:custGeom>
            <a:avLst/>
            <a:gdLst/>
            <a:ahLst/>
            <a:cxnLst/>
            <a:rect l="l" t="t" r="r" b="b"/>
            <a:pathLst>
              <a:path w="36243" h="13490" extrusionOk="0">
                <a:moveTo>
                  <a:pt x="14002" y="0"/>
                </a:moveTo>
                <a:cubicBezTo>
                  <a:pt x="9370" y="0"/>
                  <a:pt x="5620" y="3750"/>
                  <a:pt x="5620" y="8370"/>
                </a:cubicBezTo>
                <a:lnTo>
                  <a:pt x="5620" y="8406"/>
                </a:lnTo>
                <a:cubicBezTo>
                  <a:pt x="5465" y="8394"/>
                  <a:pt x="5286" y="8370"/>
                  <a:pt x="5120" y="8370"/>
                </a:cubicBezTo>
                <a:cubicBezTo>
                  <a:pt x="2286" y="8370"/>
                  <a:pt x="0" y="10668"/>
                  <a:pt x="0" y="13490"/>
                </a:cubicBezTo>
                <a:lnTo>
                  <a:pt x="36243" y="13490"/>
                </a:lnTo>
                <a:cubicBezTo>
                  <a:pt x="35885" y="11144"/>
                  <a:pt x="33861" y="9370"/>
                  <a:pt x="31433" y="9370"/>
                </a:cubicBezTo>
                <a:cubicBezTo>
                  <a:pt x="30587" y="9370"/>
                  <a:pt x="29778" y="9596"/>
                  <a:pt x="29075" y="9966"/>
                </a:cubicBezTo>
                <a:cubicBezTo>
                  <a:pt x="27944" y="8251"/>
                  <a:pt x="26003" y="7120"/>
                  <a:pt x="23777" y="7120"/>
                </a:cubicBezTo>
                <a:cubicBezTo>
                  <a:pt x="23277" y="7120"/>
                  <a:pt x="22789" y="7179"/>
                  <a:pt x="22312" y="7299"/>
                </a:cubicBezTo>
                <a:cubicBezTo>
                  <a:pt x="21788" y="3179"/>
                  <a:pt x="18276" y="0"/>
                  <a:pt x="1400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33"/>
          <p:cNvSpPr/>
          <p:nvPr/>
        </p:nvSpPr>
        <p:spPr>
          <a:xfrm flipH="1">
            <a:off x="7012519" y="4037949"/>
            <a:ext cx="1138755" cy="423890"/>
          </a:xfrm>
          <a:custGeom>
            <a:avLst/>
            <a:gdLst/>
            <a:ahLst/>
            <a:cxnLst/>
            <a:rect l="l" t="t" r="r" b="b"/>
            <a:pathLst>
              <a:path w="36243" h="13490" extrusionOk="0">
                <a:moveTo>
                  <a:pt x="14002" y="0"/>
                </a:moveTo>
                <a:cubicBezTo>
                  <a:pt x="9370" y="0"/>
                  <a:pt x="5620" y="3750"/>
                  <a:pt x="5620" y="8370"/>
                </a:cubicBezTo>
                <a:lnTo>
                  <a:pt x="5620" y="8406"/>
                </a:lnTo>
                <a:cubicBezTo>
                  <a:pt x="5465" y="8394"/>
                  <a:pt x="5286" y="8370"/>
                  <a:pt x="5120" y="8370"/>
                </a:cubicBezTo>
                <a:cubicBezTo>
                  <a:pt x="2286" y="8370"/>
                  <a:pt x="0" y="10668"/>
                  <a:pt x="0" y="13490"/>
                </a:cubicBezTo>
                <a:lnTo>
                  <a:pt x="36243" y="13490"/>
                </a:lnTo>
                <a:cubicBezTo>
                  <a:pt x="35885" y="11144"/>
                  <a:pt x="33861" y="9370"/>
                  <a:pt x="31433" y="9370"/>
                </a:cubicBezTo>
                <a:cubicBezTo>
                  <a:pt x="30587" y="9370"/>
                  <a:pt x="29778" y="9596"/>
                  <a:pt x="29075" y="9966"/>
                </a:cubicBezTo>
                <a:cubicBezTo>
                  <a:pt x="27944" y="8251"/>
                  <a:pt x="26003" y="7120"/>
                  <a:pt x="23777" y="7120"/>
                </a:cubicBezTo>
                <a:cubicBezTo>
                  <a:pt x="23277" y="7120"/>
                  <a:pt x="22789" y="7179"/>
                  <a:pt x="22312" y="7299"/>
                </a:cubicBezTo>
                <a:cubicBezTo>
                  <a:pt x="21788" y="3179"/>
                  <a:pt x="18276" y="0"/>
                  <a:pt x="1400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271;p33"/>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itle design 2">
  <p:cSld name="TITLE_ONLY_1_1_1_1">
    <p:spTree>
      <p:nvGrpSpPr>
        <p:cNvPr id="1" name="Shape 272"/>
        <p:cNvGrpSpPr/>
        <p:nvPr/>
      </p:nvGrpSpPr>
      <p:grpSpPr>
        <a:xfrm>
          <a:off x="0" y="0"/>
          <a:ext cx="0" cy="0"/>
          <a:chOff x="0" y="0"/>
          <a:chExt cx="0" cy="0"/>
        </a:xfrm>
      </p:grpSpPr>
      <p:sp>
        <p:nvSpPr>
          <p:cNvPr id="273" name="Google Shape;273;p34"/>
          <p:cNvSpPr txBox="1">
            <a:spLocks noGrp="1"/>
          </p:cNvSpPr>
          <p:nvPr>
            <p:ph type="title"/>
          </p:nvPr>
        </p:nvSpPr>
        <p:spPr>
          <a:xfrm>
            <a:off x="2092450" y="445025"/>
            <a:ext cx="6331800" cy="5727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800"/>
              <a:buNone/>
              <a:defRPr sz="1800" b="0">
                <a:latin typeface="Source Sans Pro"/>
                <a:ea typeface="Source Sans Pro"/>
                <a:cs typeface="Source Sans Pro"/>
                <a:sym typeface="Source Sans Pro"/>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74" name="Google Shape;274;p34"/>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itle and two columns 1">
  <p:cSld name="CUSTOM_9_1">
    <p:spTree>
      <p:nvGrpSpPr>
        <p:cNvPr id="1" name="Shape 275"/>
        <p:cNvGrpSpPr/>
        <p:nvPr/>
      </p:nvGrpSpPr>
      <p:grpSpPr>
        <a:xfrm>
          <a:off x="0" y="0"/>
          <a:ext cx="0" cy="0"/>
          <a:chOff x="0" y="0"/>
          <a:chExt cx="0" cy="0"/>
        </a:xfrm>
      </p:grpSpPr>
      <p:sp>
        <p:nvSpPr>
          <p:cNvPr id="276" name="Google Shape;276;p35"/>
          <p:cNvSpPr txBox="1">
            <a:spLocks noGrp="1"/>
          </p:cNvSpPr>
          <p:nvPr>
            <p:ph type="subTitle" idx="1"/>
          </p:nvPr>
        </p:nvSpPr>
        <p:spPr>
          <a:xfrm>
            <a:off x="4745775" y="3616375"/>
            <a:ext cx="2942100" cy="357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500"/>
              <a:buFont typeface="Archivo Black"/>
              <a:buNone/>
              <a:defRPr sz="2000">
                <a:solidFill>
                  <a:schemeClr val="dk1"/>
                </a:solidFill>
                <a:latin typeface="Archivo Black"/>
                <a:ea typeface="Archivo Black"/>
                <a:cs typeface="Archivo Black"/>
                <a:sym typeface="Archivo Black"/>
              </a:defRPr>
            </a:lvl1pPr>
            <a:lvl2pPr lvl="1" algn="ctr" rtl="0">
              <a:spcBef>
                <a:spcPts val="1600"/>
              </a:spcBef>
              <a:spcAft>
                <a:spcPts val="0"/>
              </a:spcAft>
              <a:buClr>
                <a:schemeClr val="dk1"/>
              </a:buClr>
              <a:buSzPts val="2500"/>
              <a:buFont typeface="Archivo Black"/>
              <a:buNone/>
              <a:defRPr sz="2500">
                <a:solidFill>
                  <a:schemeClr val="dk1"/>
                </a:solidFill>
                <a:latin typeface="Archivo Black"/>
                <a:ea typeface="Archivo Black"/>
                <a:cs typeface="Archivo Black"/>
                <a:sym typeface="Archivo Black"/>
              </a:defRPr>
            </a:lvl2pPr>
            <a:lvl3pPr lvl="2" algn="ctr" rtl="0">
              <a:spcBef>
                <a:spcPts val="1600"/>
              </a:spcBef>
              <a:spcAft>
                <a:spcPts val="0"/>
              </a:spcAft>
              <a:buClr>
                <a:schemeClr val="dk1"/>
              </a:buClr>
              <a:buSzPts val="2500"/>
              <a:buFont typeface="Archivo Black"/>
              <a:buNone/>
              <a:defRPr sz="2500">
                <a:solidFill>
                  <a:schemeClr val="dk1"/>
                </a:solidFill>
                <a:latin typeface="Archivo Black"/>
                <a:ea typeface="Archivo Black"/>
                <a:cs typeface="Archivo Black"/>
                <a:sym typeface="Archivo Black"/>
              </a:defRPr>
            </a:lvl3pPr>
            <a:lvl4pPr lvl="3" algn="ctr" rtl="0">
              <a:spcBef>
                <a:spcPts val="1600"/>
              </a:spcBef>
              <a:spcAft>
                <a:spcPts val="0"/>
              </a:spcAft>
              <a:buClr>
                <a:schemeClr val="dk1"/>
              </a:buClr>
              <a:buSzPts val="2500"/>
              <a:buFont typeface="Archivo Black"/>
              <a:buNone/>
              <a:defRPr sz="2500">
                <a:solidFill>
                  <a:schemeClr val="dk1"/>
                </a:solidFill>
                <a:latin typeface="Archivo Black"/>
                <a:ea typeface="Archivo Black"/>
                <a:cs typeface="Archivo Black"/>
                <a:sym typeface="Archivo Black"/>
              </a:defRPr>
            </a:lvl4pPr>
            <a:lvl5pPr lvl="4" algn="ctr" rtl="0">
              <a:spcBef>
                <a:spcPts val="1600"/>
              </a:spcBef>
              <a:spcAft>
                <a:spcPts val="0"/>
              </a:spcAft>
              <a:buClr>
                <a:schemeClr val="dk1"/>
              </a:buClr>
              <a:buSzPts val="2500"/>
              <a:buFont typeface="Archivo Black"/>
              <a:buNone/>
              <a:defRPr sz="2500">
                <a:solidFill>
                  <a:schemeClr val="dk1"/>
                </a:solidFill>
                <a:latin typeface="Archivo Black"/>
                <a:ea typeface="Archivo Black"/>
                <a:cs typeface="Archivo Black"/>
                <a:sym typeface="Archivo Black"/>
              </a:defRPr>
            </a:lvl5pPr>
            <a:lvl6pPr lvl="5" algn="ctr" rtl="0">
              <a:spcBef>
                <a:spcPts val="1600"/>
              </a:spcBef>
              <a:spcAft>
                <a:spcPts val="0"/>
              </a:spcAft>
              <a:buClr>
                <a:schemeClr val="dk1"/>
              </a:buClr>
              <a:buSzPts val="2500"/>
              <a:buFont typeface="Archivo Black"/>
              <a:buNone/>
              <a:defRPr sz="2500">
                <a:solidFill>
                  <a:schemeClr val="dk1"/>
                </a:solidFill>
                <a:latin typeface="Archivo Black"/>
                <a:ea typeface="Archivo Black"/>
                <a:cs typeface="Archivo Black"/>
                <a:sym typeface="Archivo Black"/>
              </a:defRPr>
            </a:lvl6pPr>
            <a:lvl7pPr lvl="6" algn="ctr" rtl="0">
              <a:spcBef>
                <a:spcPts val="1600"/>
              </a:spcBef>
              <a:spcAft>
                <a:spcPts val="0"/>
              </a:spcAft>
              <a:buClr>
                <a:schemeClr val="dk1"/>
              </a:buClr>
              <a:buSzPts val="2500"/>
              <a:buFont typeface="Archivo Black"/>
              <a:buNone/>
              <a:defRPr sz="2500">
                <a:solidFill>
                  <a:schemeClr val="dk1"/>
                </a:solidFill>
                <a:latin typeface="Archivo Black"/>
                <a:ea typeface="Archivo Black"/>
                <a:cs typeface="Archivo Black"/>
                <a:sym typeface="Archivo Black"/>
              </a:defRPr>
            </a:lvl7pPr>
            <a:lvl8pPr lvl="7" algn="ctr" rtl="0">
              <a:spcBef>
                <a:spcPts val="1600"/>
              </a:spcBef>
              <a:spcAft>
                <a:spcPts val="0"/>
              </a:spcAft>
              <a:buClr>
                <a:schemeClr val="dk1"/>
              </a:buClr>
              <a:buSzPts val="2500"/>
              <a:buFont typeface="Archivo Black"/>
              <a:buNone/>
              <a:defRPr sz="2500">
                <a:solidFill>
                  <a:schemeClr val="dk1"/>
                </a:solidFill>
                <a:latin typeface="Archivo Black"/>
                <a:ea typeface="Archivo Black"/>
                <a:cs typeface="Archivo Black"/>
                <a:sym typeface="Archivo Black"/>
              </a:defRPr>
            </a:lvl8pPr>
            <a:lvl9pPr lvl="8" algn="ctr" rtl="0">
              <a:spcBef>
                <a:spcPts val="1600"/>
              </a:spcBef>
              <a:spcAft>
                <a:spcPts val="1600"/>
              </a:spcAft>
              <a:buClr>
                <a:schemeClr val="dk1"/>
              </a:buClr>
              <a:buSzPts val="2500"/>
              <a:buFont typeface="Archivo Black"/>
              <a:buNone/>
              <a:defRPr sz="2500">
                <a:solidFill>
                  <a:schemeClr val="dk1"/>
                </a:solidFill>
                <a:latin typeface="Archivo Black"/>
                <a:ea typeface="Archivo Black"/>
                <a:cs typeface="Archivo Black"/>
                <a:sym typeface="Archivo Black"/>
              </a:defRPr>
            </a:lvl9pPr>
          </a:lstStyle>
          <a:p>
            <a:endParaRPr/>
          </a:p>
        </p:txBody>
      </p:sp>
      <p:sp>
        <p:nvSpPr>
          <p:cNvPr id="277" name="Google Shape;277;p35"/>
          <p:cNvSpPr txBox="1">
            <a:spLocks noGrp="1"/>
          </p:cNvSpPr>
          <p:nvPr>
            <p:ph type="subTitle" idx="2"/>
          </p:nvPr>
        </p:nvSpPr>
        <p:spPr>
          <a:xfrm>
            <a:off x="4909700" y="4003700"/>
            <a:ext cx="2614200" cy="652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b="0"/>
            </a:lvl1pPr>
            <a:lvl2pPr lvl="1" algn="ctr" rtl="0">
              <a:spcBef>
                <a:spcPts val="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278" name="Google Shape;278;p35"/>
          <p:cNvSpPr txBox="1">
            <a:spLocks noGrp="1"/>
          </p:cNvSpPr>
          <p:nvPr>
            <p:ph type="subTitle" idx="3"/>
          </p:nvPr>
        </p:nvSpPr>
        <p:spPr>
          <a:xfrm>
            <a:off x="1456129" y="3616375"/>
            <a:ext cx="2942100" cy="357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500"/>
              <a:buFont typeface="Archivo Black"/>
              <a:buNone/>
              <a:defRPr sz="2000">
                <a:solidFill>
                  <a:schemeClr val="dk1"/>
                </a:solidFill>
                <a:latin typeface="Archivo Black"/>
                <a:ea typeface="Archivo Black"/>
                <a:cs typeface="Archivo Black"/>
                <a:sym typeface="Archivo Black"/>
              </a:defRPr>
            </a:lvl1pPr>
            <a:lvl2pPr lvl="1" algn="ctr" rtl="0">
              <a:spcBef>
                <a:spcPts val="1600"/>
              </a:spcBef>
              <a:spcAft>
                <a:spcPts val="0"/>
              </a:spcAft>
              <a:buClr>
                <a:schemeClr val="dk1"/>
              </a:buClr>
              <a:buSzPts val="2500"/>
              <a:buFont typeface="Archivo Black"/>
              <a:buNone/>
              <a:defRPr sz="2500">
                <a:solidFill>
                  <a:schemeClr val="dk1"/>
                </a:solidFill>
                <a:latin typeface="Archivo Black"/>
                <a:ea typeface="Archivo Black"/>
                <a:cs typeface="Archivo Black"/>
                <a:sym typeface="Archivo Black"/>
              </a:defRPr>
            </a:lvl2pPr>
            <a:lvl3pPr lvl="2" algn="ctr" rtl="0">
              <a:spcBef>
                <a:spcPts val="1600"/>
              </a:spcBef>
              <a:spcAft>
                <a:spcPts val="0"/>
              </a:spcAft>
              <a:buClr>
                <a:schemeClr val="dk1"/>
              </a:buClr>
              <a:buSzPts val="2500"/>
              <a:buFont typeface="Archivo Black"/>
              <a:buNone/>
              <a:defRPr sz="2500">
                <a:solidFill>
                  <a:schemeClr val="dk1"/>
                </a:solidFill>
                <a:latin typeface="Archivo Black"/>
                <a:ea typeface="Archivo Black"/>
                <a:cs typeface="Archivo Black"/>
                <a:sym typeface="Archivo Black"/>
              </a:defRPr>
            </a:lvl3pPr>
            <a:lvl4pPr lvl="3" algn="ctr" rtl="0">
              <a:spcBef>
                <a:spcPts val="1600"/>
              </a:spcBef>
              <a:spcAft>
                <a:spcPts val="0"/>
              </a:spcAft>
              <a:buClr>
                <a:schemeClr val="dk1"/>
              </a:buClr>
              <a:buSzPts val="2500"/>
              <a:buFont typeface="Archivo Black"/>
              <a:buNone/>
              <a:defRPr sz="2500">
                <a:solidFill>
                  <a:schemeClr val="dk1"/>
                </a:solidFill>
                <a:latin typeface="Archivo Black"/>
                <a:ea typeface="Archivo Black"/>
                <a:cs typeface="Archivo Black"/>
                <a:sym typeface="Archivo Black"/>
              </a:defRPr>
            </a:lvl4pPr>
            <a:lvl5pPr lvl="4" algn="ctr" rtl="0">
              <a:spcBef>
                <a:spcPts val="1600"/>
              </a:spcBef>
              <a:spcAft>
                <a:spcPts val="0"/>
              </a:spcAft>
              <a:buClr>
                <a:schemeClr val="dk1"/>
              </a:buClr>
              <a:buSzPts val="2500"/>
              <a:buFont typeface="Archivo Black"/>
              <a:buNone/>
              <a:defRPr sz="2500">
                <a:solidFill>
                  <a:schemeClr val="dk1"/>
                </a:solidFill>
                <a:latin typeface="Archivo Black"/>
                <a:ea typeface="Archivo Black"/>
                <a:cs typeface="Archivo Black"/>
                <a:sym typeface="Archivo Black"/>
              </a:defRPr>
            </a:lvl5pPr>
            <a:lvl6pPr lvl="5" algn="ctr" rtl="0">
              <a:spcBef>
                <a:spcPts val="1600"/>
              </a:spcBef>
              <a:spcAft>
                <a:spcPts val="0"/>
              </a:spcAft>
              <a:buClr>
                <a:schemeClr val="dk1"/>
              </a:buClr>
              <a:buSzPts val="2500"/>
              <a:buFont typeface="Archivo Black"/>
              <a:buNone/>
              <a:defRPr sz="2500">
                <a:solidFill>
                  <a:schemeClr val="dk1"/>
                </a:solidFill>
                <a:latin typeface="Archivo Black"/>
                <a:ea typeface="Archivo Black"/>
                <a:cs typeface="Archivo Black"/>
                <a:sym typeface="Archivo Black"/>
              </a:defRPr>
            </a:lvl6pPr>
            <a:lvl7pPr lvl="6" algn="ctr" rtl="0">
              <a:spcBef>
                <a:spcPts val="1600"/>
              </a:spcBef>
              <a:spcAft>
                <a:spcPts val="0"/>
              </a:spcAft>
              <a:buClr>
                <a:schemeClr val="dk1"/>
              </a:buClr>
              <a:buSzPts val="2500"/>
              <a:buFont typeface="Archivo Black"/>
              <a:buNone/>
              <a:defRPr sz="2500">
                <a:solidFill>
                  <a:schemeClr val="dk1"/>
                </a:solidFill>
                <a:latin typeface="Archivo Black"/>
                <a:ea typeface="Archivo Black"/>
                <a:cs typeface="Archivo Black"/>
                <a:sym typeface="Archivo Black"/>
              </a:defRPr>
            </a:lvl7pPr>
            <a:lvl8pPr lvl="7" algn="ctr" rtl="0">
              <a:spcBef>
                <a:spcPts val="1600"/>
              </a:spcBef>
              <a:spcAft>
                <a:spcPts val="0"/>
              </a:spcAft>
              <a:buClr>
                <a:schemeClr val="dk1"/>
              </a:buClr>
              <a:buSzPts val="2500"/>
              <a:buFont typeface="Archivo Black"/>
              <a:buNone/>
              <a:defRPr sz="2500">
                <a:solidFill>
                  <a:schemeClr val="dk1"/>
                </a:solidFill>
                <a:latin typeface="Archivo Black"/>
                <a:ea typeface="Archivo Black"/>
                <a:cs typeface="Archivo Black"/>
                <a:sym typeface="Archivo Black"/>
              </a:defRPr>
            </a:lvl8pPr>
            <a:lvl9pPr lvl="8" algn="ctr" rtl="0">
              <a:spcBef>
                <a:spcPts val="1600"/>
              </a:spcBef>
              <a:spcAft>
                <a:spcPts val="1600"/>
              </a:spcAft>
              <a:buClr>
                <a:schemeClr val="dk1"/>
              </a:buClr>
              <a:buSzPts val="2500"/>
              <a:buFont typeface="Archivo Black"/>
              <a:buNone/>
              <a:defRPr sz="2500">
                <a:solidFill>
                  <a:schemeClr val="dk1"/>
                </a:solidFill>
                <a:latin typeface="Archivo Black"/>
                <a:ea typeface="Archivo Black"/>
                <a:cs typeface="Archivo Black"/>
                <a:sym typeface="Archivo Black"/>
              </a:defRPr>
            </a:lvl9pPr>
          </a:lstStyle>
          <a:p>
            <a:endParaRPr/>
          </a:p>
        </p:txBody>
      </p:sp>
      <p:sp>
        <p:nvSpPr>
          <p:cNvPr id="279" name="Google Shape;279;p35"/>
          <p:cNvSpPr txBox="1">
            <a:spLocks noGrp="1"/>
          </p:cNvSpPr>
          <p:nvPr>
            <p:ph type="subTitle" idx="4"/>
          </p:nvPr>
        </p:nvSpPr>
        <p:spPr>
          <a:xfrm>
            <a:off x="1620200" y="4003700"/>
            <a:ext cx="2614200" cy="652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b="0"/>
            </a:lvl1pPr>
            <a:lvl2pPr lvl="1" algn="ctr" rtl="0">
              <a:spcBef>
                <a:spcPts val="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280" name="Google Shape;280;p35"/>
          <p:cNvSpPr txBox="1">
            <a:spLocks noGrp="1"/>
          </p:cNvSpPr>
          <p:nvPr>
            <p:ph type="title"/>
          </p:nvPr>
        </p:nvSpPr>
        <p:spPr>
          <a:xfrm>
            <a:off x="713225" y="445025"/>
            <a:ext cx="77175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81" name="Google Shape;281;p35"/>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Title and three columns 1">
  <p:cSld name="CUSTOM_1_1">
    <p:spTree>
      <p:nvGrpSpPr>
        <p:cNvPr id="1" name="Shape 282"/>
        <p:cNvGrpSpPr/>
        <p:nvPr/>
      </p:nvGrpSpPr>
      <p:grpSpPr>
        <a:xfrm>
          <a:off x="0" y="0"/>
          <a:ext cx="0" cy="0"/>
          <a:chOff x="0" y="0"/>
          <a:chExt cx="0" cy="0"/>
        </a:xfrm>
      </p:grpSpPr>
      <p:sp>
        <p:nvSpPr>
          <p:cNvPr id="283" name="Google Shape;283;p36"/>
          <p:cNvSpPr/>
          <p:nvPr/>
        </p:nvSpPr>
        <p:spPr>
          <a:xfrm rot="10800000" flipH="1">
            <a:off x="3484350" y="-789353"/>
            <a:ext cx="2175300" cy="1106100"/>
          </a:xfrm>
          <a:prstGeom prst="roundRect">
            <a:avLst>
              <a:gd name="adj" fmla="val 500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284;p36"/>
          <p:cNvSpPr/>
          <p:nvPr/>
        </p:nvSpPr>
        <p:spPr>
          <a:xfrm rot="10800000" flipH="1">
            <a:off x="945750" y="-789353"/>
            <a:ext cx="2175300" cy="1106100"/>
          </a:xfrm>
          <a:prstGeom prst="roundRect">
            <a:avLst>
              <a:gd name="adj" fmla="val 50000"/>
            </a:avLst>
          </a:prstGeom>
          <a:solidFill>
            <a:srgbClr val="DA76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 name="Google Shape;285;p36"/>
          <p:cNvSpPr/>
          <p:nvPr/>
        </p:nvSpPr>
        <p:spPr>
          <a:xfrm rot="10800000" flipH="1">
            <a:off x="6015112" y="-789353"/>
            <a:ext cx="2175300" cy="1106100"/>
          </a:xfrm>
          <a:prstGeom prst="roundRect">
            <a:avLst>
              <a:gd name="adj" fmla="val 500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 name="Google Shape;286;p36"/>
          <p:cNvSpPr/>
          <p:nvPr/>
        </p:nvSpPr>
        <p:spPr>
          <a:xfrm rot="10800000" flipH="1">
            <a:off x="945750" y="4819900"/>
            <a:ext cx="7244700" cy="1106100"/>
          </a:xfrm>
          <a:prstGeom prst="roundRect">
            <a:avLst>
              <a:gd name="adj" fmla="val 500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 name="Google Shape;287;p36"/>
          <p:cNvSpPr/>
          <p:nvPr/>
        </p:nvSpPr>
        <p:spPr>
          <a:xfrm>
            <a:off x="8630425" y="2885425"/>
            <a:ext cx="952500" cy="952500"/>
          </a:xfrm>
          <a:prstGeom prst="ellipse">
            <a:avLst/>
          </a:prstGeom>
          <a:solidFill>
            <a:schemeClr val="lt1"/>
          </a:solidFill>
          <a:ln>
            <a:noFill/>
          </a:ln>
          <a:effectLst>
            <a:outerShdw blurRad="157163" dist="47625" dir="3180000" algn="bl" rotWithShape="0">
              <a:srgbClr val="666666">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288;p36"/>
          <p:cNvSpPr/>
          <p:nvPr/>
        </p:nvSpPr>
        <p:spPr>
          <a:xfrm>
            <a:off x="-317650" y="663975"/>
            <a:ext cx="952500" cy="952500"/>
          </a:xfrm>
          <a:prstGeom prst="ellipse">
            <a:avLst/>
          </a:prstGeom>
          <a:solidFill>
            <a:schemeClr val="lt1"/>
          </a:solidFill>
          <a:ln>
            <a:noFill/>
          </a:ln>
          <a:effectLst>
            <a:outerShdw blurRad="157163" dist="47625" dir="3180000" algn="bl" rotWithShape="0">
              <a:srgbClr val="666666">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 name="Google Shape;289;p36"/>
          <p:cNvSpPr txBox="1">
            <a:spLocks noGrp="1"/>
          </p:cNvSpPr>
          <p:nvPr>
            <p:ph type="title"/>
          </p:nvPr>
        </p:nvSpPr>
        <p:spPr>
          <a:xfrm>
            <a:off x="963141" y="3367547"/>
            <a:ext cx="21753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24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endParaRPr/>
          </a:p>
        </p:txBody>
      </p:sp>
      <p:sp>
        <p:nvSpPr>
          <p:cNvPr id="290" name="Google Shape;290;p36"/>
          <p:cNvSpPr txBox="1">
            <a:spLocks noGrp="1"/>
          </p:cNvSpPr>
          <p:nvPr>
            <p:ph type="subTitle" idx="1"/>
          </p:nvPr>
        </p:nvSpPr>
        <p:spPr>
          <a:xfrm>
            <a:off x="963141" y="3837924"/>
            <a:ext cx="2175300" cy="572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291" name="Google Shape;291;p36"/>
          <p:cNvSpPr txBox="1">
            <a:spLocks noGrp="1"/>
          </p:cNvSpPr>
          <p:nvPr>
            <p:ph type="title" idx="2"/>
          </p:nvPr>
        </p:nvSpPr>
        <p:spPr>
          <a:xfrm>
            <a:off x="3484350" y="3367547"/>
            <a:ext cx="21753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24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endParaRPr/>
          </a:p>
        </p:txBody>
      </p:sp>
      <p:sp>
        <p:nvSpPr>
          <p:cNvPr id="292" name="Google Shape;292;p36"/>
          <p:cNvSpPr txBox="1">
            <a:spLocks noGrp="1"/>
          </p:cNvSpPr>
          <p:nvPr>
            <p:ph type="subTitle" idx="3"/>
          </p:nvPr>
        </p:nvSpPr>
        <p:spPr>
          <a:xfrm>
            <a:off x="3484350" y="3837924"/>
            <a:ext cx="2175300" cy="572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293" name="Google Shape;293;p36"/>
          <p:cNvSpPr txBox="1">
            <a:spLocks noGrp="1"/>
          </p:cNvSpPr>
          <p:nvPr>
            <p:ph type="title" idx="4"/>
          </p:nvPr>
        </p:nvSpPr>
        <p:spPr>
          <a:xfrm>
            <a:off x="6005559" y="3367547"/>
            <a:ext cx="21753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24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endParaRPr/>
          </a:p>
        </p:txBody>
      </p:sp>
      <p:sp>
        <p:nvSpPr>
          <p:cNvPr id="294" name="Google Shape;294;p36"/>
          <p:cNvSpPr txBox="1">
            <a:spLocks noGrp="1"/>
          </p:cNvSpPr>
          <p:nvPr>
            <p:ph type="subTitle" idx="5"/>
          </p:nvPr>
        </p:nvSpPr>
        <p:spPr>
          <a:xfrm>
            <a:off x="6005559" y="3837924"/>
            <a:ext cx="2175300" cy="572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295" name="Google Shape;295;p36"/>
          <p:cNvSpPr txBox="1">
            <a:spLocks noGrp="1"/>
          </p:cNvSpPr>
          <p:nvPr>
            <p:ph type="title" idx="6"/>
          </p:nvPr>
        </p:nvSpPr>
        <p:spPr>
          <a:xfrm>
            <a:off x="713225" y="368825"/>
            <a:ext cx="77082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96" name="Google Shape;296;p36"/>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Thanks">
  <p:cSld name="CUSTOM_24">
    <p:spTree>
      <p:nvGrpSpPr>
        <p:cNvPr id="1" name="Shape 297"/>
        <p:cNvGrpSpPr/>
        <p:nvPr/>
      </p:nvGrpSpPr>
      <p:grpSpPr>
        <a:xfrm>
          <a:off x="0" y="0"/>
          <a:ext cx="0" cy="0"/>
          <a:chOff x="0" y="0"/>
          <a:chExt cx="0" cy="0"/>
        </a:xfrm>
      </p:grpSpPr>
      <p:sp>
        <p:nvSpPr>
          <p:cNvPr id="298" name="Google Shape;298;p37"/>
          <p:cNvSpPr txBox="1"/>
          <p:nvPr/>
        </p:nvSpPr>
        <p:spPr>
          <a:xfrm>
            <a:off x="4919100" y="3203750"/>
            <a:ext cx="3464100" cy="615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None/>
            </a:pPr>
            <a:r>
              <a:rPr lang="en" sz="1200">
                <a:solidFill>
                  <a:schemeClr val="dk1"/>
                </a:solidFill>
                <a:latin typeface="Roboto"/>
                <a:ea typeface="Roboto"/>
                <a:cs typeface="Roboto"/>
                <a:sym typeface="Roboto"/>
              </a:rPr>
              <a:t>CREDITS: This presentation template was created by </a:t>
            </a:r>
            <a:r>
              <a:rPr lang="en" sz="1200" b="1">
                <a:solidFill>
                  <a:schemeClr val="dk1"/>
                </a:solidFill>
                <a:uFill>
                  <a:noFill/>
                </a:uFill>
                <a:latin typeface="Roboto"/>
                <a:ea typeface="Roboto"/>
                <a:cs typeface="Roboto"/>
                <a:sym typeface="Roboto"/>
                <a:hlinkClick r:id="rId2">
                  <a:extLst>
                    <a:ext uri="{A12FA001-AC4F-418D-AE19-62706E023703}">
                      <ahyp:hlinkClr xmlns:ahyp="http://schemas.microsoft.com/office/drawing/2018/hyperlinkcolor" val="tx"/>
                    </a:ext>
                  </a:extLst>
                </a:hlinkClick>
              </a:rPr>
              <a:t>Slidesgo</a:t>
            </a:r>
            <a:r>
              <a:rPr lang="en" sz="1200">
                <a:solidFill>
                  <a:schemeClr val="dk1"/>
                </a:solidFill>
                <a:latin typeface="Roboto"/>
                <a:ea typeface="Roboto"/>
                <a:cs typeface="Roboto"/>
                <a:sym typeface="Roboto"/>
              </a:rPr>
              <a:t>, including icons by </a:t>
            </a:r>
            <a:r>
              <a:rPr lang="en" sz="1200" b="1">
                <a:solidFill>
                  <a:schemeClr val="dk1"/>
                </a:solidFill>
                <a:uFill>
                  <a:noFill/>
                </a:uFill>
                <a:latin typeface="Roboto"/>
                <a:ea typeface="Roboto"/>
                <a:cs typeface="Roboto"/>
                <a:sym typeface="Roboto"/>
                <a:hlinkClick r:id="rId3">
                  <a:extLst>
                    <a:ext uri="{A12FA001-AC4F-418D-AE19-62706E023703}">
                      <ahyp:hlinkClr xmlns:ahyp="http://schemas.microsoft.com/office/drawing/2018/hyperlinkcolor" val="tx"/>
                    </a:ext>
                  </a:extLst>
                </a:hlinkClick>
              </a:rPr>
              <a:t>Flaticon</a:t>
            </a:r>
            <a:r>
              <a:rPr lang="en" sz="1200" b="1">
                <a:solidFill>
                  <a:schemeClr val="dk1"/>
                </a:solidFill>
                <a:latin typeface="Roboto"/>
                <a:ea typeface="Roboto"/>
                <a:cs typeface="Roboto"/>
                <a:sym typeface="Roboto"/>
              </a:rPr>
              <a:t> </a:t>
            </a:r>
            <a:r>
              <a:rPr lang="en" sz="1200">
                <a:solidFill>
                  <a:schemeClr val="dk1"/>
                </a:solidFill>
                <a:latin typeface="Roboto"/>
                <a:ea typeface="Roboto"/>
                <a:cs typeface="Roboto"/>
                <a:sym typeface="Roboto"/>
              </a:rPr>
              <a:t>and infographics &amp; images by </a:t>
            </a:r>
            <a:r>
              <a:rPr lang="en" sz="1200" b="1">
                <a:solidFill>
                  <a:schemeClr val="dk1"/>
                </a:solidFill>
                <a:uFill>
                  <a:noFill/>
                </a:uFill>
                <a:latin typeface="Roboto"/>
                <a:ea typeface="Roboto"/>
                <a:cs typeface="Roboto"/>
                <a:sym typeface="Roboto"/>
                <a:hlinkClick r:id="rId4">
                  <a:extLst>
                    <a:ext uri="{A12FA001-AC4F-418D-AE19-62706E023703}">
                      <ahyp:hlinkClr xmlns:ahyp="http://schemas.microsoft.com/office/drawing/2018/hyperlinkcolor" val="tx"/>
                    </a:ext>
                  </a:extLst>
                </a:hlinkClick>
              </a:rPr>
              <a:t>Freepik</a:t>
            </a:r>
            <a:endParaRPr sz="1200" b="1">
              <a:solidFill>
                <a:schemeClr val="dk1"/>
              </a:solidFill>
              <a:latin typeface="Roboto"/>
              <a:ea typeface="Roboto"/>
              <a:cs typeface="Roboto"/>
              <a:sym typeface="Roboto"/>
            </a:endParaRPr>
          </a:p>
        </p:txBody>
      </p:sp>
      <p:sp>
        <p:nvSpPr>
          <p:cNvPr id="299" name="Google Shape;299;p37"/>
          <p:cNvSpPr/>
          <p:nvPr/>
        </p:nvSpPr>
        <p:spPr>
          <a:xfrm>
            <a:off x="0" y="4819900"/>
            <a:ext cx="9144000" cy="1106100"/>
          </a:xfrm>
          <a:prstGeom prst="roundRect">
            <a:avLst>
              <a:gd name="adj" fmla="val 500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300" name="Google Shape;300;p37"/>
          <p:cNvPicPr preferRelativeResize="0"/>
          <p:nvPr/>
        </p:nvPicPr>
        <p:blipFill>
          <a:blip r:embed="rId5">
            <a:alphaModFix amt="65000"/>
          </a:blip>
          <a:stretch>
            <a:fillRect/>
          </a:stretch>
        </p:blipFill>
        <p:spPr>
          <a:xfrm>
            <a:off x="4707302" y="-3343587"/>
            <a:ext cx="4357327" cy="4278086"/>
          </a:xfrm>
          <a:prstGeom prst="rect">
            <a:avLst/>
          </a:prstGeom>
          <a:noFill/>
          <a:ln>
            <a:noFill/>
          </a:ln>
        </p:spPr>
      </p:pic>
      <p:pic>
        <p:nvPicPr>
          <p:cNvPr id="301" name="Google Shape;301;p37"/>
          <p:cNvPicPr preferRelativeResize="0"/>
          <p:nvPr/>
        </p:nvPicPr>
        <p:blipFill>
          <a:blip r:embed="rId5">
            <a:alphaModFix amt="65000"/>
          </a:blip>
          <a:stretch>
            <a:fillRect/>
          </a:stretch>
        </p:blipFill>
        <p:spPr>
          <a:xfrm>
            <a:off x="8271250" y="2234550"/>
            <a:ext cx="2246699" cy="2205837"/>
          </a:xfrm>
          <a:prstGeom prst="rect">
            <a:avLst/>
          </a:prstGeom>
          <a:noFill/>
          <a:ln>
            <a:noFill/>
          </a:ln>
        </p:spPr>
      </p:pic>
      <p:sp>
        <p:nvSpPr>
          <p:cNvPr id="302" name="Google Shape;302;p37"/>
          <p:cNvSpPr txBox="1">
            <a:spLocks noGrp="1"/>
          </p:cNvSpPr>
          <p:nvPr>
            <p:ph type="ctrTitle"/>
          </p:nvPr>
        </p:nvSpPr>
        <p:spPr>
          <a:xfrm>
            <a:off x="4919150" y="706050"/>
            <a:ext cx="3464100" cy="796200"/>
          </a:xfrm>
          <a:prstGeom prst="rect">
            <a:avLst/>
          </a:prstGeom>
        </p:spPr>
        <p:txBody>
          <a:bodyPr spcFirstLastPara="1" wrap="square" lIns="91425" tIns="91425" rIns="91425" bIns="91425" anchor="ctr" anchorCtr="0">
            <a:noAutofit/>
          </a:bodyPr>
          <a:lstStyle>
            <a:lvl1pPr lvl="0" algn="r" rtl="0">
              <a:lnSpc>
                <a:spcPct val="90000"/>
              </a:lnSpc>
              <a:spcBef>
                <a:spcPts val="0"/>
              </a:spcBef>
              <a:spcAft>
                <a:spcPts val="0"/>
              </a:spcAft>
              <a:buSzPts val="5200"/>
              <a:buNone/>
              <a:defRPr sz="5800">
                <a:solidFill>
                  <a:schemeClr val="lt2"/>
                </a:solidFill>
                <a:latin typeface="Poppins SemiBold"/>
                <a:ea typeface="Poppins SemiBold"/>
                <a:cs typeface="Poppins SemiBold"/>
                <a:sym typeface="Poppins SemiBold"/>
              </a:defRPr>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303" name="Google Shape;303;p37"/>
          <p:cNvSpPr txBox="1">
            <a:spLocks noGrp="1"/>
          </p:cNvSpPr>
          <p:nvPr>
            <p:ph type="subTitle" idx="1"/>
          </p:nvPr>
        </p:nvSpPr>
        <p:spPr>
          <a:xfrm>
            <a:off x="4919150" y="1614925"/>
            <a:ext cx="3464100" cy="14406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2800"/>
              <a:buNone/>
              <a:defRPr>
                <a:solidFill>
                  <a:srgbClr val="3E3E3E"/>
                </a:solidFill>
                <a:latin typeface="Roboto"/>
                <a:ea typeface="Roboto"/>
                <a:cs typeface="Roboto"/>
                <a:sym typeface="Roboto"/>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pic>
        <p:nvPicPr>
          <p:cNvPr id="304" name="Google Shape;304;p37"/>
          <p:cNvPicPr preferRelativeResize="0"/>
          <p:nvPr/>
        </p:nvPicPr>
        <p:blipFill>
          <a:blip r:embed="rId5">
            <a:alphaModFix amt="65000"/>
          </a:blip>
          <a:stretch>
            <a:fillRect/>
          </a:stretch>
        </p:blipFill>
        <p:spPr>
          <a:xfrm>
            <a:off x="81075" y="76500"/>
            <a:ext cx="4986224" cy="4895549"/>
          </a:xfrm>
          <a:prstGeom prst="rect">
            <a:avLst/>
          </a:prstGeom>
          <a:noFill/>
          <a:ln>
            <a:noFill/>
          </a:ln>
        </p:spPr>
      </p:pic>
      <p:sp>
        <p:nvSpPr>
          <p:cNvPr id="305" name="Google Shape;305;p37"/>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Numbers and text">
  <p:cSld name="CUSTOM_8_1">
    <p:spTree>
      <p:nvGrpSpPr>
        <p:cNvPr id="1" name="Shape 306"/>
        <p:cNvGrpSpPr/>
        <p:nvPr/>
      </p:nvGrpSpPr>
      <p:grpSpPr>
        <a:xfrm>
          <a:off x="0" y="0"/>
          <a:ext cx="0" cy="0"/>
          <a:chOff x="0" y="0"/>
          <a:chExt cx="0" cy="0"/>
        </a:xfrm>
      </p:grpSpPr>
      <p:sp>
        <p:nvSpPr>
          <p:cNvPr id="307" name="Google Shape;307;p38"/>
          <p:cNvSpPr/>
          <p:nvPr/>
        </p:nvSpPr>
        <p:spPr>
          <a:xfrm>
            <a:off x="-8250" y="0"/>
            <a:ext cx="713100" cy="5143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 name="Google Shape;308;p38"/>
          <p:cNvSpPr/>
          <p:nvPr/>
        </p:nvSpPr>
        <p:spPr>
          <a:xfrm flipH="1">
            <a:off x="8430900" y="0"/>
            <a:ext cx="713100" cy="5143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309" name="Google Shape;309;p38"/>
          <p:cNvCxnSpPr/>
          <p:nvPr/>
        </p:nvCxnSpPr>
        <p:spPr>
          <a:xfrm>
            <a:off x="714375" y="4603225"/>
            <a:ext cx="4229100" cy="0"/>
          </a:xfrm>
          <a:prstGeom prst="straightConnector1">
            <a:avLst/>
          </a:prstGeom>
          <a:noFill/>
          <a:ln w="9525" cap="flat" cmpd="sng">
            <a:solidFill>
              <a:schemeClr val="dk1"/>
            </a:solidFill>
            <a:prstDash val="solid"/>
            <a:round/>
            <a:headEnd type="none" w="med" len="med"/>
            <a:tailEnd type="none" w="med" len="med"/>
          </a:ln>
        </p:spPr>
      </p:cxnSp>
      <p:sp>
        <p:nvSpPr>
          <p:cNvPr id="310" name="Google Shape;310;p38"/>
          <p:cNvSpPr txBox="1">
            <a:spLocks noGrp="1"/>
          </p:cNvSpPr>
          <p:nvPr>
            <p:ph type="title" hasCustomPrompt="1"/>
          </p:nvPr>
        </p:nvSpPr>
        <p:spPr>
          <a:xfrm>
            <a:off x="1604094" y="3031100"/>
            <a:ext cx="4107000" cy="581100"/>
          </a:xfrm>
          <a:prstGeom prst="rect">
            <a:avLst/>
          </a:prstGeom>
        </p:spPr>
        <p:txBody>
          <a:bodyPr spcFirstLastPara="1" wrap="square" lIns="91425" tIns="0" rIns="91425" bIns="0" anchor="ctr" anchorCtr="0">
            <a:noAutofit/>
          </a:bodyPr>
          <a:lstStyle>
            <a:lvl1pPr lvl="0" algn="r" rtl="0">
              <a:spcBef>
                <a:spcPts val="0"/>
              </a:spcBef>
              <a:spcAft>
                <a:spcPts val="0"/>
              </a:spcAft>
              <a:buSzPts val="12000"/>
              <a:buNone/>
              <a:defRPr sz="6000" b="1"/>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311" name="Google Shape;311;p38"/>
          <p:cNvSpPr txBox="1">
            <a:spLocks noGrp="1"/>
          </p:cNvSpPr>
          <p:nvPr>
            <p:ph type="title" idx="2" hasCustomPrompt="1"/>
          </p:nvPr>
        </p:nvSpPr>
        <p:spPr>
          <a:xfrm>
            <a:off x="3356700" y="1040066"/>
            <a:ext cx="4107000" cy="581100"/>
          </a:xfrm>
          <a:prstGeom prst="rect">
            <a:avLst/>
          </a:prstGeom>
        </p:spPr>
        <p:txBody>
          <a:bodyPr spcFirstLastPara="1" wrap="square" lIns="91425" tIns="0" rIns="91425" bIns="0" anchor="ctr" anchorCtr="0">
            <a:noAutofit/>
          </a:bodyPr>
          <a:lstStyle>
            <a:lvl1pPr lvl="0" rtl="0">
              <a:spcBef>
                <a:spcPts val="0"/>
              </a:spcBef>
              <a:spcAft>
                <a:spcPts val="0"/>
              </a:spcAft>
              <a:buSzPts val="12000"/>
              <a:buNone/>
              <a:defRPr sz="6000" b="1"/>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312" name="Google Shape;312;p38"/>
          <p:cNvSpPr txBox="1">
            <a:spLocks noGrp="1"/>
          </p:cNvSpPr>
          <p:nvPr>
            <p:ph type="subTitle" idx="1"/>
          </p:nvPr>
        </p:nvSpPr>
        <p:spPr>
          <a:xfrm>
            <a:off x="1604107" y="3630934"/>
            <a:ext cx="4107000" cy="472500"/>
          </a:xfrm>
          <a:prstGeom prst="rect">
            <a:avLst/>
          </a:prstGeom>
        </p:spPr>
        <p:txBody>
          <a:bodyPr spcFirstLastPara="1" wrap="square" lIns="91425" tIns="0" rIns="91425" bIns="0" anchor="ctr" anchorCtr="0">
            <a:noAutofit/>
          </a:bodyPr>
          <a:lstStyle>
            <a:lvl1pPr lvl="0" algn="r" rtl="0">
              <a:lnSpc>
                <a:spcPct val="100000"/>
              </a:lnSpc>
              <a:spcBef>
                <a:spcPts val="0"/>
              </a:spcBef>
              <a:spcAft>
                <a:spcPts val="0"/>
              </a:spcAft>
              <a:buSzPts val="1800"/>
              <a:buNone/>
              <a:defRPr sz="1600"/>
            </a:lvl1pPr>
            <a:lvl2pPr lvl="1" algn="ctr" rtl="0">
              <a:lnSpc>
                <a:spcPct val="100000"/>
              </a:lnSpc>
              <a:spcBef>
                <a:spcPts val="0"/>
              </a:spcBef>
              <a:spcAft>
                <a:spcPts val="0"/>
              </a:spcAft>
              <a:buSzPts val="1800"/>
              <a:buNone/>
              <a:defRPr sz="1800"/>
            </a:lvl2pPr>
            <a:lvl3pPr lvl="2" algn="ctr" rtl="0">
              <a:lnSpc>
                <a:spcPct val="100000"/>
              </a:lnSpc>
              <a:spcBef>
                <a:spcPts val="0"/>
              </a:spcBef>
              <a:spcAft>
                <a:spcPts val="0"/>
              </a:spcAft>
              <a:buSzPts val="1800"/>
              <a:buNone/>
              <a:defRPr sz="1800"/>
            </a:lvl3pPr>
            <a:lvl4pPr lvl="3" algn="ctr" rtl="0">
              <a:lnSpc>
                <a:spcPct val="100000"/>
              </a:lnSpc>
              <a:spcBef>
                <a:spcPts val="0"/>
              </a:spcBef>
              <a:spcAft>
                <a:spcPts val="0"/>
              </a:spcAft>
              <a:buSzPts val="1800"/>
              <a:buNone/>
              <a:defRPr sz="1800"/>
            </a:lvl4pPr>
            <a:lvl5pPr lvl="4" algn="ctr" rtl="0">
              <a:lnSpc>
                <a:spcPct val="100000"/>
              </a:lnSpc>
              <a:spcBef>
                <a:spcPts val="0"/>
              </a:spcBef>
              <a:spcAft>
                <a:spcPts val="0"/>
              </a:spcAft>
              <a:buSzPts val="1800"/>
              <a:buNone/>
              <a:defRPr sz="1800"/>
            </a:lvl5pPr>
            <a:lvl6pPr lvl="5" algn="ctr" rtl="0">
              <a:lnSpc>
                <a:spcPct val="100000"/>
              </a:lnSpc>
              <a:spcBef>
                <a:spcPts val="0"/>
              </a:spcBef>
              <a:spcAft>
                <a:spcPts val="0"/>
              </a:spcAft>
              <a:buSzPts val="1800"/>
              <a:buNone/>
              <a:defRPr sz="1800"/>
            </a:lvl6pPr>
            <a:lvl7pPr lvl="6" algn="ctr" rtl="0">
              <a:lnSpc>
                <a:spcPct val="100000"/>
              </a:lnSpc>
              <a:spcBef>
                <a:spcPts val="0"/>
              </a:spcBef>
              <a:spcAft>
                <a:spcPts val="0"/>
              </a:spcAft>
              <a:buSzPts val="1800"/>
              <a:buNone/>
              <a:defRPr sz="1800"/>
            </a:lvl7pPr>
            <a:lvl8pPr lvl="7" algn="ctr" rtl="0">
              <a:lnSpc>
                <a:spcPct val="100000"/>
              </a:lnSpc>
              <a:spcBef>
                <a:spcPts val="0"/>
              </a:spcBef>
              <a:spcAft>
                <a:spcPts val="0"/>
              </a:spcAft>
              <a:buSzPts val="1800"/>
              <a:buNone/>
              <a:defRPr sz="1800"/>
            </a:lvl8pPr>
            <a:lvl9pPr lvl="8" algn="ctr" rtl="0">
              <a:lnSpc>
                <a:spcPct val="100000"/>
              </a:lnSpc>
              <a:spcBef>
                <a:spcPts val="0"/>
              </a:spcBef>
              <a:spcAft>
                <a:spcPts val="0"/>
              </a:spcAft>
              <a:buSzPts val="1800"/>
              <a:buNone/>
              <a:defRPr sz="1800"/>
            </a:lvl9pPr>
          </a:lstStyle>
          <a:p>
            <a:endParaRPr/>
          </a:p>
        </p:txBody>
      </p:sp>
      <p:sp>
        <p:nvSpPr>
          <p:cNvPr id="313" name="Google Shape;313;p38"/>
          <p:cNvSpPr txBox="1">
            <a:spLocks noGrp="1"/>
          </p:cNvSpPr>
          <p:nvPr>
            <p:ph type="subTitle" idx="3"/>
          </p:nvPr>
        </p:nvSpPr>
        <p:spPr>
          <a:xfrm>
            <a:off x="3356707" y="1641621"/>
            <a:ext cx="4107000" cy="472500"/>
          </a:xfrm>
          <a:prstGeom prst="rect">
            <a:avLst/>
          </a:prstGeom>
        </p:spPr>
        <p:txBody>
          <a:bodyPr spcFirstLastPara="1" wrap="square" lIns="91425" tIns="0" rIns="91425" bIns="0" anchor="ctr" anchorCtr="0">
            <a:noAutofit/>
          </a:bodyPr>
          <a:lstStyle>
            <a:lvl1pPr lvl="0" rtl="0">
              <a:lnSpc>
                <a:spcPct val="100000"/>
              </a:lnSpc>
              <a:spcBef>
                <a:spcPts val="0"/>
              </a:spcBef>
              <a:spcAft>
                <a:spcPts val="0"/>
              </a:spcAft>
              <a:buSzPts val="1800"/>
              <a:buNone/>
              <a:defRPr sz="1600"/>
            </a:lvl1pPr>
            <a:lvl2pPr lvl="1" algn="ctr" rtl="0">
              <a:lnSpc>
                <a:spcPct val="100000"/>
              </a:lnSpc>
              <a:spcBef>
                <a:spcPts val="0"/>
              </a:spcBef>
              <a:spcAft>
                <a:spcPts val="0"/>
              </a:spcAft>
              <a:buSzPts val="1800"/>
              <a:buNone/>
              <a:defRPr sz="1800"/>
            </a:lvl2pPr>
            <a:lvl3pPr lvl="2" algn="ctr" rtl="0">
              <a:lnSpc>
                <a:spcPct val="100000"/>
              </a:lnSpc>
              <a:spcBef>
                <a:spcPts val="0"/>
              </a:spcBef>
              <a:spcAft>
                <a:spcPts val="0"/>
              </a:spcAft>
              <a:buSzPts val="1800"/>
              <a:buNone/>
              <a:defRPr sz="1800"/>
            </a:lvl3pPr>
            <a:lvl4pPr lvl="3" algn="ctr" rtl="0">
              <a:lnSpc>
                <a:spcPct val="100000"/>
              </a:lnSpc>
              <a:spcBef>
                <a:spcPts val="0"/>
              </a:spcBef>
              <a:spcAft>
                <a:spcPts val="0"/>
              </a:spcAft>
              <a:buSzPts val="1800"/>
              <a:buNone/>
              <a:defRPr sz="1800"/>
            </a:lvl4pPr>
            <a:lvl5pPr lvl="4" algn="ctr" rtl="0">
              <a:lnSpc>
                <a:spcPct val="100000"/>
              </a:lnSpc>
              <a:spcBef>
                <a:spcPts val="0"/>
              </a:spcBef>
              <a:spcAft>
                <a:spcPts val="0"/>
              </a:spcAft>
              <a:buSzPts val="1800"/>
              <a:buNone/>
              <a:defRPr sz="1800"/>
            </a:lvl5pPr>
            <a:lvl6pPr lvl="5" algn="ctr" rtl="0">
              <a:lnSpc>
                <a:spcPct val="100000"/>
              </a:lnSpc>
              <a:spcBef>
                <a:spcPts val="0"/>
              </a:spcBef>
              <a:spcAft>
                <a:spcPts val="0"/>
              </a:spcAft>
              <a:buSzPts val="1800"/>
              <a:buNone/>
              <a:defRPr sz="1800"/>
            </a:lvl6pPr>
            <a:lvl7pPr lvl="6" algn="ctr" rtl="0">
              <a:lnSpc>
                <a:spcPct val="100000"/>
              </a:lnSpc>
              <a:spcBef>
                <a:spcPts val="0"/>
              </a:spcBef>
              <a:spcAft>
                <a:spcPts val="0"/>
              </a:spcAft>
              <a:buSzPts val="1800"/>
              <a:buNone/>
              <a:defRPr sz="1800"/>
            </a:lvl7pPr>
            <a:lvl8pPr lvl="7" algn="ctr" rtl="0">
              <a:lnSpc>
                <a:spcPct val="100000"/>
              </a:lnSpc>
              <a:spcBef>
                <a:spcPts val="0"/>
              </a:spcBef>
              <a:spcAft>
                <a:spcPts val="0"/>
              </a:spcAft>
              <a:buSzPts val="1800"/>
              <a:buNone/>
              <a:defRPr sz="1800"/>
            </a:lvl8pPr>
            <a:lvl9pPr lvl="8" algn="ctr" rtl="0">
              <a:lnSpc>
                <a:spcPct val="100000"/>
              </a:lnSpc>
              <a:spcBef>
                <a:spcPts val="0"/>
              </a:spcBef>
              <a:spcAft>
                <a:spcPts val="0"/>
              </a:spcAft>
              <a:buSzPts val="1800"/>
              <a:buNone/>
              <a:defRPr sz="1800"/>
            </a:lvl9pPr>
          </a:lstStyle>
          <a:p>
            <a:endParaRPr/>
          </a:p>
        </p:txBody>
      </p:sp>
      <p:sp>
        <p:nvSpPr>
          <p:cNvPr id="314" name="Google Shape;314;p38"/>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Numbers and text 2">
  <p:cSld name="CUSTOM_8_2">
    <p:spTree>
      <p:nvGrpSpPr>
        <p:cNvPr id="1" name="Shape 315"/>
        <p:cNvGrpSpPr/>
        <p:nvPr/>
      </p:nvGrpSpPr>
      <p:grpSpPr>
        <a:xfrm>
          <a:off x="0" y="0"/>
          <a:ext cx="0" cy="0"/>
          <a:chOff x="0" y="0"/>
          <a:chExt cx="0" cy="0"/>
        </a:xfrm>
      </p:grpSpPr>
      <p:sp>
        <p:nvSpPr>
          <p:cNvPr id="316" name="Google Shape;316;p39"/>
          <p:cNvSpPr/>
          <p:nvPr/>
        </p:nvSpPr>
        <p:spPr>
          <a:xfrm>
            <a:off x="-8250" y="0"/>
            <a:ext cx="713100" cy="5143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 name="Google Shape;317;p39"/>
          <p:cNvSpPr/>
          <p:nvPr/>
        </p:nvSpPr>
        <p:spPr>
          <a:xfrm flipH="1">
            <a:off x="8430900" y="0"/>
            <a:ext cx="713100" cy="5143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318" name="Google Shape;318;p39"/>
          <p:cNvCxnSpPr/>
          <p:nvPr/>
        </p:nvCxnSpPr>
        <p:spPr>
          <a:xfrm>
            <a:off x="714375" y="4603225"/>
            <a:ext cx="4229100" cy="0"/>
          </a:xfrm>
          <a:prstGeom prst="straightConnector1">
            <a:avLst/>
          </a:prstGeom>
          <a:noFill/>
          <a:ln w="9525" cap="flat" cmpd="sng">
            <a:solidFill>
              <a:schemeClr val="dk1"/>
            </a:solidFill>
            <a:prstDash val="solid"/>
            <a:round/>
            <a:headEnd type="none" w="med" len="med"/>
            <a:tailEnd type="none" w="med" len="med"/>
          </a:ln>
        </p:spPr>
      </p:cxnSp>
      <p:sp>
        <p:nvSpPr>
          <p:cNvPr id="319" name="Google Shape;319;p39"/>
          <p:cNvSpPr txBox="1">
            <a:spLocks noGrp="1"/>
          </p:cNvSpPr>
          <p:nvPr>
            <p:ph type="title" hasCustomPrompt="1"/>
          </p:nvPr>
        </p:nvSpPr>
        <p:spPr>
          <a:xfrm>
            <a:off x="1604094" y="3031100"/>
            <a:ext cx="4107000" cy="581100"/>
          </a:xfrm>
          <a:prstGeom prst="rect">
            <a:avLst/>
          </a:prstGeom>
        </p:spPr>
        <p:txBody>
          <a:bodyPr spcFirstLastPara="1" wrap="square" lIns="91425" tIns="0" rIns="91425" bIns="0" anchor="ctr" anchorCtr="0">
            <a:noAutofit/>
          </a:bodyPr>
          <a:lstStyle>
            <a:lvl1pPr lvl="0" algn="r" rtl="0">
              <a:spcBef>
                <a:spcPts val="0"/>
              </a:spcBef>
              <a:spcAft>
                <a:spcPts val="0"/>
              </a:spcAft>
              <a:buSzPts val="12000"/>
              <a:buNone/>
              <a:defRPr sz="6000" b="1"/>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320" name="Google Shape;320;p39"/>
          <p:cNvSpPr txBox="1">
            <a:spLocks noGrp="1"/>
          </p:cNvSpPr>
          <p:nvPr>
            <p:ph type="title" idx="2" hasCustomPrompt="1"/>
          </p:nvPr>
        </p:nvSpPr>
        <p:spPr>
          <a:xfrm>
            <a:off x="3356700" y="1040066"/>
            <a:ext cx="4107000" cy="581100"/>
          </a:xfrm>
          <a:prstGeom prst="rect">
            <a:avLst/>
          </a:prstGeom>
        </p:spPr>
        <p:txBody>
          <a:bodyPr spcFirstLastPara="1" wrap="square" lIns="91425" tIns="0" rIns="91425" bIns="0" anchor="ctr" anchorCtr="0">
            <a:noAutofit/>
          </a:bodyPr>
          <a:lstStyle>
            <a:lvl1pPr lvl="0" rtl="0">
              <a:spcBef>
                <a:spcPts val="0"/>
              </a:spcBef>
              <a:spcAft>
                <a:spcPts val="0"/>
              </a:spcAft>
              <a:buSzPts val="12000"/>
              <a:buNone/>
              <a:defRPr sz="6000" b="1"/>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321" name="Google Shape;321;p39"/>
          <p:cNvSpPr txBox="1">
            <a:spLocks noGrp="1"/>
          </p:cNvSpPr>
          <p:nvPr>
            <p:ph type="subTitle" idx="1"/>
          </p:nvPr>
        </p:nvSpPr>
        <p:spPr>
          <a:xfrm>
            <a:off x="1604107" y="3630934"/>
            <a:ext cx="4107000" cy="472500"/>
          </a:xfrm>
          <a:prstGeom prst="rect">
            <a:avLst/>
          </a:prstGeom>
        </p:spPr>
        <p:txBody>
          <a:bodyPr spcFirstLastPara="1" wrap="square" lIns="91425" tIns="0" rIns="91425" bIns="0" anchor="ctr" anchorCtr="0">
            <a:noAutofit/>
          </a:bodyPr>
          <a:lstStyle>
            <a:lvl1pPr lvl="0" algn="r" rtl="0">
              <a:lnSpc>
                <a:spcPct val="100000"/>
              </a:lnSpc>
              <a:spcBef>
                <a:spcPts val="0"/>
              </a:spcBef>
              <a:spcAft>
                <a:spcPts val="0"/>
              </a:spcAft>
              <a:buSzPts val="1800"/>
              <a:buNone/>
              <a:defRPr sz="1600"/>
            </a:lvl1pPr>
            <a:lvl2pPr lvl="1" algn="ctr" rtl="0">
              <a:lnSpc>
                <a:spcPct val="100000"/>
              </a:lnSpc>
              <a:spcBef>
                <a:spcPts val="0"/>
              </a:spcBef>
              <a:spcAft>
                <a:spcPts val="0"/>
              </a:spcAft>
              <a:buSzPts val="1800"/>
              <a:buNone/>
              <a:defRPr sz="1800"/>
            </a:lvl2pPr>
            <a:lvl3pPr lvl="2" algn="ctr" rtl="0">
              <a:lnSpc>
                <a:spcPct val="100000"/>
              </a:lnSpc>
              <a:spcBef>
                <a:spcPts val="0"/>
              </a:spcBef>
              <a:spcAft>
                <a:spcPts val="0"/>
              </a:spcAft>
              <a:buSzPts val="1800"/>
              <a:buNone/>
              <a:defRPr sz="1800"/>
            </a:lvl3pPr>
            <a:lvl4pPr lvl="3" algn="ctr" rtl="0">
              <a:lnSpc>
                <a:spcPct val="100000"/>
              </a:lnSpc>
              <a:spcBef>
                <a:spcPts val="0"/>
              </a:spcBef>
              <a:spcAft>
                <a:spcPts val="0"/>
              </a:spcAft>
              <a:buSzPts val="1800"/>
              <a:buNone/>
              <a:defRPr sz="1800"/>
            </a:lvl4pPr>
            <a:lvl5pPr lvl="4" algn="ctr" rtl="0">
              <a:lnSpc>
                <a:spcPct val="100000"/>
              </a:lnSpc>
              <a:spcBef>
                <a:spcPts val="0"/>
              </a:spcBef>
              <a:spcAft>
                <a:spcPts val="0"/>
              </a:spcAft>
              <a:buSzPts val="1800"/>
              <a:buNone/>
              <a:defRPr sz="1800"/>
            </a:lvl5pPr>
            <a:lvl6pPr lvl="5" algn="ctr" rtl="0">
              <a:lnSpc>
                <a:spcPct val="100000"/>
              </a:lnSpc>
              <a:spcBef>
                <a:spcPts val="0"/>
              </a:spcBef>
              <a:spcAft>
                <a:spcPts val="0"/>
              </a:spcAft>
              <a:buSzPts val="1800"/>
              <a:buNone/>
              <a:defRPr sz="1800"/>
            </a:lvl6pPr>
            <a:lvl7pPr lvl="6" algn="ctr" rtl="0">
              <a:lnSpc>
                <a:spcPct val="100000"/>
              </a:lnSpc>
              <a:spcBef>
                <a:spcPts val="0"/>
              </a:spcBef>
              <a:spcAft>
                <a:spcPts val="0"/>
              </a:spcAft>
              <a:buSzPts val="1800"/>
              <a:buNone/>
              <a:defRPr sz="1800"/>
            </a:lvl7pPr>
            <a:lvl8pPr lvl="7" algn="ctr" rtl="0">
              <a:lnSpc>
                <a:spcPct val="100000"/>
              </a:lnSpc>
              <a:spcBef>
                <a:spcPts val="0"/>
              </a:spcBef>
              <a:spcAft>
                <a:spcPts val="0"/>
              </a:spcAft>
              <a:buSzPts val="1800"/>
              <a:buNone/>
              <a:defRPr sz="1800"/>
            </a:lvl8pPr>
            <a:lvl9pPr lvl="8" algn="ctr" rtl="0">
              <a:lnSpc>
                <a:spcPct val="100000"/>
              </a:lnSpc>
              <a:spcBef>
                <a:spcPts val="0"/>
              </a:spcBef>
              <a:spcAft>
                <a:spcPts val="0"/>
              </a:spcAft>
              <a:buSzPts val="1800"/>
              <a:buNone/>
              <a:defRPr sz="1800"/>
            </a:lvl9pPr>
          </a:lstStyle>
          <a:p>
            <a:endParaRPr/>
          </a:p>
        </p:txBody>
      </p:sp>
      <p:sp>
        <p:nvSpPr>
          <p:cNvPr id="322" name="Google Shape;322;p39"/>
          <p:cNvSpPr txBox="1">
            <a:spLocks noGrp="1"/>
          </p:cNvSpPr>
          <p:nvPr>
            <p:ph type="subTitle" idx="3"/>
          </p:nvPr>
        </p:nvSpPr>
        <p:spPr>
          <a:xfrm>
            <a:off x="3356707" y="1641621"/>
            <a:ext cx="4107000" cy="472500"/>
          </a:xfrm>
          <a:prstGeom prst="rect">
            <a:avLst/>
          </a:prstGeom>
        </p:spPr>
        <p:txBody>
          <a:bodyPr spcFirstLastPara="1" wrap="square" lIns="91425" tIns="0" rIns="91425" bIns="0" anchor="ctr" anchorCtr="0">
            <a:noAutofit/>
          </a:bodyPr>
          <a:lstStyle>
            <a:lvl1pPr lvl="0" rtl="0">
              <a:lnSpc>
                <a:spcPct val="100000"/>
              </a:lnSpc>
              <a:spcBef>
                <a:spcPts val="0"/>
              </a:spcBef>
              <a:spcAft>
                <a:spcPts val="0"/>
              </a:spcAft>
              <a:buSzPts val="1800"/>
              <a:buNone/>
              <a:defRPr sz="1600"/>
            </a:lvl1pPr>
            <a:lvl2pPr lvl="1" algn="ctr" rtl="0">
              <a:lnSpc>
                <a:spcPct val="100000"/>
              </a:lnSpc>
              <a:spcBef>
                <a:spcPts val="0"/>
              </a:spcBef>
              <a:spcAft>
                <a:spcPts val="0"/>
              </a:spcAft>
              <a:buSzPts val="1800"/>
              <a:buNone/>
              <a:defRPr sz="1800"/>
            </a:lvl2pPr>
            <a:lvl3pPr lvl="2" algn="ctr" rtl="0">
              <a:lnSpc>
                <a:spcPct val="100000"/>
              </a:lnSpc>
              <a:spcBef>
                <a:spcPts val="0"/>
              </a:spcBef>
              <a:spcAft>
                <a:spcPts val="0"/>
              </a:spcAft>
              <a:buSzPts val="1800"/>
              <a:buNone/>
              <a:defRPr sz="1800"/>
            </a:lvl3pPr>
            <a:lvl4pPr lvl="3" algn="ctr" rtl="0">
              <a:lnSpc>
                <a:spcPct val="100000"/>
              </a:lnSpc>
              <a:spcBef>
                <a:spcPts val="0"/>
              </a:spcBef>
              <a:spcAft>
                <a:spcPts val="0"/>
              </a:spcAft>
              <a:buSzPts val="1800"/>
              <a:buNone/>
              <a:defRPr sz="1800"/>
            </a:lvl4pPr>
            <a:lvl5pPr lvl="4" algn="ctr" rtl="0">
              <a:lnSpc>
                <a:spcPct val="100000"/>
              </a:lnSpc>
              <a:spcBef>
                <a:spcPts val="0"/>
              </a:spcBef>
              <a:spcAft>
                <a:spcPts val="0"/>
              </a:spcAft>
              <a:buSzPts val="1800"/>
              <a:buNone/>
              <a:defRPr sz="1800"/>
            </a:lvl5pPr>
            <a:lvl6pPr lvl="5" algn="ctr" rtl="0">
              <a:lnSpc>
                <a:spcPct val="100000"/>
              </a:lnSpc>
              <a:spcBef>
                <a:spcPts val="0"/>
              </a:spcBef>
              <a:spcAft>
                <a:spcPts val="0"/>
              </a:spcAft>
              <a:buSzPts val="1800"/>
              <a:buNone/>
              <a:defRPr sz="1800"/>
            </a:lvl6pPr>
            <a:lvl7pPr lvl="6" algn="ctr" rtl="0">
              <a:lnSpc>
                <a:spcPct val="100000"/>
              </a:lnSpc>
              <a:spcBef>
                <a:spcPts val="0"/>
              </a:spcBef>
              <a:spcAft>
                <a:spcPts val="0"/>
              </a:spcAft>
              <a:buSzPts val="1800"/>
              <a:buNone/>
              <a:defRPr sz="1800"/>
            </a:lvl7pPr>
            <a:lvl8pPr lvl="7" algn="ctr" rtl="0">
              <a:lnSpc>
                <a:spcPct val="100000"/>
              </a:lnSpc>
              <a:spcBef>
                <a:spcPts val="0"/>
              </a:spcBef>
              <a:spcAft>
                <a:spcPts val="0"/>
              </a:spcAft>
              <a:buSzPts val="1800"/>
              <a:buNone/>
              <a:defRPr sz="1800"/>
            </a:lvl8pPr>
            <a:lvl9pPr lvl="8" algn="ctr" rtl="0">
              <a:lnSpc>
                <a:spcPct val="100000"/>
              </a:lnSpc>
              <a:spcBef>
                <a:spcPts val="0"/>
              </a:spcBef>
              <a:spcAft>
                <a:spcPts val="0"/>
              </a:spcAft>
              <a:buSzPts val="1800"/>
              <a:buNone/>
              <a:defRPr sz="1800"/>
            </a:lvl9pPr>
          </a:lstStyle>
          <a:p>
            <a:endParaRPr/>
          </a:p>
        </p:txBody>
      </p:sp>
      <p:sp>
        <p:nvSpPr>
          <p:cNvPr id="323" name="Google Shape;323;p39"/>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Title and text 4">
  <p:cSld name="CUSTOM_7_1_1_1">
    <p:spTree>
      <p:nvGrpSpPr>
        <p:cNvPr id="1" name="Shape 324"/>
        <p:cNvGrpSpPr/>
        <p:nvPr/>
      </p:nvGrpSpPr>
      <p:grpSpPr>
        <a:xfrm>
          <a:off x="0" y="0"/>
          <a:ext cx="0" cy="0"/>
          <a:chOff x="0" y="0"/>
          <a:chExt cx="0" cy="0"/>
        </a:xfrm>
      </p:grpSpPr>
      <p:sp>
        <p:nvSpPr>
          <p:cNvPr id="325" name="Google Shape;325;p40"/>
          <p:cNvSpPr/>
          <p:nvPr/>
        </p:nvSpPr>
        <p:spPr>
          <a:xfrm>
            <a:off x="0" y="0"/>
            <a:ext cx="9144000" cy="11430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326" name="Google Shape;326;p40"/>
          <p:cNvCxnSpPr/>
          <p:nvPr/>
        </p:nvCxnSpPr>
        <p:spPr>
          <a:xfrm>
            <a:off x="4579950" y="4603225"/>
            <a:ext cx="4573500" cy="0"/>
          </a:xfrm>
          <a:prstGeom prst="straightConnector1">
            <a:avLst/>
          </a:prstGeom>
          <a:noFill/>
          <a:ln w="9525" cap="flat" cmpd="sng">
            <a:solidFill>
              <a:schemeClr val="dk1"/>
            </a:solidFill>
            <a:prstDash val="solid"/>
            <a:round/>
            <a:headEnd type="none" w="med" len="med"/>
            <a:tailEnd type="none" w="med" len="med"/>
          </a:ln>
        </p:spPr>
      </p:cxnSp>
      <p:sp>
        <p:nvSpPr>
          <p:cNvPr id="327" name="Google Shape;327;p40"/>
          <p:cNvSpPr/>
          <p:nvPr/>
        </p:nvSpPr>
        <p:spPr>
          <a:xfrm rot="-1381799" flipH="1">
            <a:off x="184483" y="126438"/>
            <a:ext cx="1057481" cy="1057481"/>
          </a:xfrm>
          <a:prstGeom prst="blockArc">
            <a:avLst>
              <a:gd name="adj1" fmla="val 10800000"/>
              <a:gd name="adj2" fmla="val 0"/>
              <a:gd name="adj3" fmla="val 25000"/>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 name="Google Shape;328;p40"/>
          <p:cNvSpPr txBox="1">
            <a:spLocks noGrp="1"/>
          </p:cNvSpPr>
          <p:nvPr>
            <p:ph type="subTitle" idx="1"/>
          </p:nvPr>
        </p:nvSpPr>
        <p:spPr>
          <a:xfrm>
            <a:off x="5133975" y="3114095"/>
            <a:ext cx="3181500" cy="9783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6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29" name="Google Shape;329;p40"/>
          <p:cNvSpPr txBox="1">
            <a:spLocks noGrp="1"/>
          </p:cNvSpPr>
          <p:nvPr>
            <p:ph type="title"/>
          </p:nvPr>
        </p:nvSpPr>
        <p:spPr>
          <a:xfrm>
            <a:off x="713225" y="368825"/>
            <a:ext cx="77178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330" name="Google Shape;330;p40"/>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335"/>
        <p:cNvGrpSpPr/>
        <p:nvPr/>
      </p:nvGrpSpPr>
      <p:grpSpPr>
        <a:xfrm>
          <a:off x="0" y="0"/>
          <a:ext cx="0" cy="0"/>
          <a:chOff x="0" y="0"/>
          <a:chExt cx="0" cy="0"/>
        </a:xfrm>
      </p:grpSpPr>
      <p:sp>
        <p:nvSpPr>
          <p:cNvPr id="336" name="Google Shape;336;p42"/>
          <p:cNvSpPr txBox="1">
            <a:spLocks noGrp="1"/>
          </p:cNvSpPr>
          <p:nvPr>
            <p:ph type="ctrTitle"/>
          </p:nvPr>
        </p:nvSpPr>
        <p:spPr>
          <a:xfrm>
            <a:off x="457200" y="939325"/>
            <a:ext cx="3800400" cy="2653200"/>
          </a:xfrm>
          <a:prstGeom prst="rect">
            <a:avLst/>
          </a:prstGeom>
        </p:spPr>
        <p:txBody>
          <a:bodyPr spcFirstLastPara="1" wrap="square" lIns="91425" tIns="91425" rIns="91425" bIns="91425" anchor="ctr" anchorCtr="0">
            <a:noAutofit/>
          </a:bodyPr>
          <a:lstStyle>
            <a:lvl1pPr lvl="0" rtl="0">
              <a:spcBef>
                <a:spcPts val="0"/>
              </a:spcBef>
              <a:spcAft>
                <a:spcPts val="0"/>
              </a:spcAft>
              <a:buSzPts val="5200"/>
              <a:buNone/>
              <a:defRPr sz="5100">
                <a:solidFill>
                  <a:srgbClr val="000000"/>
                </a:solidFill>
                <a:latin typeface="Fira Sans Extra Condensed Medium"/>
                <a:ea typeface="Fira Sans Extra Condensed Medium"/>
                <a:cs typeface="Fira Sans Extra Condensed Medium"/>
                <a:sym typeface="Fira Sans Extra Condensed Medium"/>
              </a:defRPr>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337" name="Google Shape;337;p42"/>
          <p:cNvSpPr txBox="1">
            <a:spLocks noGrp="1"/>
          </p:cNvSpPr>
          <p:nvPr>
            <p:ph type="subTitle" idx="1"/>
          </p:nvPr>
        </p:nvSpPr>
        <p:spPr>
          <a:xfrm>
            <a:off x="457200" y="3863675"/>
            <a:ext cx="3800400" cy="3405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2800"/>
              <a:buNone/>
              <a:defRPr sz="1600">
                <a:solidFill>
                  <a:schemeClr val="dk1"/>
                </a:solidFill>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338" name="Google Shape;338;p42"/>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39"/>
        <p:cNvGrpSpPr/>
        <p:nvPr/>
      </p:nvGrpSpPr>
      <p:grpSpPr>
        <a:xfrm>
          <a:off x="0" y="0"/>
          <a:ext cx="0" cy="0"/>
          <a:chOff x="0" y="0"/>
          <a:chExt cx="0" cy="0"/>
        </a:xfrm>
      </p:grpSpPr>
      <p:sp>
        <p:nvSpPr>
          <p:cNvPr id="340" name="Google Shape;340;p4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36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341" name="Google Shape;341;p4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342"/>
        <p:cNvGrpSpPr/>
        <p:nvPr/>
      </p:nvGrpSpPr>
      <p:grpSpPr>
        <a:xfrm>
          <a:off x="0" y="0"/>
          <a:ext cx="0" cy="0"/>
          <a:chOff x="0" y="0"/>
          <a:chExt cx="0" cy="0"/>
        </a:xfrm>
      </p:grpSpPr>
      <p:sp>
        <p:nvSpPr>
          <p:cNvPr id="343" name="Google Shape;343;p4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344" name="Google Shape;344;p4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345" name="Google Shape;345;p4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346"/>
        <p:cNvGrpSpPr/>
        <p:nvPr/>
      </p:nvGrpSpPr>
      <p:grpSpPr>
        <a:xfrm>
          <a:off x="0" y="0"/>
          <a:ext cx="0" cy="0"/>
          <a:chOff x="0" y="0"/>
          <a:chExt cx="0" cy="0"/>
        </a:xfrm>
      </p:grpSpPr>
      <p:sp>
        <p:nvSpPr>
          <p:cNvPr id="347" name="Google Shape;347;p4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348" name="Google Shape;348;p4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349" name="Google Shape;349;p4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350" name="Google Shape;350;p4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51"/>
        <p:cNvGrpSpPr/>
        <p:nvPr/>
      </p:nvGrpSpPr>
      <p:grpSpPr>
        <a:xfrm>
          <a:off x="0" y="0"/>
          <a:ext cx="0" cy="0"/>
          <a:chOff x="0" y="0"/>
          <a:chExt cx="0" cy="0"/>
        </a:xfrm>
      </p:grpSpPr>
      <p:sp>
        <p:nvSpPr>
          <p:cNvPr id="352" name="Google Shape;352;p46"/>
          <p:cNvSpPr txBox="1">
            <a:spLocks noGrp="1"/>
          </p:cNvSpPr>
          <p:nvPr>
            <p:ph type="title"/>
          </p:nvPr>
        </p:nvSpPr>
        <p:spPr>
          <a:xfrm>
            <a:off x="448975" y="410350"/>
            <a:ext cx="8237700" cy="2469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sz="2400">
                <a:latin typeface="Fira Sans Extra Condensed Medium"/>
                <a:ea typeface="Fira Sans Extra Condensed Medium"/>
                <a:cs typeface="Fira Sans Extra Condensed Medium"/>
                <a:sym typeface="Fira Sans Extra Condensed Medium"/>
              </a:defRPr>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353" name="Google Shape;353;p46"/>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54"/>
        <p:cNvGrpSpPr/>
        <p:nvPr/>
      </p:nvGrpSpPr>
      <p:grpSpPr>
        <a:xfrm>
          <a:off x="0" y="0"/>
          <a:ext cx="0" cy="0"/>
          <a:chOff x="0" y="0"/>
          <a:chExt cx="0" cy="0"/>
        </a:xfrm>
      </p:grpSpPr>
      <p:sp>
        <p:nvSpPr>
          <p:cNvPr id="355" name="Google Shape;355;p4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356" name="Google Shape;356;p4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Autofit/>
          </a:bodyPr>
          <a:lstStyle>
            <a:lvl1pPr marL="457200" lvl="0" indent="-304800" rtl="0">
              <a:spcBef>
                <a:spcPts val="0"/>
              </a:spcBef>
              <a:spcAft>
                <a:spcPts val="0"/>
              </a:spcAft>
              <a:buSzPts val="1200"/>
              <a:buChar char="●"/>
              <a:defRPr sz="12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357" name="Google Shape;357;p4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58"/>
        <p:cNvGrpSpPr/>
        <p:nvPr/>
      </p:nvGrpSpPr>
      <p:grpSpPr>
        <a:xfrm>
          <a:off x="0" y="0"/>
          <a:ext cx="0" cy="0"/>
          <a:chOff x="0" y="0"/>
          <a:chExt cx="0" cy="0"/>
        </a:xfrm>
      </p:grpSpPr>
      <p:sp>
        <p:nvSpPr>
          <p:cNvPr id="359" name="Google Shape;359;p4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360" name="Google Shape;360;p4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61"/>
        <p:cNvGrpSpPr/>
        <p:nvPr/>
      </p:nvGrpSpPr>
      <p:grpSpPr>
        <a:xfrm>
          <a:off x="0" y="0"/>
          <a:ext cx="0" cy="0"/>
          <a:chOff x="0" y="0"/>
          <a:chExt cx="0" cy="0"/>
        </a:xfrm>
      </p:grpSpPr>
      <p:sp>
        <p:nvSpPr>
          <p:cNvPr id="362" name="Google Shape;362;p4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 name="Google Shape;363;p4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364" name="Google Shape;364;p4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365" name="Google Shape;365;p4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366" name="Google Shape;366;p4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367"/>
        <p:cNvGrpSpPr/>
        <p:nvPr/>
      </p:nvGrpSpPr>
      <p:grpSpPr>
        <a:xfrm>
          <a:off x="0" y="0"/>
          <a:ext cx="0" cy="0"/>
          <a:chOff x="0" y="0"/>
          <a:chExt cx="0" cy="0"/>
        </a:xfrm>
      </p:grpSpPr>
      <p:sp>
        <p:nvSpPr>
          <p:cNvPr id="368" name="Google Shape;368;p5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Autofit/>
          </a:bodyPr>
          <a:lstStyle>
            <a:lvl1pPr marL="457200" lvl="0" indent="-228600" rtl="0">
              <a:lnSpc>
                <a:spcPct val="100000"/>
              </a:lnSpc>
              <a:spcBef>
                <a:spcPts val="0"/>
              </a:spcBef>
              <a:spcAft>
                <a:spcPts val="0"/>
              </a:spcAft>
              <a:buSzPts val="1800"/>
              <a:buNone/>
              <a:defRPr/>
            </a:lvl1pPr>
          </a:lstStyle>
          <a:p>
            <a:endParaRPr/>
          </a:p>
        </p:txBody>
      </p:sp>
      <p:sp>
        <p:nvSpPr>
          <p:cNvPr id="369" name="Google Shape;369;p5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370"/>
        <p:cNvGrpSpPr/>
        <p:nvPr/>
      </p:nvGrpSpPr>
      <p:grpSpPr>
        <a:xfrm>
          <a:off x="0" y="0"/>
          <a:ext cx="0" cy="0"/>
          <a:chOff x="0" y="0"/>
          <a:chExt cx="0" cy="0"/>
        </a:xfrm>
      </p:grpSpPr>
      <p:sp>
        <p:nvSpPr>
          <p:cNvPr id="371" name="Google Shape;371;p5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372" name="Google Shape;372;p5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Autofit/>
          </a:bodyPr>
          <a:lstStyle>
            <a:lvl1pPr marL="457200" lvl="0" indent="-342900" algn="ctr" rtl="0">
              <a:spcBef>
                <a:spcPts val="0"/>
              </a:spcBef>
              <a:spcAft>
                <a:spcPts val="0"/>
              </a:spcAft>
              <a:buSzPts val="1800"/>
              <a:buChar char="●"/>
              <a:defRPr/>
            </a:lvl1pPr>
            <a:lvl2pPr marL="914400" lvl="1" indent="-317500" algn="ctr" rtl="0">
              <a:spcBef>
                <a:spcPts val="1600"/>
              </a:spcBef>
              <a:spcAft>
                <a:spcPts val="0"/>
              </a:spcAft>
              <a:buSzPts val="1400"/>
              <a:buChar char="○"/>
              <a:defRPr/>
            </a:lvl2pPr>
            <a:lvl3pPr marL="1371600" lvl="2" indent="-317500" algn="ctr" rtl="0">
              <a:spcBef>
                <a:spcPts val="1600"/>
              </a:spcBef>
              <a:spcAft>
                <a:spcPts val="0"/>
              </a:spcAft>
              <a:buSzPts val="1400"/>
              <a:buChar char="■"/>
              <a:defRPr/>
            </a:lvl3pPr>
            <a:lvl4pPr marL="1828800" lvl="3" indent="-317500" algn="ctr" rtl="0">
              <a:spcBef>
                <a:spcPts val="1600"/>
              </a:spcBef>
              <a:spcAft>
                <a:spcPts val="0"/>
              </a:spcAft>
              <a:buSzPts val="1400"/>
              <a:buChar char="●"/>
              <a:defRPr/>
            </a:lvl4pPr>
            <a:lvl5pPr marL="2286000" lvl="4" indent="-317500" algn="ctr" rtl="0">
              <a:spcBef>
                <a:spcPts val="1600"/>
              </a:spcBef>
              <a:spcAft>
                <a:spcPts val="0"/>
              </a:spcAft>
              <a:buSzPts val="1400"/>
              <a:buChar char="○"/>
              <a:defRPr/>
            </a:lvl5pPr>
            <a:lvl6pPr marL="2743200" lvl="5" indent="-317500" algn="ctr" rtl="0">
              <a:spcBef>
                <a:spcPts val="1600"/>
              </a:spcBef>
              <a:spcAft>
                <a:spcPts val="0"/>
              </a:spcAft>
              <a:buSzPts val="1400"/>
              <a:buChar char="■"/>
              <a:defRPr/>
            </a:lvl6pPr>
            <a:lvl7pPr marL="3200400" lvl="6" indent="-317500" algn="ctr" rtl="0">
              <a:spcBef>
                <a:spcPts val="1600"/>
              </a:spcBef>
              <a:spcAft>
                <a:spcPts val="0"/>
              </a:spcAft>
              <a:buSzPts val="1400"/>
              <a:buChar char="●"/>
              <a:defRPr/>
            </a:lvl7pPr>
            <a:lvl8pPr marL="3657600" lvl="7" indent="-317500" algn="ctr" rtl="0">
              <a:spcBef>
                <a:spcPts val="1600"/>
              </a:spcBef>
              <a:spcAft>
                <a:spcPts val="0"/>
              </a:spcAft>
              <a:buSzPts val="1400"/>
              <a:buChar char="○"/>
              <a:defRPr/>
            </a:lvl8pPr>
            <a:lvl9pPr marL="4114800" lvl="8" indent="-317500" algn="ctr" rtl="0">
              <a:spcBef>
                <a:spcPts val="1600"/>
              </a:spcBef>
              <a:spcAft>
                <a:spcPts val="1600"/>
              </a:spcAft>
              <a:buSzPts val="1400"/>
              <a:buChar char="■"/>
              <a:defRPr/>
            </a:lvl9pPr>
          </a:lstStyle>
          <a:p>
            <a:endParaRPr/>
          </a:p>
        </p:txBody>
      </p:sp>
      <p:sp>
        <p:nvSpPr>
          <p:cNvPr id="373" name="Google Shape;373;p5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374"/>
        <p:cNvGrpSpPr/>
        <p:nvPr/>
      </p:nvGrpSpPr>
      <p:grpSpPr>
        <a:xfrm>
          <a:off x="0" y="0"/>
          <a:ext cx="0" cy="0"/>
          <a:chOff x="0" y="0"/>
          <a:chExt cx="0" cy="0"/>
        </a:xfrm>
      </p:grpSpPr>
      <p:sp>
        <p:nvSpPr>
          <p:cNvPr id="375" name="Google Shape;375;p5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matchingName="Title only 2">
  <p:cSld name="CUSTOM_8">
    <p:spTree>
      <p:nvGrpSpPr>
        <p:cNvPr id="1" name="Shape 376"/>
        <p:cNvGrpSpPr/>
        <p:nvPr/>
      </p:nvGrpSpPr>
      <p:grpSpPr>
        <a:xfrm>
          <a:off x="0" y="0"/>
          <a:ext cx="0" cy="0"/>
          <a:chOff x="0" y="0"/>
          <a:chExt cx="0" cy="0"/>
        </a:xfrm>
      </p:grpSpPr>
      <p:sp>
        <p:nvSpPr>
          <p:cNvPr id="377" name="Google Shape;377;p53"/>
          <p:cNvSpPr/>
          <p:nvPr/>
        </p:nvSpPr>
        <p:spPr>
          <a:xfrm>
            <a:off x="6" y="0"/>
            <a:ext cx="2160144" cy="2162728"/>
          </a:xfrm>
          <a:custGeom>
            <a:avLst/>
            <a:gdLst/>
            <a:ahLst/>
            <a:cxnLst/>
            <a:rect l="l" t="t" r="r" b="b"/>
            <a:pathLst>
              <a:path w="25716" h="25746" extrusionOk="0">
                <a:moveTo>
                  <a:pt x="0" y="0"/>
                </a:moveTo>
                <a:lnTo>
                  <a:pt x="0" y="25745"/>
                </a:lnTo>
                <a:cubicBezTo>
                  <a:pt x="14195" y="25745"/>
                  <a:pt x="25715" y="14225"/>
                  <a:pt x="25715" y="0"/>
                </a:cubicBezTo>
                <a:close/>
              </a:path>
            </a:pathLst>
          </a:custGeom>
          <a:solidFill>
            <a:srgbClr val="D9D9D9">
              <a:alpha val="571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 name="Google Shape;378;p53"/>
          <p:cNvSpPr/>
          <p:nvPr/>
        </p:nvSpPr>
        <p:spPr>
          <a:xfrm>
            <a:off x="4922700" y="3386603"/>
            <a:ext cx="3508083" cy="1750210"/>
          </a:xfrm>
          <a:custGeom>
            <a:avLst/>
            <a:gdLst/>
            <a:ahLst/>
            <a:cxnLst/>
            <a:rect l="l" t="t" r="r" b="b"/>
            <a:pathLst>
              <a:path w="26992" h="13466" extrusionOk="0">
                <a:moveTo>
                  <a:pt x="13496" y="0"/>
                </a:moveTo>
                <a:cubicBezTo>
                  <a:pt x="6049" y="0"/>
                  <a:pt x="1" y="6019"/>
                  <a:pt x="1" y="13466"/>
                </a:cubicBezTo>
                <a:lnTo>
                  <a:pt x="4469" y="13466"/>
                </a:lnTo>
                <a:cubicBezTo>
                  <a:pt x="4469" y="8481"/>
                  <a:pt x="8511" y="4438"/>
                  <a:pt x="13496" y="4438"/>
                </a:cubicBezTo>
                <a:cubicBezTo>
                  <a:pt x="18481" y="4438"/>
                  <a:pt x="22524" y="8481"/>
                  <a:pt x="22524" y="13466"/>
                </a:cubicBezTo>
                <a:lnTo>
                  <a:pt x="26992" y="13466"/>
                </a:lnTo>
                <a:cubicBezTo>
                  <a:pt x="26992" y="6019"/>
                  <a:pt x="20943" y="0"/>
                  <a:pt x="13496" y="0"/>
                </a:cubicBezTo>
                <a:close/>
              </a:path>
            </a:pathLst>
          </a:custGeom>
          <a:solidFill>
            <a:srgbClr val="D9D9D9">
              <a:alpha val="571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79" name="Google Shape;379;p53"/>
          <p:cNvGrpSpPr/>
          <p:nvPr/>
        </p:nvGrpSpPr>
        <p:grpSpPr>
          <a:xfrm>
            <a:off x="7434874" y="4410192"/>
            <a:ext cx="1259199" cy="457219"/>
            <a:chOff x="3275850" y="3006614"/>
            <a:chExt cx="830059" cy="301397"/>
          </a:xfrm>
        </p:grpSpPr>
        <p:sp>
          <p:nvSpPr>
            <p:cNvPr id="380" name="Google Shape;380;p53"/>
            <p:cNvSpPr/>
            <p:nvPr/>
          </p:nvSpPr>
          <p:spPr>
            <a:xfrm>
              <a:off x="3275850" y="3006614"/>
              <a:ext cx="40156" cy="40156"/>
            </a:xfrm>
            <a:custGeom>
              <a:avLst/>
              <a:gdLst/>
              <a:ahLst/>
              <a:cxnLst/>
              <a:rect l="l" t="t" r="r" b="b"/>
              <a:pathLst>
                <a:path w="896" h="896" fill="none" extrusionOk="0">
                  <a:moveTo>
                    <a:pt x="895" y="458"/>
                  </a:moveTo>
                  <a:cubicBezTo>
                    <a:pt x="895" y="697"/>
                    <a:pt x="696" y="896"/>
                    <a:pt x="458" y="896"/>
                  </a:cubicBezTo>
                  <a:cubicBezTo>
                    <a:pt x="199" y="896"/>
                    <a:pt x="0" y="697"/>
                    <a:pt x="0" y="458"/>
                  </a:cubicBezTo>
                  <a:cubicBezTo>
                    <a:pt x="0" y="200"/>
                    <a:pt x="199" y="1"/>
                    <a:pt x="458" y="1"/>
                  </a:cubicBezTo>
                  <a:cubicBezTo>
                    <a:pt x="696" y="1"/>
                    <a:pt x="895" y="200"/>
                    <a:pt x="895"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 name="Google Shape;381;p53"/>
            <p:cNvSpPr/>
            <p:nvPr/>
          </p:nvSpPr>
          <p:spPr>
            <a:xfrm>
              <a:off x="3538837" y="3006614"/>
              <a:ext cx="41053" cy="40156"/>
            </a:xfrm>
            <a:custGeom>
              <a:avLst/>
              <a:gdLst/>
              <a:ahLst/>
              <a:cxnLst/>
              <a:rect l="l" t="t" r="r" b="b"/>
              <a:pathLst>
                <a:path w="916" h="896" fill="none" extrusionOk="0">
                  <a:moveTo>
                    <a:pt x="916" y="458"/>
                  </a:moveTo>
                  <a:cubicBezTo>
                    <a:pt x="916" y="697"/>
                    <a:pt x="697" y="896"/>
                    <a:pt x="458" y="896"/>
                  </a:cubicBezTo>
                  <a:cubicBezTo>
                    <a:pt x="199" y="896"/>
                    <a:pt x="0" y="697"/>
                    <a:pt x="0" y="458"/>
                  </a:cubicBezTo>
                  <a:cubicBezTo>
                    <a:pt x="0" y="200"/>
                    <a:pt x="199" y="1"/>
                    <a:pt x="458" y="1"/>
                  </a:cubicBezTo>
                  <a:cubicBezTo>
                    <a:pt x="697" y="1"/>
                    <a:pt x="916" y="200"/>
                    <a:pt x="916"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 name="Google Shape;382;p53"/>
            <p:cNvSpPr/>
            <p:nvPr/>
          </p:nvSpPr>
          <p:spPr>
            <a:xfrm>
              <a:off x="3802720" y="3006614"/>
              <a:ext cx="40156" cy="40156"/>
            </a:xfrm>
            <a:custGeom>
              <a:avLst/>
              <a:gdLst/>
              <a:ahLst/>
              <a:cxnLst/>
              <a:rect l="l" t="t" r="r" b="b"/>
              <a:pathLst>
                <a:path w="896" h="896" fill="none" extrusionOk="0">
                  <a:moveTo>
                    <a:pt x="896" y="458"/>
                  </a:moveTo>
                  <a:cubicBezTo>
                    <a:pt x="896" y="697"/>
                    <a:pt x="697" y="896"/>
                    <a:pt x="438" y="896"/>
                  </a:cubicBezTo>
                  <a:cubicBezTo>
                    <a:pt x="200" y="896"/>
                    <a:pt x="1" y="697"/>
                    <a:pt x="1" y="458"/>
                  </a:cubicBezTo>
                  <a:cubicBezTo>
                    <a:pt x="1" y="200"/>
                    <a:pt x="200" y="1"/>
                    <a:pt x="438" y="1"/>
                  </a:cubicBezTo>
                  <a:cubicBezTo>
                    <a:pt x="697" y="1"/>
                    <a:pt x="896" y="200"/>
                    <a:pt x="896"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 name="Google Shape;383;p53"/>
            <p:cNvSpPr/>
            <p:nvPr/>
          </p:nvSpPr>
          <p:spPr>
            <a:xfrm>
              <a:off x="4065752" y="3006614"/>
              <a:ext cx="40156" cy="40156"/>
            </a:xfrm>
            <a:custGeom>
              <a:avLst/>
              <a:gdLst/>
              <a:ahLst/>
              <a:cxnLst/>
              <a:rect l="l" t="t" r="r" b="b"/>
              <a:pathLst>
                <a:path w="896" h="896" fill="none" extrusionOk="0">
                  <a:moveTo>
                    <a:pt x="895" y="458"/>
                  </a:moveTo>
                  <a:cubicBezTo>
                    <a:pt x="895" y="697"/>
                    <a:pt x="696" y="896"/>
                    <a:pt x="438" y="896"/>
                  </a:cubicBezTo>
                  <a:cubicBezTo>
                    <a:pt x="199" y="896"/>
                    <a:pt x="0" y="697"/>
                    <a:pt x="0" y="458"/>
                  </a:cubicBezTo>
                  <a:cubicBezTo>
                    <a:pt x="0" y="200"/>
                    <a:pt x="199" y="1"/>
                    <a:pt x="438" y="1"/>
                  </a:cubicBezTo>
                  <a:cubicBezTo>
                    <a:pt x="696" y="1"/>
                    <a:pt x="895" y="200"/>
                    <a:pt x="895"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 name="Google Shape;384;p53"/>
            <p:cNvSpPr/>
            <p:nvPr/>
          </p:nvSpPr>
          <p:spPr>
            <a:xfrm>
              <a:off x="3275850" y="3267854"/>
              <a:ext cx="40156" cy="40156"/>
            </a:xfrm>
            <a:custGeom>
              <a:avLst/>
              <a:gdLst/>
              <a:ahLst/>
              <a:cxnLst/>
              <a:rect l="l" t="t" r="r" b="b"/>
              <a:pathLst>
                <a:path w="896" h="896" fill="none" extrusionOk="0">
                  <a:moveTo>
                    <a:pt x="895" y="438"/>
                  </a:moveTo>
                  <a:cubicBezTo>
                    <a:pt x="895" y="696"/>
                    <a:pt x="696" y="895"/>
                    <a:pt x="458" y="895"/>
                  </a:cubicBezTo>
                  <a:cubicBezTo>
                    <a:pt x="199" y="895"/>
                    <a:pt x="0" y="696"/>
                    <a:pt x="0" y="438"/>
                  </a:cubicBezTo>
                  <a:cubicBezTo>
                    <a:pt x="0" y="199"/>
                    <a:pt x="199" y="0"/>
                    <a:pt x="458" y="0"/>
                  </a:cubicBezTo>
                  <a:cubicBezTo>
                    <a:pt x="696" y="0"/>
                    <a:pt x="895" y="199"/>
                    <a:pt x="895"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 name="Google Shape;385;p53"/>
            <p:cNvSpPr/>
            <p:nvPr/>
          </p:nvSpPr>
          <p:spPr>
            <a:xfrm>
              <a:off x="3538837" y="3267854"/>
              <a:ext cx="41053" cy="40156"/>
            </a:xfrm>
            <a:custGeom>
              <a:avLst/>
              <a:gdLst/>
              <a:ahLst/>
              <a:cxnLst/>
              <a:rect l="l" t="t" r="r" b="b"/>
              <a:pathLst>
                <a:path w="916" h="896" fill="none" extrusionOk="0">
                  <a:moveTo>
                    <a:pt x="916" y="438"/>
                  </a:moveTo>
                  <a:cubicBezTo>
                    <a:pt x="916" y="696"/>
                    <a:pt x="697" y="895"/>
                    <a:pt x="458" y="895"/>
                  </a:cubicBezTo>
                  <a:cubicBezTo>
                    <a:pt x="199" y="895"/>
                    <a:pt x="0" y="696"/>
                    <a:pt x="0" y="438"/>
                  </a:cubicBezTo>
                  <a:cubicBezTo>
                    <a:pt x="0" y="199"/>
                    <a:pt x="199" y="0"/>
                    <a:pt x="458" y="0"/>
                  </a:cubicBezTo>
                  <a:cubicBezTo>
                    <a:pt x="697" y="0"/>
                    <a:pt x="916" y="199"/>
                    <a:pt x="916"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 name="Google Shape;386;p53"/>
            <p:cNvSpPr/>
            <p:nvPr/>
          </p:nvSpPr>
          <p:spPr>
            <a:xfrm>
              <a:off x="3802720" y="3267854"/>
              <a:ext cx="40156" cy="40156"/>
            </a:xfrm>
            <a:custGeom>
              <a:avLst/>
              <a:gdLst/>
              <a:ahLst/>
              <a:cxnLst/>
              <a:rect l="l" t="t" r="r" b="b"/>
              <a:pathLst>
                <a:path w="896" h="896" fill="none" extrusionOk="0">
                  <a:moveTo>
                    <a:pt x="896" y="438"/>
                  </a:moveTo>
                  <a:cubicBezTo>
                    <a:pt x="896" y="696"/>
                    <a:pt x="697" y="895"/>
                    <a:pt x="438" y="895"/>
                  </a:cubicBezTo>
                  <a:cubicBezTo>
                    <a:pt x="200" y="895"/>
                    <a:pt x="1" y="696"/>
                    <a:pt x="1" y="438"/>
                  </a:cubicBezTo>
                  <a:cubicBezTo>
                    <a:pt x="1" y="199"/>
                    <a:pt x="200" y="0"/>
                    <a:pt x="438" y="0"/>
                  </a:cubicBezTo>
                  <a:cubicBezTo>
                    <a:pt x="697" y="0"/>
                    <a:pt x="896" y="199"/>
                    <a:pt x="896"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 name="Google Shape;387;p53"/>
            <p:cNvSpPr/>
            <p:nvPr/>
          </p:nvSpPr>
          <p:spPr>
            <a:xfrm>
              <a:off x="4065752" y="3267854"/>
              <a:ext cx="40156" cy="40156"/>
            </a:xfrm>
            <a:custGeom>
              <a:avLst/>
              <a:gdLst/>
              <a:ahLst/>
              <a:cxnLst/>
              <a:rect l="l" t="t" r="r" b="b"/>
              <a:pathLst>
                <a:path w="896" h="896" fill="none" extrusionOk="0">
                  <a:moveTo>
                    <a:pt x="895" y="438"/>
                  </a:moveTo>
                  <a:cubicBezTo>
                    <a:pt x="895" y="696"/>
                    <a:pt x="696" y="895"/>
                    <a:pt x="438" y="895"/>
                  </a:cubicBezTo>
                  <a:cubicBezTo>
                    <a:pt x="199" y="895"/>
                    <a:pt x="0" y="696"/>
                    <a:pt x="0" y="438"/>
                  </a:cubicBezTo>
                  <a:cubicBezTo>
                    <a:pt x="0" y="199"/>
                    <a:pt x="199" y="0"/>
                    <a:pt x="438" y="0"/>
                  </a:cubicBezTo>
                  <a:cubicBezTo>
                    <a:pt x="696" y="0"/>
                    <a:pt x="895" y="199"/>
                    <a:pt x="895"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88" name="Google Shape;388;p53"/>
          <p:cNvSpPr/>
          <p:nvPr/>
        </p:nvSpPr>
        <p:spPr>
          <a:xfrm>
            <a:off x="1823401" y="697813"/>
            <a:ext cx="359302" cy="354686"/>
          </a:xfrm>
          <a:custGeom>
            <a:avLst/>
            <a:gdLst/>
            <a:ahLst/>
            <a:cxnLst/>
            <a:rect l="l" t="t" r="r" b="b"/>
            <a:pathLst>
              <a:path w="8017" h="7914" extrusionOk="0">
                <a:moveTo>
                  <a:pt x="607" y="1"/>
                </a:moveTo>
                <a:cubicBezTo>
                  <a:pt x="468" y="1"/>
                  <a:pt x="328" y="51"/>
                  <a:pt x="219" y="150"/>
                </a:cubicBezTo>
                <a:cubicBezTo>
                  <a:pt x="0" y="369"/>
                  <a:pt x="0" y="727"/>
                  <a:pt x="219" y="946"/>
                </a:cubicBezTo>
                <a:lnTo>
                  <a:pt x="3243" y="3950"/>
                </a:lnTo>
                <a:lnTo>
                  <a:pt x="219" y="6973"/>
                </a:lnTo>
                <a:cubicBezTo>
                  <a:pt x="0" y="7192"/>
                  <a:pt x="0" y="7530"/>
                  <a:pt x="219" y="7749"/>
                </a:cubicBezTo>
                <a:cubicBezTo>
                  <a:pt x="328" y="7859"/>
                  <a:pt x="468" y="7913"/>
                  <a:pt x="607" y="7913"/>
                </a:cubicBezTo>
                <a:cubicBezTo>
                  <a:pt x="746" y="7913"/>
                  <a:pt x="885" y="7859"/>
                  <a:pt x="995" y="7749"/>
                </a:cubicBezTo>
                <a:lnTo>
                  <a:pt x="4019" y="4725"/>
                </a:lnTo>
                <a:lnTo>
                  <a:pt x="7042" y="7749"/>
                </a:lnTo>
                <a:cubicBezTo>
                  <a:pt x="7142" y="7859"/>
                  <a:pt x="7281" y="7913"/>
                  <a:pt x="7423" y="7913"/>
                </a:cubicBezTo>
                <a:cubicBezTo>
                  <a:pt x="7564" y="7913"/>
                  <a:pt x="7709" y="7859"/>
                  <a:pt x="7818" y="7749"/>
                </a:cubicBezTo>
                <a:cubicBezTo>
                  <a:pt x="8017" y="7530"/>
                  <a:pt x="8017" y="7192"/>
                  <a:pt x="7818" y="6973"/>
                </a:cubicBezTo>
                <a:lnTo>
                  <a:pt x="4794" y="3950"/>
                </a:lnTo>
                <a:lnTo>
                  <a:pt x="7818" y="946"/>
                </a:lnTo>
                <a:cubicBezTo>
                  <a:pt x="8017" y="727"/>
                  <a:pt x="8017" y="369"/>
                  <a:pt x="7818" y="150"/>
                </a:cubicBezTo>
                <a:cubicBezTo>
                  <a:pt x="7709" y="51"/>
                  <a:pt x="7564" y="1"/>
                  <a:pt x="7423" y="1"/>
                </a:cubicBezTo>
                <a:cubicBezTo>
                  <a:pt x="7281" y="1"/>
                  <a:pt x="7142" y="51"/>
                  <a:pt x="7042" y="150"/>
                </a:cubicBezTo>
                <a:lnTo>
                  <a:pt x="4019" y="3174"/>
                </a:lnTo>
                <a:lnTo>
                  <a:pt x="995" y="150"/>
                </a:lnTo>
                <a:cubicBezTo>
                  <a:pt x="885" y="51"/>
                  <a:pt x="746" y="1"/>
                  <a:pt x="60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 name="Google Shape;389;p53"/>
          <p:cNvSpPr txBox="1">
            <a:spLocks noGrp="1"/>
          </p:cNvSpPr>
          <p:nvPr>
            <p:ph type="title"/>
          </p:nvPr>
        </p:nvSpPr>
        <p:spPr>
          <a:xfrm>
            <a:off x="713225" y="445050"/>
            <a:ext cx="77175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sz="3200"/>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390" name="Google Shape;390;p53"/>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matchingName="Big number 1">
  <p:cSld name="BIG_NUMBER_1">
    <p:spTree>
      <p:nvGrpSpPr>
        <p:cNvPr id="1" name="Shape 391"/>
        <p:cNvGrpSpPr/>
        <p:nvPr/>
      </p:nvGrpSpPr>
      <p:grpSpPr>
        <a:xfrm>
          <a:off x="0" y="0"/>
          <a:ext cx="0" cy="0"/>
          <a:chOff x="0" y="0"/>
          <a:chExt cx="0" cy="0"/>
        </a:xfrm>
      </p:grpSpPr>
      <p:sp>
        <p:nvSpPr>
          <p:cNvPr id="392" name="Google Shape;392;p54"/>
          <p:cNvSpPr/>
          <p:nvPr/>
        </p:nvSpPr>
        <p:spPr>
          <a:xfrm rot="5400000" flipH="1">
            <a:off x="-878938" y="1085559"/>
            <a:ext cx="3508083" cy="1750210"/>
          </a:xfrm>
          <a:custGeom>
            <a:avLst/>
            <a:gdLst/>
            <a:ahLst/>
            <a:cxnLst/>
            <a:rect l="l" t="t" r="r" b="b"/>
            <a:pathLst>
              <a:path w="26992" h="13466" extrusionOk="0">
                <a:moveTo>
                  <a:pt x="13496" y="0"/>
                </a:moveTo>
                <a:cubicBezTo>
                  <a:pt x="6049" y="0"/>
                  <a:pt x="1" y="6019"/>
                  <a:pt x="1" y="13466"/>
                </a:cubicBezTo>
                <a:lnTo>
                  <a:pt x="4469" y="13466"/>
                </a:lnTo>
                <a:cubicBezTo>
                  <a:pt x="4469" y="8481"/>
                  <a:pt x="8511" y="4438"/>
                  <a:pt x="13496" y="4438"/>
                </a:cubicBezTo>
                <a:cubicBezTo>
                  <a:pt x="18481" y="4438"/>
                  <a:pt x="22524" y="8481"/>
                  <a:pt x="22524" y="13466"/>
                </a:cubicBezTo>
                <a:lnTo>
                  <a:pt x="26992" y="13466"/>
                </a:lnTo>
                <a:cubicBezTo>
                  <a:pt x="26992" y="6019"/>
                  <a:pt x="20943" y="0"/>
                  <a:pt x="13496" y="0"/>
                </a:cubicBezTo>
                <a:close/>
              </a:path>
            </a:pathLst>
          </a:custGeom>
          <a:solidFill>
            <a:srgbClr val="D9D9D9">
              <a:alpha val="571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 name="Google Shape;393;p54"/>
          <p:cNvSpPr/>
          <p:nvPr/>
        </p:nvSpPr>
        <p:spPr>
          <a:xfrm rot="-5400000">
            <a:off x="7646250" y="-408900"/>
            <a:ext cx="716400" cy="2279100"/>
          </a:xfrm>
          <a:prstGeom prst="round2SameRect">
            <a:avLst>
              <a:gd name="adj1" fmla="val 50000"/>
              <a:gd name="adj2" fmla="val 0"/>
            </a:avLst>
          </a:prstGeom>
          <a:solidFill>
            <a:srgbClr val="D9D9D9">
              <a:alpha val="571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 name="Google Shape;394;p54"/>
          <p:cNvSpPr/>
          <p:nvPr/>
        </p:nvSpPr>
        <p:spPr>
          <a:xfrm>
            <a:off x="5254388" y="3938001"/>
            <a:ext cx="2785414" cy="1205500"/>
          </a:xfrm>
          <a:custGeom>
            <a:avLst/>
            <a:gdLst/>
            <a:ahLst/>
            <a:cxnLst/>
            <a:rect l="l" t="t" r="r" b="b"/>
            <a:pathLst>
              <a:path w="25047" h="12555" extrusionOk="0">
                <a:moveTo>
                  <a:pt x="12523" y="1"/>
                </a:moveTo>
                <a:cubicBezTo>
                  <a:pt x="5623" y="1"/>
                  <a:pt x="0" y="5624"/>
                  <a:pt x="0" y="12554"/>
                </a:cubicBezTo>
                <a:lnTo>
                  <a:pt x="25046" y="12554"/>
                </a:lnTo>
                <a:cubicBezTo>
                  <a:pt x="25046" y="5624"/>
                  <a:pt x="19453" y="1"/>
                  <a:pt x="12523" y="1"/>
                </a:cubicBezTo>
                <a:close/>
              </a:path>
            </a:pathLst>
          </a:custGeom>
          <a:solidFill>
            <a:srgbClr val="D9D9D9">
              <a:alpha val="571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95" name="Google Shape;395;p54"/>
          <p:cNvGrpSpPr/>
          <p:nvPr/>
        </p:nvGrpSpPr>
        <p:grpSpPr>
          <a:xfrm>
            <a:off x="5664024" y="130417"/>
            <a:ext cx="1259199" cy="1248394"/>
            <a:chOff x="3275850" y="3006614"/>
            <a:chExt cx="830059" cy="822936"/>
          </a:xfrm>
        </p:grpSpPr>
        <p:sp>
          <p:nvSpPr>
            <p:cNvPr id="396" name="Google Shape;396;p54"/>
            <p:cNvSpPr/>
            <p:nvPr/>
          </p:nvSpPr>
          <p:spPr>
            <a:xfrm>
              <a:off x="3275850" y="3006614"/>
              <a:ext cx="40156" cy="40156"/>
            </a:xfrm>
            <a:custGeom>
              <a:avLst/>
              <a:gdLst/>
              <a:ahLst/>
              <a:cxnLst/>
              <a:rect l="l" t="t" r="r" b="b"/>
              <a:pathLst>
                <a:path w="896" h="896" fill="none" extrusionOk="0">
                  <a:moveTo>
                    <a:pt x="895" y="458"/>
                  </a:moveTo>
                  <a:cubicBezTo>
                    <a:pt x="895" y="697"/>
                    <a:pt x="696" y="896"/>
                    <a:pt x="458" y="896"/>
                  </a:cubicBezTo>
                  <a:cubicBezTo>
                    <a:pt x="199" y="896"/>
                    <a:pt x="0" y="697"/>
                    <a:pt x="0" y="458"/>
                  </a:cubicBezTo>
                  <a:cubicBezTo>
                    <a:pt x="0" y="200"/>
                    <a:pt x="199" y="1"/>
                    <a:pt x="458" y="1"/>
                  </a:cubicBezTo>
                  <a:cubicBezTo>
                    <a:pt x="696" y="1"/>
                    <a:pt x="895" y="200"/>
                    <a:pt x="895"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 name="Google Shape;397;p54"/>
            <p:cNvSpPr/>
            <p:nvPr/>
          </p:nvSpPr>
          <p:spPr>
            <a:xfrm>
              <a:off x="3538837" y="3006614"/>
              <a:ext cx="41053" cy="40156"/>
            </a:xfrm>
            <a:custGeom>
              <a:avLst/>
              <a:gdLst/>
              <a:ahLst/>
              <a:cxnLst/>
              <a:rect l="l" t="t" r="r" b="b"/>
              <a:pathLst>
                <a:path w="916" h="896" fill="none" extrusionOk="0">
                  <a:moveTo>
                    <a:pt x="916" y="458"/>
                  </a:moveTo>
                  <a:cubicBezTo>
                    <a:pt x="916" y="697"/>
                    <a:pt x="697" y="896"/>
                    <a:pt x="458" y="896"/>
                  </a:cubicBezTo>
                  <a:cubicBezTo>
                    <a:pt x="199" y="896"/>
                    <a:pt x="0" y="697"/>
                    <a:pt x="0" y="458"/>
                  </a:cubicBezTo>
                  <a:cubicBezTo>
                    <a:pt x="0" y="200"/>
                    <a:pt x="199" y="1"/>
                    <a:pt x="458" y="1"/>
                  </a:cubicBezTo>
                  <a:cubicBezTo>
                    <a:pt x="697" y="1"/>
                    <a:pt x="916" y="200"/>
                    <a:pt x="916"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 name="Google Shape;398;p54"/>
            <p:cNvSpPr/>
            <p:nvPr/>
          </p:nvSpPr>
          <p:spPr>
            <a:xfrm>
              <a:off x="3802720" y="3006614"/>
              <a:ext cx="40156" cy="40156"/>
            </a:xfrm>
            <a:custGeom>
              <a:avLst/>
              <a:gdLst/>
              <a:ahLst/>
              <a:cxnLst/>
              <a:rect l="l" t="t" r="r" b="b"/>
              <a:pathLst>
                <a:path w="896" h="896" fill="none" extrusionOk="0">
                  <a:moveTo>
                    <a:pt x="896" y="458"/>
                  </a:moveTo>
                  <a:cubicBezTo>
                    <a:pt x="896" y="697"/>
                    <a:pt x="697" y="896"/>
                    <a:pt x="438" y="896"/>
                  </a:cubicBezTo>
                  <a:cubicBezTo>
                    <a:pt x="200" y="896"/>
                    <a:pt x="1" y="697"/>
                    <a:pt x="1" y="458"/>
                  </a:cubicBezTo>
                  <a:cubicBezTo>
                    <a:pt x="1" y="200"/>
                    <a:pt x="200" y="1"/>
                    <a:pt x="438" y="1"/>
                  </a:cubicBezTo>
                  <a:cubicBezTo>
                    <a:pt x="697" y="1"/>
                    <a:pt x="896" y="200"/>
                    <a:pt x="896"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 name="Google Shape;399;p54"/>
            <p:cNvSpPr/>
            <p:nvPr/>
          </p:nvSpPr>
          <p:spPr>
            <a:xfrm>
              <a:off x="4065752" y="3006614"/>
              <a:ext cx="40156" cy="40156"/>
            </a:xfrm>
            <a:custGeom>
              <a:avLst/>
              <a:gdLst/>
              <a:ahLst/>
              <a:cxnLst/>
              <a:rect l="l" t="t" r="r" b="b"/>
              <a:pathLst>
                <a:path w="896" h="896" fill="none" extrusionOk="0">
                  <a:moveTo>
                    <a:pt x="895" y="458"/>
                  </a:moveTo>
                  <a:cubicBezTo>
                    <a:pt x="895" y="697"/>
                    <a:pt x="696" y="896"/>
                    <a:pt x="438" y="896"/>
                  </a:cubicBezTo>
                  <a:cubicBezTo>
                    <a:pt x="199" y="896"/>
                    <a:pt x="0" y="697"/>
                    <a:pt x="0" y="458"/>
                  </a:cubicBezTo>
                  <a:cubicBezTo>
                    <a:pt x="0" y="200"/>
                    <a:pt x="199" y="1"/>
                    <a:pt x="438" y="1"/>
                  </a:cubicBezTo>
                  <a:cubicBezTo>
                    <a:pt x="696" y="1"/>
                    <a:pt x="895" y="200"/>
                    <a:pt x="895"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 name="Google Shape;400;p54"/>
            <p:cNvSpPr/>
            <p:nvPr/>
          </p:nvSpPr>
          <p:spPr>
            <a:xfrm>
              <a:off x="3275850" y="3267854"/>
              <a:ext cx="40156" cy="40156"/>
            </a:xfrm>
            <a:custGeom>
              <a:avLst/>
              <a:gdLst/>
              <a:ahLst/>
              <a:cxnLst/>
              <a:rect l="l" t="t" r="r" b="b"/>
              <a:pathLst>
                <a:path w="896" h="896" fill="none" extrusionOk="0">
                  <a:moveTo>
                    <a:pt x="895" y="438"/>
                  </a:moveTo>
                  <a:cubicBezTo>
                    <a:pt x="895" y="696"/>
                    <a:pt x="696" y="895"/>
                    <a:pt x="458" y="895"/>
                  </a:cubicBezTo>
                  <a:cubicBezTo>
                    <a:pt x="199" y="895"/>
                    <a:pt x="0" y="696"/>
                    <a:pt x="0" y="438"/>
                  </a:cubicBezTo>
                  <a:cubicBezTo>
                    <a:pt x="0" y="199"/>
                    <a:pt x="199" y="0"/>
                    <a:pt x="458" y="0"/>
                  </a:cubicBezTo>
                  <a:cubicBezTo>
                    <a:pt x="696" y="0"/>
                    <a:pt x="895" y="199"/>
                    <a:pt x="895"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 name="Google Shape;401;p54"/>
            <p:cNvSpPr/>
            <p:nvPr/>
          </p:nvSpPr>
          <p:spPr>
            <a:xfrm>
              <a:off x="3538837" y="3267854"/>
              <a:ext cx="41053" cy="40156"/>
            </a:xfrm>
            <a:custGeom>
              <a:avLst/>
              <a:gdLst/>
              <a:ahLst/>
              <a:cxnLst/>
              <a:rect l="l" t="t" r="r" b="b"/>
              <a:pathLst>
                <a:path w="916" h="896" fill="none" extrusionOk="0">
                  <a:moveTo>
                    <a:pt x="916" y="438"/>
                  </a:moveTo>
                  <a:cubicBezTo>
                    <a:pt x="916" y="696"/>
                    <a:pt x="697" y="895"/>
                    <a:pt x="458" y="895"/>
                  </a:cubicBezTo>
                  <a:cubicBezTo>
                    <a:pt x="199" y="895"/>
                    <a:pt x="0" y="696"/>
                    <a:pt x="0" y="438"/>
                  </a:cubicBezTo>
                  <a:cubicBezTo>
                    <a:pt x="0" y="199"/>
                    <a:pt x="199" y="0"/>
                    <a:pt x="458" y="0"/>
                  </a:cubicBezTo>
                  <a:cubicBezTo>
                    <a:pt x="697" y="0"/>
                    <a:pt x="916" y="199"/>
                    <a:pt x="916"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 name="Google Shape;402;p54"/>
            <p:cNvSpPr/>
            <p:nvPr/>
          </p:nvSpPr>
          <p:spPr>
            <a:xfrm>
              <a:off x="3802720" y="3267854"/>
              <a:ext cx="40156" cy="40156"/>
            </a:xfrm>
            <a:custGeom>
              <a:avLst/>
              <a:gdLst/>
              <a:ahLst/>
              <a:cxnLst/>
              <a:rect l="l" t="t" r="r" b="b"/>
              <a:pathLst>
                <a:path w="896" h="896" fill="none" extrusionOk="0">
                  <a:moveTo>
                    <a:pt x="896" y="438"/>
                  </a:moveTo>
                  <a:cubicBezTo>
                    <a:pt x="896" y="696"/>
                    <a:pt x="697" y="895"/>
                    <a:pt x="438" y="895"/>
                  </a:cubicBezTo>
                  <a:cubicBezTo>
                    <a:pt x="200" y="895"/>
                    <a:pt x="1" y="696"/>
                    <a:pt x="1" y="438"/>
                  </a:cubicBezTo>
                  <a:cubicBezTo>
                    <a:pt x="1" y="199"/>
                    <a:pt x="200" y="0"/>
                    <a:pt x="438" y="0"/>
                  </a:cubicBezTo>
                  <a:cubicBezTo>
                    <a:pt x="697" y="0"/>
                    <a:pt x="896" y="199"/>
                    <a:pt x="896"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 name="Google Shape;403;p54"/>
            <p:cNvSpPr/>
            <p:nvPr/>
          </p:nvSpPr>
          <p:spPr>
            <a:xfrm>
              <a:off x="4065752" y="3267854"/>
              <a:ext cx="40156" cy="40156"/>
            </a:xfrm>
            <a:custGeom>
              <a:avLst/>
              <a:gdLst/>
              <a:ahLst/>
              <a:cxnLst/>
              <a:rect l="l" t="t" r="r" b="b"/>
              <a:pathLst>
                <a:path w="896" h="896" fill="none" extrusionOk="0">
                  <a:moveTo>
                    <a:pt x="895" y="438"/>
                  </a:moveTo>
                  <a:cubicBezTo>
                    <a:pt x="895" y="696"/>
                    <a:pt x="696" y="895"/>
                    <a:pt x="438" y="895"/>
                  </a:cubicBezTo>
                  <a:cubicBezTo>
                    <a:pt x="199" y="895"/>
                    <a:pt x="0" y="696"/>
                    <a:pt x="0" y="438"/>
                  </a:cubicBezTo>
                  <a:cubicBezTo>
                    <a:pt x="0" y="199"/>
                    <a:pt x="199" y="0"/>
                    <a:pt x="438" y="0"/>
                  </a:cubicBezTo>
                  <a:cubicBezTo>
                    <a:pt x="696" y="0"/>
                    <a:pt x="895" y="199"/>
                    <a:pt x="895"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 name="Google Shape;404;p54"/>
            <p:cNvSpPr/>
            <p:nvPr/>
          </p:nvSpPr>
          <p:spPr>
            <a:xfrm>
              <a:off x="3275850" y="3528153"/>
              <a:ext cx="40156" cy="41053"/>
            </a:xfrm>
            <a:custGeom>
              <a:avLst/>
              <a:gdLst/>
              <a:ahLst/>
              <a:cxnLst/>
              <a:rect l="l" t="t" r="r" b="b"/>
              <a:pathLst>
                <a:path w="896" h="916" fill="none" extrusionOk="0">
                  <a:moveTo>
                    <a:pt x="895" y="458"/>
                  </a:moveTo>
                  <a:cubicBezTo>
                    <a:pt x="895" y="697"/>
                    <a:pt x="696" y="916"/>
                    <a:pt x="458" y="916"/>
                  </a:cubicBezTo>
                  <a:cubicBezTo>
                    <a:pt x="199" y="916"/>
                    <a:pt x="0" y="697"/>
                    <a:pt x="0" y="458"/>
                  </a:cubicBezTo>
                  <a:cubicBezTo>
                    <a:pt x="0" y="220"/>
                    <a:pt x="199" y="1"/>
                    <a:pt x="458" y="1"/>
                  </a:cubicBezTo>
                  <a:cubicBezTo>
                    <a:pt x="696" y="1"/>
                    <a:pt x="895" y="220"/>
                    <a:pt x="895"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 name="Google Shape;405;p54"/>
            <p:cNvSpPr/>
            <p:nvPr/>
          </p:nvSpPr>
          <p:spPr>
            <a:xfrm>
              <a:off x="3538837" y="3528153"/>
              <a:ext cx="41053" cy="41053"/>
            </a:xfrm>
            <a:custGeom>
              <a:avLst/>
              <a:gdLst/>
              <a:ahLst/>
              <a:cxnLst/>
              <a:rect l="l" t="t" r="r" b="b"/>
              <a:pathLst>
                <a:path w="916" h="916" fill="none" extrusionOk="0">
                  <a:moveTo>
                    <a:pt x="916" y="458"/>
                  </a:moveTo>
                  <a:cubicBezTo>
                    <a:pt x="916" y="697"/>
                    <a:pt x="697" y="916"/>
                    <a:pt x="458" y="916"/>
                  </a:cubicBezTo>
                  <a:cubicBezTo>
                    <a:pt x="199" y="916"/>
                    <a:pt x="0" y="697"/>
                    <a:pt x="0" y="458"/>
                  </a:cubicBezTo>
                  <a:cubicBezTo>
                    <a:pt x="0" y="220"/>
                    <a:pt x="199" y="1"/>
                    <a:pt x="458" y="1"/>
                  </a:cubicBezTo>
                  <a:cubicBezTo>
                    <a:pt x="697" y="1"/>
                    <a:pt x="916" y="220"/>
                    <a:pt x="916"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 name="Google Shape;406;p54"/>
            <p:cNvSpPr/>
            <p:nvPr/>
          </p:nvSpPr>
          <p:spPr>
            <a:xfrm>
              <a:off x="3802720" y="3528153"/>
              <a:ext cx="40156" cy="41053"/>
            </a:xfrm>
            <a:custGeom>
              <a:avLst/>
              <a:gdLst/>
              <a:ahLst/>
              <a:cxnLst/>
              <a:rect l="l" t="t" r="r" b="b"/>
              <a:pathLst>
                <a:path w="896" h="916" fill="none" extrusionOk="0">
                  <a:moveTo>
                    <a:pt x="896" y="458"/>
                  </a:moveTo>
                  <a:cubicBezTo>
                    <a:pt x="896" y="697"/>
                    <a:pt x="697" y="916"/>
                    <a:pt x="438" y="916"/>
                  </a:cubicBezTo>
                  <a:cubicBezTo>
                    <a:pt x="200" y="916"/>
                    <a:pt x="1" y="697"/>
                    <a:pt x="1" y="458"/>
                  </a:cubicBezTo>
                  <a:cubicBezTo>
                    <a:pt x="1" y="220"/>
                    <a:pt x="200" y="1"/>
                    <a:pt x="438" y="1"/>
                  </a:cubicBezTo>
                  <a:cubicBezTo>
                    <a:pt x="697" y="1"/>
                    <a:pt x="896" y="220"/>
                    <a:pt x="896"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 name="Google Shape;407;p54"/>
            <p:cNvSpPr/>
            <p:nvPr/>
          </p:nvSpPr>
          <p:spPr>
            <a:xfrm>
              <a:off x="4065752" y="3528153"/>
              <a:ext cx="40156" cy="41053"/>
            </a:xfrm>
            <a:custGeom>
              <a:avLst/>
              <a:gdLst/>
              <a:ahLst/>
              <a:cxnLst/>
              <a:rect l="l" t="t" r="r" b="b"/>
              <a:pathLst>
                <a:path w="896" h="916" fill="none" extrusionOk="0">
                  <a:moveTo>
                    <a:pt x="895" y="458"/>
                  </a:moveTo>
                  <a:cubicBezTo>
                    <a:pt x="895" y="697"/>
                    <a:pt x="696" y="916"/>
                    <a:pt x="438" y="916"/>
                  </a:cubicBezTo>
                  <a:cubicBezTo>
                    <a:pt x="199" y="916"/>
                    <a:pt x="0" y="697"/>
                    <a:pt x="0" y="458"/>
                  </a:cubicBezTo>
                  <a:cubicBezTo>
                    <a:pt x="0" y="220"/>
                    <a:pt x="199" y="1"/>
                    <a:pt x="438" y="1"/>
                  </a:cubicBezTo>
                  <a:cubicBezTo>
                    <a:pt x="696" y="1"/>
                    <a:pt x="895" y="220"/>
                    <a:pt x="895"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 name="Google Shape;408;p54"/>
            <p:cNvSpPr/>
            <p:nvPr/>
          </p:nvSpPr>
          <p:spPr>
            <a:xfrm>
              <a:off x="3275850" y="3789394"/>
              <a:ext cx="40156" cy="40156"/>
            </a:xfrm>
            <a:custGeom>
              <a:avLst/>
              <a:gdLst/>
              <a:ahLst/>
              <a:cxnLst/>
              <a:rect l="l" t="t" r="r" b="b"/>
              <a:pathLst>
                <a:path w="896" h="896" fill="none" extrusionOk="0">
                  <a:moveTo>
                    <a:pt x="895" y="458"/>
                  </a:moveTo>
                  <a:cubicBezTo>
                    <a:pt x="895" y="697"/>
                    <a:pt x="696" y="896"/>
                    <a:pt x="458" y="896"/>
                  </a:cubicBezTo>
                  <a:cubicBezTo>
                    <a:pt x="199" y="896"/>
                    <a:pt x="0" y="697"/>
                    <a:pt x="0" y="458"/>
                  </a:cubicBezTo>
                  <a:cubicBezTo>
                    <a:pt x="0" y="199"/>
                    <a:pt x="199" y="0"/>
                    <a:pt x="458" y="0"/>
                  </a:cubicBezTo>
                  <a:cubicBezTo>
                    <a:pt x="696" y="0"/>
                    <a:pt x="895" y="199"/>
                    <a:pt x="895"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 name="Google Shape;409;p54"/>
            <p:cNvSpPr/>
            <p:nvPr/>
          </p:nvSpPr>
          <p:spPr>
            <a:xfrm>
              <a:off x="3538837" y="3789394"/>
              <a:ext cx="41053" cy="40156"/>
            </a:xfrm>
            <a:custGeom>
              <a:avLst/>
              <a:gdLst/>
              <a:ahLst/>
              <a:cxnLst/>
              <a:rect l="l" t="t" r="r" b="b"/>
              <a:pathLst>
                <a:path w="916" h="896" fill="none" extrusionOk="0">
                  <a:moveTo>
                    <a:pt x="916" y="458"/>
                  </a:moveTo>
                  <a:cubicBezTo>
                    <a:pt x="916" y="697"/>
                    <a:pt x="697" y="896"/>
                    <a:pt x="458" y="896"/>
                  </a:cubicBezTo>
                  <a:cubicBezTo>
                    <a:pt x="199" y="896"/>
                    <a:pt x="0" y="697"/>
                    <a:pt x="0" y="458"/>
                  </a:cubicBezTo>
                  <a:cubicBezTo>
                    <a:pt x="0" y="199"/>
                    <a:pt x="199" y="0"/>
                    <a:pt x="458" y="0"/>
                  </a:cubicBezTo>
                  <a:cubicBezTo>
                    <a:pt x="697" y="0"/>
                    <a:pt x="916" y="199"/>
                    <a:pt x="916"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 name="Google Shape;410;p54"/>
            <p:cNvSpPr/>
            <p:nvPr/>
          </p:nvSpPr>
          <p:spPr>
            <a:xfrm>
              <a:off x="3802720" y="3789394"/>
              <a:ext cx="40156" cy="40156"/>
            </a:xfrm>
            <a:custGeom>
              <a:avLst/>
              <a:gdLst/>
              <a:ahLst/>
              <a:cxnLst/>
              <a:rect l="l" t="t" r="r" b="b"/>
              <a:pathLst>
                <a:path w="896" h="896" fill="none" extrusionOk="0">
                  <a:moveTo>
                    <a:pt x="896" y="458"/>
                  </a:moveTo>
                  <a:cubicBezTo>
                    <a:pt x="896" y="697"/>
                    <a:pt x="697" y="896"/>
                    <a:pt x="438" y="896"/>
                  </a:cubicBezTo>
                  <a:cubicBezTo>
                    <a:pt x="200" y="896"/>
                    <a:pt x="1" y="697"/>
                    <a:pt x="1" y="458"/>
                  </a:cubicBezTo>
                  <a:cubicBezTo>
                    <a:pt x="1" y="199"/>
                    <a:pt x="200" y="0"/>
                    <a:pt x="438" y="0"/>
                  </a:cubicBezTo>
                  <a:cubicBezTo>
                    <a:pt x="697" y="0"/>
                    <a:pt x="896" y="199"/>
                    <a:pt x="896"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 name="Google Shape;411;p54"/>
            <p:cNvSpPr/>
            <p:nvPr/>
          </p:nvSpPr>
          <p:spPr>
            <a:xfrm>
              <a:off x="4065752" y="3789394"/>
              <a:ext cx="40156" cy="40156"/>
            </a:xfrm>
            <a:custGeom>
              <a:avLst/>
              <a:gdLst/>
              <a:ahLst/>
              <a:cxnLst/>
              <a:rect l="l" t="t" r="r" b="b"/>
              <a:pathLst>
                <a:path w="896" h="896" fill="none" extrusionOk="0">
                  <a:moveTo>
                    <a:pt x="895" y="458"/>
                  </a:moveTo>
                  <a:cubicBezTo>
                    <a:pt x="895" y="697"/>
                    <a:pt x="696" y="896"/>
                    <a:pt x="438" y="896"/>
                  </a:cubicBezTo>
                  <a:cubicBezTo>
                    <a:pt x="199" y="896"/>
                    <a:pt x="0" y="697"/>
                    <a:pt x="0" y="458"/>
                  </a:cubicBezTo>
                  <a:cubicBezTo>
                    <a:pt x="0" y="199"/>
                    <a:pt x="199" y="0"/>
                    <a:pt x="438" y="0"/>
                  </a:cubicBezTo>
                  <a:cubicBezTo>
                    <a:pt x="696" y="0"/>
                    <a:pt x="895" y="199"/>
                    <a:pt x="895"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12" name="Google Shape;412;p54"/>
          <p:cNvSpPr/>
          <p:nvPr/>
        </p:nvSpPr>
        <p:spPr>
          <a:xfrm>
            <a:off x="1349851" y="932138"/>
            <a:ext cx="359302" cy="354686"/>
          </a:xfrm>
          <a:custGeom>
            <a:avLst/>
            <a:gdLst/>
            <a:ahLst/>
            <a:cxnLst/>
            <a:rect l="l" t="t" r="r" b="b"/>
            <a:pathLst>
              <a:path w="8017" h="7914" extrusionOk="0">
                <a:moveTo>
                  <a:pt x="607" y="1"/>
                </a:moveTo>
                <a:cubicBezTo>
                  <a:pt x="468" y="1"/>
                  <a:pt x="328" y="51"/>
                  <a:pt x="219" y="150"/>
                </a:cubicBezTo>
                <a:cubicBezTo>
                  <a:pt x="0" y="369"/>
                  <a:pt x="0" y="727"/>
                  <a:pt x="219" y="946"/>
                </a:cubicBezTo>
                <a:lnTo>
                  <a:pt x="3243" y="3950"/>
                </a:lnTo>
                <a:lnTo>
                  <a:pt x="219" y="6973"/>
                </a:lnTo>
                <a:cubicBezTo>
                  <a:pt x="0" y="7192"/>
                  <a:pt x="0" y="7530"/>
                  <a:pt x="219" y="7749"/>
                </a:cubicBezTo>
                <a:cubicBezTo>
                  <a:pt x="328" y="7859"/>
                  <a:pt x="468" y="7913"/>
                  <a:pt x="607" y="7913"/>
                </a:cubicBezTo>
                <a:cubicBezTo>
                  <a:pt x="746" y="7913"/>
                  <a:pt x="885" y="7859"/>
                  <a:pt x="995" y="7749"/>
                </a:cubicBezTo>
                <a:lnTo>
                  <a:pt x="4019" y="4725"/>
                </a:lnTo>
                <a:lnTo>
                  <a:pt x="7042" y="7749"/>
                </a:lnTo>
                <a:cubicBezTo>
                  <a:pt x="7142" y="7859"/>
                  <a:pt x="7281" y="7913"/>
                  <a:pt x="7423" y="7913"/>
                </a:cubicBezTo>
                <a:cubicBezTo>
                  <a:pt x="7564" y="7913"/>
                  <a:pt x="7709" y="7859"/>
                  <a:pt x="7818" y="7749"/>
                </a:cubicBezTo>
                <a:cubicBezTo>
                  <a:pt x="8017" y="7530"/>
                  <a:pt x="8017" y="7192"/>
                  <a:pt x="7818" y="6973"/>
                </a:cubicBezTo>
                <a:lnTo>
                  <a:pt x="4794" y="3950"/>
                </a:lnTo>
                <a:lnTo>
                  <a:pt x="7818" y="946"/>
                </a:lnTo>
                <a:cubicBezTo>
                  <a:pt x="8017" y="727"/>
                  <a:pt x="8017" y="369"/>
                  <a:pt x="7818" y="150"/>
                </a:cubicBezTo>
                <a:cubicBezTo>
                  <a:pt x="7709" y="51"/>
                  <a:pt x="7564" y="1"/>
                  <a:pt x="7423" y="1"/>
                </a:cubicBezTo>
                <a:cubicBezTo>
                  <a:pt x="7281" y="1"/>
                  <a:pt x="7142" y="51"/>
                  <a:pt x="7042" y="150"/>
                </a:cubicBezTo>
                <a:lnTo>
                  <a:pt x="4019" y="3174"/>
                </a:lnTo>
                <a:lnTo>
                  <a:pt x="995" y="150"/>
                </a:lnTo>
                <a:cubicBezTo>
                  <a:pt x="885" y="51"/>
                  <a:pt x="746" y="1"/>
                  <a:pt x="60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 name="Google Shape;413;p54"/>
          <p:cNvSpPr txBox="1">
            <a:spLocks noGrp="1"/>
          </p:cNvSpPr>
          <p:nvPr>
            <p:ph type="title" hasCustomPrompt="1"/>
          </p:nvPr>
        </p:nvSpPr>
        <p:spPr>
          <a:xfrm>
            <a:off x="1583550" y="1373199"/>
            <a:ext cx="5976900" cy="19422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2000"/>
              <a:buNone/>
              <a:defRPr sz="13800">
                <a:solidFill>
                  <a:schemeClr val="lt2"/>
                </a:solidFill>
              </a:defRPr>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414" name="Google Shape;414;p54"/>
          <p:cNvSpPr txBox="1">
            <a:spLocks noGrp="1"/>
          </p:cNvSpPr>
          <p:nvPr>
            <p:ph type="subTitle" idx="1"/>
          </p:nvPr>
        </p:nvSpPr>
        <p:spPr>
          <a:xfrm>
            <a:off x="1583550" y="3315488"/>
            <a:ext cx="5976900" cy="454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1600"/>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415" name="Google Shape;415;p54"/>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matchingName="Numbers and text ">
  <p:cSld name="CUSTOM_21">
    <p:spTree>
      <p:nvGrpSpPr>
        <p:cNvPr id="1" name="Shape 416"/>
        <p:cNvGrpSpPr/>
        <p:nvPr/>
      </p:nvGrpSpPr>
      <p:grpSpPr>
        <a:xfrm>
          <a:off x="0" y="0"/>
          <a:ext cx="0" cy="0"/>
          <a:chOff x="0" y="0"/>
          <a:chExt cx="0" cy="0"/>
        </a:xfrm>
      </p:grpSpPr>
      <p:sp>
        <p:nvSpPr>
          <p:cNvPr id="417" name="Google Shape;417;p55"/>
          <p:cNvSpPr/>
          <p:nvPr/>
        </p:nvSpPr>
        <p:spPr>
          <a:xfrm rot="-5400000">
            <a:off x="7376976" y="3176475"/>
            <a:ext cx="748800" cy="2785500"/>
          </a:xfrm>
          <a:prstGeom prst="round2SameRect">
            <a:avLst>
              <a:gd name="adj1" fmla="val 50000"/>
              <a:gd name="adj2" fmla="val 0"/>
            </a:avLst>
          </a:prstGeom>
          <a:solidFill>
            <a:srgbClr val="D9D9D9">
              <a:alpha val="571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 name="Google Shape;418;p55"/>
          <p:cNvSpPr/>
          <p:nvPr/>
        </p:nvSpPr>
        <p:spPr>
          <a:xfrm rot="5400000">
            <a:off x="-878938" y="1539359"/>
            <a:ext cx="3508083" cy="1750210"/>
          </a:xfrm>
          <a:custGeom>
            <a:avLst/>
            <a:gdLst/>
            <a:ahLst/>
            <a:cxnLst/>
            <a:rect l="l" t="t" r="r" b="b"/>
            <a:pathLst>
              <a:path w="26992" h="13466" extrusionOk="0">
                <a:moveTo>
                  <a:pt x="13496" y="0"/>
                </a:moveTo>
                <a:cubicBezTo>
                  <a:pt x="6049" y="0"/>
                  <a:pt x="1" y="6019"/>
                  <a:pt x="1" y="13466"/>
                </a:cubicBezTo>
                <a:lnTo>
                  <a:pt x="4469" y="13466"/>
                </a:lnTo>
                <a:cubicBezTo>
                  <a:pt x="4469" y="8481"/>
                  <a:pt x="8511" y="4438"/>
                  <a:pt x="13496" y="4438"/>
                </a:cubicBezTo>
                <a:cubicBezTo>
                  <a:pt x="18481" y="4438"/>
                  <a:pt x="22524" y="8481"/>
                  <a:pt x="22524" y="13466"/>
                </a:cubicBezTo>
                <a:lnTo>
                  <a:pt x="26992" y="13466"/>
                </a:lnTo>
                <a:cubicBezTo>
                  <a:pt x="26992" y="6019"/>
                  <a:pt x="20943" y="0"/>
                  <a:pt x="13496" y="0"/>
                </a:cubicBezTo>
                <a:close/>
              </a:path>
            </a:pathLst>
          </a:custGeom>
          <a:solidFill>
            <a:srgbClr val="D9D9D9">
              <a:alpha val="571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 name="Google Shape;419;p55"/>
          <p:cNvSpPr/>
          <p:nvPr/>
        </p:nvSpPr>
        <p:spPr>
          <a:xfrm rot="5400000">
            <a:off x="1319136" y="1212008"/>
            <a:ext cx="359302" cy="354686"/>
          </a:xfrm>
          <a:custGeom>
            <a:avLst/>
            <a:gdLst/>
            <a:ahLst/>
            <a:cxnLst/>
            <a:rect l="l" t="t" r="r" b="b"/>
            <a:pathLst>
              <a:path w="8017" h="7914" extrusionOk="0">
                <a:moveTo>
                  <a:pt x="607" y="1"/>
                </a:moveTo>
                <a:cubicBezTo>
                  <a:pt x="468" y="1"/>
                  <a:pt x="328" y="51"/>
                  <a:pt x="219" y="150"/>
                </a:cubicBezTo>
                <a:cubicBezTo>
                  <a:pt x="0" y="369"/>
                  <a:pt x="0" y="727"/>
                  <a:pt x="219" y="946"/>
                </a:cubicBezTo>
                <a:lnTo>
                  <a:pt x="3243" y="3950"/>
                </a:lnTo>
                <a:lnTo>
                  <a:pt x="219" y="6973"/>
                </a:lnTo>
                <a:cubicBezTo>
                  <a:pt x="0" y="7192"/>
                  <a:pt x="0" y="7530"/>
                  <a:pt x="219" y="7749"/>
                </a:cubicBezTo>
                <a:cubicBezTo>
                  <a:pt x="328" y="7859"/>
                  <a:pt x="468" y="7913"/>
                  <a:pt x="607" y="7913"/>
                </a:cubicBezTo>
                <a:cubicBezTo>
                  <a:pt x="746" y="7913"/>
                  <a:pt x="885" y="7859"/>
                  <a:pt x="995" y="7749"/>
                </a:cubicBezTo>
                <a:lnTo>
                  <a:pt x="4019" y="4725"/>
                </a:lnTo>
                <a:lnTo>
                  <a:pt x="7042" y="7749"/>
                </a:lnTo>
                <a:cubicBezTo>
                  <a:pt x="7142" y="7859"/>
                  <a:pt x="7281" y="7913"/>
                  <a:pt x="7423" y="7913"/>
                </a:cubicBezTo>
                <a:cubicBezTo>
                  <a:pt x="7564" y="7913"/>
                  <a:pt x="7709" y="7859"/>
                  <a:pt x="7818" y="7749"/>
                </a:cubicBezTo>
                <a:cubicBezTo>
                  <a:pt x="8017" y="7530"/>
                  <a:pt x="8017" y="7192"/>
                  <a:pt x="7818" y="6973"/>
                </a:cubicBezTo>
                <a:lnTo>
                  <a:pt x="4794" y="3950"/>
                </a:lnTo>
                <a:lnTo>
                  <a:pt x="7818" y="946"/>
                </a:lnTo>
                <a:cubicBezTo>
                  <a:pt x="8017" y="727"/>
                  <a:pt x="8017" y="369"/>
                  <a:pt x="7818" y="150"/>
                </a:cubicBezTo>
                <a:cubicBezTo>
                  <a:pt x="7709" y="51"/>
                  <a:pt x="7564" y="1"/>
                  <a:pt x="7423" y="1"/>
                </a:cubicBezTo>
                <a:cubicBezTo>
                  <a:pt x="7281" y="1"/>
                  <a:pt x="7142" y="51"/>
                  <a:pt x="7042" y="150"/>
                </a:cubicBezTo>
                <a:lnTo>
                  <a:pt x="4019" y="3174"/>
                </a:lnTo>
                <a:lnTo>
                  <a:pt x="995" y="150"/>
                </a:lnTo>
                <a:cubicBezTo>
                  <a:pt x="885" y="51"/>
                  <a:pt x="746" y="1"/>
                  <a:pt x="60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20" name="Google Shape;420;p55"/>
          <p:cNvGrpSpPr/>
          <p:nvPr/>
        </p:nvGrpSpPr>
        <p:grpSpPr>
          <a:xfrm>
            <a:off x="7249774" y="3279917"/>
            <a:ext cx="1259199" cy="1248394"/>
            <a:chOff x="3275850" y="3006614"/>
            <a:chExt cx="830059" cy="822936"/>
          </a:xfrm>
        </p:grpSpPr>
        <p:sp>
          <p:nvSpPr>
            <p:cNvPr id="421" name="Google Shape;421;p55"/>
            <p:cNvSpPr/>
            <p:nvPr/>
          </p:nvSpPr>
          <p:spPr>
            <a:xfrm>
              <a:off x="3275850" y="3006614"/>
              <a:ext cx="40156" cy="40156"/>
            </a:xfrm>
            <a:custGeom>
              <a:avLst/>
              <a:gdLst/>
              <a:ahLst/>
              <a:cxnLst/>
              <a:rect l="l" t="t" r="r" b="b"/>
              <a:pathLst>
                <a:path w="896" h="896" fill="none" extrusionOk="0">
                  <a:moveTo>
                    <a:pt x="895" y="458"/>
                  </a:moveTo>
                  <a:cubicBezTo>
                    <a:pt x="895" y="697"/>
                    <a:pt x="696" y="896"/>
                    <a:pt x="458" y="896"/>
                  </a:cubicBezTo>
                  <a:cubicBezTo>
                    <a:pt x="199" y="896"/>
                    <a:pt x="0" y="697"/>
                    <a:pt x="0" y="458"/>
                  </a:cubicBezTo>
                  <a:cubicBezTo>
                    <a:pt x="0" y="200"/>
                    <a:pt x="199" y="1"/>
                    <a:pt x="458" y="1"/>
                  </a:cubicBezTo>
                  <a:cubicBezTo>
                    <a:pt x="696" y="1"/>
                    <a:pt x="895" y="200"/>
                    <a:pt x="895"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 name="Google Shape;422;p55"/>
            <p:cNvSpPr/>
            <p:nvPr/>
          </p:nvSpPr>
          <p:spPr>
            <a:xfrm>
              <a:off x="3538837" y="3006614"/>
              <a:ext cx="41053" cy="40156"/>
            </a:xfrm>
            <a:custGeom>
              <a:avLst/>
              <a:gdLst/>
              <a:ahLst/>
              <a:cxnLst/>
              <a:rect l="l" t="t" r="r" b="b"/>
              <a:pathLst>
                <a:path w="916" h="896" fill="none" extrusionOk="0">
                  <a:moveTo>
                    <a:pt x="916" y="458"/>
                  </a:moveTo>
                  <a:cubicBezTo>
                    <a:pt x="916" y="697"/>
                    <a:pt x="697" y="896"/>
                    <a:pt x="458" y="896"/>
                  </a:cubicBezTo>
                  <a:cubicBezTo>
                    <a:pt x="199" y="896"/>
                    <a:pt x="0" y="697"/>
                    <a:pt x="0" y="458"/>
                  </a:cubicBezTo>
                  <a:cubicBezTo>
                    <a:pt x="0" y="200"/>
                    <a:pt x="199" y="1"/>
                    <a:pt x="458" y="1"/>
                  </a:cubicBezTo>
                  <a:cubicBezTo>
                    <a:pt x="697" y="1"/>
                    <a:pt x="916" y="200"/>
                    <a:pt x="916"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 name="Google Shape;423;p55"/>
            <p:cNvSpPr/>
            <p:nvPr/>
          </p:nvSpPr>
          <p:spPr>
            <a:xfrm>
              <a:off x="3802720" y="3006614"/>
              <a:ext cx="40156" cy="40156"/>
            </a:xfrm>
            <a:custGeom>
              <a:avLst/>
              <a:gdLst/>
              <a:ahLst/>
              <a:cxnLst/>
              <a:rect l="l" t="t" r="r" b="b"/>
              <a:pathLst>
                <a:path w="896" h="896" fill="none" extrusionOk="0">
                  <a:moveTo>
                    <a:pt x="896" y="458"/>
                  </a:moveTo>
                  <a:cubicBezTo>
                    <a:pt x="896" y="697"/>
                    <a:pt x="697" y="896"/>
                    <a:pt x="438" y="896"/>
                  </a:cubicBezTo>
                  <a:cubicBezTo>
                    <a:pt x="200" y="896"/>
                    <a:pt x="1" y="697"/>
                    <a:pt x="1" y="458"/>
                  </a:cubicBezTo>
                  <a:cubicBezTo>
                    <a:pt x="1" y="200"/>
                    <a:pt x="200" y="1"/>
                    <a:pt x="438" y="1"/>
                  </a:cubicBezTo>
                  <a:cubicBezTo>
                    <a:pt x="697" y="1"/>
                    <a:pt x="896" y="200"/>
                    <a:pt x="896"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 name="Google Shape;424;p55"/>
            <p:cNvSpPr/>
            <p:nvPr/>
          </p:nvSpPr>
          <p:spPr>
            <a:xfrm>
              <a:off x="4065752" y="3006614"/>
              <a:ext cx="40156" cy="40156"/>
            </a:xfrm>
            <a:custGeom>
              <a:avLst/>
              <a:gdLst/>
              <a:ahLst/>
              <a:cxnLst/>
              <a:rect l="l" t="t" r="r" b="b"/>
              <a:pathLst>
                <a:path w="896" h="896" fill="none" extrusionOk="0">
                  <a:moveTo>
                    <a:pt x="895" y="458"/>
                  </a:moveTo>
                  <a:cubicBezTo>
                    <a:pt x="895" y="697"/>
                    <a:pt x="696" y="896"/>
                    <a:pt x="438" y="896"/>
                  </a:cubicBezTo>
                  <a:cubicBezTo>
                    <a:pt x="199" y="896"/>
                    <a:pt x="0" y="697"/>
                    <a:pt x="0" y="458"/>
                  </a:cubicBezTo>
                  <a:cubicBezTo>
                    <a:pt x="0" y="200"/>
                    <a:pt x="199" y="1"/>
                    <a:pt x="438" y="1"/>
                  </a:cubicBezTo>
                  <a:cubicBezTo>
                    <a:pt x="696" y="1"/>
                    <a:pt x="895" y="200"/>
                    <a:pt x="895"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 name="Google Shape;425;p55"/>
            <p:cNvSpPr/>
            <p:nvPr/>
          </p:nvSpPr>
          <p:spPr>
            <a:xfrm>
              <a:off x="3275850" y="3267854"/>
              <a:ext cx="40156" cy="40156"/>
            </a:xfrm>
            <a:custGeom>
              <a:avLst/>
              <a:gdLst/>
              <a:ahLst/>
              <a:cxnLst/>
              <a:rect l="l" t="t" r="r" b="b"/>
              <a:pathLst>
                <a:path w="896" h="896" fill="none" extrusionOk="0">
                  <a:moveTo>
                    <a:pt x="895" y="438"/>
                  </a:moveTo>
                  <a:cubicBezTo>
                    <a:pt x="895" y="696"/>
                    <a:pt x="696" y="895"/>
                    <a:pt x="458" y="895"/>
                  </a:cubicBezTo>
                  <a:cubicBezTo>
                    <a:pt x="199" y="895"/>
                    <a:pt x="0" y="696"/>
                    <a:pt x="0" y="438"/>
                  </a:cubicBezTo>
                  <a:cubicBezTo>
                    <a:pt x="0" y="199"/>
                    <a:pt x="199" y="0"/>
                    <a:pt x="458" y="0"/>
                  </a:cubicBezTo>
                  <a:cubicBezTo>
                    <a:pt x="696" y="0"/>
                    <a:pt x="895" y="199"/>
                    <a:pt x="895"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 name="Google Shape;426;p55"/>
            <p:cNvSpPr/>
            <p:nvPr/>
          </p:nvSpPr>
          <p:spPr>
            <a:xfrm>
              <a:off x="3538837" y="3267854"/>
              <a:ext cx="41053" cy="40156"/>
            </a:xfrm>
            <a:custGeom>
              <a:avLst/>
              <a:gdLst/>
              <a:ahLst/>
              <a:cxnLst/>
              <a:rect l="l" t="t" r="r" b="b"/>
              <a:pathLst>
                <a:path w="916" h="896" fill="none" extrusionOk="0">
                  <a:moveTo>
                    <a:pt x="916" y="438"/>
                  </a:moveTo>
                  <a:cubicBezTo>
                    <a:pt x="916" y="696"/>
                    <a:pt x="697" y="895"/>
                    <a:pt x="458" y="895"/>
                  </a:cubicBezTo>
                  <a:cubicBezTo>
                    <a:pt x="199" y="895"/>
                    <a:pt x="0" y="696"/>
                    <a:pt x="0" y="438"/>
                  </a:cubicBezTo>
                  <a:cubicBezTo>
                    <a:pt x="0" y="199"/>
                    <a:pt x="199" y="0"/>
                    <a:pt x="458" y="0"/>
                  </a:cubicBezTo>
                  <a:cubicBezTo>
                    <a:pt x="697" y="0"/>
                    <a:pt x="916" y="199"/>
                    <a:pt x="916"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 name="Google Shape;427;p55"/>
            <p:cNvSpPr/>
            <p:nvPr/>
          </p:nvSpPr>
          <p:spPr>
            <a:xfrm>
              <a:off x="3802720" y="3267854"/>
              <a:ext cx="40156" cy="40156"/>
            </a:xfrm>
            <a:custGeom>
              <a:avLst/>
              <a:gdLst/>
              <a:ahLst/>
              <a:cxnLst/>
              <a:rect l="l" t="t" r="r" b="b"/>
              <a:pathLst>
                <a:path w="896" h="896" fill="none" extrusionOk="0">
                  <a:moveTo>
                    <a:pt x="896" y="438"/>
                  </a:moveTo>
                  <a:cubicBezTo>
                    <a:pt x="896" y="696"/>
                    <a:pt x="697" y="895"/>
                    <a:pt x="438" y="895"/>
                  </a:cubicBezTo>
                  <a:cubicBezTo>
                    <a:pt x="200" y="895"/>
                    <a:pt x="1" y="696"/>
                    <a:pt x="1" y="438"/>
                  </a:cubicBezTo>
                  <a:cubicBezTo>
                    <a:pt x="1" y="199"/>
                    <a:pt x="200" y="0"/>
                    <a:pt x="438" y="0"/>
                  </a:cubicBezTo>
                  <a:cubicBezTo>
                    <a:pt x="697" y="0"/>
                    <a:pt x="896" y="199"/>
                    <a:pt x="896"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 name="Google Shape;428;p55"/>
            <p:cNvSpPr/>
            <p:nvPr/>
          </p:nvSpPr>
          <p:spPr>
            <a:xfrm>
              <a:off x="4065752" y="3267854"/>
              <a:ext cx="40156" cy="40156"/>
            </a:xfrm>
            <a:custGeom>
              <a:avLst/>
              <a:gdLst/>
              <a:ahLst/>
              <a:cxnLst/>
              <a:rect l="l" t="t" r="r" b="b"/>
              <a:pathLst>
                <a:path w="896" h="896" fill="none" extrusionOk="0">
                  <a:moveTo>
                    <a:pt x="895" y="438"/>
                  </a:moveTo>
                  <a:cubicBezTo>
                    <a:pt x="895" y="696"/>
                    <a:pt x="696" y="895"/>
                    <a:pt x="438" y="895"/>
                  </a:cubicBezTo>
                  <a:cubicBezTo>
                    <a:pt x="199" y="895"/>
                    <a:pt x="0" y="696"/>
                    <a:pt x="0" y="438"/>
                  </a:cubicBezTo>
                  <a:cubicBezTo>
                    <a:pt x="0" y="199"/>
                    <a:pt x="199" y="0"/>
                    <a:pt x="438" y="0"/>
                  </a:cubicBezTo>
                  <a:cubicBezTo>
                    <a:pt x="696" y="0"/>
                    <a:pt x="895" y="199"/>
                    <a:pt x="895"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 name="Google Shape;429;p55"/>
            <p:cNvSpPr/>
            <p:nvPr/>
          </p:nvSpPr>
          <p:spPr>
            <a:xfrm>
              <a:off x="3275850" y="3528153"/>
              <a:ext cx="40156" cy="41053"/>
            </a:xfrm>
            <a:custGeom>
              <a:avLst/>
              <a:gdLst/>
              <a:ahLst/>
              <a:cxnLst/>
              <a:rect l="l" t="t" r="r" b="b"/>
              <a:pathLst>
                <a:path w="896" h="916" fill="none" extrusionOk="0">
                  <a:moveTo>
                    <a:pt x="895" y="458"/>
                  </a:moveTo>
                  <a:cubicBezTo>
                    <a:pt x="895" y="697"/>
                    <a:pt x="696" y="916"/>
                    <a:pt x="458" y="916"/>
                  </a:cubicBezTo>
                  <a:cubicBezTo>
                    <a:pt x="199" y="916"/>
                    <a:pt x="0" y="697"/>
                    <a:pt x="0" y="458"/>
                  </a:cubicBezTo>
                  <a:cubicBezTo>
                    <a:pt x="0" y="220"/>
                    <a:pt x="199" y="1"/>
                    <a:pt x="458" y="1"/>
                  </a:cubicBezTo>
                  <a:cubicBezTo>
                    <a:pt x="696" y="1"/>
                    <a:pt x="895" y="220"/>
                    <a:pt x="895"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 name="Google Shape;430;p55"/>
            <p:cNvSpPr/>
            <p:nvPr/>
          </p:nvSpPr>
          <p:spPr>
            <a:xfrm>
              <a:off x="3538837" y="3528153"/>
              <a:ext cx="41053" cy="41053"/>
            </a:xfrm>
            <a:custGeom>
              <a:avLst/>
              <a:gdLst/>
              <a:ahLst/>
              <a:cxnLst/>
              <a:rect l="l" t="t" r="r" b="b"/>
              <a:pathLst>
                <a:path w="916" h="916" fill="none" extrusionOk="0">
                  <a:moveTo>
                    <a:pt x="916" y="458"/>
                  </a:moveTo>
                  <a:cubicBezTo>
                    <a:pt x="916" y="697"/>
                    <a:pt x="697" y="916"/>
                    <a:pt x="458" y="916"/>
                  </a:cubicBezTo>
                  <a:cubicBezTo>
                    <a:pt x="199" y="916"/>
                    <a:pt x="0" y="697"/>
                    <a:pt x="0" y="458"/>
                  </a:cubicBezTo>
                  <a:cubicBezTo>
                    <a:pt x="0" y="220"/>
                    <a:pt x="199" y="1"/>
                    <a:pt x="458" y="1"/>
                  </a:cubicBezTo>
                  <a:cubicBezTo>
                    <a:pt x="697" y="1"/>
                    <a:pt x="916" y="220"/>
                    <a:pt x="916"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 name="Google Shape;431;p55"/>
            <p:cNvSpPr/>
            <p:nvPr/>
          </p:nvSpPr>
          <p:spPr>
            <a:xfrm>
              <a:off x="3802720" y="3528153"/>
              <a:ext cx="40156" cy="41053"/>
            </a:xfrm>
            <a:custGeom>
              <a:avLst/>
              <a:gdLst/>
              <a:ahLst/>
              <a:cxnLst/>
              <a:rect l="l" t="t" r="r" b="b"/>
              <a:pathLst>
                <a:path w="896" h="916" fill="none" extrusionOk="0">
                  <a:moveTo>
                    <a:pt x="896" y="458"/>
                  </a:moveTo>
                  <a:cubicBezTo>
                    <a:pt x="896" y="697"/>
                    <a:pt x="697" y="916"/>
                    <a:pt x="438" y="916"/>
                  </a:cubicBezTo>
                  <a:cubicBezTo>
                    <a:pt x="200" y="916"/>
                    <a:pt x="1" y="697"/>
                    <a:pt x="1" y="458"/>
                  </a:cubicBezTo>
                  <a:cubicBezTo>
                    <a:pt x="1" y="220"/>
                    <a:pt x="200" y="1"/>
                    <a:pt x="438" y="1"/>
                  </a:cubicBezTo>
                  <a:cubicBezTo>
                    <a:pt x="697" y="1"/>
                    <a:pt x="896" y="220"/>
                    <a:pt x="896"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 name="Google Shape;432;p55"/>
            <p:cNvSpPr/>
            <p:nvPr/>
          </p:nvSpPr>
          <p:spPr>
            <a:xfrm>
              <a:off x="4065752" y="3528153"/>
              <a:ext cx="40156" cy="41053"/>
            </a:xfrm>
            <a:custGeom>
              <a:avLst/>
              <a:gdLst/>
              <a:ahLst/>
              <a:cxnLst/>
              <a:rect l="l" t="t" r="r" b="b"/>
              <a:pathLst>
                <a:path w="896" h="916" fill="none" extrusionOk="0">
                  <a:moveTo>
                    <a:pt x="895" y="458"/>
                  </a:moveTo>
                  <a:cubicBezTo>
                    <a:pt x="895" y="697"/>
                    <a:pt x="696" y="916"/>
                    <a:pt x="438" y="916"/>
                  </a:cubicBezTo>
                  <a:cubicBezTo>
                    <a:pt x="199" y="916"/>
                    <a:pt x="0" y="697"/>
                    <a:pt x="0" y="458"/>
                  </a:cubicBezTo>
                  <a:cubicBezTo>
                    <a:pt x="0" y="220"/>
                    <a:pt x="199" y="1"/>
                    <a:pt x="438" y="1"/>
                  </a:cubicBezTo>
                  <a:cubicBezTo>
                    <a:pt x="696" y="1"/>
                    <a:pt x="895" y="220"/>
                    <a:pt x="895"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 name="Google Shape;433;p55"/>
            <p:cNvSpPr/>
            <p:nvPr/>
          </p:nvSpPr>
          <p:spPr>
            <a:xfrm>
              <a:off x="3275850" y="3789394"/>
              <a:ext cx="40156" cy="40156"/>
            </a:xfrm>
            <a:custGeom>
              <a:avLst/>
              <a:gdLst/>
              <a:ahLst/>
              <a:cxnLst/>
              <a:rect l="l" t="t" r="r" b="b"/>
              <a:pathLst>
                <a:path w="896" h="896" fill="none" extrusionOk="0">
                  <a:moveTo>
                    <a:pt x="895" y="458"/>
                  </a:moveTo>
                  <a:cubicBezTo>
                    <a:pt x="895" y="697"/>
                    <a:pt x="696" y="896"/>
                    <a:pt x="458" y="896"/>
                  </a:cubicBezTo>
                  <a:cubicBezTo>
                    <a:pt x="199" y="896"/>
                    <a:pt x="0" y="697"/>
                    <a:pt x="0" y="458"/>
                  </a:cubicBezTo>
                  <a:cubicBezTo>
                    <a:pt x="0" y="199"/>
                    <a:pt x="199" y="0"/>
                    <a:pt x="458" y="0"/>
                  </a:cubicBezTo>
                  <a:cubicBezTo>
                    <a:pt x="696" y="0"/>
                    <a:pt x="895" y="199"/>
                    <a:pt x="895"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 name="Google Shape;434;p55"/>
            <p:cNvSpPr/>
            <p:nvPr/>
          </p:nvSpPr>
          <p:spPr>
            <a:xfrm>
              <a:off x="3538837" y="3789394"/>
              <a:ext cx="41053" cy="40156"/>
            </a:xfrm>
            <a:custGeom>
              <a:avLst/>
              <a:gdLst/>
              <a:ahLst/>
              <a:cxnLst/>
              <a:rect l="l" t="t" r="r" b="b"/>
              <a:pathLst>
                <a:path w="916" h="896" fill="none" extrusionOk="0">
                  <a:moveTo>
                    <a:pt x="916" y="458"/>
                  </a:moveTo>
                  <a:cubicBezTo>
                    <a:pt x="916" y="697"/>
                    <a:pt x="697" y="896"/>
                    <a:pt x="458" y="896"/>
                  </a:cubicBezTo>
                  <a:cubicBezTo>
                    <a:pt x="199" y="896"/>
                    <a:pt x="0" y="697"/>
                    <a:pt x="0" y="458"/>
                  </a:cubicBezTo>
                  <a:cubicBezTo>
                    <a:pt x="0" y="199"/>
                    <a:pt x="199" y="0"/>
                    <a:pt x="458" y="0"/>
                  </a:cubicBezTo>
                  <a:cubicBezTo>
                    <a:pt x="697" y="0"/>
                    <a:pt x="916" y="199"/>
                    <a:pt x="916"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 name="Google Shape;435;p55"/>
            <p:cNvSpPr/>
            <p:nvPr/>
          </p:nvSpPr>
          <p:spPr>
            <a:xfrm>
              <a:off x="3802720" y="3789394"/>
              <a:ext cx="40156" cy="40156"/>
            </a:xfrm>
            <a:custGeom>
              <a:avLst/>
              <a:gdLst/>
              <a:ahLst/>
              <a:cxnLst/>
              <a:rect l="l" t="t" r="r" b="b"/>
              <a:pathLst>
                <a:path w="896" h="896" fill="none" extrusionOk="0">
                  <a:moveTo>
                    <a:pt x="896" y="458"/>
                  </a:moveTo>
                  <a:cubicBezTo>
                    <a:pt x="896" y="697"/>
                    <a:pt x="697" y="896"/>
                    <a:pt x="438" y="896"/>
                  </a:cubicBezTo>
                  <a:cubicBezTo>
                    <a:pt x="200" y="896"/>
                    <a:pt x="1" y="697"/>
                    <a:pt x="1" y="458"/>
                  </a:cubicBezTo>
                  <a:cubicBezTo>
                    <a:pt x="1" y="199"/>
                    <a:pt x="200" y="0"/>
                    <a:pt x="438" y="0"/>
                  </a:cubicBezTo>
                  <a:cubicBezTo>
                    <a:pt x="697" y="0"/>
                    <a:pt x="896" y="199"/>
                    <a:pt x="896"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 name="Google Shape;436;p55"/>
            <p:cNvSpPr/>
            <p:nvPr/>
          </p:nvSpPr>
          <p:spPr>
            <a:xfrm>
              <a:off x="4065752" y="3789394"/>
              <a:ext cx="40156" cy="40156"/>
            </a:xfrm>
            <a:custGeom>
              <a:avLst/>
              <a:gdLst/>
              <a:ahLst/>
              <a:cxnLst/>
              <a:rect l="l" t="t" r="r" b="b"/>
              <a:pathLst>
                <a:path w="896" h="896" fill="none" extrusionOk="0">
                  <a:moveTo>
                    <a:pt x="895" y="458"/>
                  </a:moveTo>
                  <a:cubicBezTo>
                    <a:pt x="895" y="697"/>
                    <a:pt x="696" y="896"/>
                    <a:pt x="438" y="896"/>
                  </a:cubicBezTo>
                  <a:cubicBezTo>
                    <a:pt x="199" y="896"/>
                    <a:pt x="0" y="697"/>
                    <a:pt x="0" y="458"/>
                  </a:cubicBezTo>
                  <a:cubicBezTo>
                    <a:pt x="0" y="199"/>
                    <a:pt x="199" y="0"/>
                    <a:pt x="438" y="0"/>
                  </a:cubicBezTo>
                  <a:cubicBezTo>
                    <a:pt x="696" y="0"/>
                    <a:pt x="895" y="199"/>
                    <a:pt x="895"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37" name="Google Shape;437;p55"/>
          <p:cNvGrpSpPr/>
          <p:nvPr/>
        </p:nvGrpSpPr>
        <p:grpSpPr>
          <a:xfrm>
            <a:off x="7249767" y="349840"/>
            <a:ext cx="1389958" cy="1347232"/>
            <a:chOff x="4226800" y="3624975"/>
            <a:chExt cx="544100" cy="527375"/>
          </a:xfrm>
        </p:grpSpPr>
        <p:sp>
          <p:nvSpPr>
            <p:cNvPr id="438" name="Google Shape;438;p55"/>
            <p:cNvSpPr/>
            <p:nvPr/>
          </p:nvSpPr>
          <p:spPr>
            <a:xfrm>
              <a:off x="4355200" y="3735900"/>
              <a:ext cx="415700" cy="416450"/>
            </a:xfrm>
            <a:custGeom>
              <a:avLst/>
              <a:gdLst/>
              <a:ahLst/>
              <a:cxnLst/>
              <a:rect l="l" t="t" r="r" b="b"/>
              <a:pathLst>
                <a:path w="16628" h="16658" extrusionOk="0">
                  <a:moveTo>
                    <a:pt x="8329" y="1"/>
                  </a:moveTo>
                  <a:cubicBezTo>
                    <a:pt x="3709" y="1"/>
                    <a:pt x="1" y="3739"/>
                    <a:pt x="1" y="8329"/>
                  </a:cubicBezTo>
                  <a:cubicBezTo>
                    <a:pt x="1" y="12919"/>
                    <a:pt x="3709" y="16658"/>
                    <a:pt x="8329" y="16658"/>
                  </a:cubicBezTo>
                  <a:cubicBezTo>
                    <a:pt x="12919" y="16658"/>
                    <a:pt x="16627" y="12919"/>
                    <a:pt x="16627" y="8329"/>
                  </a:cubicBezTo>
                  <a:cubicBezTo>
                    <a:pt x="16627" y="3739"/>
                    <a:pt x="12919" y="1"/>
                    <a:pt x="8329" y="1"/>
                  </a:cubicBezTo>
                  <a:close/>
                </a:path>
              </a:pathLst>
            </a:custGeom>
            <a:solidFill>
              <a:srgbClr val="D9D9D9">
                <a:alpha val="571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 name="Google Shape;439;p55"/>
            <p:cNvSpPr/>
            <p:nvPr/>
          </p:nvSpPr>
          <p:spPr>
            <a:xfrm>
              <a:off x="4239700" y="3713100"/>
              <a:ext cx="424800" cy="76025"/>
            </a:xfrm>
            <a:custGeom>
              <a:avLst/>
              <a:gdLst/>
              <a:ahLst/>
              <a:cxnLst/>
              <a:rect l="l" t="t" r="r" b="b"/>
              <a:pathLst>
                <a:path w="16992" h="3041" extrusionOk="0">
                  <a:moveTo>
                    <a:pt x="16779" y="1"/>
                  </a:moveTo>
                  <a:lnTo>
                    <a:pt x="122" y="2706"/>
                  </a:lnTo>
                  <a:cubicBezTo>
                    <a:pt x="92" y="2828"/>
                    <a:pt x="31" y="2949"/>
                    <a:pt x="1" y="3040"/>
                  </a:cubicBezTo>
                  <a:lnTo>
                    <a:pt x="16992" y="274"/>
                  </a:lnTo>
                  <a:cubicBezTo>
                    <a:pt x="16931" y="183"/>
                    <a:pt x="16840" y="92"/>
                    <a:pt x="1677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 name="Google Shape;440;p55"/>
            <p:cNvSpPr/>
            <p:nvPr/>
          </p:nvSpPr>
          <p:spPr>
            <a:xfrm>
              <a:off x="4226800" y="3768575"/>
              <a:ext cx="470375" cy="84375"/>
            </a:xfrm>
            <a:custGeom>
              <a:avLst/>
              <a:gdLst/>
              <a:ahLst/>
              <a:cxnLst/>
              <a:rect l="l" t="t" r="r" b="b"/>
              <a:pathLst>
                <a:path w="18815" h="3375" extrusionOk="0">
                  <a:moveTo>
                    <a:pt x="18693" y="1"/>
                  </a:moveTo>
                  <a:lnTo>
                    <a:pt x="30" y="3040"/>
                  </a:lnTo>
                  <a:cubicBezTo>
                    <a:pt x="0" y="3132"/>
                    <a:pt x="0" y="3253"/>
                    <a:pt x="0" y="3375"/>
                  </a:cubicBezTo>
                  <a:lnTo>
                    <a:pt x="18815" y="274"/>
                  </a:lnTo>
                  <a:cubicBezTo>
                    <a:pt x="18785" y="183"/>
                    <a:pt x="18724" y="92"/>
                    <a:pt x="1869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 name="Google Shape;441;p55"/>
            <p:cNvSpPr/>
            <p:nvPr/>
          </p:nvSpPr>
          <p:spPr>
            <a:xfrm>
              <a:off x="4229075" y="3826325"/>
              <a:ext cx="484075" cy="86650"/>
            </a:xfrm>
            <a:custGeom>
              <a:avLst/>
              <a:gdLst/>
              <a:ahLst/>
              <a:cxnLst/>
              <a:rect l="l" t="t" r="r" b="b"/>
              <a:pathLst>
                <a:path w="19363" h="3466" extrusionOk="0">
                  <a:moveTo>
                    <a:pt x="19332" y="1"/>
                  </a:moveTo>
                  <a:lnTo>
                    <a:pt x="0" y="3162"/>
                  </a:lnTo>
                  <a:cubicBezTo>
                    <a:pt x="0" y="3223"/>
                    <a:pt x="0" y="3284"/>
                    <a:pt x="0" y="3314"/>
                  </a:cubicBezTo>
                  <a:cubicBezTo>
                    <a:pt x="31" y="3375"/>
                    <a:pt x="31" y="3436"/>
                    <a:pt x="31" y="3466"/>
                  </a:cubicBezTo>
                  <a:lnTo>
                    <a:pt x="19362" y="305"/>
                  </a:lnTo>
                  <a:cubicBezTo>
                    <a:pt x="19362" y="274"/>
                    <a:pt x="19362" y="214"/>
                    <a:pt x="19332" y="153"/>
                  </a:cubicBezTo>
                  <a:cubicBezTo>
                    <a:pt x="19332" y="122"/>
                    <a:pt x="19332" y="62"/>
                    <a:pt x="1933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 name="Google Shape;442;p55"/>
            <p:cNvSpPr/>
            <p:nvPr/>
          </p:nvSpPr>
          <p:spPr>
            <a:xfrm>
              <a:off x="4275425" y="3661450"/>
              <a:ext cx="334375" cy="60800"/>
            </a:xfrm>
            <a:custGeom>
              <a:avLst/>
              <a:gdLst/>
              <a:ahLst/>
              <a:cxnLst/>
              <a:rect l="l" t="t" r="r" b="b"/>
              <a:pathLst>
                <a:path w="13375" h="2432" extrusionOk="0">
                  <a:moveTo>
                    <a:pt x="12979" y="0"/>
                  </a:moveTo>
                  <a:lnTo>
                    <a:pt x="274" y="2097"/>
                  </a:lnTo>
                  <a:cubicBezTo>
                    <a:pt x="183" y="2189"/>
                    <a:pt x="92" y="2310"/>
                    <a:pt x="0" y="2432"/>
                  </a:cubicBezTo>
                  <a:lnTo>
                    <a:pt x="13374" y="274"/>
                  </a:lnTo>
                  <a:cubicBezTo>
                    <a:pt x="13253" y="182"/>
                    <a:pt x="13101" y="91"/>
                    <a:pt x="1297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 name="Google Shape;443;p55"/>
            <p:cNvSpPr/>
            <p:nvPr/>
          </p:nvSpPr>
          <p:spPr>
            <a:xfrm>
              <a:off x="4332425" y="4017075"/>
              <a:ext cx="334375" cy="60800"/>
            </a:xfrm>
            <a:custGeom>
              <a:avLst/>
              <a:gdLst/>
              <a:ahLst/>
              <a:cxnLst/>
              <a:rect l="l" t="t" r="r" b="b"/>
              <a:pathLst>
                <a:path w="13375" h="2432" extrusionOk="0">
                  <a:moveTo>
                    <a:pt x="13374" y="0"/>
                  </a:moveTo>
                  <a:lnTo>
                    <a:pt x="0" y="2189"/>
                  </a:lnTo>
                  <a:cubicBezTo>
                    <a:pt x="122" y="2280"/>
                    <a:pt x="243" y="2371"/>
                    <a:pt x="395" y="2432"/>
                  </a:cubicBezTo>
                  <a:lnTo>
                    <a:pt x="13070" y="365"/>
                  </a:lnTo>
                  <a:cubicBezTo>
                    <a:pt x="13192" y="243"/>
                    <a:pt x="13283" y="122"/>
                    <a:pt x="1337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 name="Google Shape;444;p55"/>
            <p:cNvSpPr/>
            <p:nvPr/>
          </p:nvSpPr>
          <p:spPr>
            <a:xfrm>
              <a:off x="4372700" y="3624975"/>
              <a:ext cx="120825" cy="20525"/>
            </a:xfrm>
            <a:custGeom>
              <a:avLst/>
              <a:gdLst/>
              <a:ahLst/>
              <a:cxnLst/>
              <a:rect l="l" t="t" r="r" b="b"/>
              <a:pathLst>
                <a:path w="4833" h="821" extrusionOk="0">
                  <a:moveTo>
                    <a:pt x="4011" y="0"/>
                  </a:moveTo>
                  <a:cubicBezTo>
                    <a:pt x="3462" y="0"/>
                    <a:pt x="2908" y="41"/>
                    <a:pt x="2340" y="122"/>
                  </a:cubicBezTo>
                  <a:cubicBezTo>
                    <a:pt x="1520" y="274"/>
                    <a:pt x="730" y="517"/>
                    <a:pt x="0" y="821"/>
                  </a:cubicBezTo>
                  <a:lnTo>
                    <a:pt x="4833" y="30"/>
                  </a:lnTo>
                  <a:cubicBezTo>
                    <a:pt x="4559" y="10"/>
                    <a:pt x="4286" y="0"/>
                    <a:pt x="401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 name="Google Shape;445;p55"/>
            <p:cNvSpPr/>
            <p:nvPr/>
          </p:nvSpPr>
          <p:spPr>
            <a:xfrm>
              <a:off x="4245025" y="3887125"/>
              <a:ext cx="470400" cy="84375"/>
            </a:xfrm>
            <a:custGeom>
              <a:avLst/>
              <a:gdLst/>
              <a:ahLst/>
              <a:cxnLst/>
              <a:rect l="l" t="t" r="r" b="b"/>
              <a:pathLst>
                <a:path w="18816" h="3375" extrusionOk="0">
                  <a:moveTo>
                    <a:pt x="18815" y="1"/>
                  </a:moveTo>
                  <a:lnTo>
                    <a:pt x="1" y="3070"/>
                  </a:lnTo>
                  <a:cubicBezTo>
                    <a:pt x="31" y="3162"/>
                    <a:pt x="61" y="3253"/>
                    <a:pt x="122" y="3374"/>
                  </a:cubicBezTo>
                  <a:lnTo>
                    <a:pt x="18785" y="304"/>
                  </a:lnTo>
                  <a:cubicBezTo>
                    <a:pt x="18785" y="213"/>
                    <a:pt x="18815" y="92"/>
                    <a:pt x="1881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 name="Google Shape;446;p55"/>
            <p:cNvSpPr/>
            <p:nvPr/>
          </p:nvSpPr>
          <p:spPr>
            <a:xfrm>
              <a:off x="4277700" y="3950200"/>
              <a:ext cx="424800" cy="76775"/>
            </a:xfrm>
            <a:custGeom>
              <a:avLst/>
              <a:gdLst/>
              <a:ahLst/>
              <a:cxnLst/>
              <a:rect l="l" t="t" r="r" b="b"/>
              <a:pathLst>
                <a:path w="16992" h="3071" extrusionOk="0">
                  <a:moveTo>
                    <a:pt x="16992" y="0"/>
                  </a:moveTo>
                  <a:lnTo>
                    <a:pt x="1" y="2766"/>
                  </a:lnTo>
                  <a:cubicBezTo>
                    <a:pt x="61" y="2888"/>
                    <a:pt x="122" y="2979"/>
                    <a:pt x="213" y="3070"/>
                  </a:cubicBezTo>
                  <a:lnTo>
                    <a:pt x="16870" y="335"/>
                  </a:lnTo>
                  <a:cubicBezTo>
                    <a:pt x="16901" y="213"/>
                    <a:pt x="16961" y="122"/>
                    <a:pt x="169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47" name="Google Shape;447;p55"/>
          <p:cNvSpPr txBox="1">
            <a:spLocks noGrp="1"/>
          </p:cNvSpPr>
          <p:nvPr>
            <p:ph type="title" hasCustomPrompt="1"/>
          </p:nvPr>
        </p:nvSpPr>
        <p:spPr>
          <a:xfrm>
            <a:off x="2588238" y="2018787"/>
            <a:ext cx="3967500" cy="684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5000">
                <a:solidFill>
                  <a:schemeClr val="lt2"/>
                </a:solidFill>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r>
              <a:t>xx%</a:t>
            </a:r>
          </a:p>
        </p:txBody>
      </p:sp>
      <p:sp>
        <p:nvSpPr>
          <p:cNvPr id="448" name="Google Shape;448;p55"/>
          <p:cNvSpPr txBox="1">
            <a:spLocks noGrp="1"/>
          </p:cNvSpPr>
          <p:nvPr>
            <p:ph type="subTitle" idx="1"/>
          </p:nvPr>
        </p:nvSpPr>
        <p:spPr>
          <a:xfrm>
            <a:off x="2591228" y="2629411"/>
            <a:ext cx="3961500" cy="495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1600">
                <a:solidFill>
                  <a:schemeClr val="dk1"/>
                </a:solidFill>
              </a:defRPr>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449" name="Google Shape;449;p55"/>
          <p:cNvSpPr txBox="1">
            <a:spLocks noGrp="1"/>
          </p:cNvSpPr>
          <p:nvPr>
            <p:ph type="title" idx="2" hasCustomPrompt="1"/>
          </p:nvPr>
        </p:nvSpPr>
        <p:spPr>
          <a:xfrm>
            <a:off x="2588238" y="681438"/>
            <a:ext cx="3967500" cy="684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5000">
                <a:solidFill>
                  <a:schemeClr val="lt2"/>
                </a:solidFill>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r>
              <a:t>xx%</a:t>
            </a:r>
          </a:p>
        </p:txBody>
      </p:sp>
      <p:sp>
        <p:nvSpPr>
          <p:cNvPr id="450" name="Google Shape;450;p55"/>
          <p:cNvSpPr txBox="1">
            <a:spLocks noGrp="1"/>
          </p:cNvSpPr>
          <p:nvPr>
            <p:ph type="subTitle" idx="3"/>
          </p:nvPr>
        </p:nvSpPr>
        <p:spPr>
          <a:xfrm>
            <a:off x="2591228" y="1292062"/>
            <a:ext cx="3961500" cy="495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1600">
                <a:solidFill>
                  <a:schemeClr val="dk1"/>
                </a:solidFill>
              </a:defRPr>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451" name="Google Shape;451;p55"/>
          <p:cNvSpPr txBox="1">
            <a:spLocks noGrp="1"/>
          </p:cNvSpPr>
          <p:nvPr>
            <p:ph type="title" idx="4" hasCustomPrompt="1"/>
          </p:nvPr>
        </p:nvSpPr>
        <p:spPr>
          <a:xfrm>
            <a:off x="2588238" y="3356136"/>
            <a:ext cx="3967500" cy="684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5000">
                <a:solidFill>
                  <a:schemeClr val="lt2"/>
                </a:solidFill>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r>
              <a:t>xx%</a:t>
            </a:r>
          </a:p>
        </p:txBody>
      </p:sp>
      <p:sp>
        <p:nvSpPr>
          <p:cNvPr id="452" name="Google Shape;452;p55"/>
          <p:cNvSpPr txBox="1">
            <a:spLocks noGrp="1"/>
          </p:cNvSpPr>
          <p:nvPr>
            <p:ph type="subTitle" idx="5"/>
          </p:nvPr>
        </p:nvSpPr>
        <p:spPr>
          <a:xfrm>
            <a:off x="2591228" y="3966760"/>
            <a:ext cx="3961500" cy="495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1600">
                <a:solidFill>
                  <a:schemeClr val="dk1"/>
                </a:solidFill>
              </a:defRPr>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453" name="Google Shape;453;p55"/>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matchingName="Numbers and text 1">
  <p:cSld name="CUSTOM_23">
    <p:spTree>
      <p:nvGrpSpPr>
        <p:cNvPr id="1" name="Shape 454"/>
        <p:cNvGrpSpPr/>
        <p:nvPr/>
      </p:nvGrpSpPr>
      <p:grpSpPr>
        <a:xfrm>
          <a:off x="0" y="0"/>
          <a:ext cx="0" cy="0"/>
          <a:chOff x="0" y="0"/>
          <a:chExt cx="0" cy="0"/>
        </a:xfrm>
      </p:grpSpPr>
      <p:sp>
        <p:nvSpPr>
          <p:cNvPr id="455" name="Google Shape;455;p56"/>
          <p:cNvSpPr/>
          <p:nvPr/>
        </p:nvSpPr>
        <p:spPr>
          <a:xfrm>
            <a:off x="329727" y="3906571"/>
            <a:ext cx="1061947" cy="1063863"/>
          </a:xfrm>
          <a:custGeom>
            <a:avLst/>
            <a:gdLst/>
            <a:ahLst/>
            <a:cxnLst/>
            <a:rect l="l" t="t" r="r" b="b"/>
            <a:pathLst>
              <a:path w="16628" h="16658" extrusionOk="0">
                <a:moveTo>
                  <a:pt x="8329" y="1"/>
                </a:moveTo>
                <a:cubicBezTo>
                  <a:pt x="3709" y="1"/>
                  <a:pt x="1" y="3739"/>
                  <a:pt x="1" y="8329"/>
                </a:cubicBezTo>
                <a:cubicBezTo>
                  <a:pt x="1" y="12919"/>
                  <a:pt x="3709" y="16658"/>
                  <a:pt x="8329" y="16658"/>
                </a:cubicBezTo>
                <a:cubicBezTo>
                  <a:pt x="12919" y="16658"/>
                  <a:pt x="16627" y="12919"/>
                  <a:pt x="16627" y="8329"/>
                </a:cubicBezTo>
                <a:cubicBezTo>
                  <a:pt x="16627" y="3739"/>
                  <a:pt x="12919" y="1"/>
                  <a:pt x="8329" y="1"/>
                </a:cubicBezTo>
                <a:close/>
              </a:path>
            </a:pathLst>
          </a:custGeom>
          <a:solidFill>
            <a:srgbClr val="D9D9D9">
              <a:alpha val="571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 name="Google Shape;456;p56"/>
          <p:cNvSpPr/>
          <p:nvPr/>
        </p:nvSpPr>
        <p:spPr>
          <a:xfrm flipH="1">
            <a:off x="6983856" y="0"/>
            <a:ext cx="2160144" cy="2162728"/>
          </a:xfrm>
          <a:custGeom>
            <a:avLst/>
            <a:gdLst/>
            <a:ahLst/>
            <a:cxnLst/>
            <a:rect l="l" t="t" r="r" b="b"/>
            <a:pathLst>
              <a:path w="25716" h="25746" extrusionOk="0">
                <a:moveTo>
                  <a:pt x="0" y="0"/>
                </a:moveTo>
                <a:lnTo>
                  <a:pt x="0" y="25745"/>
                </a:lnTo>
                <a:cubicBezTo>
                  <a:pt x="14195" y="25745"/>
                  <a:pt x="25715" y="14225"/>
                  <a:pt x="25715" y="0"/>
                </a:cubicBezTo>
                <a:close/>
              </a:path>
            </a:pathLst>
          </a:custGeom>
          <a:solidFill>
            <a:srgbClr val="D9D9D9">
              <a:alpha val="571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 name="Google Shape;457;p56"/>
          <p:cNvSpPr/>
          <p:nvPr/>
        </p:nvSpPr>
        <p:spPr>
          <a:xfrm rot="5400000">
            <a:off x="6915036" y="447370"/>
            <a:ext cx="359302" cy="354686"/>
          </a:xfrm>
          <a:custGeom>
            <a:avLst/>
            <a:gdLst/>
            <a:ahLst/>
            <a:cxnLst/>
            <a:rect l="l" t="t" r="r" b="b"/>
            <a:pathLst>
              <a:path w="8017" h="7914" extrusionOk="0">
                <a:moveTo>
                  <a:pt x="607" y="1"/>
                </a:moveTo>
                <a:cubicBezTo>
                  <a:pt x="468" y="1"/>
                  <a:pt x="328" y="51"/>
                  <a:pt x="219" y="150"/>
                </a:cubicBezTo>
                <a:cubicBezTo>
                  <a:pt x="0" y="369"/>
                  <a:pt x="0" y="727"/>
                  <a:pt x="219" y="946"/>
                </a:cubicBezTo>
                <a:lnTo>
                  <a:pt x="3243" y="3950"/>
                </a:lnTo>
                <a:lnTo>
                  <a:pt x="219" y="6973"/>
                </a:lnTo>
                <a:cubicBezTo>
                  <a:pt x="0" y="7192"/>
                  <a:pt x="0" y="7530"/>
                  <a:pt x="219" y="7749"/>
                </a:cubicBezTo>
                <a:cubicBezTo>
                  <a:pt x="328" y="7859"/>
                  <a:pt x="468" y="7913"/>
                  <a:pt x="607" y="7913"/>
                </a:cubicBezTo>
                <a:cubicBezTo>
                  <a:pt x="746" y="7913"/>
                  <a:pt x="885" y="7859"/>
                  <a:pt x="995" y="7749"/>
                </a:cubicBezTo>
                <a:lnTo>
                  <a:pt x="4019" y="4725"/>
                </a:lnTo>
                <a:lnTo>
                  <a:pt x="7042" y="7749"/>
                </a:lnTo>
                <a:cubicBezTo>
                  <a:pt x="7142" y="7859"/>
                  <a:pt x="7281" y="7913"/>
                  <a:pt x="7423" y="7913"/>
                </a:cubicBezTo>
                <a:cubicBezTo>
                  <a:pt x="7564" y="7913"/>
                  <a:pt x="7709" y="7859"/>
                  <a:pt x="7818" y="7749"/>
                </a:cubicBezTo>
                <a:cubicBezTo>
                  <a:pt x="8017" y="7530"/>
                  <a:pt x="8017" y="7192"/>
                  <a:pt x="7818" y="6973"/>
                </a:cubicBezTo>
                <a:lnTo>
                  <a:pt x="4794" y="3950"/>
                </a:lnTo>
                <a:lnTo>
                  <a:pt x="7818" y="946"/>
                </a:lnTo>
                <a:cubicBezTo>
                  <a:pt x="8017" y="727"/>
                  <a:pt x="8017" y="369"/>
                  <a:pt x="7818" y="150"/>
                </a:cubicBezTo>
                <a:cubicBezTo>
                  <a:pt x="7709" y="51"/>
                  <a:pt x="7564" y="1"/>
                  <a:pt x="7423" y="1"/>
                </a:cubicBezTo>
                <a:cubicBezTo>
                  <a:pt x="7281" y="1"/>
                  <a:pt x="7142" y="51"/>
                  <a:pt x="7042" y="150"/>
                </a:cubicBezTo>
                <a:lnTo>
                  <a:pt x="4019" y="3174"/>
                </a:lnTo>
                <a:lnTo>
                  <a:pt x="995" y="150"/>
                </a:lnTo>
                <a:cubicBezTo>
                  <a:pt x="885" y="51"/>
                  <a:pt x="746" y="1"/>
                  <a:pt x="60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58" name="Google Shape;458;p56"/>
          <p:cNvGrpSpPr/>
          <p:nvPr/>
        </p:nvGrpSpPr>
        <p:grpSpPr>
          <a:xfrm flipH="1">
            <a:off x="1163575" y="4418042"/>
            <a:ext cx="1259199" cy="457219"/>
            <a:chOff x="3275850" y="3006614"/>
            <a:chExt cx="830059" cy="301397"/>
          </a:xfrm>
        </p:grpSpPr>
        <p:sp>
          <p:nvSpPr>
            <p:cNvPr id="459" name="Google Shape;459;p56"/>
            <p:cNvSpPr/>
            <p:nvPr/>
          </p:nvSpPr>
          <p:spPr>
            <a:xfrm>
              <a:off x="3275850" y="3006614"/>
              <a:ext cx="40156" cy="40156"/>
            </a:xfrm>
            <a:custGeom>
              <a:avLst/>
              <a:gdLst/>
              <a:ahLst/>
              <a:cxnLst/>
              <a:rect l="l" t="t" r="r" b="b"/>
              <a:pathLst>
                <a:path w="896" h="896" fill="none" extrusionOk="0">
                  <a:moveTo>
                    <a:pt x="895" y="458"/>
                  </a:moveTo>
                  <a:cubicBezTo>
                    <a:pt x="895" y="697"/>
                    <a:pt x="696" y="896"/>
                    <a:pt x="458" y="896"/>
                  </a:cubicBezTo>
                  <a:cubicBezTo>
                    <a:pt x="199" y="896"/>
                    <a:pt x="0" y="697"/>
                    <a:pt x="0" y="458"/>
                  </a:cubicBezTo>
                  <a:cubicBezTo>
                    <a:pt x="0" y="200"/>
                    <a:pt x="199" y="1"/>
                    <a:pt x="458" y="1"/>
                  </a:cubicBezTo>
                  <a:cubicBezTo>
                    <a:pt x="696" y="1"/>
                    <a:pt x="895" y="200"/>
                    <a:pt x="895"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 name="Google Shape;460;p56"/>
            <p:cNvSpPr/>
            <p:nvPr/>
          </p:nvSpPr>
          <p:spPr>
            <a:xfrm>
              <a:off x="3538837" y="3006614"/>
              <a:ext cx="41053" cy="40156"/>
            </a:xfrm>
            <a:custGeom>
              <a:avLst/>
              <a:gdLst/>
              <a:ahLst/>
              <a:cxnLst/>
              <a:rect l="l" t="t" r="r" b="b"/>
              <a:pathLst>
                <a:path w="916" h="896" fill="none" extrusionOk="0">
                  <a:moveTo>
                    <a:pt x="916" y="458"/>
                  </a:moveTo>
                  <a:cubicBezTo>
                    <a:pt x="916" y="697"/>
                    <a:pt x="697" y="896"/>
                    <a:pt x="458" y="896"/>
                  </a:cubicBezTo>
                  <a:cubicBezTo>
                    <a:pt x="199" y="896"/>
                    <a:pt x="0" y="697"/>
                    <a:pt x="0" y="458"/>
                  </a:cubicBezTo>
                  <a:cubicBezTo>
                    <a:pt x="0" y="200"/>
                    <a:pt x="199" y="1"/>
                    <a:pt x="458" y="1"/>
                  </a:cubicBezTo>
                  <a:cubicBezTo>
                    <a:pt x="697" y="1"/>
                    <a:pt x="916" y="200"/>
                    <a:pt x="916"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 name="Google Shape;461;p56"/>
            <p:cNvSpPr/>
            <p:nvPr/>
          </p:nvSpPr>
          <p:spPr>
            <a:xfrm>
              <a:off x="3802720" y="3006614"/>
              <a:ext cx="40156" cy="40156"/>
            </a:xfrm>
            <a:custGeom>
              <a:avLst/>
              <a:gdLst/>
              <a:ahLst/>
              <a:cxnLst/>
              <a:rect l="l" t="t" r="r" b="b"/>
              <a:pathLst>
                <a:path w="896" h="896" fill="none" extrusionOk="0">
                  <a:moveTo>
                    <a:pt x="896" y="458"/>
                  </a:moveTo>
                  <a:cubicBezTo>
                    <a:pt x="896" y="697"/>
                    <a:pt x="697" y="896"/>
                    <a:pt x="438" y="896"/>
                  </a:cubicBezTo>
                  <a:cubicBezTo>
                    <a:pt x="200" y="896"/>
                    <a:pt x="1" y="697"/>
                    <a:pt x="1" y="458"/>
                  </a:cubicBezTo>
                  <a:cubicBezTo>
                    <a:pt x="1" y="200"/>
                    <a:pt x="200" y="1"/>
                    <a:pt x="438" y="1"/>
                  </a:cubicBezTo>
                  <a:cubicBezTo>
                    <a:pt x="697" y="1"/>
                    <a:pt x="896" y="200"/>
                    <a:pt x="896"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 name="Google Shape;462;p56"/>
            <p:cNvSpPr/>
            <p:nvPr/>
          </p:nvSpPr>
          <p:spPr>
            <a:xfrm>
              <a:off x="4065752" y="3006614"/>
              <a:ext cx="40156" cy="40156"/>
            </a:xfrm>
            <a:custGeom>
              <a:avLst/>
              <a:gdLst/>
              <a:ahLst/>
              <a:cxnLst/>
              <a:rect l="l" t="t" r="r" b="b"/>
              <a:pathLst>
                <a:path w="896" h="896" fill="none" extrusionOk="0">
                  <a:moveTo>
                    <a:pt x="895" y="458"/>
                  </a:moveTo>
                  <a:cubicBezTo>
                    <a:pt x="895" y="697"/>
                    <a:pt x="696" y="896"/>
                    <a:pt x="438" y="896"/>
                  </a:cubicBezTo>
                  <a:cubicBezTo>
                    <a:pt x="199" y="896"/>
                    <a:pt x="0" y="697"/>
                    <a:pt x="0" y="458"/>
                  </a:cubicBezTo>
                  <a:cubicBezTo>
                    <a:pt x="0" y="200"/>
                    <a:pt x="199" y="1"/>
                    <a:pt x="438" y="1"/>
                  </a:cubicBezTo>
                  <a:cubicBezTo>
                    <a:pt x="696" y="1"/>
                    <a:pt x="895" y="200"/>
                    <a:pt x="895"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 name="Google Shape;463;p56"/>
            <p:cNvSpPr/>
            <p:nvPr/>
          </p:nvSpPr>
          <p:spPr>
            <a:xfrm>
              <a:off x="3275850" y="3267854"/>
              <a:ext cx="40156" cy="40156"/>
            </a:xfrm>
            <a:custGeom>
              <a:avLst/>
              <a:gdLst/>
              <a:ahLst/>
              <a:cxnLst/>
              <a:rect l="l" t="t" r="r" b="b"/>
              <a:pathLst>
                <a:path w="896" h="896" fill="none" extrusionOk="0">
                  <a:moveTo>
                    <a:pt x="895" y="438"/>
                  </a:moveTo>
                  <a:cubicBezTo>
                    <a:pt x="895" y="696"/>
                    <a:pt x="696" y="895"/>
                    <a:pt x="458" y="895"/>
                  </a:cubicBezTo>
                  <a:cubicBezTo>
                    <a:pt x="199" y="895"/>
                    <a:pt x="0" y="696"/>
                    <a:pt x="0" y="438"/>
                  </a:cubicBezTo>
                  <a:cubicBezTo>
                    <a:pt x="0" y="199"/>
                    <a:pt x="199" y="0"/>
                    <a:pt x="458" y="0"/>
                  </a:cubicBezTo>
                  <a:cubicBezTo>
                    <a:pt x="696" y="0"/>
                    <a:pt x="895" y="199"/>
                    <a:pt x="895"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 name="Google Shape;464;p56"/>
            <p:cNvSpPr/>
            <p:nvPr/>
          </p:nvSpPr>
          <p:spPr>
            <a:xfrm>
              <a:off x="3538837" y="3267854"/>
              <a:ext cx="41053" cy="40156"/>
            </a:xfrm>
            <a:custGeom>
              <a:avLst/>
              <a:gdLst/>
              <a:ahLst/>
              <a:cxnLst/>
              <a:rect l="l" t="t" r="r" b="b"/>
              <a:pathLst>
                <a:path w="916" h="896" fill="none" extrusionOk="0">
                  <a:moveTo>
                    <a:pt x="916" y="438"/>
                  </a:moveTo>
                  <a:cubicBezTo>
                    <a:pt x="916" y="696"/>
                    <a:pt x="697" y="895"/>
                    <a:pt x="458" y="895"/>
                  </a:cubicBezTo>
                  <a:cubicBezTo>
                    <a:pt x="199" y="895"/>
                    <a:pt x="0" y="696"/>
                    <a:pt x="0" y="438"/>
                  </a:cubicBezTo>
                  <a:cubicBezTo>
                    <a:pt x="0" y="199"/>
                    <a:pt x="199" y="0"/>
                    <a:pt x="458" y="0"/>
                  </a:cubicBezTo>
                  <a:cubicBezTo>
                    <a:pt x="697" y="0"/>
                    <a:pt x="916" y="199"/>
                    <a:pt x="916"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 name="Google Shape;465;p56"/>
            <p:cNvSpPr/>
            <p:nvPr/>
          </p:nvSpPr>
          <p:spPr>
            <a:xfrm>
              <a:off x="3802720" y="3267854"/>
              <a:ext cx="40156" cy="40156"/>
            </a:xfrm>
            <a:custGeom>
              <a:avLst/>
              <a:gdLst/>
              <a:ahLst/>
              <a:cxnLst/>
              <a:rect l="l" t="t" r="r" b="b"/>
              <a:pathLst>
                <a:path w="896" h="896" fill="none" extrusionOk="0">
                  <a:moveTo>
                    <a:pt x="896" y="438"/>
                  </a:moveTo>
                  <a:cubicBezTo>
                    <a:pt x="896" y="696"/>
                    <a:pt x="697" y="895"/>
                    <a:pt x="438" y="895"/>
                  </a:cubicBezTo>
                  <a:cubicBezTo>
                    <a:pt x="200" y="895"/>
                    <a:pt x="1" y="696"/>
                    <a:pt x="1" y="438"/>
                  </a:cubicBezTo>
                  <a:cubicBezTo>
                    <a:pt x="1" y="199"/>
                    <a:pt x="200" y="0"/>
                    <a:pt x="438" y="0"/>
                  </a:cubicBezTo>
                  <a:cubicBezTo>
                    <a:pt x="697" y="0"/>
                    <a:pt x="896" y="199"/>
                    <a:pt x="896"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 name="Google Shape;466;p56"/>
            <p:cNvSpPr/>
            <p:nvPr/>
          </p:nvSpPr>
          <p:spPr>
            <a:xfrm>
              <a:off x="4065752" y="3267854"/>
              <a:ext cx="40156" cy="40156"/>
            </a:xfrm>
            <a:custGeom>
              <a:avLst/>
              <a:gdLst/>
              <a:ahLst/>
              <a:cxnLst/>
              <a:rect l="l" t="t" r="r" b="b"/>
              <a:pathLst>
                <a:path w="896" h="896" fill="none" extrusionOk="0">
                  <a:moveTo>
                    <a:pt x="895" y="438"/>
                  </a:moveTo>
                  <a:cubicBezTo>
                    <a:pt x="895" y="696"/>
                    <a:pt x="696" y="895"/>
                    <a:pt x="438" y="895"/>
                  </a:cubicBezTo>
                  <a:cubicBezTo>
                    <a:pt x="199" y="895"/>
                    <a:pt x="0" y="696"/>
                    <a:pt x="0" y="438"/>
                  </a:cubicBezTo>
                  <a:cubicBezTo>
                    <a:pt x="0" y="199"/>
                    <a:pt x="199" y="0"/>
                    <a:pt x="438" y="0"/>
                  </a:cubicBezTo>
                  <a:cubicBezTo>
                    <a:pt x="696" y="0"/>
                    <a:pt x="895" y="199"/>
                    <a:pt x="895"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67" name="Google Shape;467;p56"/>
          <p:cNvSpPr/>
          <p:nvPr/>
        </p:nvSpPr>
        <p:spPr>
          <a:xfrm rot="5400000" flipH="1">
            <a:off x="781349" y="-498750"/>
            <a:ext cx="716400" cy="2279100"/>
          </a:xfrm>
          <a:prstGeom prst="round2SameRect">
            <a:avLst>
              <a:gd name="adj1" fmla="val 50000"/>
              <a:gd name="adj2" fmla="val 0"/>
            </a:avLst>
          </a:prstGeom>
          <a:solidFill>
            <a:srgbClr val="D9D9D9">
              <a:alpha val="571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 name="Google Shape;468;p56"/>
          <p:cNvSpPr txBox="1">
            <a:spLocks noGrp="1"/>
          </p:cNvSpPr>
          <p:nvPr>
            <p:ph type="title"/>
          </p:nvPr>
        </p:nvSpPr>
        <p:spPr>
          <a:xfrm>
            <a:off x="713225" y="445050"/>
            <a:ext cx="77175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sz="3200"/>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469" name="Google Shape;469;p56"/>
          <p:cNvSpPr txBox="1">
            <a:spLocks noGrp="1"/>
          </p:cNvSpPr>
          <p:nvPr>
            <p:ph type="title" idx="2" hasCustomPrompt="1"/>
          </p:nvPr>
        </p:nvSpPr>
        <p:spPr>
          <a:xfrm>
            <a:off x="938350" y="2984700"/>
            <a:ext cx="2079000" cy="768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5900">
                <a:solidFill>
                  <a:schemeClr val="lt2"/>
                </a:solidFill>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470" name="Google Shape;470;p56"/>
          <p:cNvSpPr txBox="1">
            <a:spLocks noGrp="1"/>
          </p:cNvSpPr>
          <p:nvPr>
            <p:ph type="subTitle" idx="1"/>
          </p:nvPr>
        </p:nvSpPr>
        <p:spPr>
          <a:xfrm>
            <a:off x="938350" y="2292614"/>
            <a:ext cx="2079000" cy="6153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PT Sans"/>
              <a:buNone/>
              <a:defRPr sz="1600"/>
            </a:lvl1pPr>
            <a:lvl2pPr lvl="1" algn="ctr" rtl="0">
              <a:lnSpc>
                <a:spcPct val="100000"/>
              </a:lnSpc>
              <a:spcBef>
                <a:spcPts val="0"/>
              </a:spcBef>
              <a:spcAft>
                <a:spcPts val="0"/>
              </a:spcAft>
              <a:buClr>
                <a:schemeClr val="dk1"/>
              </a:buClr>
              <a:buSzPts val="2100"/>
              <a:buNone/>
              <a:defRPr sz="2100">
                <a:solidFill>
                  <a:schemeClr val="dk1"/>
                </a:solidFill>
              </a:defRPr>
            </a:lvl2pPr>
            <a:lvl3pPr lvl="2" algn="ctr" rtl="0">
              <a:lnSpc>
                <a:spcPct val="100000"/>
              </a:lnSpc>
              <a:spcBef>
                <a:spcPts val="0"/>
              </a:spcBef>
              <a:spcAft>
                <a:spcPts val="0"/>
              </a:spcAft>
              <a:buClr>
                <a:schemeClr val="dk1"/>
              </a:buClr>
              <a:buSzPts val="2100"/>
              <a:buNone/>
              <a:defRPr sz="2100">
                <a:solidFill>
                  <a:schemeClr val="dk1"/>
                </a:solidFill>
              </a:defRPr>
            </a:lvl3pPr>
            <a:lvl4pPr lvl="3"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4pPr>
            <a:lvl5pPr lvl="4"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5pPr>
            <a:lvl6pPr lvl="5"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6pPr>
            <a:lvl7pPr lvl="6"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7pPr>
            <a:lvl8pPr lvl="7"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8pPr>
            <a:lvl9pPr lvl="8"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9pPr>
          </a:lstStyle>
          <a:p>
            <a:endParaRPr/>
          </a:p>
        </p:txBody>
      </p:sp>
      <p:sp>
        <p:nvSpPr>
          <p:cNvPr id="471" name="Google Shape;471;p56"/>
          <p:cNvSpPr txBox="1">
            <a:spLocks noGrp="1"/>
          </p:cNvSpPr>
          <p:nvPr>
            <p:ph type="title" idx="3" hasCustomPrompt="1"/>
          </p:nvPr>
        </p:nvSpPr>
        <p:spPr>
          <a:xfrm>
            <a:off x="3532438" y="2984700"/>
            <a:ext cx="2079000" cy="768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5900">
                <a:solidFill>
                  <a:schemeClr val="lt2"/>
                </a:solidFill>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472" name="Google Shape;472;p56"/>
          <p:cNvSpPr txBox="1">
            <a:spLocks noGrp="1"/>
          </p:cNvSpPr>
          <p:nvPr>
            <p:ph type="subTitle" idx="4"/>
          </p:nvPr>
        </p:nvSpPr>
        <p:spPr>
          <a:xfrm>
            <a:off x="3532438" y="2292590"/>
            <a:ext cx="2079000" cy="6153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PT Sans"/>
              <a:buNone/>
              <a:defRPr sz="1600"/>
            </a:lvl1pPr>
            <a:lvl2pPr lvl="1" algn="ctr" rtl="0">
              <a:lnSpc>
                <a:spcPct val="100000"/>
              </a:lnSpc>
              <a:spcBef>
                <a:spcPts val="0"/>
              </a:spcBef>
              <a:spcAft>
                <a:spcPts val="0"/>
              </a:spcAft>
              <a:buClr>
                <a:schemeClr val="dk1"/>
              </a:buClr>
              <a:buSzPts val="2100"/>
              <a:buNone/>
              <a:defRPr sz="2100">
                <a:solidFill>
                  <a:schemeClr val="dk1"/>
                </a:solidFill>
              </a:defRPr>
            </a:lvl2pPr>
            <a:lvl3pPr lvl="2" algn="ctr" rtl="0">
              <a:lnSpc>
                <a:spcPct val="100000"/>
              </a:lnSpc>
              <a:spcBef>
                <a:spcPts val="0"/>
              </a:spcBef>
              <a:spcAft>
                <a:spcPts val="0"/>
              </a:spcAft>
              <a:buClr>
                <a:schemeClr val="dk1"/>
              </a:buClr>
              <a:buSzPts val="2100"/>
              <a:buNone/>
              <a:defRPr sz="2100">
                <a:solidFill>
                  <a:schemeClr val="dk1"/>
                </a:solidFill>
              </a:defRPr>
            </a:lvl3pPr>
            <a:lvl4pPr lvl="3"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4pPr>
            <a:lvl5pPr lvl="4"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5pPr>
            <a:lvl6pPr lvl="5"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6pPr>
            <a:lvl7pPr lvl="6"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7pPr>
            <a:lvl8pPr lvl="7"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8pPr>
            <a:lvl9pPr lvl="8"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9pPr>
          </a:lstStyle>
          <a:p>
            <a:endParaRPr/>
          </a:p>
        </p:txBody>
      </p:sp>
      <p:sp>
        <p:nvSpPr>
          <p:cNvPr id="473" name="Google Shape;473;p56"/>
          <p:cNvSpPr txBox="1">
            <a:spLocks noGrp="1"/>
          </p:cNvSpPr>
          <p:nvPr>
            <p:ph type="title" idx="5" hasCustomPrompt="1"/>
          </p:nvPr>
        </p:nvSpPr>
        <p:spPr>
          <a:xfrm>
            <a:off x="6126575" y="2984700"/>
            <a:ext cx="2079000" cy="768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5900">
                <a:solidFill>
                  <a:schemeClr val="lt2"/>
                </a:solidFill>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474" name="Google Shape;474;p56"/>
          <p:cNvSpPr txBox="1">
            <a:spLocks noGrp="1"/>
          </p:cNvSpPr>
          <p:nvPr>
            <p:ph type="subTitle" idx="6"/>
          </p:nvPr>
        </p:nvSpPr>
        <p:spPr>
          <a:xfrm>
            <a:off x="6126575" y="2292589"/>
            <a:ext cx="2079000" cy="6153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PT Sans"/>
              <a:buNone/>
              <a:defRPr sz="1600"/>
            </a:lvl1pPr>
            <a:lvl2pPr lvl="1" algn="ctr" rtl="0">
              <a:lnSpc>
                <a:spcPct val="100000"/>
              </a:lnSpc>
              <a:spcBef>
                <a:spcPts val="0"/>
              </a:spcBef>
              <a:spcAft>
                <a:spcPts val="0"/>
              </a:spcAft>
              <a:buClr>
                <a:schemeClr val="dk1"/>
              </a:buClr>
              <a:buSzPts val="2100"/>
              <a:buNone/>
              <a:defRPr sz="2100">
                <a:solidFill>
                  <a:schemeClr val="dk1"/>
                </a:solidFill>
              </a:defRPr>
            </a:lvl2pPr>
            <a:lvl3pPr lvl="2" algn="ctr" rtl="0">
              <a:lnSpc>
                <a:spcPct val="100000"/>
              </a:lnSpc>
              <a:spcBef>
                <a:spcPts val="0"/>
              </a:spcBef>
              <a:spcAft>
                <a:spcPts val="0"/>
              </a:spcAft>
              <a:buClr>
                <a:schemeClr val="dk1"/>
              </a:buClr>
              <a:buSzPts val="2100"/>
              <a:buNone/>
              <a:defRPr sz="2100">
                <a:solidFill>
                  <a:schemeClr val="dk1"/>
                </a:solidFill>
              </a:defRPr>
            </a:lvl3pPr>
            <a:lvl4pPr lvl="3"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4pPr>
            <a:lvl5pPr lvl="4"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5pPr>
            <a:lvl6pPr lvl="5"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6pPr>
            <a:lvl7pPr lvl="6"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7pPr>
            <a:lvl8pPr lvl="7"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8pPr>
            <a:lvl9pPr lvl="8"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9pPr>
          </a:lstStyle>
          <a:p>
            <a:endParaRPr/>
          </a:p>
        </p:txBody>
      </p:sp>
      <p:sp>
        <p:nvSpPr>
          <p:cNvPr id="475" name="Google Shape;475;p56"/>
          <p:cNvSpPr txBox="1">
            <a:spLocks noGrp="1"/>
          </p:cNvSpPr>
          <p:nvPr>
            <p:ph type="title" idx="7"/>
          </p:nvPr>
        </p:nvSpPr>
        <p:spPr>
          <a:xfrm>
            <a:off x="938350" y="1787550"/>
            <a:ext cx="2079000" cy="484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200">
                <a:latin typeface="Barlow Black"/>
                <a:ea typeface="Barlow Black"/>
                <a:cs typeface="Barlow Black"/>
                <a:sym typeface="Barlow Black"/>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476" name="Google Shape;476;p56"/>
          <p:cNvSpPr txBox="1">
            <a:spLocks noGrp="1"/>
          </p:cNvSpPr>
          <p:nvPr>
            <p:ph type="title" idx="8"/>
          </p:nvPr>
        </p:nvSpPr>
        <p:spPr>
          <a:xfrm>
            <a:off x="3532438" y="1787550"/>
            <a:ext cx="2079000" cy="484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200">
                <a:latin typeface="Barlow Black"/>
                <a:ea typeface="Barlow Black"/>
                <a:cs typeface="Barlow Black"/>
                <a:sym typeface="Barlow Black"/>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477" name="Google Shape;477;p56"/>
          <p:cNvSpPr txBox="1">
            <a:spLocks noGrp="1"/>
          </p:cNvSpPr>
          <p:nvPr>
            <p:ph type="title" idx="9"/>
          </p:nvPr>
        </p:nvSpPr>
        <p:spPr>
          <a:xfrm>
            <a:off x="6126575" y="1787550"/>
            <a:ext cx="2079000" cy="484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200">
                <a:latin typeface="Barlow Black"/>
                <a:ea typeface="Barlow Black"/>
                <a:cs typeface="Barlow Black"/>
                <a:sym typeface="Barlow Black"/>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478" name="Google Shape;478;p56"/>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matchingName="Section header 2">
  <p:cSld name="CUSTOM_11">
    <p:spTree>
      <p:nvGrpSpPr>
        <p:cNvPr id="1" name="Shape 479"/>
        <p:cNvGrpSpPr/>
        <p:nvPr/>
      </p:nvGrpSpPr>
      <p:grpSpPr>
        <a:xfrm>
          <a:off x="0" y="0"/>
          <a:ext cx="0" cy="0"/>
          <a:chOff x="0" y="0"/>
          <a:chExt cx="0" cy="0"/>
        </a:xfrm>
      </p:grpSpPr>
      <p:sp>
        <p:nvSpPr>
          <p:cNvPr id="480" name="Google Shape;480;p57"/>
          <p:cNvSpPr/>
          <p:nvPr/>
        </p:nvSpPr>
        <p:spPr>
          <a:xfrm flipH="1">
            <a:off x="1958387" y="3393284"/>
            <a:ext cx="3508083" cy="1750210"/>
          </a:xfrm>
          <a:custGeom>
            <a:avLst/>
            <a:gdLst/>
            <a:ahLst/>
            <a:cxnLst/>
            <a:rect l="l" t="t" r="r" b="b"/>
            <a:pathLst>
              <a:path w="26992" h="13466" extrusionOk="0">
                <a:moveTo>
                  <a:pt x="13496" y="0"/>
                </a:moveTo>
                <a:cubicBezTo>
                  <a:pt x="6049" y="0"/>
                  <a:pt x="1" y="6019"/>
                  <a:pt x="1" y="13466"/>
                </a:cubicBezTo>
                <a:lnTo>
                  <a:pt x="4469" y="13466"/>
                </a:lnTo>
                <a:cubicBezTo>
                  <a:pt x="4469" y="8481"/>
                  <a:pt x="8511" y="4438"/>
                  <a:pt x="13496" y="4438"/>
                </a:cubicBezTo>
                <a:cubicBezTo>
                  <a:pt x="18481" y="4438"/>
                  <a:pt x="22524" y="8481"/>
                  <a:pt x="22524" y="13466"/>
                </a:cubicBezTo>
                <a:lnTo>
                  <a:pt x="26992" y="13466"/>
                </a:lnTo>
                <a:cubicBezTo>
                  <a:pt x="26992" y="6019"/>
                  <a:pt x="20943" y="0"/>
                  <a:pt x="13496" y="0"/>
                </a:cubicBezTo>
                <a:close/>
              </a:path>
            </a:pathLst>
          </a:custGeom>
          <a:solidFill>
            <a:srgbClr val="D9D9D9">
              <a:alpha val="571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81" name="Google Shape;481;p57"/>
          <p:cNvGrpSpPr/>
          <p:nvPr/>
        </p:nvGrpSpPr>
        <p:grpSpPr>
          <a:xfrm>
            <a:off x="3611974" y="381092"/>
            <a:ext cx="1259199" cy="457219"/>
            <a:chOff x="3275850" y="3006614"/>
            <a:chExt cx="830059" cy="301397"/>
          </a:xfrm>
        </p:grpSpPr>
        <p:sp>
          <p:nvSpPr>
            <p:cNvPr id="482" name="Google Shape;482;p57"/>
            <p:cNvSpPr/>
            <p:nvPr/>
          </p:nvSpPr>
          <p:spPr>
            <a:xfrm>
              <a:off x="3275850" y="3006614"/>
              <a:ext cx="40156" cy="40156"/>
            </a:xfrm>
            <a:custGeom>
              <a:avLst/>
              <a:gdLst/>
              <a:ahLst/>
              <a:cxnLst/>
              <a:rect l="l" t="t" r="r" b="b"/>
              <a:pathLst>
                <a:path w="896" h="896" fill="none" extrusionOk="0">
                  <a:moveTo>
                    <a:pt x="895" y="458"/>
                  </a:moveTo>
                  <a:cubicBezTo>
                    <a:pt x="895" y="697"/>
                    <a:pt x="696" y="896"/>
                    <a:pt x="458" y="896"/>
                  </a:cubicBezTo>
                  <a:cubicBezTo>
                    <a:pt x="199" y="896"/>
                    <a:pt x="0" y="697"/>
                    <a:pt x="0" y="458"/>
                  </a:cubicBezTo>
                  <a:cubicBezTo>
                    <a:pt x="0" y="200"/>
                    <a:pt x="199" y="1"/>
                    <a:pt x="458" y="1"/>
                  </a:cubicBezTo>
                  <a:cubicBezTo>
                    <a:pt x="696" y="1"/>
                    <a:pt x="895" y="200"/>
                    <a:pt x="895"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 name="Google Shape;483;p57"/>
            <p:cNvSpPr/>
            <p:nvPr/>
          </p:nvSpPr>
          <p:spPr>
            <a:xfrm>
              <a:off x="3538837" y="3006614"/>
              <a:ext cx="41053" cy="40156"/>
            </a:xfrm>
            <a:custGeom>
              <a:avLst/>
              <a:gdLst/>
              <a:ahLst/>
              <a:cxnLst/>
              <a:rect l="l" t="t" r="r" b="b"/>
              <a:pathLst>
                <a:path w="916" h="896" fill="none" extrusionOk="0">
                  <a:moveTo>
                    <a:pt x="916" y="458"/>
                  </a:moveTo>
                  <a:cubicBezTo>
                    <a:pt x="916" y="697"/>
                    <a:pt x="697" y="896"/>
                    <a:pt x="458" y="896"/>
                  </a:cubicBezTo>
                  <a:cubicBezTo>
                    <a:pt x="199" y="896"/>
                    <a:pt x="0" y="697"/>
                    <a:pt x="0" y="458"/>
                  </a:cubicBezTo>
                  <a:cubicBezTo>
                    <a:pt x="0" y="200"/>
                    <a:pt x="199" y="1"/>
                    <a:pt x="458" y="1"/>
                  </a:cubicBezTo>
                  <a:cubicBezTo>
                    <a:pt x="697" y="1"/>
                    <a:pt x="916" y="200"/>
                    <a:pt x="916"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 name="Google Shape;484;p57"/>
            <p:cNvSpPr/>
            <p:nvPr/>
          </p:nvSpPr>
          <p:spPr>
            <a:xfrm>
              <a:off x="3802720" y="3006614"/>
              <a:ext cx="40156" cy="40156"/>
            </a:xfrm>
            <a:custGeom>
              <a:avLst/>
              <a:gdLst/>
              <a:ahLst/>
              <a:cxnLst/>
              <a:rect l="l" t="t" r="r" b="b"/>
              <a:pathLst>
                <a:path w="896" h="896" fill="none" extrusionOk="0">
                  <a:moveTo>
                    <a:pt x="896" y="458"/>
                  </a:moveTo>
                  <a:cubicBezTo>
                    <a:pt x="896" y="697"/>
                    <a:pt x="697" y="896"/>
                    <a:pt x="438" y="896"/>
                  </a:cubicBezTo>
                  <a:cubicBezTo>
                    <a:pt x="200" y="896"/>
                    <a:pt x="1" y="697"/>
                    <a:pt x="1" y="458"/>
                  </a:cubicBezTo>
                  <a:cubicBezTo>
                    <a:pt x="1" y="200"/>
                    <a:pt x="200" y="1"/>
                    <a:pt x="438" y="1"/>
                  </a:cubicBezTo>
                  <a:cubicBezTo>
                    <a:pt x="697" y="1"/>
                    <a:pt x="896" y="200"/>
                    <a:pt x="896"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 name="Google Shape;485;p57"/>
            <p:cNvSpPr/>
            <p:nvPr/>
          </p:nvSpPr>
          <p:spPr>
            <a:xfrm>
              <a:off x="4065752" y="3006614"/>
              <a:ext cx="40156" cy="40156"/>
            </a:xfrm>
            <a:custGeom>
              <a:avLst/>
              <a:gdLst/>
              <a:ahLst/>
              <a:cxnLst/>
              <a:rect l="l" t="t" r="r" b="b"/>
              <a:pathLst>
                <a:path w="896" h="896" fill="none" extrusionOk="0">
                  <a:moveTo>
                    <a:pt x="895" y="458"/>
                  </a:moveTo>
                  <a:cubicBezTo>
                    <a:pt x="895" y="697"/>
                    <a:pt x="696" y="896"/>
                    <a:pt x="438" y="896"/>
                  </a:cubicBezTo>
                  <a:cubicBezTo>
                    <a:pt x="199" y="896"/>
                    <a:pt x="0" y="697"/>
                    <a:pt x="0" y="458"/>
                  </a:cubicBezTo>
                  <a:cubicBezTo>
                    <a:pt x="0" y="200"/>
                    <a:pt x="199" y="1"/>
                    <a:pt x="438" y="1"/>
                  </a:cubicBezTo>
                  <a:cubicBezTo>
                    <a:pt x="696" y="1"/>
                    <a:pt x="895" y="200"/>
                    <a:pt x="895"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 name="Google Shape;486;p57"/>
            <p:cNvSpPr/>
            <p:nvPr/>
          </p:nvSpPr>
          <p:spPr>
            <a:xfrm>
              <a:off x="3275850" y="3267854"/>
              <a:ext cx="40156" cy="40156"/>
            </a:xfrm>
            <a:custGeom>
              <a:avLst/>
              <a:gdLst/>
              <a:ahLst/>
              <a:cxnLst/>
              <a:rect l="l" t="t" r="r" b="b"/>
              <a:pathLst>
                <a:path w="896" h="896" fill="none" extrusionOk="0">
                  <a:moveTo>
                    <a:pt x="895" y="438"/>
                  </a:moveTo>
                  <a:cubicBezTo>
                    <a:pt x="895" y="696"/>
                    <a:pt x="696" y="895"/>
                    <a:pt x="458" y="895"/>
                  </a:cubicBezTo>
                  <a:cubicBezTo>
                    <a:pt x="199" y="895"/>
                    <a:pt x="0" y="696"/>
                    <a:pt x="0" y="438"/>
                  </a:cubicBezTo>
                  <a:cubicBezTo>
                    <a:pt x="0" y="199"/>
                    <a:pt x="199" y="0"/>
                    <a:pt x="458" y="0"/>
                  </a:cubicBezTo>
                  <a:cubicBezTo>
                    <a:pt x="696" y="0"/>
                    <a:pt x="895" y="199"/>
                    <a:pt x="895"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 name="Google Shape;487;p57"/>
            <p:cNvSpPr/>
            <p:nvPr/>
          </p:nvSpPr>
          <p:spPr>
            <a:xfrm>
              <a:off x="3538837" y="3267854"/>
              <a:ext cx="41053" cy="40156"/>
            </a:xfrm>
            <a:custGeom>
              <a:avLst/>
              <a:gdLst/>
              <a:ahLst/>
              <a:cxnLst/>
              <a:rect l="l" t="t" r="r" b="b"/>
              <a:pathLst>
                <a:path w="916" h="896" fill="none" extrusionOk="0">
                  <a:moveTo>
                    <a:pt x="916" y="438"/>
                  </a:moveTo>
                  <a:cubicBezTo>
                    <a:pt x="916" y="696"/>
                    <a:pt x="697" y="895"/>
                    <a:pt x="458" y="895"/>
                  </a:cubicBezTo>
                  <a:cubicBezTo>
                    <a:pt x="199" y="895"/>
                    <a:pt x="0" y="696"/>
                    <a:pt x="0" y="438"/>
                  </a:cubicBezTo>
                  <a:cubicBezTo>
                    <a:pt x="0" y="199"/>
                    <a:pt x="199" y="0"/>
                    <a:pt x="458" y="0"/>
                  </a:cubicBezTo>
                  <a:cubicBezTo>
                    <a:pt x="697" y="0"/>
                    <a:pt x="916" y="199"/>
                    <a:pt x="916"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 name="Google Shape;488;p57"/>
            <p:cNvSpPr/>
            <p:nvPr/>
          </p:nvSpPr>
          <p:spPr>
            <a:xfrm>
              <a:off x="3802720" y="3267854"/>
              <a:ext cx="40156" cy="40156"/>
            </a:xfrm>
            <a:custGeom>
              <a:avLst/>
              <a:gdLst/>
              <a:ahLst/>
              <a:cxnLst/>
              <a:rect l="l" t="t" r="r" b="b"/>
              <a:pathLst>
                <a:path w="896" h="896" fill="none" extrusionOk="0">
                  <a:moveTo>
                    <a:pt x="896" y="438"/>
                  </a:moveTo>
                  <a:cubicBezTo>
                    <a:pt x="896" y="696"/>
                    <a:pt x="697" y="895"/>
                    <a:pt x="438" y="895"/>
                  </a:cubicBezTo>
                  <a:cubicBezTo>
                    <a:pt x="200" y="895"/>
                    <a:pt x="1" y="696"/>
                    <a:pt x="1" y="438"/>
                  </a:cubicBezTo>
                  <a:cubicBezTo>
                    <a:pt x="1" y="199"/>
                    <a:pt x="200" y="0"/>
                    <a:pt x="438" y="0"/>
                  </a:cubicBezTo>
                  <a:cubicBezTo>
                    <a:pt x="697" y="0"/>
                    <a:pt x="896" y="199"/>
                    <a:pt x="896"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 name="Google Shape;489;p57"/>
            <p:cNvSpPr/>
            <p:nvPr/>
          </p:nvSpPr>
          <p:spPr>
            <a:xfrm>
              <a:off x="4065752" y="3267854"/>
              <a:ext cx="40156" cy="40156"/>
            </a:xfrm>
            <a:custGeom>
              <a:avLst/>
              <a:gdLst/>
              <a:ahLst/>
              <a:cxnLst/>
              <a:rect l="l" t="t" r="r" b="b"/>
              <a:pathLst>
                <a:path w="896" h="896" fill="none" extrusionOk="0">
                  <a:moveTo>
                    <a:pt x="895" y="438"/>
                  </a:moveTo>
                  <a:cubicBezTo>
                    <a:pt x="895" y="696"/>
                    <a:pt x="696" y="895"/>
                    <a:pt x="438" y="895"/>
                  </a:cubicBezTo>
                  <a:cubicBezTo>
                    <a:pt x="199" y="895"/>
                    <a:pt x="0" y="696"/>
                    <a:pt x="0" y="438"/>
                  </a:cubicBezTo>
                  <a:cubicBezTo>
                    <a:pt x="0" y="199"/>
                    <a:pt x="199" y="0"/>
                    <a:pt x="438" y="0"/>
                  </a:cubicBezTo>
                  <a:cubicBezTo>
                    <a:pt x="696" y="0"/>
                    <a:pt x="895" y="199"/>
                    <a:pt x="895"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90" name="Google Shape;490;p57"/>
          <p:cNvSpPr/>
          <p:nvPr/>
        </p:nvSpPr>
        <p:spPr>
          <a:xfrm flipH="1">
            <a:off x="6983856" y="0"/>
            <a:ext cx="2160144" cy="2162728"/>
          </a:xfrm>
          <a:custGeom>
            <a:avLst/>
            <a:gdLst/>
            <a:ahLst/>
            <a:cxnLst/>
            <a:rect l="l" t="t" r="r" b="b"/>
            <a:pathLst>
              <a:path w="25716" h="25746" extrusionOk="0">
                <a:moveTo>
                  <a:pt x="0" y="0"/>
                </a:moveTo>
                <a:lnTo>
                  <a:pt x="0" y="25745"/>
                </a:lnTo>
                <a:cubicBezTo>
                  <a:pt x="14195" y="25745"/>
                  <a:pt x="25715" y="14225"/>
                  <a:pt x="25715" y="0"/>
                </a:cubicBezTo>
                <a:close/>
              </a:path>
            </a:pathLst>
          </a:custGeom>
          <a:solidFill>
            <a:srgbClr val="D9D9D9">
              <a:alpha val="571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 name="Google Shape;491;p57"/>
          <p:cNvSpPr/>
          <p:nvPr/>
        </p:nvSpPr>
        <p:spPr>
          <a:xfrm>
            <a:off x="5382776" y="4422075"/>
            <a:ext cx="359302" cy="354686"/>
          </a:xfrm>
          <a:custGeom>
            <a:avLst/>
            <a:gdLst/>
            <a:ahLst/>
            <a:cxnLst/>
            <a:rect l="l" t="t" r="r" b="b"/>
            <a:pathLst>
              <a:path w="8017" h="7914" extrusionOk="0">
                <a:moveTo>
                  <a:pt x="607" y="1"/>
                </a:moveTo>
                <a:cubicBezTo>
                  <a:pt x="468" y="1"/>
                  <a:pt x="328" y="51"/>
                  <a:pt x="219" y="150"/>
                </a:cubicBezTo>
                <a:cubicBezTo>
                  <a:pt x="0" y="369"/>
                  <a:pt x="0" y="727"/>
                  <a:pt x="219" y="946"/>
                </a:cubicBezTo>
                <a:lnTo>
                  <a:pt x="3243" y="3950"/>
                </a:lnTo>
                <a:lnTo>
                  <a:pt x="219" y="6973"/>
                </a:lnTo>
                <a:cubicBezTo>
                  <a:pt x="0" y="7192"/>
                  <a:pt x="0" y="7530"/>
                  <a:pt x="219" y="7749"/>
                </a:cubicBezTo>
                <a:cubicBezTo>
                  <a:pt x="328" y="7859"/>
                  <a:pt x="468" y="7913"/>
                  <a:pt x="607" y="7913"/>
                </a:cubicBezTo>
                <a:cubicBezTo>
                  <a:pt x="746" y="7913"/>
                  <a:pt x="885" y="7859"/>
                  <a:pt x="995" y="7749"/>
                </a:cubicBezTo>
                <a:lnTo>
                  <a:pt x="4019" y="4725"/>
                </a:lnTo>
                <a:lnTo>
                  <a:pt x="7042" y="7749"/>
                </a:lnTo>
                <a:cubicBezTo>
                  <a:pt x="7142" y="7859"/>
                  <a:pt x="7281" y="7913"/>
                  <a:pt x="7423" y="7913"/>
                </a:cubicBezTo>
                <a:cubicBezTo>
                  <a:pt x="7564" y="7913"/>
                  <a:pt x="7709" y="7859"/>
                  <a:pt x="7818" y="7749"/>
                </a:cubicBezTo>
                <a:cubicBezTo>
                  <a:pt x="8017" y="7530"/>
                  <a:pt x="8017" y="7192"/>
                  <a:pt x="7818" y="6973"/>
                </a:cubicBezTo>
                <a:lnTo>
                  <a:pt x="4794" y="3950"/>
                </a:lnTo>
                <a:lnTo>
                  <a:pt x="7818" y="946"/>
                </a:lnTo>
                <a:cubicBezTo>
                  <a:pt x="8017" y="727"/>
                  <a:pt x="8017" y="369"/>
                  <a:pt x="7818" y="150"/>
                </a:cubicBezTo>
                <a:cubicBezTo>
                  <a:pt x="7709" y="51"/>
                  <a:pt x="7564" y="1"/>
                  <a:pt x="7423" y="1"/>
                </a:cubicBezTo>
                <a:cubicBezTo>
                  <a:pt x="7281" y="1"/>
                  <a:pt x="7142" y="51"/>
                  <a:pt x="7042" y="150"/>
                </a:cubicBezTo>
                <a:lnTo>
                  <a:pt x="4019" y="3174"/>
                </a:lnTo>
                <a:lnTo>
                  <a:pt x="995" y="150"/>
                </a:lnTo>
                <a:cubicBezTo>
                  <a:pt x="885" y="51"/>
                  <a:pt x="746" y="1"/>
                  <a:pt x="60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 name="Google Shape;492;p57"/>
          <p:cNvSpPr txBox="1">
            <a:spLocks noGrp="1"/>
          </p:cNvSpPr>
          <p:nvPr>
            <p:ph type="title"/>
          </p:nvPr>
        </p:nvSpPr>
        <p:spPr>
          <a:xfrm>
            <a:off x="5230375" y="1893100"/>
            <a:ext cx="3200400" cy="1344300"/>
          </a:xfrm>
          <a:prstGeom prst="rect">
            <a:avLst/>
          </a:prstGeom>
        </p:spPr>
        <p:txBody>
          <a:bodyPr spcFirstLastPara="1" wrap="square" lIns="91425" tIns="91425" rIns="91425" bIns="91425" anchor="ctr" anchorCtr="0">
            <a:noAutofit/>
          </a:bodyPr>
          <a:lstStyle>
            <a:lvl1pPr lvl="0" rtl="0">
              <a:spcBef>
                <a:spcPts val="0"/>
              </a:spcBef>
              <a:spcAft>
                <a:spcPts val="0"/>
              </a:spcAft>
              <a:buSzPts val="3600"/>
              <a:buNone/>
              <a:defRPr sz="52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493" name="Google Shape;493;p57"/>
          <p:cNvSpPr txBox="1">
            <a:spLocks noGrp="1"/>
          </p:cNvSpPr>
          <p:nvPr>
            <p:ph type="subTitle" idx="1"/>
          </p:nvPr>
        </p:nvSpPr>
        <p:spPr>
          <a:xfrm>
            <a:off x="5230375" y="3345925"/>
            <a:ext cx="3059700" cy="703500"/>
          </a:xfrm>
          <a:prstGeom prst="rect">
            <a:avLst/>
          </a:prstGeom>
        </p:spPr>
        <p:txBody>
          <a:bodyPr spcFirstLastPara="1" wrap="square" lIns="91425" tIns="91425" rIns="91425" bIns="91425" anchor="t" anchorCtr="0">
            <a:noAutofit/>
          </a:bodyPr>
          <a:lstStyle>
            <a:lvl1pPr lvl="0"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494" name="Google Shape;494;p57"/>
          <p:cNvSpPr txBox="1">
            <a:spLocks noGrp="1"/>
          </p:cNvSpPr>
          <p:nvPr>
            <p:ph type="title" idx="2" hasCustomPrompt="1"/>
          </p:nvPr>
        </p:nvSpPr>
        <p:spPr>
          <a:xfrm>
            <a:off x="5230375" y="533500"/>
            <a:ext cx="1905600" cy="1239900"/>
          </a:xfrm>
          <a:prstGeom prst="rect">
            <a:avLst/>
          </a:prstGeom>
        </p:spPr>
        <p:txBody>
          <a:bodyPr spcFirstLastPara="1" wrap="square" lIns="91425" tIns="91425" rIns="91425" bIns="91425" anchor="t" anchorCtr="0">
            <a:noAutofit/>
          </a:bodyPr>
          <a:lstStyle>
            <a:lvl1pPr lvl="0" rtl="0">
              <a:spcBef>
                <a:spcPts val="0"/>
              </a:spcBef>
              <a:spcAft>
                <a:spcPts val="0"/>
              </a:spcAft>
              <a:buSzPts val="8900"/>
              <a:buNone/>
              <a:defRPr sz="8900">
                <a:solidFill>
                  <a:schemeClr val="lt2"/>
                </a:solidFill>
              </a:defRPr>
            </a:lvl1pPr>
            <a:lvl2pPr lvl="1" algn="ctr" rtl="0">
              <a:spcBef>
                <a:spcPts val="0"/>
              </a:spcBef>
              <a:spcAft>
                <a:spcPts val="0"/>
              </a:spcAft>
              <a:buSzPts val="8900"/>
              <a:buNone/>
              <a:defRPr sz="8900"/>
            </a:lvl2pPr>
            <a:lvl3pPr lvl="2" algn="ctr" rtl="0">
              <a:spcBef>
                <a:spcPts val="0"/>
              </a:spcBef>
              <a:spcAft>
                <a:spcPts val="0"/>
              </a:spcAft>
              <a:buSzPts val="8900"/>
              <a:buNone/>
              <a:defRPr sz="8900"/>
            </a:lvl3pPr>
            <a:lvl4pPr lvl="3" algn="ctr" rtl="0">
              <a:spcBef>
                <a:spcPts val="0"/>
              </a:spcBef>
              <a:spcAft>
                <a:spcPts val="0"/>
              </a:spcAft>
              <a:buSzPts val="8900"/>
              <a:buNone/>
              <a:defRPr sz="8900"/>
            </a:lvl4pPr>
            <a:lvl5pPr lvl="4" algn="ctr" rtl="0">
              <a:spcBef>
                <a:spcPts val="0"/>
              </a:spcBef>
              <a:spcAft>
                <a:spcPts val="0"/>
              </a:spcAft>
              <a:buSzPts val="8900"/>
              <a:buNone/>
              <a:defRPr sz="8900"/>
            </a:lvl5pPr>
            <a:lvl6pPr lvl="5" algn="ctr" rtl="0">
              <a:spcBef>
                <a:spcPts val="0"/>
              </a:spcBef>
              <a:spcAft>
                <a:spcPts val="0"/>
              </a:spcAft>
              <a:buSzPts val="8900"/>
              <a:buNone/>
              <a:defRPr sz="8900"/>
            </a:lvl6pPr>
            <a:lvl7pPr lvl="6" algn="ctr" rtl="0">
              <a:spcBef>
                <a:spcPts val="0"/>
              </a:spcBef>
              <a:spcAft>
                <a:spcPts val="0"/>
              </a:spcAft>
              <a:buSzPts val="8900"/>
              <a:buNone/>
              <a:defRPr sz="8900"/>
            </a:lvl7pPr>
            <a:lvl8pPr lvl="7" algn="ctr" rtl="0">
              <a:spcBef>
                <a:spcPts val="0"/>
              </a:spcBef>
              <a:spcAft>
                <a:spcPts val="0"/>
              </a:spcAft>
              <a:buSzPts val="8900"/>
              <a:buNone/>
              <a:defRPr sz="8900"/>
            </a:lvl8pPr>
            <a:lvl9pPr lvl="8" algn="ctr" rtl="0">
              <a:spcBef>
                <a:spcPts val="0"/>
              </a:spcBef>
              <a:spcAft>
                <a:spcPts val="0"/>
              </a:spcAft>
              <a:buSzPts val="8900"/>
              <a:buNone/>
              <a:defRPr sz="8900"/>
            </a:lvl9pPr>
          </a:lstStyle>
          <a:p>
            <a:r>
              <a:t>xx%</a:t>
            </a:r>
          </a:p>
        </p:txBody>
      </p:sp>
      <p:sp>
        <p:nvSpPr>
          <p:cNvPr id="495" name="Google Shape;495;p57"/>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matchingName="Title only 1">
  <p:cSld name="CUSTOM_7">
    <p:spTree>
      <p:nvGrpSpPr>
        <p:cNvPr id="1" name="Shape 496"/>
        <p:cNvGrpSpPr/>
        <p:nvPr/>
      </p:nvGrpSpPr>
      <p:grpSpPr>
        <a:xfrm>
          <a:off x="0" y="0"/>
          <a:ext cx="0" cy="0"/>
          <a:chOff x="0" y="0"/>
          <a:chExt cx="0" cy="0"/>
        </a:xfrm>
      </p:grpSpPr>
      <p:sp>
        <p:nvSpPr>
          <p:cNvPr id="497" name="Google Shape;497;p58"/>
          <p:cNvSpPr/>
          <p:nvPr/>
        </p:nvSpPr>
        <p:spPr>
          <a:xfrm rot="10800000" flipH="1">
            <a:off x="6385013" y="1"/>
            <a:ext cx="2785414" cy="1205500"/>
          </a:xfrm>
          <a:custGeom>
            <a:avLst/>
            <a:gdLst/>
            <a:ahLst/>
            <a:cxnLst/>
            <a:rect l="l" t="t" r="r" b="b"/>
            <a:pathLst>
              <a:path w="25047" h="12555" extrusionOk="0">
                <a:moveTo>
                  <a:pt x="12523" y="1"/>
                </a:moveTo>
                <a:cubicBezTo>
                  <a:pt x="5623" y="1"/>
                  <a:pt x="0" y="5624"/>
                  <a:pt x="0" y="12554"/>
                </a:cubicBezTo>
                <a:lnTo>
                  <a:pt x="25046" y="12554"/>
                </a:lnTo>
                <a:cubicBezTo>
                  <a:pt x="25046" y="5624"/>
                  <a:pt x="19453" y="1"/>
                  <a:pt x="12523" y="1"/>
                </a:cubicBezTo>
                <a:close/>
              </a:path>
            </a:pathLst>
          </a:custGeom>
          <a:solidFill>
            <a:srgbClr val="D9D9D9">
              <a:alpha val="571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 name="Google Shape;498;p58"/>
          <p:cNvSpPr/>
          <p:nvPr/>
        </p:nvSpPr>
        <p:spPr>
          <a:xfrm>
            <a:off x="6295601" y="320950"/>
            <a:ext cx="359302" cy="354686"/>
          </a:xfrm>
          <a:custGeom>
            <a:avLst/>
            <a:gdLst/>
            <a:ahLst/>
            <a:cxnLst/>
            <a:rect l="l" t="t" r="r" b="b"/>
            <a:pathLst>
              <a:path w="8017" h="7914" extrusionOk="0">
                <a:moveTo>
                  <a:pt x="607" y="1"/>
                </a:moveTo>
                <a:cubicBezTo>
                  <a:pt x="468" y="1"/>
                  <a:pt x="328" y="51"/>
                  <a:pt x="219" y="150"/>
                </a:cubicBezTo>
                <a:cubicBezTo>
                  <a:pt x="0" y="369"/>
                  <a:pt x="0" y="727"/>
                  <a:pt x="219" y="946"/>
                </a:cubicBezTo>
                <a:lnTo>
                  <a:pt x="3243" y="3950"/>
                </a:lnTo>
                <a:lnTo>
                  <a:pt x="219" y="6973"/>
                </a:lnTo>
                <a:cubicBezTo>
                  <a:pt x="0" y="7192"/>
                  <a:pt x="0" y="7530"/>
                  <a:pt x="219" y="7749"/>
                </a:cubicBezTo>
                <a:cubicBezTo>
                  <a:pt x="328" y="7859"/>
                  <a:pt x="468" y="7913"/>
                  <a:pt x="607" y="7913"/>
                </a:cubicBezTo>
                <a:cubicBezTo>
                  <a:pt x="746" y="7913"/>
                  <a:pt x="885" y="7859"/>
                  <a:pt x="995" y="7749"/>
                </a:cubicBezTo>
                <a:lnTo>
                  <a:pt x="4019" y="4725"/>
                </a:lnTo>
                <a:lnTo>
                  <a:pt x="7042" y="7749"/>
                </a:lnTo>
                <a:cubicBezTo>
                  <a:pt x="7142" y="7859"/>
                  <a:pt x="7281" y="7913"/>
                  <a:pt x="7423" y="7913"/>
                </a:cubicBezTo>
                <a:cubicBezTo>
                  <a:pt x="7564" y="7913"/>
                  <a:pt x="7709" y="7859"/>
                  <a:pt x="7818" y="7749"/>
                </a:cubicBezTo>
                <a:cubicBezTo>
                  <a:pt x="8017" y="7530"/>
                  <a:pt x="8017" y="7192"/>
                  <a:pt x="7818" y="6973"/>
                </a:cubicBezTo>
                <a:lnTo>
                  <a:pt x="4794" y="3950"/>
                </a:lnTo>
                <a:lnTo>
                  <a:pt x="7818" y="946"/>
                </a:lnTo>
                <a:cubicBezTo>
                  <a:pt x="8017" y="727"/>
                  <a:pt x="8017" y="369"/>
                  <a:pt x="7818" y="150"/>
                </a:cubicBezTo>
                <a:cubicBezTo>
                  <a:pt x="7709" y="51"/>
                  <a:pt x="7564" y="1"/>
                  <a:pt x="7423" y="1"/>
                </a:cubicBezTo>
                <a:cubicBezTo>
                  <a:pt x="7281" y="1"/>
                  <a:pt x="7142" y="51"/>
                  <a:pt x="7042" y="150"/>
                </a:cubicBezTo>
                <a:lnTo>
                  <a:pt x="4019" y="3174"/>
                </a:lnTo>
                <a:lnTo>
                  <a:pt x="995" y="150"/>
                </a:lnTo>
                <a:cubicBezTo>
                  <a:pt x="885" y="51"/>
                  <a:pt x="746" y="1"/>
                  <a:pt x="60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99" name="Google Shape;499;p58"/>
          <p:cNvGrpSpPr/>
          <p:nvPr/>
        </p:nvGrpSpPr>
        <p:grpSpPr>
          <a:xfrm>
            <a:off x="540574" y="320042"/>
            <a:ext cx="1259199" cy="457219"/>
            <a:chOff x="3275850" y="3006614"/>
            <a:chExt cx="830059" cy="301397"/>
          </a:xfrm>
        </p:grpSpPr>
        <p:sp>
          <p:nvSpPr>
            <p:cNvPr id="500" name="Google Shape;500;p58"/>
            <p:cNvSpPr/>
            <p:nvPr/>
          </p:nvSpPr>
          <p:spPr>
            <a:xfrm>
              <a:off x="3275850" y="3006614"/>
              <a:ext cx="40156" cy="40156"/>
            </a:xfrm>
            <a:custGeom>
              <a:avLst/>
              <a:gdLst/>
              <a:ahLst/>
              <a:cxnLst/>
              <a:rect l="l" t="t" r="r" b="b"/>
              <a:pathLst>
                <a:path w="896" h="896" fill="none" extrusionOk="0">
                  <a:moveTo>
                    <a:pt x="895" y="458"/>
                  </a:moveTo>
                  <a:cubicBezTo>
                    <a:pt x="895" y="697"/>
                    <a:pt x="696" y="896"/>
                    <a:pt x="458" y="896"/>
                  </a:cubicBezTo>
                  <a:cubicBezTo>
                    <a:pt x="199" y="896"/>
                    <a:pt x="0" y="697"/>
                    <a:pt x="0" y="458"/>
                  </a:cubicBezTo>
                  <a:cubicBezTo>
                    <a:pt x="0" y="200"/>
                    <a:pt x="199" y="1"/>
                    <a:pt x="458" y="1"/>
                  </a:cubicBezTo>
                  <a:cubicBezTo>
                    <a:pt x="696" y="1"/>
                    <a:pt x="895" y="200"/>
                    <a:pt x="895"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 name="Google Shape;501;p58"/>
            <p:cNvSpPr/>
            <p:nvPr/>
          </p:nvSpPr>
          <p:spPr>
            <a:xfrm>
              <a:off x="3538837" y="3006614"/>
              <a:ext cx="41053" cy="40156"/>
            </a:xfrm>
            <a:custGeom>
              <a:avLst/>
              <a:gdLst/>
              <a:ahLst/>
              <a:cxnLst/>
              <a:rect l="l" t="t" r="r" b="b"/>
              <a:pathLst>
                <a:path w="916" h="896" fill="none" extrusionOk="0">
                  <a:moveTo>
                    <a:pt x="916" y="458"/>
                  </a:moveTo>
                  <a:cubicBezTo>
                    <a:pt x="916" y="697"/>
                    <a:pt x="697" y="896"/>
                    <a:pt x="458" y="896"/>
                  </a:cubicBezTo>
                  <a:cubicBezTo>
                    <a:pt x="199" y="896"/>
                    <a:pt x="0" y="697"/>
                    <a:pt x="0" y="458"/>
                  </a:cubicBezTo>
                  <a:cubicBezTo>
                    <a:pt x="0" y="200"/>
                    <a:pt x="199" y="1"/>
                    <a:pt x="458" y="1"/>
                  </a:cubicBezTo>
                  <a:cubicBezTo>
                    <a:pt x="697" y="1"/>
                    <a:pt x="916" y="200"/>
                    <a:pt x="916"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 name="Google Shape;502;p58"/>
            <p:cNvSpPr/>
            <p:nvPr/>
          </p:nvSpPr>
          <p:spPr>
            <a:xfrm>
              <a:off x="3802720" y="3006614"/>
              <a:ext cx="40156" cy="40156"/>
            </a:xfrm>
            <a:custGeom>
              <a:avLst/>
              <a:gdLst/>
              <a:ahLst/>
              <a:cxnLst/>
              <a:rect l="l" t="t" r="r" b="b"/>
              <a:pathLst>
                <a:path w="896" h="896" fill="none" extrusionOk="0">
                  <a:moveTo>
                    <a:pt x="896" y="458"/>
                  </a:moveTo>
                  <a:cubicBezTo>
                    <a:pt x="896" y="697"/>
                    <a:pt x="697" y="896"/>
                    <a:pt x="438" y="896"/>
                  </a:cubicBezTo>
                  <a:cubicBezTo>
                    <a:pt x="200" y="896"/>
                    <a:pt x="1" y="697"/>
                    <a:pt x="1" y="458"/>
                  </a:cubicBezTo>
                  <a:cubicBezTo>
                    <a:pt x="1" y="200"/>
                    <a:pt x="200" y="1"/>
                    <a:pt x="438" y="1"/>
                  </a:cubicBezTo>
                  <a:cubicBezTo>
                    <a:pt x="697" y="1"/>
                    <a:pt x="896" y="200"/>
                    <a:pt x="896"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 name="Google Shape;503;p58"/>
            <p:cNvSpPr/>
            <p:nvPr/>
          </p:nvSpPr>
          <p:spPr>
            <a:xfrm>
              <a:off x="4065752" y="3006614"/>
              <a:ext cx="40156" cy="40156"/>
            </a:xfrm>
            <a:custGeom>
              <a:avLst/>
              <a:gdLst/>
              <a:ahLst/>
              <a:cxnLst/>
              <a:rect l="l" t="t" r="r" b="b"/>
              <a:pathLst>
                <a:path w="896" h="896" fill="none" extrusionOk="0">
                  <a:moveTo>
                    <a:pt x="895" y="458"/>
                  </a:moveTo>
                  <a:cubicBezTo>
                    <a:pt x="895" y="697"/>
                    <a:pt x="696" y="896"/>
                    <a:pt x="438" y="896"/>
                  </a:cubicBezTo>
                  <a:cubicBezTo>
                    <a:pt x="199" y="896"/>
                    <a:pt x="0" y="697"/>
                    <a:pt x="0" y="458"/>
                  </a:cubicBezTo>
                  <a:cubicBezTo>
                    <a:pt x="0" y="200"/>
                    <a:pt x="199" y="1"/>
                    <a:pt x="438" y="1"/>
                  </a:cubicBezTo>
                  <a:cubicBezTo>
                    <a:pt x="696" y="1"/>
                    <a:pt x="895" y="200"/>
                    <a:pt x="895"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 name="Google Shape;504;p58"/>
            <p:cNvSpPr/>
            <p:nvPr/>
          </p:nvSpPr>
          <p:spPr>
            <a:xfrm>
              <a:off x="3275850" y="3267854"/>
              <a:ext cx="40156" cy="40156"/>
            </a:xfrm>
            <a:custGeom>
              <a:avLst/>
              <a:gdLst/>
              <a:ahLst/>
              <a:cxnLst/>
              <a:rect l="l" t="t" r="r" b="b"/>
              <a:pathLst>
                <a:path w="896" h="896" fill="none" extrusionOk="0">
                  <a:moveTo>
                    <a:pt x="895" y="438"/>
                  </a:moveTo>
                  <a:cubicBezTo>
                    <a:pt x="895" y="696"/>
                    <a:pt x="696" y="895"/>
                    <a:pt x="458" y="895"/>
                  </a:cubicBezTo>
                  <a:cubicBezTo>
                    <a:pt x="199" y="895"/>
                    <a:pt x="0" y="696"/>
                    <a:pt x="0" y="438"/>
                  </a:cubicBezTo>
                  <a:cubicBezTo>
                    <a:pt x="0" y="199"/>
                    <a:pt x="199" y="0"/>
                    <a:pt x="458" y="0"/>
                  </a:cubicBezTo>
                  <a:cubicBezTo>
                    <a:pt x="696" y="0"/>
                    <a:pt x="895" y="199"/>
                    <a:pt x="895"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 name="Google Shape;505;p58"/>
            <p:cNvSpPr/>
            <p:nvPr/>
          </p:nvSpPr>
          <p:spPr>
            <a:xfrm>
              <a:off x="3538837" y="3267854"/>
              <a:ext cx="41053" cy="40156"/>
            </a:xfrm>
            <a:custGeom>
              <a:avLst/>
              <a:gdLst/>
              <a:ahLst/>
              <a:cxnLst/>
              <a:rect l="l" t="t" r="r" b="b"/>
              <a:pathLst>
                <a:path w="916" h="896" fill="none" extrusionOk="0">
                  <a:moveTo>
                    <a:pt x="916" y="438"/>
                  </a:moveTo>
                  <a:cubicBezTo>
                    <a:pt x="916" y="696"/>
                    <a:pt x="697" y="895"/>
                    <a:pt x="458" y="895"/>
                  </a:cubicBezTo>
                  <a:cubicBezTo>
                    <a:pt x="199" y="895"/>
                    <a:pt x="0" y="696"/>
                    <a:pt x="0" y="438"/>
                  </a:cubicBezTo>
                  <a:cubicBezTo>
                    <a:pt x="0" y="199"/>
                    <a:pt x="199" y="0"/>
                    <a:pt x="458" y="0"/>
                  </a:cubicBezTo>
                  <a:cubicBezTo>
                    <a:pt x="697" y="0"/>
                    <a:pt x="916" y="199"/>
                    <a:pt x="916"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 name="Google Shape;506;p58"/>
            <p:cNvSpPr/>
            <p:nvPr/>
          </p:nvSpPr>
          <p:spPr>
            <a:xfrm>
              <a:off x="3802720" y="3267854"/>
              <a:ext cx="40156" cy="40156"/>
            </a:xfrm>
            <a:custGeom>
              <a:avLst/>
              <a:gdLst/>
              <a:ahLst/>
              <a:cxnLst/>
              <a:rect l="l" t="t" r="r" b="b"/>
              <a:pathLst>
                <a:path w="896" h="896" fill="none" extrusionOk="0">
                  <a:moveTo>
                    <a:pt x="896" y="438"/>
                  </a:moveTo>
                  <a:cubicBezTo>
                    <a:pt x="896" y="696"/>
                    <a:pt x="697" y="895"/>
                    <a:pt x="438" y="895"/>
                  </a:cubicBezTo>
                  <a:cubicBezTo>
                    <a:pt x="200" y="895"/>
                    <a:pt x="1" y="696"/>
                    <a:pt x="1" y="438"/>
                  </a:cubicBezTo>
                  <a:cubicBezTo>
                    <a:pt x="1" y="199"/>
                    <a:pt x="200" y="0"/>
                    <a:pt x="438" y="0"/>
                  </a:cubicBezTo>
                  <a:cubicBezTo>
                    <a:pt x="697" y="0"/>
                    <a:pt x="896" y="199"/>
                    <a:pt x="896"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 name="Google Shape;507;p58"/>
            <p:cNvSpPr/>
            <p:nvPr/>
          </p:nvSpPr>
          <p:spPr>
            <a:xfrm>
              <a:off x="4065752" y="3267854"/>
              <a:ext cx="40156" cy="40156"/>
            </a:xfrm>
            <a:custGeom>
              <a:avLst/>
              <a:gdLst/>
              <a:ahLst/>
              <a:cxnLst/>
              <a:rect l="l" t="t" r="r" b="b"/>
              <a:pathLst>
                <a:path w="896" h="896" fill="none" extrusionOk="0">
                  <a:moveTo>
                    <a:pt x="895" y="438"/>
                  </a:moveTo>
                  <a:cubicBezTo>
                    <a:pt x="895" y="696"/>
                    <a:pt x="696" y="895"/>
                    <a:pt x="438" y="895"/>
                  </a:cubicBezTo>
                  <a:cubicBezTo>
                    <a:pt x="199" y="895"/>
                    <a:pt x="0" y="696"/>
                    <a:pt x="0" y="438"/>
                  </a:cubicBezTo>
                  <a:cubicBezTo>
                    <a:pt x="0" y="199"/>
                    <a:pt x="199" y="0"/>
                    <a:pt x="438" y="0"/>
                  </a:cubicBezTo>
                  <a:cubicBezTo>
                    <a:pt x="696" y="0"/>
                    <a:pt x="895" y="199"/>
                    <a:pt x="895"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08" name="Google Shape;508;p58"/>
          <p:cNvSpPr/>
          <p:nvPr/>
        </p:nvSpPr>
        <p:spPr>
          <a:xfrm rot="5400000" flipH="1">
            <a:off x="781350" y="3459875"/>
            <a:ext cx="716400" cy="2279100"/>
          </a:xfrm>
          <a:prstGeom prst="round2SameRect">
            <a:avLst>
              <a:gd name="adj1" fmla="val 50000"/>
              <a:gd name="adj2" fmla="val 0"/>
            </a:avLst>
          </a:prstGeom>
          <a:solidFill>
            <a:srgbClr val="D9D9D9">
              <a:alpha val="571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 name="Google Shape;509;p58"/>
          <p:cNvSpPr txBox="1">
            <a:spLocks noGrp="1"/>
          </p:cNvSpPr>
          <p:nvPr>
            <p:ph type="title"/>
          </p:nvPr>
        </p:nvSpPr>
        <p:spPr>
          <a:xfrm>
            <a:off x="713225" y="445050"/>
            <a:ext cx="77175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sz="3200"/>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510" name="Google Shape;510;p58"/>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matchingName="Title and text 1">
  <p:cSld name="CUSTOM_5">
    <p:spTree>
      <p:nvGrpSpPr>
        <p:cNvPr id="1" name="Shape 511"/>
        <p:cNvGrpSpPr/>
        <p:nvPr/>
      </p:nvGrpSpPr>
      <p:grpSpPr>
        <a:xfrm>
          <a:off x="0" y="0"/>
          <a:ext cx="0" cy="0"/>
          <a:chOff x="0" y="0"/>
          <a:chExt cx="0" cy="0"/>
        </a:xfrm>
      </p:grpSpPr>
      <p:sp>
        <p:nvSpPr>
          <p:cNvPr id="512" name="Google Shape;512;p59"/>
          <p:cNvSpPr/>
          <p:nvPr/>
        </p:nvSpPr>
        <p:spPr>
          <a:xfrm rot="-5400000">
            <a:off x="6514850" y="1696653"/>
            <a:ext cx="3508083" cy="1750210"/>
          </a:xfrm>
          <a:custGeom>
            <a:avLst/>
            <a:gdLst/>
            <a:ahLst/>
            <a:cxnLst/>
            <a:rect l="l" t="t" r="r" b="b"/>
            <a:pathLst>
              <a:path w="26992" h="13466" extrusionOk="0">
                <a:moveTo>
                  <a:pt x="13496" y="0"/>
                </a:moveTo>
                <a:cubicBezTo>
                  <a:pt x="6049" y="0"/>
                  <a:pt x="1" y="6019"/>
                  <a:pt x="1" y="13466"/>
                </a:cubicBezTo>
                <a:lnTo>
                  <a:pt x="4469" y="13466"/>
                </a:lnTo>
                <a:cubicBezTo>
                  <a:pt x="4469" y="8481"/>
                  <a:pt x="8511" y="4438"/>
                  <a:pt x="13496" y="4438"/>
                </a:cubicBezTo>
                <a:cubicBezTo>
                  <a:pt x="18481" y="4438"/>
                  <a:pt x="22524" y="8481"/>
                  <a:pt x="22524" y="13466"/>
                </a:cubicBezTo>
                <a:lnTo>
                  <a:pt x="26992" y="13466"/>
                </a:lnTo>
                <a:cubicBezTo>
                  <a:pt x="26992" y="6019"/>
                  <a:pt x="20943" y="0"/>
                  <a:pt x="13496" y="0"/>
                </a:cubicBezTo>
                <a:close/>
              </a:path>
            </a:pathLst>
          </a:custGeom>
          <a:solidFill>
            <a:srgbClr val="D9D9D9">
              <a:alpha val="571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 name="Google Shape;513;p59"/>
          <p:cNvSpPr/>
          <p:nvPr/>
        </p:nvSpPr>
        <p:spPr>
          <a:xfrm>
            <a:off x="8162451" y="3909688"/>
            <a:ext cx="359302" cy="354686"/>
          </a:xfrm>
          <a:custGeom>
            <a:avLst/>
            <a:gdLst/>
            <a:ahLst/>
            <a:cxnLst/>
            <a:rect l="l" t="t" r="r" b="b"/>
            <a:pathLst>
              <a:path w="8017" h="7914" extrusionOk="0">
                <a:moveTo>
                  <a:pt x="607" y="1"/>
                </a:moveTo>
                <a:cubicBezTo>
                  <a:pt x="468" y="1"/>
                  <a:pt x="328" y="51"/>
                  <a:pt x="219" y="150"/>
                </a:cubicBezTo>
                <a:cubicBezTo>
                  <a:pt x="0" y="369"/>
                  <a:pt x="0" y="727"/>
                  <a:pt x="219" y="946"/>
                </a:cubicBezTo>
                <a:lnTo>
                  <a:pt x="3243" y="3950"/>
                </a:lnTo>
                <a:lnTo>
                  <a:pt x="219" y="6973"/>
                </a:lnTo>
                <a:cubicBezTo>
                  <a:pt x="0" y="7192"/>
                  <a:pt x="0" y="7530"/>
                  <a:pt x="219" y="7749"/>
                </a:cubicBezTo>
                <a:cubicBezTo>
                  <a:pt x="328" y="7859"/>
                  <a:pt x="468" y="7913"/>
                  <a:pt x="607" y="7913"/>
                </a:cubicBezTo>
                <a:cubicBezTo>
                  <a:pt x="746" y="7913"/>
                  <a:pt x="885" y="7859"/>
                  <a:pt x="995" y="7749"/>
                </a:cubicBezTo>
                <a:lnTo>
                  <a:pt x="4019" y="4725"/>
                </a:lnTo>
                <a:lnTo>
                  <a:pt x="7042" y="7749"/>
                </a:lnTo>
                <a:cubicBezTo>
                  <a:pt x="7142" y="7859"/>
                  <a:pt x="7281" y="7913"/>
                  <a:pt x="7423" y="7913"/>
                </a:cubicBezTo>
                <a:cubicBezTo>
                  <a:pt x="7564" y="7913"/>
                  <a:pt x="7709" y="7859"/>
                  <a:pt x="7818" y="7749"/>
                </a:cubicBezTo>
                <a:cubicBezTo>
                  <a:pt x="8017" y="7530"/>
                  <a:pt x="8017" y="7192"/>
                  <a:pt x="7818" y="6973"/>
                </a:cubicBezTo>
                <a:lnTo>
                  <a:pt x="4794" y="3950"/>
                </a:lnTo>
                <a:lnTo>
                  <a:pt x="7818" y="946"/>
                </a:lnTo>
                <a:cubicBezTo>
                  <a:pt x="8017" y="727"/>
                  <a:pt x="8017" y="369"/>
                  <a:pt x="7818" y="150"/>
                </a:cubicBezTo>
                <a:cubicBezTo>
                  <a:pt x="7709" y="51"/>
                  <a:pt x="7564" y="1"/>
                  <a:pt x="7423" y="1"/>
                </a:cubicBezTo>
                <a:cubicBezTo>
                  <a:pt x="7281" y="1"/>
                  <a:pt x="7142" y="51"/>
                  <a:pt x="7042" y="150"/>
                </a:cubicBezTo>
                <a:lnTo>
                  <a:pt x="4019" y="3174"/>
                </a:lnTo>
                <a:lnTo>
                  <a:pt x="995" y="150"/>
                </a:lnTo>
                <a:cubicBezTo>
                  <a:pt x="885" y="51"/>
                  <a:pt x="746" y="1"/>
                  <a:pt x="60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 name="Google Shape;514;p59"/>
          <p:cNvSpPr/>
          <p:nvPr/>
        </p:nvSpPr>
        <p:spPr>
          <a:xfrm rot="5400000" flipH="1">
            <a:off x="781350" y="-408900"/>
            <a:ext cx="716400" cy="2279100"/>
          </a:xfrm>
          <a:prstGeom prst="round2SameRect">
            <a:avLst>
              <a:gd name="adj1" fmla="val 50000"/>
              <a:gd name="adj2" fmla="val 0"/>
            </a:avLst>
          </a:prstGeom>
          <a:solidFill>
            <a:srgbClr val="D9D9D9">
              <a:alpha val="571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15" name="Google Shape;515;p59"/>
          <p:cNvGrpSpPr/>
          <p:nvPr/>
        </p:nvGrpSpPr>
        <p:grpSpPr>
          <a:xfrm>
            <a:off x="2884224" y="4478192"/>
            <a:ext cx="1259199" cy="457219"/>
            <a:chOff x="3275850" y="3006614"/>
            <a:chExt cx="830059" cy="301397"/>
          </a:xfrm>
        </p:grpSpPr>
        <p:sp>
          <p:nvSpPr>
            <p:cNvPr id="516" name="Google Shape;516;p59"/>
            <p:cNvSpPr/>
            <p:nvPr/>
          </p:nvSpPr>
          <p:spPr>
            <a:xfrm>
              <a:off x="3275850" y="3006614"/>
              <a:ext cx="40156" cy="40156"/>
            </a:xfrm>
            <a:custGeom>
              <a:avLst/>
              <a:gdLst/>
              <a:ahLst/>
              <a:cxnLst/>
              <a:rect l="l" t="t" r="r" b="b"/>
              <a:pathLst>
                <a:path w="896" h="896" fill="none" extrusionOk="0">
                  <a:moveTo>
                    <a:pt x="895" y="458"/>
                  </a:moveTo>
                  <a:cubicBezTo>
                    <a:pt x="895" y="697"/>
                    <a:pt x="696" y="896"/>
                    <a:pt x="458" y="896"/>
                  </a:cubicBezTo>
                  <a:cubicBezTo>
                    <a:pt x="199" y="896"/>
                    <a:pt x="0" y="697"/>
                    <a:pt x="0" y="458"/>
                  </a:cubicBezTo>
                  <a:cubicBezTo>
                    <a:pt x="0" y="200"/>
                    <a:pt x="199" y="1"/>
                    <a:pt x="458" y="1"/>
                  </a:cubicBezTo>
                  <a:cubicBezTo>
                    <a:pt x="696" y="1"/>
                    <a:pt x="895" y="200"/>
                    <a:pt x="895"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 name="Google Shape;517;p59"/>
            <p:cNvSpPr/>
            <p:nvPr/>
          </p:nvSpPr>
          <p:spPr>
            <a:xfrm>
              <a:off x="3538837" y="3006614"/>
              <a:ext cx="41053" cy="40156"/>
            </a:xfrm>
            <a:custGeom>
              <a:avLst/>
              <a:gdLst/>
              <a:ahLst/>
              <a:cxnLst/>
              <a:rect l="l" t="t" r="r" b="b"/>
              <a:pathLst>
                <a:path w="916" h="896" fill="none" extrusionOk="0">
                  <a:moveTo>
                    <a:pt x="916" y="458"/>
                  </a:moveTo>
                  <a:cubicBezTo>
                    <a:pt x="916" y="697"/>
                    <a:pt x="697" y="896"/>
                    <a:pt x="458" y="896"/>
                  </a:cubicBezTo>
                  <a:cubicBezTo>
                    <a:pt x="199" y="896"/>
                    <a:pt x="0" y="697"/>
                    <a:pt x="0" y="458"/>
                  </a:cubicBezTo>
                  <a:cubicBezTo>
                    <a:pt x="0" y="200"/>
                    <a:pt x="199" y="1"/>
                    <a:pt x="458" y="1"/>
                  </a:cubicBezTo>
                  <a:cubicBezTo>
                    <a:pt x="697" y="1"/>
                    <a:pt x="916" y="200"/>
                    <a:pt x="916"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 name="Google Shape;518;p59"/>
            <p:cNvSpPr/>
            <p:nvPr/>
          </p:nvSpPr>
          <p:spPr>
            <a:xfrm>
              <a:off x="3802720" y="3006614"/>
              <a:ext cx="40156" cy="40156"/>
            </a:xfrm>
            <a:custGeom>
              <a:avLst/>
              <a:gdLst/>
              <a:ahLst/>
              <a:cxnLst/>
              <a:rect l="l" t="t" r="r" b="b"/>
              <a:pathLst>
                <a:path w="896" h="896" fill="none" extrusionOk="0">
                  <a:moveTo>
                    <a:pt x="896" y="458"/>
                  </a:moveTo>
                  <a:cubicBezTo>
                    <a:pt x="896" y="697"/>
                    <a:pt x="697" y="896"/>
                    <a:pt x="438" y="896"/>
                  </a:cubicBezTo>
                  <a:cubicBezTo>
                    <a:pt x="200" y="896"/>
                    <a:pt x="1" y="697"/>
                    <a:pt x="1" y="458"/>
                  </a:cubicBezTo>
                  <a:cubicBezTo>
                    <a:pt x="1" y="200"/>
                    <a:pt x="200" y="1"/>
                    <a:pt x="438" y="1"/>
                  </a:cubicBezTo>
                  <a:cubicBezTo>
                    <a:pt x="697" y="1"/>
                    <a:pt x="896" y="200"/>
                    <a:pt x="896"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 name="Google Shape;519;p59"/>
            <p:cNvSpPr/>
            <p:nvPr/>
          </p:nvSpPr>
          <p:spPr>
            <a:xfrm>
              <a:off x="4065752" y="3006614"/>
              <a:ext cx="40156" cy="40156"/>
            </a:xfrm>
            <a:custGeom>
              <a:avLst/>
              <a:gdLst/>
              <a:ahLst/>
              <a:cxnLst/>
              <a:rect l="l" t="t" r="r" b="b"/>
              <a:pathLst>
                <a:path w="896" h="896" fill="none" extrusionOk="0">
                  <a:moveTo>
                    <a:pt x="895" y="458"/>
                  </a:moveTo>
                  <a:cubicBezTo>
                    <a:pt x="895" y="697"/>
                    <a:pt x="696" y="896"/>
                    <a:pt x="438" y="896"/>
                  </a:cubicBezTo>
                  <a:cubicBezTo>
                    <a:pt x="199" y="896"/>
                    <a:pt x="0" y="697"/>
                    <a:pt x="0" y="458"/>
                  </a:cubicBezTo>
                  <a:cubicBezTo>
                    <a:pt x="0" y="200"/>
                    <a:pt x="199" y="1"/>
                    <a:pt x="438" y="1"/>
                  </a:cubicBezTo>
                  <a:cubicBezTo>
                    <a:pt x="696" y="1"/>
                    <a:pt x="895" y="200"/>
                    <a:pt x="895"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 name="Google Shape;520;p59"/>
            <p:cNvSpPr/>
            <p:nvPr/>
          </p:nvSpPr>
          <p:spPr>
            <a:xfrm>
              <a:off x="3275850" y="3267854"/>
              <a:ext cx="40156" cy="40156"/>
            </a:xfrm>
            <a:custGeom>
              <a:avLst/>
              <a:gdLst/>
              <a:ahLst/>
              <a:cxnLst/>
              <a:rect l="l" t="t" r="r" b="b"/>
              <a:pathLst>
                <a:path w="896" h="896" fill="none" extrusionOk="0">
                  <a:moveTo>
                    <a:pt x="895" y="438"/>
                  </a:moveTo>
                  <a:cubicBezTo>
                    <a:pt x="895" y="696"/>
                    <a:pt x="696" y="895"/>
                    <a:pt x="458" y="895"/>
                  </a:cubicBezTo>
                  <a:cubicBezTo>
                    <a:pt x="199" y="895"/>
                    <a:pt x="0" y="696"/>
                    <a:pt x="0" y="438"/>
                  </a:cubicBezTo>
                  <a:cubicBezTo>
                    <a:pt x="0" y="199"/>
                    <a:pt x="199" y="0"/>
                    <a:pt x="458" y="0"/>
                  </a:cubicBezTo>
                  <a:cubicBezTo>
                    <a:pt x="696" y="0"/>
                    <a:pt x="895" y="199"/>
                    <a:pt x="895"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 name="Google Shape;521;p59"/>
            <p:cNvSpPr/>
            <p:nvPr/>
          </p:nvSpPr>
          <p:spPr>
            <a:xfrm>
              <a:off x="3538837" y="3267854"/>
              <a:ext cx="41053" cy="40156"/>
            </a:xfrm>
            <a:custGeom>
              <a:avLst/>
              <a:gdLst/>
              <a:ahLst/>
              <a:cxnLst/>
              <a:rect l="l" t="t" r="r" b="b"/>
              <a:pathLst>
                <a:path w="916" h="896" fill="none" extrusionOk="0">
                  <a:moveTo>
                    <a:pt x="916" y="438"/>
                  </a:moveTo>
                  <a:cubicBezTo>
                    <a:pt x="916" y="696"/>
                    <a:pt x="697" y="895"/>
                    <a:pt x="458" y="895"/>
                  </a:cubicBezTo>
                  <a:cubicBezTo>
                    <a:pt x="199" y="895"/>
                    <a:pt x="0" y="696"/>
                    <a:pt x="0" y="438"/>
                  </a:cubicBezTo>
                  <a:cubicBezTo>
                    <a:pt x="0" y="199"/>
                    <a:pt x="199" y="0"/>
                    <a:pt x="458" y="0"/>
                  </a:cubicBezTo>
                  <a:cubicBezTo>
                    <a:pt x="697" y="0"/>
                    <a:pt x="916" y="199"/>
                    <a:pt x="916"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 name="Google Shape;522;p59"/>
            <p:cNvSpPr/>
            <p:nvPr/>
          </p:nvSpPr>
          <p:spPr>
            <a:xfrm>
              <a:off x="3802720" y="3267854"/>
              <a:ext cx="40156" cy="40156"/>
            </a:xfrm>
            <a:custGeom>
              <a:avLst/>
              <a:gdLst/>
              <a:ahLst/>
              <a:cxnLst/>
              <a:rect l="l" t="t" r="r" b="b"/>
              <a:pathLst>
                <a:path w="896" h="896" fill="none" extrusionOk="0">
                  <a:moveTo>
                    <a:pt x="896" y="438"/>
                  </a:moveTo>
                  <a:cubicBezTo>
                    <a:pt x="896" y="696"/>
                    <a:pt x="697" y="895"/>
                    <a:pt x="438" y="895"/>
                  </a:cubicBezTo>
                  <a:cubicBezTo>
                    <a:pt x="200" y="895"/>
                    <a:pt x="1" y="696"/>
                    <a:pt x="1" y="438"/>
                  </a:cubicBezTo>
                  <a:cubicBezTo>
                    <a:pt x="1" y="199"/>
                    <a:pt x="200" y="0"/>
                    <a:pt x="438" y="0"/>
                  </a:cubicBezTo>
                  <a:cubicBezTo>
                    <a:pt x="697" y="0"/>
                    <a:pt x="896" y="199"/>
                    <a:pt x="896"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 name="Google Shape;523;p59"/>
            <p:cNvSpPr/>
            <p:nvPr/>
          </p:nvSpPr>
          <p:spPr>
            <a:xfrm>
              <a:off x="4065752" y="3267854"/>
              <a:ext cx="40156" cy="40156"/>
            </a:xfrm>
            <a:custGeom>
              <a:avLst/>
              <a:gdLst/>
              <a:ahLst/>
              <a:cxnLst/>
              <a:rect l="l" t="t" r="r" b="b"/>
              <a:pathLst>
                <a:path w="896" h="896" fill="none" extrusionOk="0">
                  <a:moveTo>
                    <a:pt x="895" y="438"/>
                  </a:moveTo>
                  <a:cubicBezTo>
                    <a:pt x="895" y="696"/>
                    <a:pt x="696" y="895"/>
                    <a:pt x="438" y="895"/>
                  </a:cubicBezTo>
                  <a:cubicBezTo>
                    <a:pt x="199" y="895"/>
                    <a:pt x="0" y="696"/>
                    <a:pt x="0" y="438"/>
                  </a:cubicBezTo>
                  <a:cubicBezTo>
                    <a:pt x="0" y="199"/>
                    <a:pt x="199" y="0"/>
                    <a:pt x="438" y="0"/>
                  </a:cubicBezTo>
                  <a:cubicBezTo>
                    <a:pt x="696" y="0"/>
                    <a:pt x="895" y="199"/>
                    <a:pt x="895"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24" name="Google Shape;524;p59"/>
          <p:cNvSpPr txBox="1">
            <a:spLocks noGrp="1"/>
          </p:cNvSpPr>
          <p:nvPr>
            <p:ph type="title"/>
          </p:nvPr>
        </p:nvSpPr>
        <p:spPr>
          <a:xfrm>
            <a:off x="713225" y="445050"/>
            <a:ext cx="77175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sz="3200"/>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525" name="Google Shape;525;p59"/>
          <p:cNvSpPr txBox="1">
            <a:spLocks noGrp="1"/>
          </p:cNvSpPr>
          <p:nvPr>
            <p:ph type="subTitle" idx="1"/>
          </p:nvPr>
        </p:nvSpPr>
        <p:spPr>
          <a:xfrm>
            <a:off x="713225" y="1406675"/>
            <a:ext cx="4004700" cy="27537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lt1"/>
              </a:buClr>
              <a:buSzPts val="1400"/>
              <a:buFont typeface="Nunito"/>
              <a:buChar char="●"/>
              <a:defRPr sz="1600"/>
            </a:lvl1pPr>
            <a:lvl2pPr lvl="1" rtl="0">
              <a:spcBef>
                <a:spcPts val="1600"/>
              </a:spcBef>
              <a:spcAft>
                <a:spcPts val="0"/>
              </a:spcAft>
              <a:buClr>
                <a:schemeClr val="lt1"/>
              </a:buClr>
              <a:buSzPts val="1400"/>
              <a:buFont typeface="Nunito"/>
              <a:buChar char="○"/>
              <a:defRPr/>
            </a:lvl2pPr>
            <a:lvl3pPr lvl="2" rtl="0">
              <a:spcBef>
                <a:spcPts val="1600"/>
              </a:spcBef>
              <a:spcAft>
                <a:spcPts val="0"/>
              </a:spcAft>
              <a:buClr>
                <a:schemeClr val="lt1"/>
              </a:buClr>
              <a:buSzPts val="1400"/>
              <a:buFont typeface="Nunito"/>
              <a:buChar char="■"/>
              <a:defRPr/>
            </a:lvl3pPr>
            <a:lvl4pPr lvl="3" rtl="0">
              <a:spcBef>
                <a:spcPts val="1600"/>
              </a:spcBef>
              <a:spcAft>
                <a:spcPts val="0"/>
              </a:spcAft>
              <a:buClr>
                <a:schemeClr val="lt1"/>
              </a:buClr>
              <a:buSzPts val="1400"/>
              <a:buFont typeface="Nunito"/>
              <a:buChar char="●"/>
              <a:defRPr/>
            </a:lvl4pPr>
            <a:lvl5pPr lvl="4" rtl="0">
              <a:spcBef>
                <a:spcPts val="1600"/>
              </a:spcBef>
              <a:spcAft>
                <a:spcPts val="0"/>
              </a:spcAft>
              <a:buClr>
                <a:schemeClr val="lt1"/>
              </a:buClr>
              <a:buSzPts val="1400"/>
              <a:buFont typeface="Nunito"/>
              <a:buChar char="○"/>
              <a:defRPr/>
            </a:lvl5pPr>
            <a:lvl6pPr lvl="5" rtl="0">
              <a:spcBef>
                <a:spcPts val="1600"/>
              </a:spcBef>
              <a:spcAft>
                <a:spcPts val="0"/>
              </a:spcAft>
              <a:buClr>
                <a:schemeClr val="lt1"/>
              </a:buClr>
              <a:buSzPts val="1400"/>
              <a:buFont typeface="Nunito"/>
              <a:buChar char="■"/>
              <a:defRPr/>
            </a:lvl6pPr>
            <a:lvl7pPr lvl="6" rtl="0">
              <a:spcBef>
                <a:spcPts val="1600"/>
              </a:spcBef>
              <a:spcAft>
                <a:spcPts val="0"/>
              </a:spcAft>
              <a:buClr>
                <a:schemeClr val="lt1"/>
              </a:buClr>
              <a:buSzPts val="1400"/>
              <a:buFont typeface="Nunito"/>
              <a:buChar char="●"/>
              <a:defRPr/>
            </a:lvl7pPr>
            <a:lvl8pPr lvl="7" rtl="0">
              <a:spcBef>
                <a:spcPts val="1600"/>
              </a:spcBef>
              <a:spcAft>
                <a:spcPts val="0"/>
              </a:spcAft>
              <a:buClr>
                <a:schemeClr val="lt1"/>
              </a:buClr>
              <a:buSzPts val="1400"/>
              <a:buFont typeface="Nunito"/>
              <a:buChar char="○"/>
              <a:defRPr/>
            </a:lvl8pPr>
            <a:lvl9pPr lvl="8" rtl="0">
              <a:spcBef>
                <a:spcPts val="1600"/>
              </a:spcBef>
              <a:spcAft>
                <a:spcPts val="1600"/>
              </a:spcAft>
              <a:buClr>
                <a:schemeClr val="lt1"/>
              </a:buClr>
              <a:buSzPts val="1400"/>
              <a:buFont typeface="Nunito"/>
              <a:buChar char="■"/>
              <a:defRPr/>
            </a:lvl9pPr>
          </a:lstStyle>
          <a:p>
            <a:endParaRPr/>
          </a:p>
        </p:txBody>
      </p:sp>
      <p:sp>
        <p:nvSpPr>
          <p:cNvPr id="526" name="Google Shape;526;p59"/>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matchingName="Section title and description 1">
  <p:cSld name="SECTION_TITLE_AND_DESCRIPTION_1">
    <p:spTree>
      <p:nvGrpSpPr>
        <p:cNvPr id="1" name="Shape 527"/>
        <p:cNvGrpSpPr/>
        <p:nvPr/>
      </p:nvGrpSpPr>
      <p:grpSpPr>
        <a:xfrm>
          <a:off x="0" y="0"/>
          <a:ext cx="0" cy="0"/>
          <a:chOff x="0" y="0"/>
          <a:chExt cx="0" cy="0"/>
        </a:xfrm>
      </p:grpSpPr>
      <p:sp>
        <p:nvSpPr>
          <p:cNvPr id="528" name="Google Shape;528;p60"/>
          <p:cNvSpPr/>
          <p:nvPr/>
        </p:nvSpPr>
        <p:spPr>
          <a:xfrm>
            <a:off x="3217550" y="3938001"/>
            <a:ext cx="2785414" cy="1205500"/>
          </a:xfrm>
          <a:custGeom>
            <a:avLst/>
            <a:gdLst/>
            <a:ahLst/>
            <a:cxnLst/>
            <a:rect l="l" t="t" r="r" b="b"/>
            <a:pathLst>
              <a:path w="25047" h="12555" extrusionOk="0">
                <a:moveTo>
                  <a:pt x="12523" y="1"/>
                </a:moveTo>
                <a:cubicBezTo>
                  <a:pt x="5623" y="1"/>
                  <a:pt x="0" y="5624"/>
                  <a:pt x="0" y="12554"/>
                </a:cubicBezTo>
                <a:lnTo>
                  <a:pt x="25046" y="12554"/>
                </a:lnTo>
                <a:cubicBezTo>
                  <a:pt x="25046" y="5624"/>
                  <a:pt x="19453" y="1"/>
                  <a:pt x="12523" y="1"/>
                </a:cubicBezTo>
                <a:close/>
              </a:path>
            </a:pathLst>
          </a:custGeom>
          <a:solidFill>
            <a:srgbClr val="D9D9D9">
              <a:alpha val="571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29" name="Google Shape;529;p60"/>
          <p:cNvGrpSpPr/>
          <p:nvPr/>
        </p:nvGrpSpPr>
        <p:grpSpPr>
          <a:xfrm>
            <a:off x="3915279" y="182340"/>
            <a:ext cx="1389958" cy="1347232"/>
            <a:chOff x="4226800" y="3624975"/>
            <a:chExt cx="544100" cy="527375"/>
          </a:xfrm>
        </p:grpSpPr>
        <p:sp>
          <p:nvSpPr>
            <p:cNvPr id="530" name="Google Shape;530;p60"/>
            <p:cNvSpPr/>
            <p:nvPr/>
          </p:nvSpPr>
          <p:spPr>
            <a:xfrm>
              <a:off x="4355200" y="3735900"/>
              <a:ext cx="415700" cy="416450"/>
            </a:xfrm>
            <a:custGeom>
              <a:avLst/>
              <a:gdLst/>
              <a:ahLst/>
              <a:cxnLst/>
              <a:rect l="l" t="t" r="r" b="b"/>
              <a:pathLst>
                <a:path w="16628" h="16658" extrusionOk="0">
                  <a:moveTo>
                    <a:pt x="8329" y="1"/>
                  </a:moveTo>
                  <a:cubicBezTo>
                    <a:pt x="3709" y="1"/>
                    <a:pt x="1" y="3739"/>
                    <a:pt x="1" y="8329"/>
                  </a:cubicBezTo>
                  <a:cubicBezTo>
                    <a:pt x="1" y="12919"/>
                    <a:pt x="3709" y="16658"/>
                    <a:pt x="8329" y="16658"/>
                  </a:cubicBezTo>
                  <a:cubicBezTo>
                    <a:pt x="12919" y="16658"/>
                    <a:pt x="16627" y="12919"/>
                    <a:pt x="16627" y="8329"/>
                  </a:cubicBezTo>
                  <a:cubicBezTo>
                    <a:pt x="16627" y="3739"/>
                    <a:pt x="12919" y="1"/>
                    <a:pt x="8329" y="1"/>
                  </a:cubicBezTo>
                  <a:close/>
                </a:path>
              </a:pathLst>
            </a:custGeom>
            <a:solidFill>
              <a:srgbClr val="D9D9D9">
                <a:alpha val="571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 name="Google Shape;531;p60"/>
            <p:cNvSpPr/>
            <p:nvPr/>
          </p:nvSpPr>
          <p:spPr>
            <a:xfrm>
              <a:off x="4239700" y="3713100"/>
              <a:ext cx="424800" cy="76025"/>
            </a:xfrm>
            <a:custGeom>
              <a:avLst/>
              <a:gdLst/>
              <a:ahLst/>
              <a:cxnLst/>
              <a:rect l="l" t="t" r="r" b="b"/>
              <a:pathLst>
                <a:path w="16992" h="3041" extrusionOk="0">
                  <a:moveTo>
                    <a:pt x="16779" y="1"/>
                  </a:moveTo>
                  <a:lnTo>
                    <a:pt x="122" y="2706"/>
                  </a:lnTo>
                  <a:cubicBezTo>
                    <a:pt x="92" y="2828"/>
                    <a:pt x="31" y="2949"/>
                    <a:pt x="1" y="3040"/>
                  </a:cubicBezTo>
                  <a:lnTo>
                    <a:pt x="16992" y="274"/>
                  </a:lnTo>
                  <a:cubicBezTo>
                    <a:pt x="16931" y="183"/>
                    <a:pt x="16840" y="92"/>
                    <a:pt x="1677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 name="Google Shape;532;p60"/>
            <p:cNvSpPr/>
            <p:nvPr/>
          </p:nvSpPr>
          <p:spPr>
            <a:xfrm>
              <a:off x="4226800" y="3768575"/>
              <a:ext cx="470375" cy="84375"/>
            </a:xfrm>
            <a:custGeom>
              <a:avLst/>
              <a:gdLst/>
              <a:ahLst/>
              <a:cxnLst/>
              <a:rect l="l" t="t" r="r" b="b"/>
              <a:pathLst>
                <a:path w="18815" h="3375" extrusionOk="0">
                  <a:moveTo>
                    <a:pt x="18693" y="1"/>
                  </a:moveTo>
                  <a:lnTo>
                    <a:pt x="30" y="3040"/>
                  </a:lnTo>
                  <a:cubicBezTo>
                    <a:pt x="0" y="3132"/>
                    <a:pt x="0" y="3253"/>
                    <a:pt x="0" y="3375"/>
                  </a:cubicBezTo>
                  <a:lnTo>
                    <a:pt x="18815" y="274"/>
                  </a:lnTo>
                  <a:cubicBezTo>
                    <a:pt x="18785" y="183"/>
                    <a:pt x="18724" y="92"/>
                    <a:pt x="1869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 name="Google Shape;533;p60"/>
            <p:cNvSpPr/>
            <p:nvPr/>
          </p:nvSpPr>
          <p:spPr>
            <a:xfrm>
              <a:off x="4229075" y="3826325"/>
              <a:ext cx="484075" cy="86650"/>
            </a:xfrm>
            <a:custGeom>
              <a:avLst/>
              <a:gdLst/>
              <a:ahLst/>
              <a:cxnLst/>
              <a:rect l="l" t="t" r="r" b="b"/>
              <a:pathLst>
                <a:path w="19363" h="3466" extrusionOk="0">
                  <a:moveTo>
                    <a:pt x="19332" y="1"/>
                  </a:moveTo>
                  <a:lnTo>
                    <a:pt x="0" y="3162"/>
                  </a:lnTo>
                  <a:cubicBezTo>
                    <a:pt x="0" y="3223"/>
                    <a:pt x="0" y="3284"/>
                    <a:pt x="0" y="3314"/>
                  </a:cubicBezTo>
                  <a:cubicBezTo>
                    <a:pt x="31" y="3375"/>
                    <a:pt x="31" y="3436"/>
                    <a:pt x="31" y="3466"/>
                  </a:cubicBezTo>
                  <a:lnTo>
                    <a:pt x="19362" y="305"/>
                  </a:lnTo>
                  <a:cubicBezTo>
                    <a:pt x="19362" y="274"/>
                    <a:pt x="19362" y="214"/>
                    <a:pt x="19332" y="153"/>
                  </a:cubicBezTo>
                  <a:cubicBezTo>
                    <a:pt x="19332" y="122"/>
                    <a:pt x="19332" y="62"/>
                    <a:pt x="1933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 name="Google Shape;534;p60"/>
            <p:cNvSpPr/>
            <p:nvPr/>
          </p:nvSpPr>
          <p:spPr>
            <a:xfrm>
              <a:off x="4275425" y="3661450"/>
              <a:ext cx="334375" cy="60800"/>
            </a:xfrm>
            <a:custGeom>
              <a:avLst/>
              <a:gdLst/>
              <a:ahLst/>
              <a:cxnLst/>
              <a:rect l="l" t="t" r="r" b="b"/>
              <a:pathLst>
                <a:path w="13375" h="2432" extrusionOk="0">
                  <a:moveTo>
                    <a:pt x="12979" y="0"/>
                  </a:moveTo>
                  <a:lnTo>
                    <a:pt x="274" y="2097"/>
                  </a:lnTo>
                  <a:cubicBezTo>
                    <a:pt x="183" y="2189"/>
                    <a:pt x="92" y="2310"/>
                    <a:pt x="0" y="2432"/>
                  </a:cubicBezTo>
                  <a:lnTo>
                    <a:pt x="13374" y="274"/>
                  </a:lnTo>
                  <a:cubicBezTo>
                    <a:pt x="13253" y="182"/>
                    <a:pt x="13101" y="91"/>
                    <a:pt x="1297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 name="Google Shape;535;p60"/>
            <p:cNvSpPr/>
            <p:nvPr/>
          </p:nvSpPr>
          <p:spPr>
            <a:xfrm>
              <a:off x="4332425" y="4017075"/>
              <a:ext cx="334375" cy="60800"/>
            </a:xfrm>
            <a:custGeom>
              <a:avLst/>
              <a:gdLst/>
              <a:ahLst/>
              <a:cxnLst/>
              <a:rect l="l" t="t" r="r" b="b"/>
              <a:pathLst>
                <a:path w="13375" h="2432" extrusionOk="0">
                  <a:moveTo>
                    <a:pt x="13374" y="0"/>
                  </a:moveTo>
                  <a:lnTo>
                    <a:pt x="0" y="2189"/>
                  </a:lnTo>
                  <a:cubicBezTo>
                    <a:pt x="122" y="2280"/>
                    <a:pt x="243" y="2371"/>
                    <a:pt x="395" y="2432"/>
                  </a:cubicBezTo>
                  <a:lnTo>
                    <a:pt x="13070" y="365"/>
                  </a:lnTo>
                  <a:cubicBezTo>
                    <a:pt x="13192" y="243"/>
                    <a:pt x="13283" y="122"/>
                    <a:pt x="1337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 name="Google Shape;536;p60"/>
            <p:cNvSpPr/>
            <p:nvPr/>
          </p:nvSpPr>
          <p:spPr>
            <a:xfrm>
              <a:off x="4372700" y="3624975"/>
              <a:ext cx="120825" cy="20525"/>
            </a:xfrm>
            <a:custGeom>
              <a:avLst/>
              <a:gdLst/>
              <a:ahLst/>
              <a:cxnLst/>
              <a:rect l="l" t="t" r="r" b="b"/>
              <a:pathLst>
                <a:path w="4833" h="821" extrusionOk="0">
                  <a:moveTo>
                    <a:pt x="4011" y="0"/>
                  </a:moveTo>
                  <a:cubicBezTo>
                    <a:pt x="3462" y="0"/>
                    <a:pt x="2908" y="41"/>
                    <a:pt x="2340" y="122"/>
                  </a:cubicBezTo>
                  <a:cubicBezTo>
                    <a:pt x="1520" y="274"/>
                    <a:pt x="730" y="517"/>
                    <a:pt x="0" y="821"/>
                  </a:cubicBezTo>
                  <a:lnTo>
                    <a:pt x="4833" y="30"/>
                  </a:lnTo>
                  <a:cubicBezTo>
                    <a:pt x="4559" y="10"/>
                    <a:pt x="4286" y="0"/>
                    <a:pt x="401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 name="Google Shape;537;p60"/>
            <p:cNvSpPr/>
            <p:nvPr/>
          </p:nvSpPr>
          <p:spPr>
            <a:xfrm>
              <a:off x="4245025" y="3887125"/>
              <a:ext cx="470400" cy="84375"/>
            </a:xfrm>
            <a:custGeom>
              <a:avLst/>
              <a:gdLst/>
              <a:ahLst/>
              <a:cxnLst/>
              <a:rect l="l" t="t" r="r" b="b"/>
              <a:pathLst>
                <a:path w="18816" h="3375" extrusionOk="0">
                  <a:moveTo>
                    <a:pt x="18815" y="1"/>
                  </a:moveTo>
                  <a:lnTo>
                    <a:pt x="1" y="3070"/>
                  </a:lnTo>
                  <a:cubicBezTo>
                    <a:pt x="31" y="3162"/>
                    <a:pt x="61" y="3253"/>
                    <a:pt x="122" y="3374"/>
                  </a:cubicBezTo>
                  <a:lnTo>
                    <a:pt x="18785" y="304"/>
                  </a:lnTo>
                  <a:cubicBezTo>
                    <a:pt x="18785" y="213"/>
                    <a:pt x="18815" y="92"/>
                    <a:pt x="1881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 name="Google Shape;538;p60"/>
            <p:cNvSpPr/>
            <p:nvPr/>
          </p:nvSpPr>
          <p:spPr>
            <a:xfrm>
              <a:off x="4277700" y="3950200"/>
              <a:ext cx="424800" cy="76775"/>
            </a:xfrm>
            <a:custGeom>
              <a:avLst/>
              <a:gdLst/>
              <a:ahLst/>
              <a:cxnLst/>
              <a:rect l="l" t="t" r="r" b="b"/>
              <a:pathLst>
                <a:path w="16992" h="3071" extrusionOk="0">
                  <a:moveTo>
                    <a:pt x="16992" y="0"/>
                  </a:moveTo>
                  <a:lnTo>
                    <a:pt x="1" y="2766"/>
                  </a:lnTo>
                  <a:cubicBezTo>
                    <a:pt x="61" y="2888"/>
                    <a:pt x="122" y="2979"/>
                    <a:pt x="213" y="3070"/>
                  </a:cubicBezTo>
                  <a:lnTo>
                    <a:pt x="16870" y="335"/>
                  </a:lnTo>
                  <a:cubicBezTo>
                    <a:pt x="16901" y="213"/>
                    <a:pt x="16961" y="122"/>
                    <a:pt x="169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39" name="Google Shape;539;p60"/>
          <p:cNvSpPr/>
          <p:nvPr/>
        </p:nvSpPr>
        <p:spPr>
          <a:xfrm>
            <a:off x="5589926" y="4363413"/>
            <a:ext cx="359302" cy="354686"/>
          </a:xfrm>
          <a:custGeom>
            <a:avLst/>
            <a:gdLst/>
            <a:ahLst/>
            <a:cxnLst/>
            <a:rect l="l" t="t" r="r" b="b"/>
            <a:pathLst>
              <a:path w="8017" h="7914" extrusionOk="0">
                <a:moveTo>
                  <a:pt x="607" y="1"/>
                </a:moveTo>
                <a:cubicBezTo>
                  <a:pt x="468" y="1"/>
                  <a:pt x="328" y="51"/>
                  <a:pt x="219" y="150"/>
                </a:cubicBezTo>
                <a:cubicBezTo>
                  <a:pt x="0" y="369"/>
                  <a:pt x="0" y="727"/>
                  <a:pt x="219" y="946"/>
                </a:cubicBezTo>
                <a:lnTo>
                  <a:pt x="3243" y="3950"/>
                </a:lnTo>
                <a:lnTo>
                  <a:pt x="219" y="6973"/>
                </a:lnTo>
                <a:cubicBezTo>
                  <a:pt x="0" y="7192"/>
                  <a:pt x="0" y="7530"/>
                  <a:pt x="219" y="7749"/>
                </a:cubicBezTo>
                <a:cubicBezTo>
                  <a:pt x="328" y="7859"/>
                  <a:pt x="468" y="7913"/>
                  <a:pt x="607" y="7913"/>
                </a:cubicBezTo>
                <a:cubicBezTo>
                  <a:pt x="746" y="7913"/>
                  <a:pt x="885" y="7859"/>
                  <a:pt x="995" y="7749"/>
                </a:cubicBezTo>
                <a:lnTo>
                  <a:pt x="4019" y="4725"/>
                </a:lnTo>
                <a:lnTo>
                  <a:pt x="7042" y="7749"/>
                </a:lnTo>
                <a:cubicBezTo>
                  <a:pt x="7142" y="7859"/>
                  <a:pt x="7281" y="7913"/>
                  <a:pt x="7423" y="7913"/>
                </a:cubicBezTo>
                <a:cubicBezTo>
                  <a:pt x="7564" y="7913"/>
                  <a:pt x="7709" y="7859"/>
                  <a:pt x="7818" y="7749"/>
                </a:cubicBezTo>
                <a:cubicBezTo>
                  <a:pt x="8017" y="7530"/>
                  <a:pt x="8017" y="7192"/>
                  <a:pt x="7818" y="6973"/>
                </a:cubicBezTo>
                <a:lnTo>
                  <a:pt x="4794" y="3950"/>
                </a:lnTo>
                <a:lnTo>
                  <a:pt x="7818" y="946"/>
                </a:lnTo>
                <a:cubicBezTo>
                  <a:pt x="8017" y="727"/>
                  <a:pt x="8017" y="369"/>
                  <a:pt x="7818" y="150"/>
                </a:cubicBezTo>
                <a:cubicBezTo>
                  <a:pt x="7709" y="51"/>
                  <a:pt x="7564" y="1"/>
                  <a:pt x="7423" y="1"/>
                </a:cubicBezTo>
                <a:cubicBezTo>
                  <a:pt x="7281" y="1"/>
                  <a:pt x="7142" y="51"/>
                  <a:pt x="7042" y="150"/>
                </a:cubicBezTo>
                <a:lnTo>
                  <a:pt x="4019" y="3174"/>
                </a:lnTo>
                <a:lnTo>
                  <a:pt x="995" y="150"/>
                </a:lnTo>
                <a:cubicBezTo>
                  <a:pt x="885" y="51"/>
                  <a:pt x="746" y="1"/>
                  <a:pt x="60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 name="Google Shape;540;p60"/>
          <p:cNvSpPr txBox="1">
            <a:spLocks noGrp="1"/>
          </p:cNvSpPr>
          <p:nvPr>
            <p:ph type="title"/>
          </p:nvPr>
        </p:nvSpPr>
        <p:spPr>
          <a:xfrm>
            <a:off x="4636925" y="1198913"/>
            <a:ext cx="3796200" cy="1396200"/>
          </a:xfrm>
          <a:prstGeom prst="rect">
            <a:avLst/>
          </a:prstGeom>
        </p:spPr>
        <p:txBody>
          <a:bodyPr spcFirstLastPara="1" wrap="square" lIns="91425" tIns="91425" rIns="91425" bIns="91425" anchor="b" anchorCtr="0">
            <a:noAutofit/>
          </a:bodyPr>
          <a:lstStyle>
            <a:lvl1pPr lvl="0" algn="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541" name="Google Shape;541;p60"/>
          <p:cNvSpPr txBox="1">
            <a:spLocks noGrp="1"/>
          </p:cNvSpPr>
          <p:nvPr>
            <p:ph type="subTitle" idx="1"/>
          </p:nvPr>
        </p:nvSpPr>
        <p:spPr>
          <a:xfrm>
            <a:off x="4637050" y="2595163"/>
            <a:ext cx="3796200" cy="13962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2100"/>
              <a:buNone/>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542" name="Google Shape;542;p60"/>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matchingName="Title + text 1">
  <p:cSld name="CUSTOM_9">
    <p:spTree>
      <p:nvGrpSpPr>
        <p:cNvPr id="1" name="Shape 543"/>
        <p:cNvGrpSpPr/>
        <p:nvPr/>
      </p:nvGrpSpPr>
      <p:grpSpPr>
        <a:xfrm>
          <a:off x="0" y="0"/>
          <a:ext cx="0" cy="0"/>
          <a:chOff x="0" y="0"/>
          <a:chExt cx="0" cy="0"/>
        </a:xfrm>
      </p:grpSpPr>
      <p:sp>
        <p:nvSpPr>
          <p:cNvPr id="544" name="Google Shape;544;p61"/>
          <p:cNvSpPr/>
          <p:nvPr/>
        </p:nvSpPr>
        <p:spPr>
          <a:xfrm flipH="1">
            <a:off x="6758587" y="539500"/>
            <a:ext cx="2017738" cy="751056"/>
          </a:xfrm>
          <a:custGeom>
            <a:avLst/>
            <a:gdLst/>
            <a:ahLst/>
            <a:cxnLst/>
            <a:rect l="l" t="t" r="r" b="b"/>
            <a:pathLst>
              <a:path w="36243" h="13490" extrusionOk="0">
                <a:moveTo>
                  <a:pt x="14002" y="0"/>
                </a:moveTo>
                <a:cubicBezTo>
                  <a:pt x="9370" y="0"/>
                  <a:pt x="5620" y="3750"/>
                  <a:pt x="5620" y="8370"/>
                </a:cubicBezTo>
                <a:lnTo>
                  <a:pt x="5620" y="8406"/>
                </a:lnTo>
                <a:cubicBezTo>
                  <a:pt x="5465" y="8394"/>
                  <a:pt x="5286" y="8370"/>
                  <a:pt x="5120" y="8370"/>
                </a:cubicBezTo>
                <a:cubicBezTo>
                  <a:pt x="2286" y="8370"/>
                  <a:pt x="0" y="10668"/>
                  <a:pt x="0" y="13490"/>
                </a:cubicBezTo>
                <a:lnTo>
                  <a:pt x="36243" y="13490"/>
                </a:lnTo>
                <a:cubicBezTo>
                  <a:pt x="35885" y="11144"/>
                  <a:pt x="33861" y="9370"/>
                  <a:pt x="31433" y="9370"/>
                </a:cubicBezTo>
                <a:cubicBezTo>
                  <a:pt x="30587" y="9370"/>
                  <a:pt x="29778" y="9596"/>
                  <a:pt x="29075" y="9966"/>
                </a:cubicBezTo>
                <a:cubicBezTo>
                  <a:pt x="27944" y="8251"/>
                  <a:pt x="26003" y="7120"/>
                  <a:pt x="23777" y="7120"/>
                </a:cubicBezTo>
                <a:cubicBezTo>
                  <a:pt x="23277" y="7120"/>
                  <a:pt x="22789" y="7179"/>
                  <a:pt x="22312" y="7299"/>
                </a:cubicBezTo>
                <a:cubicBezTo>
                  <a:pt x="21788" y="3179"/>
                  <a:pt x="18276" y="0"/>
                  <a:pt x="1400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 name="Google Shape;545;p61"/>
          <p:cNvSpPr txBox="1">
            <a:spLocks noGrp="1"/>
          </p:cNvSpPr>
          <p:nvPr>
            <p:ph type="title"/>
          </p:nvPr>
        </p:nvSpPr>
        <p:spPr>
          <a:xfrm>
            <a:off x="713225" y="545100"/>
            <a:ext cx="80766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600"/>
              <a:buNone/>
              <a:defRPr sz="2600"/>
            </a:lvl1pPr>
            <a:lvl2pPr lvl="1" rtl="0">
              <a:spcBef>
                <a:spcPts val="0"/>
              </a:spcBef>
              <a:spcAft>
                <a:spcPts val="0"/>
              </a:spcAft>
              <a:buSzPts val="2600"/>
              <a:buNone/>
              <a:defRPr sz="2600"/>
            </a:lvl2pPr>
            <a:lvl3pPr lvl="2" rtl="0">
              <a:spcBef>
                <a:spcPts val="0"/>
              </a:spcBef>
              <a:spcAft>
                <a:spcPts val="0"/>
              </a:spcAft>
              <a:buSzPts val="2600"/>
              <a:buNone/>
              <a:defRPr sz="2600"/>
            </a:lvl3pPr>
            <a:lvl4pPr lvl="3" rtl="0">
              <a:spcBef>
                <a:spcPts val="0"/>
              </a:spcBef>
              <a:spcAft>
                <a:spcPts val="0"/>
              </a:spcAft>
              <a:buSzPts val="2600"/>
              <a:buNone/>
              <a:defRPr sz="2600"/>
            </a:lvl4pPr>
            <a:lvl5pPr lvl="4" rtl="0">
              <a:spcBef>
                <a:spcPts val="0"/>
              </a:spcBef>
              <a:spcAft>
                <a:spcPts val="0"/>
              </a:spcAft>
              <a:buSzPts val="2600"/>
              <a:buNone/>
              <a:defRPr sz="2600"/>
            </a:lvl5pPr>
            <a:lvl6pPr lvl="5" rtl="0">
              <a:spcBef>
                <a:spcPts val="0"/>
              </a:spcBef>
              <a:spcAft>
                <a:spcPts val="0"/>
              </a:spcAft>
              <a:buSzPts val="2600"/>
              <a:buNone/>
              <a:defRPr sz="2600"/>
            </a:lvl6pPr>
            <a:lvl7pPr lvl="6" rtl="0">
              <a:spcBef>
                <a:spcPts val="0"/>
              </a:spcBef>
              <a:spcAft>
                <a:spcPts val="0"/>
              </a:spcAft>
              <a:buSzPts val="2600"/>
              <a:buNone/>
              <a:defRPr sz="2600"/>
            </a:lvl7pPr>
            <a:lvl8pPr lvl="7" rtl="0">
              <a:spcBef>
                <a:spcPts val="0"/>
              </a:spcBef>
              <a:spcAft>
                <a:spcPts val="0"/>
              </a:spcAft>
              <a:buSzPts val="2600"/>
              <a:buNone/>
              <a:defRPr sz="2600"/>
            </a:lvl8pPr>
            <a:lvl9pPr lvl="8" rtl="0">
              <a:spcBef>
                <a:spcPts val="0"/>
              </a:spcBef>
              <a:spcAft>
                <a:spcPts val="0"/>
              </a:spcAft>
              <a:buSzPts val="2600"/>
              <a:buNone/>
              <a:defRPr sz="2600"/>
            </a:lvl9pPr>
          </a:lstStyle>
          <a:p>
            <a:endParaRPr/>
          </a:p>
        </p:txBody>
      </p:sp>
      <p:sp>
        <p:nvSpPr>
          <p:cNvPr id="546" name="Google Shape;546;p61"/>
          <p:cNvSpPr txBox="1">
            <a:spLocks noGrp="1"/>
          </p:cNvSpPr>
          <p:nvPr>
            <p:ph type="subTitle" idx="1"/>
          </p:nvPr>
        </p:nvSpPr>
        <p:spPr>
          <a:xfrm>
            <a:off x="713225" y="2257230"/>
            <a:ext cx="3267000" cy="12597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4"/>
              </a:buClr>
              <a:buSzPts val="3000"/>
              <a:buFont typeface="Fira Sans Extra Condensed SemiBold"/>
              <a:buChar char="●"/>
              <a:defRPr sz="1400"/>
            </a:lvl1pPr>
            <a:lvl2pPr lvl="1" rtl="0">
              <a:spcBef>
                <a:spcPts val="1600"/>
              </a:spcBef>
              <a:spcAft>
                <a:spcPts val="0"/>
              </a:spcAft>
              <a:buClr>
                <a:srgbClr val="434343"/>
              </a:buClr>
              <a:buSzPts val="1600"/>
              <a:buFont typeface="Barlow Condensed SemiBold"/>
              <a:buChar char="○"/>
              <a:defRPr/>
            </a:lvl2pPr>
            <a:lvl3pPr lvl="2" rtl="0">
              <a:spcBef>
                <a:spcPts val="1600"/>
              </a:spcBef>
              <a:spcAft>
                <a:spcPts val="0"/>
              </a:spcAft>
              <a:buClr>
                <a:srgbClr val="434343"/>
              </a:buClr>
              <a:buSzPts val="1600"/>
              <a:buFont typeface="Barlow Condensed SemiBold"/>
              <a:buChar char="■"/>
              <a:defRPr/>
            </a:lvl3pPr>
            <a:lvl4pPr lvl="3" rtl="0">
              <a:spcBef>
                <a:spcPts val="1600"/>
              </a:spcBef>
              <a:spcAft>
                <a:spcPts val="0"/>
              </a:spcAft>
              <a:buClr>
                <a:srgbClr val="434343"/>
              </a:buClr>
              <a:buSzPts val="1600"/>
              <a:buFont typeface="Barlow Condensed SemiBold"/>
              <a:buChar char="●"/>
              <a:defRPr/>
            </a:lvl4pPr>
            <a:lvl5pPr lvl="4" rtl="0">
              <a:spcBef>
                <a:spcPts val="1600"/>
              </a:spcBef>
              <a:spcAft>
                <a:spcPts val="0"/>
              </a:spcAft>
              <a:buClr>
                <a:srgbClr val="434343"/>
              </a:buClr>
              <a:buSzPts val="1600"/>
              <a:buFont typeface="Barlow Condensed SemiBold"/>
              <a:buChar char="○"/>
              <a:defRPr/>
            </a:lvl5pPr>
            <a:lvl6pPr lvl="5" rtl="0">
              <a:spcBef>
                <a:spcPts val="1600"/>
              </a:spcBef>
              <a:spcAft>
                <a:spcPts val="0"/>
              </a:spcAft>
              <a:buClr>
                <a:srgbClr val="434343"/>
              </a:buClr>
              <a:buSzPts val="1600"/>
              <a:buFont typeface="Barlow Condensed SemiBold"/>
              <a:buChar char="■"/>
              <a:defRPr/>
            </a:lvl6pPr>
            <a:lvl7pPr lvl="6" rtl="0">
              <a:spcBef>
                <a:spcPts val="1600"/>
              </a:spcBef>
              <a:spcAft>
                <a:spcPts val="0"/>
              </a:spcAft>
              <a:buClr>
                <a:srgbClr val="434343"/>
              </a:buClr>
              <a:buSzPts val="1600"/>
              <a:buFont typeface="Barlow Condensed SemiBold"/>
              <a:buChar char="●"/>
              <a:defRPr/>
            </a:lvl7pPr>
            <a:lvl8pPr lvl="7" rtl="0">
              <a:spcBef>
                <a:spcPts val="1600"/>
              </a:spcBef>
              <a:spcAft>
                <a:spcPts val="0"/>
              </a:spcAft>
              <a:buClr>
                <a:srgbClr val="434343"/>
              </a:buClr>
              <a:buSzPts val="1600"/>
              <a:buFont typeface="Barlow Condensed SemiBold"/>
              <a:buChar char="○"/>
              <a:defRPr/>
            </a:lvl8pPr>
            <a:lvl9pPr lvl="8" rtl="0">
              <a:spcBef>
                <a:spcPts val="1600"/>
              </a:spcBef>
              <a:spcAft>
                <a:spcPts val="1600"/>
              </a:spcAft>
              <a:buClr>
                <a:srgbClr val="434343"/>
              </a:buClr>
              <a:buSzPts val="1600"/>
              <a:buFont typeface="Barlow Condensed SemiBold"/>
              <a:buChar char="■"/>
              <a:defRPr/>
            </a:lvl9pPr>
          </a:lstStyle>
          <a:p>
            <a:endParaRPr/>
          </a:p>
        </p:txBody>
      </p:sp>
      <p:sp>
        <p:nvSpPr>
          <p:cNvPr id="547" name="Google Shape;547;p61"/>
          <p:cNvSpPr txBox="1">
            <a:spLocks noGrp="1"/>
          </p:cNvSpPr>
          <p:nvPr>
            <p:ph type="subTitle" idx="2"/>
          </p:nvPr>
        </p:nvSpPr>
        <p:spPr>
          <a:xfrm>
            <a:off x="713225" y="1770475"/>
            <a:ext cx="3267000" cy="530100"/>
          </a:xfrm>
          <a:prstGeom prst="rect">
            <a:avLst/>
          </a:prstGeom>
        </p:spPr>
        <p:txBody>
          <a:bodyPr spcFirstLastPara="1" wrap="square" lIns="91425" tIns="91425" rIns="91425" bIns="91425" anchor="t" anchorCtr="0">
            <a:noAutofit/>
          </a:bodyPr>
          <a:lstStyle>
            <a:lvl1pPr lvl="0" rtl="0">
              <a:spcBef>
                <a:spcPts val="0"/>
              </a:spcBef>
              <a:spcAft>
                <a:spcPts val="0"/>
              </a:spcAft>
              <a:buSzPts val="1800"/>
              <a:buFont typeface="Delius Unicase"/>
              <a:buNone/>
              <a:defRPr b="1">
                <a:solidFill>
                  <a:schemeClr val="accent4"/>
                </a:solidFill>
                <a:latin typeface="Delius Unicase"/>
                <a:ea typeface="Delius Unicase"/>
                <a:cs typeface="Delius Unicase"/>
                <a:sym typeface="Delius Unicase"/>
              </a:defRPr>
            </a:lvl1pPr>
            <a:lvl2pPr lvl="1" rtl="0">
              <a:spcBef>
                <a:spcPts val="1600"/>
              </a:spcBef>
              <a:spcAft>
                <a:spcPts val="0"/>
              </a:spcAft>
              <a:buSzPts val="1800"/>
              <a:buFont typeface="Delius Unicase"/>
              <a:buNone/>
              <a:defRPr sz="1800" b="1">
                <a:latin typeface="Delius Unicase"/>
                <a:ea typeface="Delius Unicase"/>
                <a:cs typeface="Delius Unicase"/>
                <a:sym typeface="Delius Unicase"/>
              </a:defRPr>
            </a:lvl2pPr>
            <a:lvl3pPr lvl="2" rtl="0">
              <a:spcBef>
                <a:spcPts val="1600"/>
              </a:spcBef>
              <a:spcAft>
                <a:spcPts val="0"/>
              </a:spcAft>
              <a:buSzPts val="1800"/>
              <a:buFont typeface="Delius Unicase"/>
              <a:buNone/>
              <a:defRPr sz="1800" b="1">
                <a:latin typeface="Delius Unicase"/>
                <a:ea typeface="Delius Unicase"/>
                <a:cs typeface="Delius Unicase"/>
                <a:sym typeface="Delius Unicase"/>
              </a:defRPr>
            </a:lvl3pPr>
            <a:lvl4pPr lvl="3" rtl="0">
              <a:spcBef>
                <a:spcPts val="1600"/>
              </a:spcBef>
              <a:spcAft>
                <a:spcPts val="0"/>
              </a:spcAft>
              <a:buSzPts val="1800"/>
              <a:buFont typeface="Delius Unicase"/>
              <a:buNone/>
              <a:defRPr sz="1800" b="1">
                <a:latin typeface="Delius Unicase"/>
                <a:ea typeface="Delius Unicase"/>
                <a:cs typeface="Delius Unicase"/>
                <a:sym typeface="Delius Unicase"/>
              </a:defRPr>
            </a:lvl4pPr>
            <a:lvl5pPr lvl="4" rtl="0">
              <a:spcBef>
                <a:spcPts val="1600"/>
              </a:spcBef>
              <a:spcAft>
                <a:spcPts val="0"/>
              </a:spcAft>
              <a:buSzPts val="1800"/>
              <a:buFont typeface="Delius Unicase"/>
              <a:buNone/>
              <a:defRPr sz="1800" b="1">
                <a:latin typeface="Delius Unicase"/>
                <a:ea typeface="Delius Unicase"/>
                <a:cs typeface="Delius Unicase"/>
                <a:sym typeface="Delius Unicase"/>
              </a:defRPr>
            </a:lvl5pPr>
            <a:lvl6pPr lvl="5" rtl="0">
              <a:spcBef>
                <a:spcPts val="1600"/>
              </a:spcBef>
              <a:spcAft>
                <a:spcPts val="0"/>
              </a:spcAft>
              <a:buSzPts val="1800"/>
              <a:buFont typeface="Delius Unicase"/>
              <a:buNone/>
              <a:defRPr sz="1800" b="1">
                <a:latin typeface="Delius Unicase"/>
                <a:ea typeface="Delius Unicase"/>
                <a:cs typeface="Delius Unicase"/>
                <a:sym typeface="Delius Unicase"/>
              </a:defRPr>
            </a:lvl6pPr>
            <a:lvl7pPr lvl="6" rtl="0">
              <a:spcBef>
                <a:spcPts val="1600"/>
              </a:spcBef>
              <a:spcAft>
                <a:spcPts val="0"/>
              </a:spcAft>
              <a:buSzPts val="1800"/>
              <a:buFont typeface="Delius Unicase"/>
              <a:buNone/>
              <a:defRPr sz="1800" b="1">
                <a:latin typeface="Delius Unicase"/>
                <a:ea typeface="Delius Unicase"/>
                <a:cs typeface="Delius Unicase"/>
                <a:sym typeface="Delius Unicase"/>
              </a:defRPr>
            </a:lvl7pPr>
            <a:lvl8pPr lvl="7" rtl="0">
              <a:spcBef>
                <a:spcPts val="1600"/>
              </a:spcBef>
              <a:spcAft>
                <a:spcPts val="0"/>
              </a:spcAft>
              <a:buSzPts val="1800"/>
              <a:buFont typeface="Delius Unicase"/>
              <a:buNone/>
              <a:defRPr sz="1800" b="1">
                <a:latin typeface="Delius Unicase"/>
                <a:ea typeface="Delius Unicase"/>
                <a:cs typeface="Delius Unicase"/>
                <a:sym typeface="Delius Unicase"/>
              </a:defRPr>
            </a:lvl8pPr>
            <a:lvl9pPr lvl="8" rtl="0">
              <a:spcBef>
                <a:spcPts val="1600"/>
              </a:spcBef>
              <a:spcAft>
                <a:spcPts val="1600"/>
              </a:spcAft>
              <a:buSzPts val="1800"/>
              <a:buFont typeface="Delius Unicase"/>
              <a:buNone/>
              <a:defRPr sz="1800" b="1">
                <a:latin typeface="Delius Unicase"/>
                <a:ea typeface="Delius Unicase"/>
                <a:cs typeface="Delius Unicase"/>
                <a:sym typeface="Delius Unicase"/>
              </a:defRPr>
            </a:lvl9pPr>
          </a:lstStyle>
          <a:p>
            <a:endParaRPr/>
          </a:p>
        </p:txBody>
      </p:sp>
      <p:sp>
        <p:nvSpPr>
          <p:cNvPr id="548" name="Google Shape;548;p61"/>
          <p:cNvSpPr txBox="1">
            <a:spLocks noGrp="1"/>
          </p:cNvSpPr>
          <p:nvPr>
            <p:ph type="title" idx="3" hasCustomPrompt="1"/>
          </p:nvPr>
        </p:nvSpPr>
        <p:spPr>
          <a:xfrm>
            <a:off x="713225" y="1386925"/>
            <a:ext cx="3267000" cy="3600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4"/>
              </a:buClr>
              <a:buSzPts val="1800"/>
              <a:buNone/>
              <a:defRPr sz="1800">
                <a:solidFill>
                  <a:schemeClr val="lt1"/>
                </a:solidFill>
                <a:latin typeface="Delius Unicase"/>
                <a:ea typeface="Delius Unicase"/>
                <a:cs typeface="Delius Unicase"/>
                <a:sym typeface="Delius Unicase"/>
              </a:defRPr>
            </a:lvl1pPr>
            <a:lvl2pPr lvl="1" rtl="0">
              <a:spcBef>
                <a:spcPts val="0"/>
              </a:spcBef>
              <a:spcAft>
                <a:spcPts val="0"/>
              </a:spcAft>
              <a:buClr>
                <a:schemeClr val="accent4"/>
              </a:buClr>
              <a:buSzPts val="1800"/>
              <a:buNone/>
              <a:defRPr sz="1800">
                <a:solidFill>
                  <a:schemeClr val="accent4"/>
                </a:solidFill>
              </a:defRPr>
            </a:lvl2pPr>
            <a:lvl3pPr lvl="2" rtl="0">
              <a:spcBef>
                <a:spcPts val="0"/>
              </a:spcBef>
              <a:spcAft>
                <a:spcPts val="0"/>
              </a:spcAft>
              <a:buClr>
                <a:schemeClr val="accent4"/>
              </a:buClr>
              <a:buSzPts val="1800"/>
              <a:buNone/>
              <a:defRPr sz="1800">
                <a:solidFill>
                  <a:schemeClr val="accent4"/>
                </a:solidFill>
              </a:defRPr>
            </a:lvl3pPr>
            <a:lvl4pPr lvl="3" rtl="0">
              <a:spcBef>
                <a:spcPts val="0"/>
              </a:spcBef>
              <a:spcAft>
                <a:spcPts val="0"/>
              </a:spcAft>
              <a:buClr>
                <a:schemeClr val="accent4"/>
              </a:buClr>
              <a:buSzPts val="1800"/>
              <a:buNone/>
              <a:defRPr sz="1800">
                <a:solidFill>
                  <a:schemeClr val="accent4"/>
                </a:solidFill>
              </a:defRPr>
            </a:lvl4pPr>
            <a:lvl5pPr lvl="4" rtl="0">
              <a:spcBef>
                <a:spcPts val="0"/>
              </a:spcBef>
              <a:spcAft>
                <a:spcPts val="0"/>
              </a:spcAft>
              <a:buClr>
                <a:schemeClr val="accent4"/>
              </a:buClr>
              <a:buSzPts val="1800"/>
              <a:buNone/>
              <a:defRPr sz="1800">
                <a:solidFill>
                  <a:schemeClr val="accent4"/>
                </a:solidFill>
              </a:defRPr>
            </a:lvl5pPr>
            <a:lvl6pPr lvl="5" rtl="0">
              <a:spcBef>
                <a:spcPts val="0"/>
              </a:spcBef>
              <a:spcAft>
                <a:spcPts val="0"/>
              </a:spcAft>
              <a:buClr>
                <a:schemeClr val="accent4"/>
              </a:buClr>
              <a:buSzPts val="1800"/>
              <a:buNone/>
              <a:defRPr sz="1800">
                <a:solidFill>
                  <a:schemeClr val="accent4"/>
                </a:solidFill>
              </a:defRPr>
            </a:lvl6pPr>
            <a:lvl7pPr lvl="6" rtl="0">
              <a:spcBef>
                <a:spcPts val="0"/>
              </a:spcBef>
              <a:spcAft>
                <a:spcPts val="0"/>
              </a:spcAft>
              <a:buClr>
                <a:schemeClr val="accent4"/>
              </a:buClr>
              <a:buSzPts val="1800"/>
              <a:buNone/>
              <a:defRPr sz="1800">
                <a:solidFill>
                  <a:schemeClr val="accent4"/>
                </a:solidFill>
              </a:defRPr>
            </a:lvl7pPr>
            <a:lvl8pPr lvl="7" rtl="0">
              <a:spcBef>
                <a:spcPts val="0"/>
              </a:spcBef>
              <a:spcAft>
                <a:spcPts val="0"/>
              </a:spcAft>
              <a:buClr>
                <a:schemeClr val="accent4"/>
              </a:buClr>
              <a:buSzPts val="1800"/>
              <a:buNone/>
              <a:defRPr sz="1800">
                <a:solidFill>
                  <a:schemeClr val="accent4"/>
                </a:solidFill>
              </a:defRPr>
            </a:lvl8pPr>
            <a:lvl9pPr lvl="8" rtl="0">
              <a:spcBef>
                <a:spcPts val="0"/>
              </a:spcBef>
              <a:spcAft>
                <a:spcPts val="0"/>
              </a:spcAft>
              <a:buClr>
                <a:schemeClr val="accent4"/>
              </a:buClr>
              <a:buSzPts val="1800"/>
              <a:buNone/>
              <a:defRPr sz="1800">
                <a:solidFill>
                  <a:schemeClr val="accent4"/>
                </a:solidFill>
              </a:defRPr>
            </a:lvl9pPr>
          </a:lstStyle>
          <a:p>
            <a:r>
              <a:t>xx%</a:t>
            </a:r>
          </a:p>
        </p:txBody>
      </p:sp>
      <p:sp>
        <p:nvSpPr>
          <p:cNvPr id="549" name="Google Shape;549;p61"/>
          <p:cNvSpPr/>
          <p:nvPr/>
        </p:nvSpPr>
        <p:spPr>
          <a:xfrm>
            <a:off x="4628767" y="3516923"/>
            <a:ext cx="1138846" cy="423890"/>
          </a:xfrm>
          <a:custGeom>
            <a:avLst/>
            <a:gdLst/>
            <a:ahLst/>
            <a:cxnLst/>
            <a:rect l="l" t="t" r="r" b="b"/>
            <a:pathLst>
              <a:path w="36243" h="13490" extrusionOk="0">
                <a:moveTo>
                  <a:pt x="14002" y="0"/>
                </a:moveTo>
                <a:cubicBezTo>
                  <a:pt x="9370" y="0"/>
                  <a:pt x="5620" y="3750"/>
                  <a:pt x="5620" y="8370"/>
                </a:cubicBezTo>
                <a:lnTo>
                  <a:pt x="5620" y="8406"/>
                </a:lnTo>
                <a:cubicBezTo>
                  <a:pt x="5465" y="8394"/>
                  <a:pt x="5286" y="8370"/>
                  <a:pt x="5120" y="8370"/>
                </a:cubicBezTo>
                <a:cubicBezTo>
                  <a:pt x="2286" y="8370"/>
                  <a:pt x="0" y="10668"/>
                  <a:pt x="0" y="13490"/>
                </a:cubicBezTo>
                <a:lnTo>
                  <a:pt x="36243" y="13490"/>
                </a:lnTo>
                <a:cubicBezTo>
                  <a:pt x="35885" y="11144"/>
                  <a:pt x="33861" y="9370"/>
                  <a:pt x="31433" y="9370"/>
                </a:cubicBezTo>
                <a:cubicBezTo>
                  <a:pt x="30587" y="9370"/>
                  <a:pt x="29778" y="9596"/>
                  <a:pt x="29075" y="9966"/>
                </a:cubicBezTo>
                <a:cubicBezTo>
                  <a:pt x="27944" y="8251"/>
                  <a:pt x="26003" y="7120"/>
                  <a:pt x="23777" y="7120"/>
                </a:cubicBezTo>
                <a:cubicBezTo>
                  <a:pt x="23277" y="7120"/>
                  <a:pt x="22789" y="7179"/>
                  <a:pt x="22312" y="7299"/>
                </a:cubicBezTo>
                <a:cubicBezTo>
                  <a:pt x="21788" y="3179"/>
                  <a:pt x="18276" y="0"/>
                  <a:pt x="1400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 name="Google Shape;550;p61"/>
          <p:cNvSpPr/>
          <p:nvPr/>
        </p:nvSpPr>
        <p:spPr>
          <a:xfrm>
            <a:off x="4115552" y="1753115"/>
            <a:ext cx="967144" cy="360014"/>
          </a:xfrm>
          <a:custGeom>
            <a:avLst/>
            <a:gdLst/>
            <a:ahLst/>
            <a:cxnLst/>
            <a:rect l="l" t="t" r="r" b="b"/>
            <a:pathLst>
              <a:path w="36243" h="13490" extrusionOk="0">
                <a:moveTo>
                  <a:pt x="14002" y="0"/>
                </a:moveTo>
                <a:cubicBezTo>
                  <a:pt x="9370" y="0"/>
                  <a:pt x="5620" y="3750"/>
                  <a:pt x="5620" y="8370"/>
                </a:cubicBezTo>
                <a:lnTo>
                  <a:pt x="5620" y="8406"/>
                </a:lnTo>
                <a:cubicBezTo>
                  <a:pt x="5465" y="8394"/>
                  <a:pt x="5286" y="8370"/>
                  <a:pt x="5120" y="8370"/>
                </a:cubicBezTo>
                <a:cubicBezTo>
                  <a:pt x="2286" y="8370"/>
                  <a:pt x="0" y="10668"/>
                  <a:pt x="0" y="13490"/>
                </a:cubicBezTo>
                <a:lnTo>
                  <a:pt x="36243" y="13490"/>
                </a:lnTo>
                <a:cubicBezTo>
                  <a:pt x="35885" y="11144"/>
                  <a:pt x="33861" y="9370"/>
                  <a:pt x="31433" y="9370"/>
                </a:cubicBezTo>
                <a:cubicBezTo>
                  <a:pt x="30587" y="9370"/>
                  <a:pt x="29778" y="9596"/>
                  <a:pt x="29075" y="9966"/>
                </a:cubicBezTo>
                <a:cubicBezTo>
                  <a:pt x="27944" y="8251"/>
                  <a:pt x="26003" y="7120"/>
                  <a:pt x="23777" y="7120"/>
                </a:cubicBezTo>
                <a:cubicBezTo>
                  <a:pt x="23277" y="7120"/>
                  <a:pt x="22789" y="7179"/>
                  <a:pt x="22312" y="7299"/>
                </a:cubicBezTo>
                <a:cubicBezTo>
                  <a:pt x="21788" y="3179"/>
                  <a:pt x="18276" y="0"/>
                  <a:pt x="1400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 name="Google Shape;551;p61"/>
          <p:cNvSpPr/>
          <p:nvPr/>
        </p:nvSpPr>
        <p:spPr>
          <a:xfrm flipH="1">
            <a:off x="7012519" y="4037949"/>
            <a:ext cx="1138755" cy="423890"/>
          </a:xfrm>
          <a:custGeom>
            <a:avLst/>
            <a:gdLst/>
            <a:ahLst/>
            <a:cxnLst/>
            <a:rect l="l" t="t" r="r" b="b"/>
            <a:pathLst>
              <a:path w="36243" h="13490" extrusionOk="0">
                <a:moveTo>
                  <a:pt x="14002" y="0"/>
                </a:moveTo>
                <a:cubicBezTo>
                  <a:pt x="9370" y="0"/>
                  <a:pt x="5620" y="3750"/>
                  <a:pt x="5620" y="8370"/>
                </a:cubicBezTo>
                <a:lnTo>
                  <a:pt x="5620" y="8406"/>
                </a:lnTo>
                <a:cubicBezTo>
                  <a:pt x="5465" y="8394"/>
                  <a:pt x="5286" y="8370"/>
                  <a:pt x="5120" y="8370"/>
                </a:cubicBezTo>
                <a:cubicBezTo>
                  <a:pt x="2286" y="8370"/>
                  <a:pt x="0" y="10668"/>
                  <a:pt x="0" y="13490"/>
                </a:cubicBezTo>
                <a:lnTo>
                  <a:pt x="36243" y="13490"/>
                </a:lnTo>
                <a:cubicBezTo>
                  <a:pt x="35885" y="11144"/>
                  <a:pt x="33861" y="9370"/>
                  <a:pt x="31433" y="9370"/>
                </a:cubicBezTo>
                <a:cubicBezTo>
                  <a:pt x="30587" y="9370"/>
                  <a:pt x="29778" y="9596"/>
                  <a:pt x="29075" y="9966"/>
                </a:cubicBezTo>
                <a:cubicBezTo>
                  <a:pt x="27944" y="8251"/>
                  <a:pt x="26003" y="7120"/>
                  <a:pt x="23777" y="7120"/>
                </a:cubicBezTo>
                <a:cubicBezTo>
                  <a:pt x="23277" y="7120"/>
                  <a:pt x="22789" y="7179"/>
                  <a:pt x="22312" y="7299"/>
                </a:cubicBezTo>
                <a:cubicBezTo>
                  <a:pt x="21788" y="3179"/>
                  <a:pt x="18276" y="0"/>
                  <a:pt x="1400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 name="Google Shape;552;p61"/>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matchingName="Title design 2">
  <p:cSld name="TITLE_ONLY_1_1_1_1">
    <p:spTree>
      <p:nvGrpSpPr>
        <p:cNvPr id="1" name="Shape 553"/>
        <p:cNvGrpSpPr/>
        <p:nvPr/>
      </p:nvGrpSpPr>
      <p:grpSpPr>
        <a:xfrm>
          <a:off x="0" y="0"/>
          <a:ext cx="0" cy="0"/>
          <a:chOff x="0" y="0"/>
          <a:chExt cx="0" cy="0"/>
        </a:xfrm>
      </p:grpSpPr>
      <p:sp>
        <p:nvSpPr>
          <p:cNvPr id="554" name="Google Shape;554;p62"/>
          <p:cNvSpPr txBox="1">
            <a:spLocks noGrp="1"/>
          </p:cNvSpPr>
          <p:nvPr>
            <p:ph type="title"/>
          </p:nvPr>
        </p:nvSpPr>
        <p:spPr>
          <a:xfrm>
            <a:off x="2092450" y="445025"/>
            <a:ext cx="6331800" cy="5727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800"/>
              <a:buNone/>
              <a:defRPr sz="1800" b="0">
                <a:latin typeface="Source Sans Pro"/>
                <a:ea typeface="Source Sans Pro"/>
                <a:cs typeface="Source Sans Pro"/>
                <a:sym typeface="Source Sans Pro"/>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555" name="Google Shape;555;p62"/>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matchingName="Title and two columns 1">
  <p:cSld name="CUSTOM_9_1">
    <p:spTree>
      <p:nvGrpSpPr>
        <p:cNvPr id="1" name="Shape 556"/>
        <p:cNvGrpSpPr/>
        <p:nvPr/>
      </p:nvGrpSpPr>
      <p:grpSpPr>
        <a:xfrm>
          <a:off x="0" y="0"/>
          <a:ext cx="0" cy="0"/>
          <a:chOff x="0" y="0"/>
          <a:chExt cx="0" cy="0"/>
        </a:xfrm>
      </p:grpSpPr>
      <p:sp>
        <p:nvSpPr>
          <p:cNvPr id="557" name="Google Shape;557;p63"/>
          <p:cNvSpPr txBox="1">
            <a:spLocks noGrp="1"/>
          </p:cNvSpPr>
          <p:nvPr>
            <p:ph type="subTitle" idx="1"/>
          </p:nvPr>
        </p:nvSpPr>
        <p:spPr>
          <a:xfrm>
            <a:off x="4745775" y="3616375"/>
            <a:ext cx="2942100" cy="357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500"/>
              <a:buFont typeface="Archivo Black"/>
              <a:buNone/>
              <a:defRPr sz="2000">
                <a:solidFill>
                  <a:schemeClr val="dk1"/>
                </a:solidFill>
                <a:latin typeface="Archivo Black"/>
                <a:ea typeface="Archivo Black"/>
                <a:cs typeface="Archivo Black"/>
                <a:sym typeface="Archivo Black"/>
              </a:defRPr>
            </a:lvl1pPr>
            <a:lvl2pPr lvl="1" algn="ctr" rtl="0">
              <a:spcBef>
                <a:spcPts val="1600"/>
              </a:spcBef>
              <a:spcAft>
                <a:spcPts val="0"/>
              </a:spcAft>
              <a:buClr>
                <a:schemeClr val="dk1"/>
              </a:buClr>
              <a:buSzPts val="2500"/>
              <a:buFont typeface="Archivo Black"/>
              <a:buNone/>
              <a:defRPr sz="2500">
                <a:solidFill>
                  <a:schemeClr val="dk1"/>
                </a:solidFill>
                <a:latin typeface="Archivo Black"/>
                <a:ea typeface="Archivo Black"/>
                <a:cs typeface="Archivo Black"/>
                <a:sym typeface="Archivo Black"/>
              </a:defRPr>
            </a:lvl2pPr>
            <a:lvl3pPr lvl="2" algn="ctr" rtl="0">
              <a:spcBef>
                <a:spcPts val="1600"/>
              </a:spcBef>
              <a:spcAft>
                <a:spcPts val="0"/>
              </a:spcAft>
              <a:buClr>
                <a:schemeClr val="dk1"/>
              </a:buClr>
              <a:buSzPts val="2500"/>
              <a:buFont typeface="Archivo Black"/>
              <a:buNone/>
              <a:defRPr sz="2500">
                <a:solidFill>
                  <a:schemeClr val="dk1"/>
                </a:solidFill>
                <a:latin typeface="Archivo Black"/>
                <a:ea typeface="Archivo Black"/>
                <a:cs typeface="Archivo Black"/>
                <a:sym typeface="Archivo Black"/>
              </a:defRPr>
            </a:lvl3pPr>
            <a:lvl4pPr lvl="3" algn="ctr" rtl="0">
              <a:spcBef>
                <a:spcPts val="1600"/>
              </a:spcBef>
              <a:spcAft>
                <a:spcPts val="0"/>
              </a:spcAft>
              <a:buClr>
                <a:schemeClr val="dk1"/>
              </a:buClr>
              <a:buSzPts val="2500"/>
              <a:buFont typeface="Archivo Black"/>
              <a:buNone/>
              <a:defRPr sz="2500">
                <a:solidFill>
                  <a:schemeClr val="dk1"/>
                </a:solidFill>
                <a:latin typeface="Archivo Black"/>
                <a:ea typeface="Archivo Black"/>
                <a:cs typeface="Archivo Black"/>
                <a:sym typeface="Archivo Black"/>
              </a:defRPr>
            </a:lvl4pPr>
            <a:lvl5pPr lvl="4" algn="ctr" rtl="0">
              <a:spcBef>
                <a:spcPts val="1600"/>
              </a:spcBef>
              <a:spcAft>
                <a:spcPts val="0"/>
              </a:spcAft>
              <a:buClr>
                <a:schemeClr val="dk1"/>
              </a:buClr>
              <a:buSzPts val="2500"/>
              <a:buFont typeface="Archivo Black"/>
              <a:buNone/>
              <a:defRPr sz="2500">
                <a:solidFill>
                  <a:schemeClr val="dk1"/>
                </a:solidFill>
                <a:latin typeface="Archivo Black"/>
                <a:ea typeface="Archivo Black"/>
                <a:cs typeface="Archivo Black"/>
                <a:sym typeface="Archivo Black"/>
              </a:defRPr>
            </a:lvl5pPr>
            <a:lvl6pPr lvl="5" algn="ctr" rtl="0">
              <a:spcBef>
                <a:spcPts val="1600"/>
              </a:spcBef>
              <a:spcAft>
                <a:spcPts val="0"/>
              </a:spcAft>
              <a:buClr>
                <a:schemeClr val="dk1"/>
              </a:buClr>
              <a:buSzPts val="2500"/>
              <a:buFont typeface="Archivo Black"/>
              <a:buNone/>
              <a:defRPr sz="2500">
                <a:solidFill>
                  <a:schemeClr val="dk1"/>
                </a:solidFill>
                <a:latin typeface="Archivo Black"/>
                <a:ea typeface="Archivo Black"/>
                <a:cs typeface="Archivo Black"/>
                <a:sym typeface="Archivo Black"/>
              </a:defRPr>
            </a:lvl6pPr>
            <a:lvl7pPr lvl="6" algn="ctr" rtl="0">
              <a:spcBef>
                <a:spcPts val="1600"/>
              </a:spcBef>
              <a:spcAft>
                <a:spcPts val="0"/>
              </a:spcAft>
              <a:buClr>
                <a:schemeClr val="dk1"/>
              </a:buClr>
              <a:buSzPts val="2500"/>
              <a:buFont typeface="Archivo Black"/>
              <a:buNone/>
              <a:defRPr sz="2500">
                <a:solidFill>
                  <a:schemeClr val="dk1"/>
                </a:solidFill>
                <a:latin typeface="Archivo Black"/>
                <a:ea typeface="Archivo Black"/>
                <a:cs typeface="Archivo Black"/>
                <a:sym typeface="Archivo Black"/>
              </a:defRPr>
            </a:lvl7pPr>
            <a:lvl8pPr lvl="7" algn="ctr" rtl="0">
              <a:spcBef>
                <a:spcPts val="1600"/>
              </a:spcBef>
              <a:spcAft>
                <a:spcPts val="0"/>
              </a:spcAft>
              <a:buClr>
                <a:schemeClr val="dk1"/>
              </a:buClr>
              <a:buSzPts val="2500"/>
              <a:buFont typeface="Archivo Black"/>
              <a:buNone/>
              <a:defRPr sz="2500">
                <a:solidFill>
                  <a:schemeClr val="dk1"/>
                </a:solidFill>
                <a:latin typeface="Archivo Black"/>
                <a:ea typeface="Archivo Black"/>
                <a:cs typeface="Archivo Black"/>
                <a:sym typeface="Archivo Black"/>
              </a:defRPr>
            </a:lvl8pPr>
            <a:lvl9pPr lvl="8" algn="ctr" rtl="0">
              <a:spcBef>
                <a:spcPts val="1600"/>
              </a:spcBef>
              <a:spcAft>
                <a:spcPts val="1600"/>
              </a:spcAft>
              <a:buClr>
                <a:schemeClr val="dk1"/>
              </a:buClr>
              <a:buSzPts val="2500"/>
              <a:buFont typeface="Archivo Black"/>
              <a:buNone/>
              <a:defRPr sz="2500">
                <a:solidFill>
                  <a:schemeClr val="dk1"/>
                </a:solidFill>
                <a:latin typeface="Archivo Black"/>
                <a:ea typeface="Archivo Black"/>
                <a:cs typeface="Archivo Black"/>
                <a:sym typeface="Archivo Black"/>
              </a:defRPr>
            </a:lvl9pPr>
          </a:lstStyle>
          <a:p>
            <a:endParaRPr/>
          </a:p>
        </p:txBody>
      </p:sp>
      <p:sp>
        <p:nvSpPr>
          <p:cNvPr id="558" name="Google Shape;558;p63"/>
          <p:cNvSpPr txBox="1">
            <a:spLocks noGrp="1"/>
          </p:cNvSpPr>
          <p:nvPr>
            <p:ph type="subTitle" idx="2"/>
          </p:nvPr>
        </p:nvSpPr>
        <p:spPr>
          <a:xfrm>
            <a:off x="4909700" y="4003700"/>
            <a:ext cx="2614200" cy="652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b="0"/>
            </a:lvl1pPr>
            <a:lvl2pPr lvl="1" algn="ctr" rtl="0">
              <a:spcBef>
                <a:spcPts val="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559" name="Google Shape;559;p63"/>
          <p:cNvSpPr txBox="1">
            <a:spLocks noGrp="1"/>
          </p:cNvSpPr>
          <p:nvPr>
            <p:ph type="subTitle" idx="3"/>
          </p:nvPr>
        </p:nvSpPr>
        <p:spPr>
          <a:xfrm>
            <a:off x="1456129" y="3616375"/>
            <a:ext cx="2942100" cy="357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500"/>
              <a:buFont typeface="Archivo Black"/>
              <a:buNone/>
              <a:defRPr sz="2000">
                <a:solidFill>
                  <a:schemeClr val="dk1"/>
                </a:solidFill>
                <a:latin typeface="Archivo Black"/>
                <a:ea typeface="Archivo Black"/>
                <a:cs typeface="Archivo Black"/>
                <a:sym typeface="Archivo Black"/>
              </a:defRPr>
            </a:lvl1pPr>
            <a:lvl2pPr lvl="1" algn="ctr" rtl="0">
              <a:spcBef>
                <a:spcPts val="1600"/>
              </a:spcBef>
              <a:spcAft>
                <a:spcPts val="0"/>
              </a:spcAft>
              <a:buClr>
                <a:schemeClr val="dk1"/>
              </a:buClr>
              <a:buSzPts val="2500"/>
              <a:buFont typeface="Archivo Black"/>
              <a:buNone/>
              <a:defRPr sz="2500">
                <a:solidFill>
                  <a:schemeClr val="dk1"/>
                </a:solidFill>
                <a:latin typeface="Archivo Black"/>
                <a:ea typeface="Archivo Black"/>
                <a:cs typeface="Archivo Black"/>
                <a:sym typeface="Archivo Black"/>
              </a:defRPr>
            </a:lvl2pPr>
            <a:lvl3pPr lvl="2" algn="ctr" rtl="0">
              <a:spcBef>
                <a:spcPts val="1600"/>
              </a:spcBef>
              <a:spcAft>
                <a:spcPts val="0"/>
              </a:spcAft>
              <a:buClr>
                <a:schemeClr val="dk1"/>
              </a:buClr>
              <a:buSzPts val="2500"/>
              <a:buFont typeface="Archivo Black"/>
              <a:buNone/>
              <a:defRPr sz="2500">
                <a:solidFill>
                  <a:schemeClr val="dk1"/>
                </a:solidFill>
                <a:latin typeface="Archivo Black"/>
                <a:ea typeface="Archivo Black"/>
                <a:cs typeface="Archivo Black"/>
                <a:sym typeface="Archivo Black"/>
              </a:defRPr>
            </a:lvl3pPr>
            <a:lvl4pPr lvl="3" algn="ctr" rtl="0">
              <a:spcBef>
                <a:spcPts val="1600"/>
              </a:spcBef>
              <a:spcAft>
                <a:spcPts val="0"/>
              </a:spcAft>
              <a:buClr>
                <a:schemeClr val="dk1"/>
              </a:buClr>
              <a:buSzPts val="2500"/>
              <a:buFont typeface="Archivo Black"/>
              <a:buNone/>
              <a:defRPr sz="2500">
                <a:solidFill>
                  <a:schemeClr val="dk1"/>
                </a:solidFill>
                <a:latin typeface="Archivo Black"/>
                <a:ea typeface="Archivo Black"/>
                <a:cs typeface="Archivo Black"/>
                <a:sym typeface="Archivo Black"/>
              </a:defRPr>
            </a:lvl4pPr>
            <a:lvl5pPr lvl="4" algn="ctr" rtl="0">
              <a:spcBef>
                <a:spcPts val="1600"/>
              </a:spcBef>
              <a:spcAft>
                <a:spcPts val="0"/>
              </a:spcAft>
              <a:buClr>
                <a:schemeClr val="dk1"/>
              </a:buClr>
              <a:buSzPts val="2500"/>
              <a:buFont typeface="Archivo Black"/>
              <a:buNone/>
              <a:defRPr sz="2500">
                <a:solidFill>
                  <a:schemeClr val="dk1"/>
                </a:solidFill>
                <a:latin typeface="Archivo Black"/>
                <a:ea typeface="Archivo Black"/>
                <a:cs typeface="Archivo Black"/>
                <a:sym typeface="Archivo Black"/>
              </a:defRPr>
            </a:lvl5pPr>
            <a:lvl6pPr lvl="5" algn="ctr" rtl="0">
              <a:spcBef>
                <a:spcPts val="1600"/>
              </a:spcBef>
              <a:spcAft>
                <a:spcPts val="0"/>
              </a:spcAft>
              <a:buClr>
                <a:schemeClr val="dk1"/>
              </a:buClr>
              <a:buSzPts val="2500"/>
              <a:buFont typeface="Archivo Black"/>
              <a:buNone/>
              <a:defRPr sz="2500">
                <a:solidFill>
                  <a:schemeClr val="dk1"/>
                </a:solidFill>
                <a:latin typeface="Archivo Black"/>
                <a:ea typeface="Archivo Black"/>
                <a:cs typeface="Archivo Black"/>
                <a:sym typeface="Archivo Black"/>
              </a:defRPr>
            </a:lvl6pPr>
            <a:lvl7pPr lvl="6" algn="ctr" rtl="0">
              <a:spcBef>
                <a:spcPts val="1600"/>
              </a:spcBef>
              <a:spcAft>
                <a:spcPts val="0"/>
              </a:spcAft>
              <a:buClr>
                <a:schemeClr val="dk1"/>
              </a:buClr>
              <a:buSzPts val="2500"/>
              <a:buFont typeface="Archivo Black"/>
              <a:buNone/>
              <a:defRPr sz="2500">
                <a:solidFill>
                  <a:schemeClr val="dk1"/>
                </a:solidFill>
                <a:latin typeface="Archivo Black"/>
                <a:ea typeface="Archivo Black"/>
                <a:cs typeface="Archivo Black"/>
                <a:sym typeface="Archivo Black"/>
              </a:defRPr>
            </a:lvl7pPr>
            <a:lvl8pPr lvl="7" algn="ctr" rtl="0">
              <a:spcBef>
                <a:spcPts val="1600"/>
              </a:spcBef>
              <a:spcAft>
                <a:spcPts val="0"/>
              </a:spcAft>
              <a:buClr>
                <a:schemeClr val="dk1"/>
              </a:buClr>
              <a:buSzPts val="2500"/>
              <a:buFont typeface="Archivo Black"/>
              <a:buNone/>
              <a:defRPr sz="2500">
                <a:solidFill>
                  <a:schemeClr val="dk1"/>
                </a:solidFill>
                <a:latin typeface="Archivo Black"/>
                <a:ea typeface="Archivo Black"/>
                <a:cs typeface="Archivo Black"/>
                <a:sym typeface="Archivo Black"/>
              </a:defRPr>
            </a:lvl8pPr>
            <a:lvl9pPr lvl="8" algn="ctr" rtl="0">
              <a:spcBef>
                <a:spcPts val="1600"/>
              </a:spcBef>
              <a:spcAft>
                <a:spcPts val="1600"/>
              </a:spcAft>
              <a:buClr>
                <a:schemeClr val="dk1"/>
              </a:buClr>
              <a:buSzPts val="2500"/>
              <a:buFont typeface="Archivo Black"/>
              <a:buNone/>
              <a:defRPr sz="2500">
                <a:solidFill>
                  <a:schemeClr val="dk1"/>
                </a:solidFill>
                <a:latin typeface="Archivo Black"/>
                <a:ea typeface="Archivo Black"/>
                <a:cs typeface="Archivo Black"/>
                <a:sym typeface="Archivo Black"/>
              </a:defRPr>
            </a:lvl9pPr>
          </a:lstStyle>
          <a:p>
            <a:endParaRPr/>
          </a:p>
        </p:txBody>
      </p:sp>
      <p:sp>
        <p:nvSpPr>
          <p:cNvPr id="560" name="Google Shape;560;p63"/>
          <p:cNvSpPr txBox="1">
            <a:spLocks noGrp="1"/>
          </p:cNvSpPr>
          <p:nvPr>
            <p:ph type="subTitle" idx="4"/>
          </p:nvPr>
        </p:nvSpPr>
        <p:spPr>
          <a:xfrm>
            <a:off x="1620200" y="4003700"/>
            <a:ext cx="2614200" cy="652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b="0"/>
            </a:lvl1pPr>
            <a:lvl2pPr lvl="1" algn="ctr" rtl="0">
              <a:spcBef>
                <a:spcPts val="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561" name="Google Shape;561;p63"/>
          <p:cNvSpPr txBox="1">
            <a:spLocks noGrp="1"/>
          </p:cNvSpPr>
          <p:nvPr>
            <p:ph type="title"/>
          </p:nvPr>
        </p:nvSpPr>
        <p:spPr>
          <a:xfrm>
            <a:off x="713225" y="445025"/>
            <a:ext cx="77175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562" name="Google Shape;562;p63"/>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matchingName="Title and three columns 1">
  <p:cSld name="CUSTOM_1_1">
    <p:spTree>
      <p:nvGrpSpPr>
        <p:cNvPr id="1" name="Shape 563"/>
        <p:cNvGrpSpPr/>
        <p:nvPr/>
      </p:nvGrpSpPr>
      <p:grpSpPr>
        <a:xfrm>
          <a:off x="0" y="0"/>
          <a:ext cx="0" cy="0"/>
          <a:chOff x="0" y="0"/>
          <a:chExt cx="0" cy="0"/>
        </a:xfrm>
      </p:grpSpPr>
      <p:sp>
        <p:nvSpPr>
          <p:cNvPr id="564" name="Google Shape;564;p64"/>
          <p:cNvSpPr/>
          <p:nvPr/>
        </p:nvSpPr>
        <p:spPr>
          <a:xfrm rot="10800000" flipH="1">
            <a:off x="3484350" y="-789353"/>
            <a:ext cx="2175300" cy="1106100"/>
          </a:xfrm>
          <a:prstGeom prst="roundRect">
            <a:avLst>
              <a:gd name="adj" fmla="val 500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 name="Google Shape;565;p64"/>
          <p:cNvSpPr/>
          <p:nvPr/>
        </p:nvSpPr>
        <p:spPr>
          <a:xfrm rot="10800000" flipH="1">
            <a:off x="945750" y="-789353"/>
            <a:ext cx="2175300" cy="1106100"/>
          </a:xfrm>
          <a:prstGeom prst="roundRect">
            <a:avLst>
              <a:gd name="adj" fmla="val 50000"/>
            </a:avLst>
          </a:prstGeom>
          <a:solidFill>
            <a:srgbClr val="DA76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64"/>
          <p:cNvSpPr/>
          <p:nvPr/>
        </p:nvSpPr>
        <p:spPr>
          <a:xfrm rot="10800000" flipH="1">
            <a:off x="6015112" y="-789353"/>
            <a:ext cx="2175300" cy="1106100"/>
          </a:xfrm>
          <a:prstGeom prst="roundRect">
            <a:avLst>
              <a:gd name="adj" fmla="val 500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 name="Google Shape;567;p64"/>
          <p:cNvSpPr/>
          <p:nvPr/>
        </p:nvSpPr>
        <p:spPr>
          <a:xfrm rot="10800000" flipH="1">
            <a:off x="945750" y="4819900"/>
            <a:ext cx="7244700" cy="1106100"/>
          </a:xfrm>
          <a:prstGeom prst="roundRect">
            <a:avLst>
              <a:gd name="adj" fmla="val 500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 name="Google Shape;568;p64"/>
          <p:cNvSpPr/>
          <p:nvPr/>
        </p:nvSpPr>
        <p:spPr>
          <a:xfrm>
            <a:off x="8630425" y="2885425"/>
            <a:ext cx="952500" cy="952500"/>
          </a:xfrm>
          <a:prstGeom prst="ellipse">
            <a:avLst/>
          </a:prstGeom>
          <a:solidFill>
            <a:schemeClr val="lt1"/>
          </a:solidFill>
          <a:ln>
            <a:noFill/>
          </a:ln>
          <a:effectLst>
            <a:outerShdw blurRad="157163" dist="47625" dir="3180000" algn="bl" rotWithShape="0">
              <a:srgbClr val="666666">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 name="Google Shape;569;p64"/>
          <p:cNvSpPr/>
          <p:nvPr/>
        </p:nvSpPr>
        <p:spPr>
          <a:xfrm>
            <a:off x="-317650" y="663975"/>
            <a:ext cx="952500" cy="952500"/>
          </a:xfrm>
          <a:prstGeom prst="ellipse">
            <a:avLst/>
          </a:prstGeom>
          <a:solidFill>
            <a:schemeClr val="lt1"/>
          </a:solidFill>
          <a:ln>
            <a:noFill/>
          </a:ln>
          <a:effectLst>
            <a:outerShdw blurRad="157163" dist="47625" dir="3180000" algn="bl" rotWithShape="0">
              <a:srgbClr val="666666">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 name="Google Shape;570;p64"/>
          <p:cNvSpPr txBox="1">
            <a:spLocks noGrp="1"/>
          </p:cNvSpPr>
          <p:nvPr>
            <p:ph type="title"/>
          </p:nvPr>
        </p:nvSpPr>
        <p:spPr>
          <a:xfrm>
            <a:off x="963141" y="3367547"/>
            <a:ext cx="21753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24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endParaRPr/>
          </a:p>
        </p:txBody>
      </p:sp>
      <p:sp>
        <p:nvSpPr>
          <p:cNvPr id="571" name="Google Shape;571;p64"/>
          <p:cNvSpPr txBox="1">
            <a:spLocks noGrp="1"/>
          </p:cNvSpPr>
          <p:nvPr>
            <p:ph type="subTitle" idx="1"/>
          </p:nvPr>
        </p:nvSpPr>
        <p:spPr>
          <a:xfrm>
            <a:off x="963141" y="3837924"/>
            <a:ext cx="2175300" cy="572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572" name="Google Shape;572;p64"/>
          <p:cNvSpPr txBox="1">
            <a:spLocks noGrp="1"/>
          </p:cNvSpPr>
          <p:nvPr>
            <p:ph type="title" idx="2"/>
          </p:nvPr>
        </p:nvSpPr>
        <p:spPr>
          <a:xfrm>
            <a:off x="3484350" y="3367547"/>
            <a:ext cx="21753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24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endParaRPr/>
          </a:p>
        </p:txBody>
      </p:sp>
      <p:sp>
        <p:nvSpPr>
          <p:cNvPr id="573" name="Google Shape;573;p64"/>
          <p:cNvSpPr txBox="1">
            <a:spLocks noGrp="1"/>
          </p:cNvSpPr>
          <p:nvPr>
            <p:ph type="subTitle" idx="3"/>
          </p:nvPr>
        </p:nvSpPr>
        <p:spPr>
          <a:xfrm>
            <a:off x="3484350" y="3837924"/>
            <a:ext cx="2175300" cy="572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574" name="Google Shape;574;p64"/>
          <p:cNvSpPr txBox="1">
            <a:spLocks noGrp="1"/>
          </p:cNvSpPr>
          <p:nvPr>
            <p:ph type="title" idx="4"/>
          </p:nvPr>
        </p:nvSpPr>
        <p:spPr>
          <a:xfrm>
            <a:off x="6005559" y="3367547"/>
            <a:ext cx="21753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24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endParaRPr/>
          </a:p>
        </p:txBody>
      </p:sp>
      <p:sp>
        <p:nvSpPr>
          <p:cNvPr id="575" name="Google Shape;575;p64"/>
          <p:cNvSpPr txBox="1">
            <a:spLocks noGrp="1"/>
          </p:cNvSpPr>
          <p:nvPr>
            <p:ph type="subTitle" idx="5"/>
          </p:nvPr>
        </p:nvSpPr>
        <p:spPr>
          <a:xfrm>
            <a:off x="6005559" y="3837924"/>
            <a:ext cx="2175300" cy="572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576" name="Google Shape;576;p64"/>
          <p:cNvSpPr txBox="1">
            <a:spLocks noGrp="1"/>
          </p:cNvSpPr>
          <p:nvPr>
            <p:ph type="title" idx="6"/>
          </p:nvPr>
        </p:nvSpPr>
        <p:spPr>
          <a:xfrm>
            <a:off x="713225" y="368825"/>
            <a:ext cx="77082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577" name="Google Shape;577;p64"/>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matchingName="Thanks">
  <p:cSld name="CUSTOM_24">
    <p:spTree>
      <p:nvGrpSpPr>
        <p:cNvPr id="1" name="Shape 578"/>
        <p:cNvGrpSpPr/>
        <p:nvPr/>
      </p:nvGrpSpPr>
      <p:grpSpPr>
        <a:xfrm>
          <a:off x="0" y="0"/>
          <a:ext cx="0" cy="0"/>
          <a:chOff x="0" y="0"/>
          <a:chExt cx="0" cy="0"/>
        </a:xfrm>
      </p:grpSpPr>
      <p:sp>
        <p:nvSpPr>
          <p:cNvPr id="579" name="Google Shape;579;p65"/>
          <p:cNvSpPr txBox="1"/>
          <p:nvPr/>
        </p:nvSpPr>
        <p:spPr>
          <a:xfrm>
            <a:off x="4919100" y="3203750"/>
            <a:ext cx="3464100" cy="615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None/>
            </a:pPr>
            <a:r>
              <a:rPr lang="en" sz="1200">
                <a:solidFill>
                  <a:schemeClr val="dk1"/>
                </a:solidFill>
                <a:latin typeface="Roboto"/>
                <a:ea typeface="Roboto"/>
                <a:cs typeface="Roboto"/>
                <a:sym typeface="Roboto"/>
              </a:rPr>
              <a:t>CREDITS: This presentation template was created by </a:t>
            </a:r>
            <a:r>
              <a:rPr lang="en" sz="1200" b="1">
                <a:solidFill>
                  <a:schemeClr val="dk1"/>
                </a:solidFill>
                <a:uFill>
                  <a:noFill/>
                </a:uFill>
                <a:latin typeface="Roboto"/>
                <a:ea typeface="Roboto"/>
                <a:cs typeface="Roboto"/>
                <a:sym typeface="Roboto"/>
                <a:hlinkClick r:id="rId2">
                  <a:extLst>
                    <a:ext uri="{A12FA001-AC4F-418D-AE19-62706E023703}">
                      <ahyp:hlinkClr xmlns:ahyp="http://schemas.microsoft.com/office/drawing/2018/hyperlinkcolor" val="tx"/>
                    </a:ext>
                  </a:extLst>
                </a:hlinkClick>
              </a:rPr>
              <a:t>Slidesgo</a:t>
            </a:r>
            <a:r>
              <a:rPr lang="en" sz="1200">
                <a:solidFill>
                  <a:schemeClr val="dk1"/>
                </a:solidFill>
                <a:latin typeface="Roboto"/>
                <a:ea typeface="Roboto"/>
                <a:cs typeface="Roboto"/>
                <a:sym typeface="Roboto"/>
              </a:rPr>
              <a:t>, including icons by </a:t>
            </a:r>
            <a:r>
              <a:rPr lang="en" sz="1200" b="1">
                <a:solidFill>
                  <a:schemeClr val="dk1"/>
                </a:solidFill>
                <a:uFill>
                  <a:noFill/>
                </a:uFill>
                <a:latin typeface="Roboto"/>
                <a:ea typeface="Roboto"/>
                <a:cs typeface="Roboto"/>
                <a:sym typeface="Roboto"/>
                <a:hlinkClick r:id="rId3">
                  <a:extLst>
                    <a:ext uri="{A12FA001-AC4F-418D-AE19-62706E023703}">
                      <ahyp:hlinkClr xmlns:ahyp="http://schemas.microsoft.com/office/drawing/2018/hyperlinkcolor" val="tx"/>
                    </a:ext>
                  </a:extLst>
                </a:hlinkClick>
              </a:rPr>
              <a:t>Flaticon</a:t>
            </a:r>
            <a:r>
              <a:rPr lang="en" sz="1200" b="1">
                <a:solidFill>
                  <a:schemeClr val="dk1"/>
                </a:solidFill>
                <a:latin typeface="Roboto"/>
                <a:ea typeface="Roboto"/>
                <a:cs typeface="Roboto"/>
                <a:sym typeface="Roboto"/>
              </a:rPr>
              <a:t> </a:t>
            </a:r>
            <a:r>
              <a:rPr lang="en" sz="1200">
                <a:solidFill>
                  <a:schemeClr val="dk1"/>
                </a:solidFill>
                <a:latin typeface="Roboto"/>
                <a:ea typeface="Roboto"/>
                <a:cs typeface="Roboto"/>
                <a:sym typeface="Roboto"/>
              </a:rPr>
              <a:t>and infographics &amp; images by </a:t>
            </a:r>
            <a:r>
              <a:rPr lang="en" sz="1200" b="1">
                <a:solidFill>
                  <a:schemeClr val="dk1"/>
                </a:solidFill>
                <a:uFill>
                  <a:noFill/>
                </a:uFill>
                <a:latin typeface="Roboto"/>
                <a:ea typeface="Roboto"/>
                <a:cs typeface="Roboto"/>
                <a:sym typeface="Roboto"/>
                <a:hlinkClick r:id="rId4">
                  <a:extLst>
                    <a:ext uri="{A12FA001-AC4F-418D-AE19-62706E023703}">
                      <ahyp:hlinkClr xmlns:ahyp="http://schemas.microsoft.com/office/drawing/2018/hyperlinkcolor" val="tx"/>
                    </a:ext>
                  </a:extLst>
                </a:hlinkClick>
              </a:rPr>
              <a:t>Freepik</a:t>
            </a:r>
            <a:endParaRPr sz="1200" b="1">
              <a:solidFill>
                <a:schemeClr val="dk1"/>
              </a:solidFill>
              <a:latin typeface="Roboto"/>
              <a:ea typeface="Roboto"/>
              <a:cs typeface="Roboto"/>
              <a:sym typeface="Roboto"/>
            </a:endParaRPr>
          </a:p>
        </p:txBody>
      </p:sp>
      <p:sp>
        <p:nvSpPr>
          <p:cNvPr id="580" name="Google Shape;580;p65"/>
          <p:cNvSpPr/>
          <p:nvPr/>
        </p:nvSpPr>
        <p:spPr>
          <a:xfrm>
            <a:off x="0" y="4819900"/>
            <a:ext cx="9144000" cy="1106100"/>
          </a:xfrm>
          <a:prstGeom prst="roundRect">
            <a:avLst>
              <a:gd name="adj" fmla="val 500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581" name="Google Shape;581;p65"/>
          <p:cNvPicPr preferRelativeResize="0"/>
          <p:nvPr/>
        </p:nvPicPr>
        <p:blipFill>
          <a:blip r:embed="rId5">
            <a:alphaModFix amt="65000"/>
          </a:blip>
          <a:stretch>
            <a:fillRect/>
          </a:stretch>
        </p:blipFill>
        <p:spPr>
          <a:xfrm>
            <a:off x="4707302" y="-3343587"/>
            <a:ext cx="4357327" cy="4278086"/>
          </a:xfrm>
          <a:prstGeom prst="rect">
            <a:avLst/>
          </a:prstGeom>
          <a:noFill/>
          <a:ln>
            <a:noFill/>
          </a:ln>
        </p:spPr>
      </p:pic>
      <p:pic>
        <p:nvPicPr>
          <p:cNvPr id="582" name="Google Shape;582;p65"/>
          <p:cNvPicPr preferRelativeResize="0"/>
          <p:nvPr/>
        </p:nvPicPr>
        <p:blipFill>
          <a:blip r:embed="rId5">
            <a:alphaModFix amt="65000"/>
          </a:blip>
          <a:stretch>
            <a:fillRect/>
          </a:stretch>
        </p:blipFill>
        <p:spPr>
          <a:xfrm>
            <a:off x="8271250" y="2234550"/>
            <a:ext cx="2246699" cy="2205837"/>
          </a:xfrm>
          <a:prstGeom prst="rect">
            <a:avLst/>
          </a:prstGeom>
          <a:noFill/>
          <a:ln>
            <a:noFill/>
          </a:ln>
        </p:spPr>
      </p:pic>
      <p:sp>
        <p:nvSpPr>
          <p:cNvPr id="583" name="Google Shape;583;p65"/>
          <p:cNvSpPr txBox="1">
            <a:spLocks noGrp="1"/>
          </p:cNvSpPr>
          <p:nvPr>
            <p:ph type="ctrTitle"/>
          </p:nvPr>
        </p:nvSpPr>
        <p:spPr>
          <a:xfrm>
            <a:off x="4919150" y="706050"/>
            <a:ext cx="3464100" cy="796200"/>
          </a:xfrm>
          <a:prstGeom prst="rect">
            <a:avLst/>
          </a:prstGeom>
        </p:spPr>
        <p:txBody>
          <a:bodyPr spcFirstLastPara="1" wrap="square" lIns="91425" tIns="91425" rIns="91425" bIns="91425" anchor="ctr" anchorCtr="0">
            <a:noAutofit/>
          </a:bodyPr>
          <a:lstStyle>
            <a:lvl1pPr lvl="0" algn="r" rtl="0">
              <a:lnSpc>
                <a:spcPct val="90000"/>
              </a:lnSpc>
              <a:spcBef>
                <a:spcPts val="0"/>
              </a:spcBef>
              <a:spcAft>
                <a:spcPts val="0"/>
              </a:spcAft>
              <a:buSzPts val="5200"/>
              <a:buNone/>
              <a:defRPr sz="5800">
                <a:solidFill>
                  <a:schemeClr val="lt2"/>
                </a:solidFill>
                <a:latin typeface="Poppins SemiBold"/>
                <a:ea typeface="Poppins SemiBold"/>
                <a:cs typeface="Poppins SemiBold"/>
                <a:sym typeface="Poppins SemiBold"/>
              </a:defRPr>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584" name="Google Shape;584;p65"/>
          <p:cNvSpPr txBox="1">
            <a:spLocks noGrp="1"/>
          </p:cNvSpPr>
          <p:nvPr>
            <p:ph type="subTitle" idx="1"/>
          </p:nvPr>
        </p:nvSpPr>
        <p:spPr>
          <a:xfrm>
            <a:off x="4919150" y="1614925"/>
            <a:ext cx="3464100" cy="14406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2800"/>
              <a:buNone/>
              <a:defRPr>
                <a:solidFill>
                  <a:srgbClr val="3E3E3E"/>
                </a:solidFill>
                <a:latin typeface="Roboto"/>
                <a:ea typeface="Roboto"/>
                <a:cs typeface="Roboto"/>
                <a:sym typeface="Roboto"/>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pic>
        <p:nvPicPr>
          <p:cNvPr id="585" name="Google Shape;585;p65"/>
          <p:cNvPicPr preferRelativeResize="0"/>
          <p:nvPr/>
        </p:nvPicPr>
        <p:blipFill>
          <a:blip r:embed="rId5">
            <a:alphaModFix amt="65000"/>
          </a:blip>
          <a:stretch>
            <a:fillRect/>
          </a:stretch>
        </p:blipFill>
        <p:spPr>
          <a:xfrm>
            <a:off x="81075" y="76500"/>
            <a:ext cx="4986224" cy="4895549"/>
          </a:xfrm>
          <a:prstGeom prst="rect">
            <a:avLst/>
          </a:prstGeom>
          <a:noFill/>
          <a:ln>
            <a:noFill/>
          </a:ln>
        </p:spPr>
      </p:pic>
      <p:sp>
        <p:nvSpPr>
          <p:cNvPr id="586" name="Google Shape;586;p65"/>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matchingName="Numbers and text">
  <p:cSld name="CUSTOM_8_1">
    <p:spTree>
      <p:nvGrpSpPr>
        <p:cNvPr id="1" name="Shape 587"/>
        <p:cNvGrpSpPr/>
        <p:nvPr/>
      </p:nvGrpSpPr>
      <p:grpSpPr>
        <a:xfrm>
          <a:off x="0" y="0"/>
          <a:ext cx="0" cy="0"/>
          <a:chOff x="0" y="0"/>
          <a:chExt cx="0" cy="0"/>
        </a:xfrm>
      </p:grpSpPr>
      <p:sp>
        <p:nvSpPr>
          <p:cNvPr id="588" name="Google Shape;588;p66"/>
          <p:cNvSpPr/>
          <p:nvPr/>
        </p:nvSpPr>
        <p:spPr>
          <a:xfrm>
            <a:off x="-8250" y="0"/>
            <a:ext cx="713100" cy="5143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9" name="Google Shape;589;p66"/>
          <p:cNvSpPr/>
          <p:nvPr/>
        </p:nvSpPr>
        <p:spPr>
          <a:xfrm flipH="1">
            <a:off x="8430900" y="0"/>
            <a:ext cx="713100" cy="5143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590" name="Google Shape;590;p66"/>
          <p:cNvCxnSpPr/>
          <p:nvPr/>
        </p:nvCxnSpPr>
        <p:spPr>
          <a:xfrm>
            <a:off x="714375" y="4603225"/>
            <a:ext cx="4229100" cy="0"/>
          </a:xfrm>
          <a:prstGeom prst="straightConnector1">
            <a:avLst/>
          </a:prstGeom>
          <a:noFill/>
          <a:ln w="9525" cap="flat" cmpd="sng">
            <a:solidFill>
              <a:schemeClr val="dk1"/>
            </a:solidFill>
            <a:prstDash val="solid"/>
            <a:round/>
            <a:headEnd type="none" w="med" len="med"/>
            <a:tailEnd type="none" w="med" len="med"/>
          </a:ln>
        </p:spPr>
      </p:cxnSp>
      <p:sp>
        <p:nvSpPr>
          <p:cNvPr id="591" name="Google Shape;591;p66"/>
          <p:cNvSpPr txBox="1">
            <a:spLocks noGrp="1"/>
          </p:cNvSpPr>
          <p:nvPr>
            <p:ph type="title" hasCustomPrompt="1"/>
          </p:nvPr>
        </p:nvSpPr>
        <p:spPr>
          <a:xfrm>
            <a:off x="1604094" y="3031100"/>
            <a:ext cx="4107000" cy="581100"/>
          </a:xfrm>
          <a:prstGeom prst="rect">
            <a:avLst/>
          </a:prstGeom>
        </p:spPr>
        <p:txBody>
          <a:bodyPr spcFirstLastPara="1" wrap="square" lIns="91425" tIns="0" rIns="91425" bIns="0" anchor="ctr" anchorCtr="0">
            <a:noAutofit/>
          </a:bodyPr>
          <a:lstStyle>
            <a:lvl1pPr lvl="0" algn="r" rtl="0">
              <a:spcBef>
                <a:spcPts val="0"/>
              </a:spcBef>
              <a:spcAft>
                <a:spcPts val="0"/>
              </a:spcAft>
              <a:buSzPts val="12000"/>
              <a:buNone/>
              <a:defRPr sz="6000" b="1"/>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592" name="Google Shape;592;p66"/>
          <p:cNvSpPr txBox="1">
            <a:spLocks noGrp="1"/>
          </p:cNvSpPr>
          <p:nvPr>
            <p:ph type="title" idx="2" hasCustomPrompt="1"/>
          </p:nvPr>
        </p:nvSpPr>
        <p:spPr>
          <a:xfrm>
            <a:off x="3356700" y="1040066"/>
            <a:ext cx="4107000" cy="581100"/>
          </a:xfrm>
          <a:prstGeom prst="rect">
            <a:avLst/>
          </a:prstGeom>
        </p:spPr>
        <p:txBody>
          <a:bodyPr spcFirstLastPara="1" wrap="square" lIns="91425" tIns="0" rIns="91425" bIns="0" anchor="ctr" anchorCtr="0">
            <a:noAutofit/>
          </a:bodyPr>
          <a:lstStyle>
            <a:lvl1pPr lvl="0" rtl="0">
              <a:spcBef>
                <a:spcPts val="0"/>
              </a:spcBef>
              <a:spcAft>
                <a:spcPts val="0"/>
              </a:spcAft>
              <a:buSzPts val="12000"/>
              <a:buNone/>
              <a:defRPr sz="6000" b="1"/>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593" name="Google Shape;593;p66"/>
          <p:cNvSpPr txBox="1">
            <a:spLocks noGrp="1"/>
          </p:cNvSpPr>
          <p:nvPr>
            <p:ph type="subTitle" idx="1"/>
          </p:nvPr>
        </p:nvSpPr>
        <p:spPr>
          <a:xfrm>
            <a:off x="1604107" y="3630934"/>
            <a:ext cx="4107000" cy="472500"/>
          </a:xfrm>
          <a:prstGeom prst="rect">
            <a:avLst/>
          </a:prstGeom>
        </p:spPr>
        <p:txBody>
          <a:bodyPr spcFirstLastPara="1" wrap="square" lIns="91425" tIns="0" rIns="91425" bIns="0" anchor="ctr" anchorCtr="0">
            <a:noAutofit/>
          </a:bodyPr>
          <a:lstStyle>
            <a:lvl1pPr lvl="0" algn="r" rtl="0">
              <a:lnSpc>
                <a:spcPct val="100000"/>
              </a:lnSpc>
              <a:spcBef>
                <a:spcPts val="0"/>
              </a:spcBef>
              <a:spcAft>
                <a:spcPts val="0"/>
              </a:spcAft>
              <a:buSzPts val="1800"/>
              <a:buNone/>
              <a:defRPr sz="1600"/>
            </a:lvl1pPr>
            <a:lvl2pPr lvl="1" algn="ctr" rtl="0">
              <a:lnSpc>
                <a:spcPct val="100000"/>
              </a:lnSpc>
              <a:spcBef>
                <a:spcPts val="0"/>
              </a:spcBef>
              <a:spcAft>
                <a:spcPts val="0"/>
              </a:spcAft>
              <a:buSzPts val="1800"/>
              <a:buNone/>
              <a:defRPr sz="1800"/>
            </a:lvl2pPr>
            <a:lvl3pPr lvl="2" algn="ctr" rtl="0">
              <a:lnSpc>
                <a:spcPct val="100000"/>
              </a:lnSpc>
              <a:spcBef>
                <a:spcPts val="0"/>
              </a:spcBef>
              <a:spcAft>
                <a:spcPts val="0"/>
              </a:spcAft>
              <a:buSzPts val="1800"/>
              <a:buNone/>
              <a:defRPr sz="1800"/>
            </a:lvl3pPr>
            <a:lvl4pPr lvl="3" algn="ctr" rtl="0">
              <a:lnSpc>
                <a:spcPct val="100000"/>
              </a:lnSpc>
              <a:spcBef>
                <a:spcPts val="0"/>
              </a:spcBef>
              <a:spcAft>
                <a:spcPts val="0"/>
              </a:spcAft>
              <a:buSzPts val="1800"/>
              <a:buNone/>
              <a:defRPr sz="1800"/>
            </a:lvl4pPr>
            <a:lvl5pPr lvl="4" algn="ctr" rtl="0">
              <a:lnSpc>
                <a:spcPct val="100000"/>
              </a:lnSpc>
              <a:spcBef>
                <a:spcPts val="0"/>
              </a:spcBef>
              <a:spcAft>
                <a:spcPts val="0"/>
              </a:spcAft>
              <a:buSzPts val="1800"/>
              <a:buNone/>
              <a:defRPr sz="1800"/>
            </a:lvl5pPr>
            <a:lvl6pPr lvl="5" algn="ctr" rtl="0">
              <a:lnSpc>
                <a:spcPct val="100000"/>
              </a:lnSpc>
              <a:spcBef>
                <a:spcPts val="0"/>
              </a:spcBef>
              <a:spcAft>
                <a:spcPts val="0"/>
              </a:spcAft>
              <a:buSzPts val="1800"/>
              <a:buNone/>
              <a:defRPr sz="1800"/>
            </a:lvl6pPr>
            <a:lvl7pPr lvl="6" algn="ctr" rtl="0">
              <a:lnSpc>
                <a:spcPct val="100000"/>
              </a:lnSpc>
              <a:spcBef>
                <a:spcPts val="0"/>
              </a:spcBef>
              <a:spcAft>
                <a:spcPts val="0"/>
              </a:spcAft>
              <a:buSzPts val="1800"/>
              <a:buNone/>
              <a:defRPr sz="1800"/>
            </a:lvl7pPr>
            <a:lvl8pPr lvl="7" algn="ctr" rtl="0">
              <a:lnSpc>
                <a:spcPct val="100000"/>
              </a:lnSpc>
              <a:spcBef>
                <a:spcPts val="0"/>
              </a:spcBef>
              <a:spcAft>
                <a:spcPts val="0"/>
              </a:spcAft>
              <a:buSzPts val="1800"/>
              <a:buNone/>
              <a:defRPr sz="1800"/>
            </a:lvl8pPr>
            <a:lvl9pPr lvl="8" algn="ctr" rtl="0">
              <a:lnSpc>
                <a:spcPct val="100000"/>
              </a:lnSpc>
              <a:spcBef>
                <a:spcPts val="0"/>
              </a:spcBef>
              <a:spcAft>
                <a:spcPts val="0"/>
              </a:spcAft>
              <a:buSzPts val="1800"/>
              <a:buNone/>
              <a:defRPr sz="1800"/>
            </a:lvl9pPr>
          </a:lstStyle>
          <a:p>
            <a:endParaRPr/>
          </a:p>
        </p:txBody>
      </p:sp>
      <p:sp>
        <p:nvSpPr>
          <p:cNvPr id="594" name="Google Shape;594;p66"/>
          <p:cNvSpPr txBox="1">
            <a:spLocks noGrp="1"/>
          </p:cNvSpPr>
          <p:nvPr>
            <p:ph type="subTitle" idx="3"/>
          </p:nvPr>
        </p:nvSpPr>
        <p:spPr>
          <a:xfrm>
            <a:off x="3356707" y="1641621"/>
            <a:ext cx="4107000" cy="472500"/>
          </a:xfrm>
          <a:prstGeom prst="rect">
            <a:avLst/>
          </a:prstGeom>
        </p:spPr>
        <p:txBody>
          <a:bodyPr spcFirstLastPara="1" wrap="square" lIns="91425" tIns="0" rIns="91425" bIns="0" anchor="ctr" anchorCtr="0">
            <a:noAutofit/>
          </a:bodyPr>
          <a:lstStyle>
            <a:lvl1pPr lvl="0" rtl="0">
              <a:lnSpc>
                <a:spcPct val="100000"/>
              </a:lnSpc>
              <a:spcBef>
                <a:spcPts val="0"/>
              </a:spcBef>
              <a:spcAft>
                <a:spcPts val="0"/>
              </a:spcAft>
              <a:buSzPts val="1800"/>
              <a:buNone/>
              <a:defRPr sz="1600"/>
            </a:lvl1pPr>
            <a:lvl2pPr lvl="1" algn="ctr" rtl="0">
              <a:lnSpc>
                <a:spcPct val="100000"/>
              </a:lnSpc>
              <a:spcBef>
                <a:spcPts val="0"/>
              </a:spcBef>
              <a:spcAft>
                <a:spcPts val="0"/>
              </a:spcAft>
              <a:buSzPts val="1800"/>
              <a:buNone/>
              <a:defRPr sz="1800"/>
            </a:lvl2pPr>
            <a:lvl3pPr lvl="2" algn="ctr" rtl="0">
              <a:lnSpc>
                <a:spcPct val="100000"/>
              </a:lnSpc>
              <a:spcBef>
                <a:spcPts val="0"/>
              </a:spcBef>
              <a:spcAft>
                <a:spcPts val="0"/>
              </a:spcAft>
              <a:buSzPts val="1800"/>
              <a:buNone/>
              <a:defRPr sz="1800"/>
            </a:lvl3pPr>
            <a:lvl4pPr lvl="3" algn="ctr" rtl="0">
              <a:lnSpc>
                <a:spcPct val="100000"/>
              </a:lnSpc>
              <a:spcBef>
                <a:spcPts val="0"/>
              </a:spcBef>
              <a:spcAft>
                <a:spcPts val="0"/>
              </a:spcAft>
              <a:buSzPts val="1800"/>
              <a:buNone/>
              <a:defRPr sz="1800"/>
            </a:lvl4pPr>
            <a:lvl5pPr lvl="4" algn="ctr" rtl="0">
              <a:lnSpc>
                <a:spcPct val="100000"/>
              </a:lnSpc>
              <a:spcBef>
                <a:spcPts val="0"/>
              </a:spcBef>
              <a:spcAft>
                <a:spcPts val="0"/>
              </a:spcAft>
              <a:buSzPts val="1800"/>
              <a:buNone/>
              <a:defRPr sz="1800"/>
            </a:lvl5pPr>
            <a:lvl6pPr lvl="5" algn="ctr" rtl="0">
              <a:lnSpc>
                <a:spcPct val="100000"/>
              </a:lnSpc>
              <a:spcBef>
                <a:spcPts val="0"/>
              </a:spcBef>
              <a:spcAft>
                <a:spcPts val="0"/>
              </a:spcAft>
              <a:buSzPts val="1800"/>
              <a:buNone/>
              <a:defRPr sz="1800"/>
            </a:lvl6pPr>
            <a:lvl7pPr lvl="6" algn="ctr" rtl="0">
              <a:lnSpc>
                <a:spcPct val="100000"/>
              </a:lnSpc>
              <a:spcBef>
                <a:spcPts val="0"/>
              </a:spcBef>
              <a:spcAft>
                <a:spcPts val="0"/>
              </a:spcAft>
              <a:buSzPts val="1800"/>
              <a:buNone/>
              <a:defRPr sz="1800"/>
            </a:lvl7pPr>
            <a:lvl8pPr lvl="7" algn="ctr" rtl="0">
              <a:lnSpc>
                <a:spcPct val="100000"/>
              </a:lnSpc>
              <a:spcBef>
                <a:spcPts val="0"/>
              </a:spcBef>
              <a:spcAft>
                <a:spcPts val="0"/>
              </a:spcAft>
              <a:buSzPts val="1800"/>
              <a:buNone/>
              <a:defRPr sz="1800"/>
            </a:lvl8pPr>
            <a:lvl9pPr lvl="8" algn="ctr" rtl="0">
              <a:lnSpc>
                <a:spcPct val="100000"/>
              </a:lnSpc>
              <a:spcBef>
                <a:spcPts val="0"/>
              </a:spcBef>
              <a:spcAft>
                <a:spcPts val="0"/>
              </a:spcAft>
              <a:buSzPts val="1800"/>
              <a:buNone/>
              <a:defRPr sz="1800"/>
            </a:lvl9pPr>
          </a:lstStyle>
          <a:p>
            <a:endParaRPr/>
          </a:p>
        </p:txBody>
      </p:sp>
      <p:sp>
        <p:nvSpPr>
          <p:cNvPr id="595" name="Google Shape;595;p66"/>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matchingName="Numbers and text 2">
  <p:cSld name="CUSTOM_8_2">
    <p:spTree>
      <p:nvGrpSpPr>
        <p:cNvPr id="1" name="Shape 596"/>
        <p:cNvGrpSpPr/>
        <p:nvPr/>
      </p:nvGrpSpPr>
      <p:grpSpPr>
        <a:xfrm>
          <a:off x="0" y="0"/>
          <a:ext cx="0" cy="0"/>
          <a:chOff x="0" y="0"/>
          <a:chExt cx="0" cy="0"/>
        </a:xfrm>
      </p:grpSpPr>
      <p:sp>
        <p:nvSpPr>
          <p:cNvPr id="597" name="Google Shape;597;p67"/>
          <p:cNvSpPr/>
          <p:nvPr/>
        </p:nvSpPr>
        <p:spPr>
          <a:xfrm>
            <a:off x="-8250" y="0"/>
            <a:ext cx="713100" cy="5143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8" name="Google Shape;598;p67"/>
          <p:cNvSpPr/>
          <p:nvPr/>
        </p:nvSpPr>
        <p:spPr>
          <a:xfrm flipH="1">
            <a:off x="8430900" y="0"/>
            <a:ext cx="713100" cy="5143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599" name="Google Shape;599;p67"/>
          <p:cNvCxnSpPr/>
          <p:nvPr/>
        </p:nvCxnSpPr>
        <p:spPr>
          <a:xfrm>
            <a:off x="714375" y="4603225"/>
            <a:ext cx="4229100" cy="0"/>
          </a:xfrm>
          <a:prstGeom prst="straightConnector1">
            <a:avLst/>
          </a:prstGeom>
          <a:noFill/>
          <a:ln w="9525" cap="flat" cmpd="sng">
            <a:solidFill>
              <a:schemeClr val="dk1"/>
            </a:solidFill>
            <a:prstDash val="solid"/>
            <a:round/>
            <a:headEnd type="none" w="med" len="med"/>
            <a:tailEnd type="none" w="med" len="med"/>
          </a:ln>
        </p:spPr>
      </p:cxnSp>
      <p:sp>
        <p:nvSpPr>
          <p:cNvPr id="600" name="Google Shape;600;p67"/>
          <p:cNvSpPr txBox="1">
            <a:spLocks noGrp="1"/>
          </p:cNvSpPr>
          <p:nvPr>
            <p:ph type="title" hasCustomPrompt="1"/>
          </p:nvPr>
        </p:nvSpPr>
        <p:spPr>
          <a:xfrm>
            <a:off x="1604094" y="3031100"/>
            <a:ext cx="4107000" cy="581100"/>
          </a:xfrm>
          <a:prstGeom prst="rect">
            <a:avLst/>
          </a:prstGeom>
        </p:spPr>
        <p:txBody>
          <a:bodyPr spcFirstLastPara="1" wrap="square" lIns="91425" tIns="0" rIns="91425" bIns="0" anchor="ctr" anchorCtr="0">
            <a:noAutofit/>
          </a:bodyPr>
          <a:lstStyle>
            <a:lvl1pPr lvl="0" algn="r" rtl="0">
              <a:spcBef>
                <a:spcPts val="0"/>
              </a:spcBef>
              <a:spcAft>
                <a:spcPts val="0"/>
              </a:spcAft>
              <a:buSzPts val="12000"/>
              <a:buNone/>
              <a:defRPr sz="6000" b="1"/>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601" name="Google Shape;601;p67"/>
          <p:cNvSpPr txBox="1">
            <a:spLocks noGrp="1"/>
          </p:cNvSpPr>
          <p:nvPr>
            <p:ph type="title" idx="2" hasCustomPrompt="1"/>
          </p:nvPr>
        </p:nvSpPr>
        <p:spPr>
          <a:xfrm>
            <a:off x="3356700" y="1040066"/>
            <a:ext cx="4107000" cy="581100"/>
          </a:xfrm>
          <a:prstGeom prst="rect">
            <a:avLst/>
          </a:prstGeom>
        </p:spPr>
        <p:txBody>
          <a:bodyPr spcFirstLastPara="1" wrap="square" lIns="91425" tIns="0" rIns="91425" bIns="0" anchor="ctr" anchorCtr="0">
            <a:noAutofit/>
          </a:bodyPr>
          <a:lstStyle>
            <a:lvl1pPr lvl="0" rtl="0">
              <a:spcBef>
                <a:spcPts val="0"/>
              </a:spcBef>
              <a:spcAft>
                <a:spcPts val="0"/>
              </a:spcAft>
              <a:buSzPts val="12000"/>
              <a:buNone/>
              <a:defRPr sz="6000" b="1"/>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602" name="Google Shape;602;p67"/>
          <p:cNvSpPr txBox="1">
            <a:spLocks noGrp="1"/>
          </p:cNvSpPr>
          <p:nvPr>
            <p:ph type="subTitle" idx="1"/>
          </p:nvPr>
        </p:nvSpPr>
        <p:spPr>
          <a:xfrm>
            <a:off x="1604107" y="3630934"/>
            <a:ext cx="4107000" cy="472500"/>
          </a:xfrm>
          <a:prstGeom prst="rect">
            <a:avLst/>
          </a:prstGeom>
        </p:spPr>
        <p:txBody>
          <a:bodyPr spcFirstLastPara="1" wrap="square" lIns="91425" tIns="0" rIns="91425" bIns="0" anchor="ctr" anchorCtr="0">
            <a:noAutofit/>
          </a:bodyPr>
          <a:lstStyle>
            <a:lvl1pPr lvl="0" algn="r" rtl="0">
              <a:lnSpc>
                <a:spcPct val="100000"/>
              </a:lnSpc>
              <a:spcBef>
                <a:spcPts val="0"/>
              </a:spcBef>
              <a:spcAft>
                <a:spcPts val="0"/>
              </a:spcAft>
              <a:buSzPts val="1800"/>
              <a:buNone/>
              <a:defRPr sz="1600"/>
            </a:lvl1pPr>
            <a:lvl2pPr lvl="1" algn="ctr" rtl="0">
              <a:lnSpc>
                <a:spcPct val="100000"/>
              </a:lnSpc>
              <a:spcBef>
                <a:spcPts val="0"/>
              </a:spcBef>
              <a:spcAft>
                <a:spcPts val="0"/>
              </a:spcAft>
              <a:buSzPts val="1800"/>
              <a:buNone/>
              <a:defRPr sz="1800"/>
            </a:lvl2pPr>
            <a:lvl3pPr lvl="2" algn="ctr" rtl="0">
              <a:lnSpc>
                <a:spcPct val="100000"/>
              </a:lnSpc>
              <a:spcBef>
                <a:spcPts val="0"/>
              </a:spcBef>
              <a:spcAft>
                <a:spcPts val="0"/>
              </a:spcAft>
              <a:buSzPts val="1800"/>
              <a:buNone/>
              <a:defRPr sz="1800"/>
            </a:lvl3pPr>
            <a:lvl4pPr lvl="3" algn="ctr" rtl="0">
              <a:lnSpc>
                <a:spcPct val="100000"/>
              </a:lnSpc>
              <a:spcBef>
                <a:spcPts val="0"/>
              </a:spcBef>
              <a:spcAft>
                <a:spcPts val="0"/>
              </a:spcAft>
              <a:buSzPts val="1800"/>
              <a:buNone/>
              <a:defRPr sz="1800"/>
            </a:lvl4pPr>
            <a:lvl5pPr lvl="4" algn="ctr" rtl="0">
              <a:lnSpc>
                <a:spcPct val="100000"/>
              </a:lnSpc>
              <a:spcBef>
                <a:spcPts val="0"/>
              </a:spcBef>
              <a:spcAft>
                <a:spcPts val="0"/>
              </a:spcAft>
              <a:buSzPts val="1800"/>
              <a:buNone/>
              <a:defRPr sz="1800"/>
            </a:lvl5pPr>
            <a:lvl6pPr lvl="5" algn="ctr" rtl="0">
              <a:lnSpc>
                <a:spcPct val="100000"/>
              </a:lnSpc>
              <a:spcBef>
                <a:spcPts val="0"/>
              </a:spcBef>
              <a:spcAft>
                <a:spcPts val="0"/>
              </a:spcAft>
              <a:buSzPts val="1800"/>
              <a:buNone/>
              <a:defRPr sz="1800"/>
            </a:lvl6pPr>
            <a:lvl7pPr lvl="6" algn="ctr" rtl="0">
              <a:lnSpc>
                <a:spcPct val="100000"/>
              </a:lnSpc>
              <a:spcBef>
                <a:spcPts val="0"/>
              </a:spcBef>
              <a:spcAft>
                <a:spcPts val="0"/>
              </a:spcAft>
              <a:buSzPts val="1800"/>
              <a:buNone/>
              <a:defRPr sz="1800"/>
            </a:lvl7pPr>
            <a:lvl8pPr lvl="7" algn="ctr" rtl="0">
              <a:lnSpc>
                <a:spcPct val="100000"/>
              </a:lnSpc>
              <a:spcBef>
                <a:spcPts val="0"/>
              </a:spcBef>
              <a:spcAft>
                <a:spcPts val="0"/>
              </a:spcAft>
              <a:buSzPts val="1800"/>
              <a:buNone/>
              <a:defRPr sz="1800"/>
            </a:lvl8pPr>
            <a:lvl9pPr lvl="8" algn="ctr" rtl="0">
              <a:lnSpc>
                <a:spcPct val="100000"/>
              </a:lnSpc>
              <a:spcBef>
                <a:spcPts val="0"/>
              </a:spcBef>
              <a:spcAft>
                <a:spcPts val="0"/>
              </a:spcAft>
              <a:buSzPts val="1800"/>
              <a:buNone/>
              <a:defRPr sz="1800"/>
            </a:lvl9pPr>
          </a:lstStyle>
          <a:p>
            <a:endParaRPr/>
          </a:p>
        </p:txBody>
      </p:sp>
      <p:sp>
        <p:nvSpPr>
          <p:cNvPr id="603" name="Google Shape;603;p67"/>
          <p:cNvSpPr txBox="1">
            <a:spLocks noGrp="1"/>
          </p:cNvSpPr>
          <p:nvPr>
            <p:ph type="subTitle" idx="3"/>
          </p:nvPr>
        </p:nvSpPr>
        <p:spPr>
          <a:xfrm>
            <a:off x="3356707" y="1641621"/>
            <a:ext cx="4107000" cy="472500"/>
          </a:xfrm>
          <a:prstGeom prst="rect">
            <a:avLst/>
          </a:prstGeom>
        </p:spPr>
        <p:txBody>
          <a:bodyPr spcFirstLastPara="1" wrap="square" lIns="91425" tIns="0" rIns="91425" bIns="0" anchor="ctr" anchorCtr="0">
            <a:noAutofit/>
          </a:bodyPr>
          <a:lstStyle>
            <a:lvl1pPr lvl="0" rtl="0">
              <a:lnSpc>
                <a:spcPct val="100000"/>
              </a:lnSpc>
              <a:spcBef>
                <a:spcPts val="0"/>
              </a:spcBef>
              <a:spcAft>
                <a:spcPts val="0"/>
              </a:spcAft>
              <a:buSzPts val="1800"/>
              <a:buNone/>
              <a:defRPr sz="1600"/>
            </a:lvl1pPr>
            <a:lvl2pPr lvl="1" algn="ctr" rtl="0">
              <a:lnSpc>
                <a:spcPct val="100000"/>
              </a:lnSpc>
              <a:spcBef>
                <a:spcPts val="0"/>
              </a:spcBef>
              <a:spcAft>
                <a:spcPts val="0"/>
              </a:spcAft>
              <a:buSzPts val="1800"/>
              <a:buNone/>
              <a:defRPr sz="1800"/>
            </a:lvl2pPr>
            <a:lvl3pPr lvl="2" algn="ctr" rtl="0">
              <a:lnSpc>
                <a:spcPct val="100000"/>
              </a:lnSpc>
              <a:spcBef>
                <a:spcPts val="0"/>
              </a:spcBef>
              <a:spcAft>
                <a:spcPts val="0"/>
              </a:spcAft>
              <a:buSzPts val="1800"/>
              <a:buNone/>
              <a:defRPr sz="1800"/>
            </a:lvl3pPr>
            <a:lvl4pPr lvl="3" algn="ctr" rtl="0">
              <a:lnSpc>
                <a:spcPct val="100000"/>
              </a:lnSpc>
              <a:spcBef>
                <a:spcPts val="0"/>
              </a:spcBef>
              <a:spcAft>
                <a:spcPts val="0"/>
              </a:spcAft>
              <a:buSzPts val="1800"/>
              <a:buNone/>
              <a:defRPr sz="1800"/>
            </a:lvl4pPr>
            <a:lvl5pPr lvl="4" algn="ctr" rtl="0">
              <a:lnSpc>
                <a:spcPct val="100000"/>
              </a:lnSpc>
              <a:spcBef>
                <a:spcPts val="0"/>
              </a:spcBef>
              <a:spcAft>
                <a:spcPts val="0"/>
              </a:spcAft>
              <a:buSzPts val="1800"/>
              <a:buNone/>
              <a:defRPr sz="1800"/>
            </a:lvl5pPr>
            <a:lvl6pPr lvl="5" algn="ctr" rtl="0">
              <a:lnSpc>
                <a:spcPct val="100000"/>
              </a:lnSpc>
              <a:spcBef>
                <a:spcPts val="0"/>
              </a:spcBef>
              <a:spcAft>
                <a:spcPts val="0"/>
              </a:spcAft>
              <a:buSzPts val="1800"/>
              <a:buNone/>
              <a:defRPr sz="1800"/>
            </a:lvl6pPr>
            <a:lvl7pPr lvl="6" algn="ctr" rtl="0">
              <a:lnSpc>
                <a:spcPct val="100000"/>
              </a:lnSpc>
              <a:spcBef>
                <a:spcPts val="0"/>
              </a:spcBef>
              <a:spcAft>
                <a:spcPts val="0"/>
              </a:spcAft>
              <a:buSzPts val="1800"/>
              <a:buNone/>
              <a:defRPr sz="1800"/>
            </a:lvl7pPr>
            <a:lvl8pPr lvl="7" algn="ctr" rtl="0">
              <a:lnSpc>
                <a:spcPct val="100000"/>
              </a:lnSpc>
              <a:spcBef>
                <a:spcPts val="0"/>
              </a:spcBef>
              <a:spcAft>
                <a:spcPts val="0"/>
              </a:spcAft>
              <a:buSzPts val="1800"/>
              <a:buNone/>
              <a:defRPr sz="1800"/>
            </a:lvl8pPr>
            <a:lvl9pPr lvl="8" algn="ctr" rtl="0">
              <a:lnSpc>
                <a:spcPct val="100000"/>
              </a:lnSpc>
              <a:spcBef>
                <a:spcPts val="0"/>
              </a:spcBef>
              <a:spcAft>
                <a:spcPts val="0"/>
              </a:spcAft>
              <a:buSzPts val="1800"/>
              <a:buNone/>
              <a:defRPr sz="1800"/>
            </a:lvl9pPr>
          </a:lstStyle>
          <a:p>
            <a:endParaRPr/>
          </a:p>
        </p:txBody>
      </p:sp>
      <p:sp>
        <p:nvSpPr>
          <p:cNvPr id="604" name="Google Shape;604;p67"/>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matchingName="Title and text 4">
  <p:cSld name="CUSTOM_7_1_1_1">
    <p:spTree>
      <p:nvGrpSpPr>
        <p:cNvPr id="1" name="Shape 605"/>
        <p:cNvGrpSpPr/>
        <p:nvPr/>
      </p:nvGrpSpPr>
      <p:grpSpPr>
        <a:xfrm>
          <a:off x="0" y="0"/>
          <a:ext cx="0" cy="0"/>
          <a:chOff x="0" y="0"/>
          <a:chExt cx="0" cy="0"/>
        </a:xfrm>
      </p:grpSpPr>
      <p:sp>
        <p:nvSpPr>
          <p:cNvPr id="606" name="Google Shape;606;p68"/>
          <p:cNvSpPr/>
          <p:nvPr/>
        </p:nvSpPr>
        <p:spPr>
          <a:xfrm>
            <a:off x="0" y="0"/>
            <a:ext cx="9144000" cy="11430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607" name="Google Shape;607;p68"/>
          <p:cNvCxnSpPr/>
          <p:nvPr/>
        </p:nvCxnSpPr>
        <p:spPr>
          <a:xfrm>
            <a:off x="4579950" y="4603225"/>
            <a:ext cx="4573500" cy="0"/>
          </a:xfrm>
          <a:prstGeom prst="straightConnector1">
            <a:avLst/>
          </a:prstGeom>
          <a:noFill/>
          <a:ln w="9525" cap="flat" cmpd="sng">
            <a:solidFill>
              <a:schemeClr val="dk1"/>
            </a:solidFill>
            <a:prstDash val="solid"/>
            <a:round/>
            <a:headEnd type="none" w="med" len="med"/>
            <a:tailEnd type="none" w="med" len="med"/>
          </a:ln>
        </p:spPr>
      </p:cxnSp>
      <p:sp>
        <p:nvSpPr>
          <p:cNvPr id="608" name="Google Shape;608;p68"/>
          <p:cNvSpPr/>
          <p:nvPr/>
        </p:nvSpPr>
        <p:spPr>
          <a:xfrm rot="-1381799" flipH="1">
            <a:off x="184483" y="126438"/>
            <a:ext cx="1057481" cy="1057481"/>
          </a:xfrm>
          <a:prstGeom prst="blockArc">
            <a:avLst>
              <a:gd name="adj1" fmla="val 10800000"/>
              <a:gd name="adj2" fmla="val 0"/>
              <a:gd name="adj3" fmla="val 25000"/>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9" name="Google Shape;609;p68"/>
          <p:cNvSpPr txBox="1">
            <a:spLocks noGrp="1"/>
          </p:cNvSpPr>
          <p:nvPr>
            <p:ph type="subTitle" idx="1"/>
          </p:nvPr>
        </p:nvSpPr>
        <p:spPr>
          <a:xfrm>
            <a:off x="5133975" y="3114095"/>
            <a:ext cx="3181500" cy="9783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6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610" name="Google Shape;610;p68"/>
          <p:cNvSpPr txBox="1">
            <a:spLocks noGrp="1"/>
          </p:cNvSpPr>
          <p:nvPr>
            <p:ph type="title"/>
          </p:nvPr>
        </p:nvSpPr>
        <p:spPr>
          <a:xfrm>
            <a:off x="713225" y="368825"/>
            <a:ext cx="77178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611" name="Google Shape;611;p68"/>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616"/>
        <p:cNvGrpSpPr/>
        <p:nvPr/>
      </p:nvGrpSpPr>
      <p:grpSpPr>
        <a:xfrm>
          <a:off x="0" y="0"/>
          <a:ext cx="0" cy="0"/>
          <a:chOff x="0" y="0"/>
          <a:chExt cx="0" cy="0"/>
        </a:xfrm>
      </p:grpSpPr>
      <p:sp>
        <p:nvSpPr>
          <p:cNvPr id="617" name="Google Shape;617;p70"/>
          <p:cNvSpPr txBox="1">
            <a:spLocks noGrp="1"/>
          </p:cNvSpPr>
          <p:nvPr>
            <p:ph type="ctrTitle"/>
          </p:nvPr>
        </p:nvSpPr>
        <p:spPr>
          <a:xfrm>
            <a:off x="457200" y="939325"/>
            <a:ext cx="3800400" cy="2653200"/>
          </a:xfrm>
          <a:prstGeom prst="rect">
            <a:avLst/>
          </a:prstGeom>
        </p:spPr>
        <p:txBody>
          <a:bodyPr spcFirstLastPara="1" wrap="square" lIns="91425" tIns="91425" rIns="91425" bIns="91425" anchor="ctr" anchorCtr="0">
            <a:noAutofit/>
          </a:bodyPr>
          <a:lstStyle>
            <a:lvl1pPr lvl="0" rtl="0">
              <a:spcBef>
                <a:spcPts val="0"/>
              </a:spcBef>
              <a:spcAft>
                <a:spcPts val="0"/>
              </a:spcAft>
              <a:buSzPts val="5200"/>
              <a:buNone/>
              <a:defRPr sz="5100">
                <a:solidFill>
                  <a:srgbClr val="000000"/>
                </a:solidFill>
                <a:latin typeface="Fira Sans Extra Condensed Medium"/>
                <a:ea typeface="Fira Sans Extra Condensed Medium"/>
                <a:cs typeface="Fira Sans Extra Condensed Medium"/>
                <a:sym typeface="Fira Sans Extra Condensed Medium"/>
              </a:defRPr>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618" name="Google Shape;618;p70"/>
          <p:cNvSpPr txBox="1">
            <a:spLocks noGrp="1"/>
          </p:cNvSpPr>
          <p:nvPr>
            <p:ph type="subTitle" idx="1"/>
          </p:nvPr>
        </p:nvSpPr>
        <p:spPr>
          <a:xfrm>
            <a:off x="457200" y="3863675"/>
            <a:ext cx="3800400" cy="3405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2800"/>
              <a:buNone/>
              <a:defRPr sz="1600">
                <a:solidFill>
                  <a:schemeClr val="dk1"/>
                </a:solidFill>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619" name="Google Shape;619;p70"/>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620"/>
        <p:cNvGrpSpPr/>
        <p:nvPr/>
      </p:nvGrpSpPr>
      <p:grpSpPr>
        <a:xfrm>
          <a:off x="0" y="0"/>
          <a:ext cx="0" cy="0"/>
          <a:chOff x="0" y="0"/>
          <a:chExt cx="0" cy="0"/>
        </a:xfrm>
      </p:grpSpPr>
      <p:sp>
        <p:nvSpPr>
          <p:cNvPr id="621" name="Google Shape;621;p71"/>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36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622" name="Google Shape;622;p7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623"/>
        <p:cNvGrpSpPr/>
        <p:nvPr/>
      </p:nvGrpSpPr>
      <p:grpSpPr>
        <a:xfrm>
          <a:off x="0" y="0"/>
          <a:ext cx="0" cy="0"/>
          <a:chOff x="0" y="0"/>
          <a:chExt cx="0" cy="0"/>
        </a:xfrm>
      </p:grpSpPr>
      <p:sp>
        <p:nvSpPr>
          <p:cNvPr id="624" name="Google Shape;624;p7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625" name="Google Shape;625;p72"/>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626" name="Google Shape;626;p7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627"/>
        <p:cNvGrpSpPr/>
        <p:nvPr/>
      </p:nvGrpSpPr>
      <p:grpSpPr>
        <a:xfrm>
          <a:off x="0" y="0"/>
          <a:ext cx="0" cy="0"/>
          <a:chOff x="0" y="0"/>
          <a:chExt cx="0" cy="0"/>
        </a:xfrm>
      </p:grpSpPr>
      <p:sp>
        <p:nvSpPr>
          <p:cNvPr id="628" name="Google Shape;628;p73"/>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629" name="Google Shape;629;p73"/>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630" name="Google Shape;630;p73"/>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631" name="Google Shape;631;p7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632"/>
        <p:cNvGrpSpPr/>
        <p:nvPr/>
      </p:nvGrpSpPr>
      <p:grpSpPr>
        <a:xfrm>
          <a:off x="0" y="0"/>
          <a:ext cx="0" cy="0"/>
          <a:chOff x="0" y="0"/>
          <a:chExt cx="0" cy="0"/>
        </a:xfrm>
      </p:grpSpPr>
      <p:sp>
        <p:nvSpPr>
          <p:cNvPr id="633" name="Google Shape;633;p74"/>
          <p:cNvSpPr txBox="1">
            <a:spLocks noGrp="1"/>
          </p:cNvSpPr>
          <p:nvPr>
            <p:ph type="title"/>
          </p:nvPr>
        </p:nvSpPr>
        <p:spPr>
          <a:xfrm>
            <a:off x="448975" y="410350"/>
            <a:ext cx="8237700" cy="2469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sz="2400">
                <a:latin typeface="Fira Sans Extra Condensed Medium"/>
                <a:ea typeface="Fira Sans Extra Condensed Medium"/>
                <a:cs typeface="Fira Sans Extra Condensed Medium"/>
                <a:sym typeface="Fira Sans Extra Condensed Medium"/>
              </a:defRPr>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634" name="Google Shape;634;p74"/>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635"/>
        <p:cNvGrpSpPr/>
        <p:nvPr/>
      </p:nvGrpSpPr>
      <p:grpSpPr>
        <a:xfrm>
          <a:off x="0" y="0"/>
          <a:ext cx="0" cy="0"/>
          <a:chOff x="0" y="0"/>
          <a:chExt cx="0" cy="0"/>
        </a:xfrm>
      </p:grpSpPr>
      <p:sp>
        <p:nvSpPr>
          <p:cNvPr id="636" name="Google Shape;636;p75"/>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637" name="Google Shape;637;p75"/>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Autofit/>
          </a:bodyPr>
          <a:lstStyle>
            <a:lvl1pPr marL="457200" lvl="0" indent="-304800" rtl="0">
              <a:spcBef>
                <a:spcPts val="0"/>
              </a:spcBef>
              <a:spcAft>
                <a:spcPts val="0"/>
              </a:spcAft>
              <a:buSzPts val="1200"/>
              <a:buChar char="●"/>
              <a:defRPr sz="12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638" name="Google Shape;638;p7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639"/>
        <p:cNvGrpSpPr/>
        <p:nvPr/>
      </p:nvGrpSpPr>
      <p:grpSpPr>
        <a:xfrm>
          <a:off x="0" y="0"/>
          <a:ext cx="0" cy="0"/>
          <a:chOff x="0" y="0"/>
          <a:chExt cx="0" cy="0"/>
        </a:xfrm>
      </p:grpSpPr>
      <p:sp>
        <p:nvSpPr>
          <p:cNvPr id="640" name="Google Shape;640;p76"/>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641" name="Google Shape;641;p7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642"/>
        <p:cNvGrpSpPr/>
        <p:nvPr/>
      </p:nvGrpSpPr>
      <p:grpSpPr>
        <a:xfrm>
          <a:off x="0" y="0"/>
          <a:ext cx="0" cy="0"/>
          <a:chOff x="0" y="0"/>
          <a:chExt cx="0" cy="0"/>
        </a:xfrm>
      </p:grpSpPr>
      <p:sp>
        <p:nvSpPr>
          <p:cNvPr id="643" name="Google Shape;643;p77"/>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4" name="Google Shape;644;p77"/>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645" name="Google Shape;645;p77"/>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646" name="Google Shape;646;p77"/>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647" name="Google Shape;647;p7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648"/>
        <p:cNvGrpSpPr/>
        <p:nvPr/>
      </p:nvGrpSpPr>
      <p:grpSpPr>
        <a:xfrm>
          <a:off x="0" y="0"/>
          <a:ext cx="0" cy="0"/>
          <a:chOff x="0" y="0"/>
          <a:chExt cx="0" cy="0"/>
        </a:xfrm>
      </p:grpSpPr>
      <p:sp>
        <p:nvSpPr>
          <p:cNvPr id="649" name="Google Shape;649;p78"/>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Autofit/>
          </a:bodyPr>
          <a:lstStyle>
            <a:lvl1pPr marL="457200" lvl="0" indent="-228600" rtl="0">
              <a:lnSpc>
                <a:spcPct val="100000"/>
              </a:lnSpc>
              <a:spcBef>
                <a:spcPts val="0"/>
              </a:spcBef>
              <a:spcAft>
                <a:spcPts val="0"/>
              </a:spcAft>
              <a:buSzPts val="1800"/>
              <a:buNone/>
              <a:defRPr/>
            </a:lvl1pPr>
          </a:lstStyle>
          <a:p>
            <a:endParaRPr/>
          </a:p>
        </p:txBody>
      </p:sp>
      <p:sp>
        <p:nvSpPr>
          <p:cNvPr id="650" name="Google Shape;650;p7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651"/>
        <p:cNvGrpSpPr/>
        <p:nvPr/>
      </p:nvGrpSpPr>
      <p:grpSpPr>
        <a:xfrm>
          <a:off x="0" y="0"/>
          <a:ext cx="0" cy="0"/>
          <a:chOff x="0" y="0"/>
          <a:chExt cx="0" cy="0"/>
        </a:xfrm>
      </p:grpSpPr>
      <p:sp>
        <p:nvSpPr>
          <p:cNvPr id="652" name="Google Shape;652;p79"/>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653" name="Google Shape;653;p79"/>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Autofit/>
          </a:bodyPr>
          <a:lstStyle>
            <a:lvl1pPr marL="457200" lvl="0" indent="-342900" algn="ctr" rtl="0">
              <a:spcBef>
                <a:spcPts val="0"/>
              </a:spcBef>
              <a:spcAft>
                <a:spcPts val="0"/>
              </a:spcAft>
              <a:buSzPts val="1800"/>
              <a:buChar char="●"/>
              <a:defRPr/>
            </a:lvl1pPr>
            <a:lvl2pPr marL="914400" lvl="1" indent="-317500" algn="ctr" rtl="0">
              <a:spcBef>
                <a:spcPts val="1600"/>
              </a:spcBef>
              <a:spcAft>
                <a:spcPts val="0"/>
              </a:spcAft>
              <a:buSzPts val="1400"/>
              <a:buChar char="○"/>
              <a:defRPr/>
            </a:lvl2pPr>
            <a:lvl3pPr marL="1371600" lvl="2" indent="-317500" algn="ctr" rtl="0">
              <a:spcBef>
                <a:spcPts val="1600"/>
              </a:spcBef>
              <a:spcAft>
                <a:spcPts val="0"/>
              </a:spcAft>
              <a:buSzPts val="1400"/>
              <a:buChar char="■"/>
              <a:defRPr/>
            </a:lvl3pPr>
            <a:lvl4pPr marL="1828800" lvl="3" indent="-317500" algn="ctr" rtl="0">
              <a:spcBef>
                <a:spcPts val="1600"/>
              </a:spcBef>
              <a:spcAft>
                <a:spcPts val="0"/>
              </a:spcAft>
              <a:buSzPts val="1400"/>
              <a:buChar char="●"/>
              <a:defRPr/>
            </a:lvl4pPr>
            <a:lvl5pPr marL="2286000" lvl="4" indent="-317500" algn="ctr" rtl="0">
              <a:spcBef>
                <a:spcPts val="1600"/>
              </a:spcBef>
              <a:spcAft>
                <a:spcPts val="0"/>
              </a:spcAft>
              <a:buSzPts val="1400"/>
              <a:buChar char="○"/>
              <a:defRPr/>
            </a:lvl5pPr>
            <a:lvl6pPr marL="2743200" lvl="5" indent="-317500" algn="ctr" rtl="0">
              <a:spcBef>
                <a:spcPts val="1600"/>
              </a:spcBef>
              <a:spcAft>
                <a:spcPts val="0"/>
              </a:spcAft>
              <a:buSzPts val="1400"/>
              <a:buChar char="■"/>
              <a:defRPr/>
            </a:lvl6pPr>
            <a:lvl7pPr marL="3200400" lvl="6" indent="-317500" algn="ctr" rtl="0">
              <a:spcBef>
                <a:spcPts val="1600"/>
              </a:spcBef>
              <a:spcAft>
                <a:spcPts val="0"/>
              </a:spcAft>
              <a:buSzPts val="1400"/>
              <a:buChar char="●"/>
              <a:defRPr/>
            </a:lvl7pPr>
            <a:lvl8pPr marL="3657600" lvl="7" indent="-317500" algn="ctr" rtl="0">
              <a:spcBef>
                <a:spcPts val="1600"/>
              </a:spcBef>
              <a:spcAft>
                <a:spcPts val="0"/>
              </a:spcAft>
              <a:buSzPts val="1400"/>
              <a:buChar char="○"/>
              <a:defRPr/>
            </a:lvl8pPr>
            <a:lvl9pPr marL="4114800" lvl="8" indent="-317500" algn="ctr" rtl="0">
              <a:spcBef>
                <a:spcPts val="1600"/>
              </a:spcBef>
              <a:spcAft>
                <a:spcPts val="1600"/>
              </a:spcAft>
              <a:buSzPts val="1400"/>
              <a:buChar char="■"/>
              <a:defRPr/>
            </a:lvl9pPr>
          </a:lstStyle>
          <a:p>
            <a:endParaRPr/>
          </a:p>
        </p:txBody>
      </p:sp>
      <p:sp>
        <p:nvSpPr>
          <p:cNvPr id="654" name="Google Shape;654;p7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55"/>
        <p:cNvGrpSpPr/>
        <p:nvPr/>
      </p:nvGrpSpPr>
      <p:grpSpPr>
        <a:xfrm>
          <a:off x="0" y="0"/>
          <a:ext cx="0" cy="0"/>
          <a:chOff x="0" y="0"/>
          <a:chExt cx="0" cy="0"/>
        </a:xfrm>
      </p:grpSpPr>
      <p:sp>
        <p:nvSpPr>
          <p:cNvPr id="656" name="Google Shape;656;p8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matchingName="Title only 2">
  <p:cSld name="CUSTOM_8">
    <p:spTree>
      <p:nvGrpSpPr>
        <p:cNvPr id="1" name="Shape 657"/>
        <p:cNvGrpSpPr/>
        <p:nvPr/>
      </p:nvGrpSpPr>
      <p:grpSpPr>
        <a:xfrm>
          <a:off x="0" y="0"/>
          <a:ext cx="0" cy="0"/>
          <a:chOff x="0" y="0"/>
          <a:chExt cx="0" cy="0"/>
        </a:xfrm>
      </p:grpSpPr>
      <p:sp>
        <p:nvSpPr>
          <p:cNvPr id="658" name="Google Shape;658;p81"/>
          <p:cNvSpPr/>
          <p:nvPr/>
        </p:nvSpPr>
        <p:spPr>
          <a:xfrm>
            <a:off x="6" y="0"/>
            <a:ext cx="2160144" cy="2162728"/>
          </a:xfrm>
          <a:custGeom>
            <a:avLst/>
            <a:gdLst/>
            <a:ahLst/>
            <a:cxnLst/>
            <a:rect l="l" t="t" r="r" b="b"/>
            <a:pathLst>
              <a:path w="25716" h="25746" extrusionOk="0">
                <a:moveTo>
                  <a:pt x="0" y="0"/>
                </a:moveTo>
                <a:lnTo>
                  <a:pt x="0" y="25745"/>
                </a:lnTo>
                <a:cubicBezTo>
                  <a:pt x="14195" y="25745"/>
                  <a:pt x="25715" y="14225"/>
                  <a:pt x="25715" y="0"/>
                </a:cubicBezTo>
                <a:close/>
              </a:path>
            </a:pathLst>
          </a:custGeom>
          <a:solidFill>
            <a:srgbClr val="D9D9D9">
              <a:alpha val="571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9" name="Google Shape;659;p81"/>
          <p:cNvSpPr/>
          <p:nvPr/>
        </p:nvSpPr>
        <p:spPr>
          <a:xfrm>
            <a:off x="4922700" y="3386603"/>
            <a:ext cx="3508083" cy="1750210"/>
          </a:xfrm>
          <a:custGeom>
            <a:avLst/>
            <a:gdLst/>
            <a:ahLst/>
            <a:cxnLst/>
            <a:rect l="l" t="t" r="r" b="b"/>
            <a:pathLst>
              <a:path w="26992" h="13466" extrusionOk="0">
                <a:moveTo>
                  <a:pt x="13496" y="0"/>
                </a:moveTo>
                <a:cubicBezTo>
                  <a:pt x="6049" y="0"/>
                  <a:pt x="1" y="6019"/>
                  <a:pt x="1" y="13466"/>
                </a:cubicBezTo>
                <a:lnTo>
                  <a:pt x="4469" y="13466"/>
                </a:lnTo>
                <a:cubicBezTo>
                  <a:pt x="4469" y="8481"/>
                  <a:pt x="8511" y="4438"/>
                  <a:pt x="13496" y="4438"/>
                </a:cubicBezTo>
                <a:cubicBezTo>
                  <a:pt x="18481" y="4438"/>
                  <a:pt x="22524" y="8481"/>
                  <a:pt x="22524" y="13466"/>
                </a:cubicBezTo>
                <a:lnTo>
                  <a:pt x="26992" y="13466"/>
                </a:lnTo>
                <a:cubicBezTo>
                  <a:pt x="26992" y="6019"/>
                  <a:pt x="20943" y="0"/>
                  <a:pt x="13496" y="0"/>
                </a:cubicBezTo>
                <a:close/>
              </a:path>
            </a:pathLst>
          </a:custGeom>
          <a:solidFill>
            <a:srgbClr val="D9D9D9">
              <a:alpha val="571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60" name="Google Shape;660;p81"/>
          <p:cNvGrpSpPr/>
          <p:nvPr/>
        </p:nvGrpSpPr>
        <p:grpSpPr>
          <a:xfrm>
            <a:off x="7434874" y="4410192"/>
            <a:ext cx="1259199" cy="457219"/>
            <a:chOff x="3275850" y="3006614"/>
            <a:chExt cx="830059" cy="301397"/>
          </a:xfrm>
        </p:grpSpPr>
        <p:sp>
          <p:nvSpPr>
            <p:cNvPr id="661" name="Google Shape;661;p81"/>
            <p:cNvSpPr/>
            <p:nvPr/>
          </p:nvSpPr>
          <p:spPr>
            <a:xfrm>
              <a:off x="3275850" y="3006614"/>
              <a:ext cx="40156" cy="40156"/>
            </a:xfrm>
            <a:custGeom>
              <a:avLst/>
              <a:gdLst/>
              <a:ahLst/>
              <a:cxnLst/>
              <a:rect l="l" t="t" r="r" b="b"/>
              <a:pathLst>
                <a:path w="896" h="896" fill="none" extrusionOk="0">
                  <a:moveTo>
                    <a:pt x="895" y="458"/>
                  </a:moveTo>
                  <a:cubicBezTo>
                    <a:pt x="895" y="697"/>
                    <a:pt x="696" y="896"/>
                    <a:pt x="458" y="896"/>
                  </a:cubicBezTo>
                  <a:cubicBezTo>
                    <a:pt x="199" y="896"/>
                    <a:pt x="0" y="697"/>
                    <a:pt x="0" y="458"/>
                  </a:cubicBezTo>
                  <a:cubicBezTo>
                    <a:pt x="0" y="200"/>
                    <a:pt x="199" y="1"/>
                    <a:pt x="458" y="1"/>
                  </a:cubicBezTo>
                  <a:cubicBezTo>
                    <a:pt x="696" y="1"/>
                    <a:pt x="895" y="200"/>
                    <a:pt x="895"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2" name="Google Shape;662;p81"/>
            <p:cNvSpPr/>
            <p:nvPr/>
          </p:nvSpPr>
          <p:spPr>
            <a:xfrm>
              <a:off x="3538837" y="3006614"/>
              <a:ext cx="41053" cy="40156"/>
            </a:xfrm>
            <a:custGeom>
              <a:avLst/>
              <a:gdLst/>
              <a:ahLst/>
              <a:cxnLst/>
              <a:rect l="l" t="t" r="r" b="b"/>
              <a:pathLst>
                <a:path w="916" h="896" fill="none" extrusionOk="0">
                  <a:moveTo>
                    <a:pt x="916" y="458"/>
                  </a:moveTo>
                  <a:cubicBezTo>
                    <a:pt x="916" y="697"/>
                    <a:pt x="697" y="896"/>
                    <a:pt x="458" y="896"/>
                  </a:cubicBezTo>
                  <a:cubicBezTo>
                    <a:pt x="199" y="896"/>
                    <a:pt x="0" y="697"/>
                    <a:pt x="0" y="458"/>
                  </a:cubicBezTo>
                  <a:cubicBezTo>
                    <a:pt x="0" y="200"/>
                    <a:pt x="199" y="1"/>
                    <a:pt x="458" y="1"/>
                  </a:cubicBezTo>
                  <a:cubicBezTo>
                    <a:pt x="697" y="1"/>
                    <a:pt x="916" y="200"/>
                    <a:pt x="916"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3" name="Google Shape;663;p81"/>
            <p:cNvSpPr/>
            <p:nvPr/>
          </p:nvSpPr>
          <p:spPr>
            <a:xfrm>
              <a:off x="3802720" y="3006614"/>
              <a:ext cx="40156" cy="40156"/>
            </a:xfrm>
            <a:custGeom>
              <a:avLst/>
              <a:gdLst/>
              <a:ahLst/>
              <a:cxnLst/>
              <a:rect l="l" t="t" r="r" b="b"/>
              <a:pathLst>
                <a:path w="896" h="896" fill="none" extrusionOk="0">
                  <a:moveTo>
                    <a:pt x="896" y="458"/>
                  </a:moveTo>
                  <a:cubicBezTo>
                    <a:pt x="896" y="697"/>
                    <a:pt x="697" y="896"/>
                    <a:pt x="438" y="896"/>
                  </a:cubicBezTo>
                  <a:cubicBezTo>
                    <a:pt x="200" y="896"/>
                    <a:pt x="1" y="697"/>
                    <a:pt x="1" y="458"/>
                  </a:cubicBezTo>
                  <a:cubicBezTo>
                    <a:pt x="1" y="200"/>
                    <a:pt x="200" y="1"/>
                    <a:pt x="438" y="1"/>
                  </a:cubicBezTo>
                  <a:cubicBezTo>
                    <a:pt x="697" y="1"/>
                    <a:pt x="896" y="200"/>
                    <a:pt x="896"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4" name="Google Shape;664;p81"/>
            <p:cNvSpPr/>
            <p:nvPr/>
          </p:nvSpPr>
          <p:spPr>
            <a:xfrm>
              <a:off x="4065752" y="3006614"/>
              <a:ext cx="40156" cy="40156"/>
            </a:xfrm>
            <a:custGeom>
              <a:avLst/>
              <a:gdLst/>
              <a:ahLst/>
              <a:cxnLst/>
              <a:rect l="l" t="t" r="r" b="b"/>
              <a:pathLst>
                <a:path w="896" h="896" fill="none" extrusionOk="0">
                  <a:moveTo>
                    <a:pt x="895" y="458"/>
                  </a:moveTo>
                  <a:cubicBezTo>
                    <a:pt x="895" y="697"/>
                    <a:pt x="696" y="896"/>
                    <a:pt x="438" y="896"/>
                  </a:cubicBezTo>
                  <a:cubicBezTo>
                    <a:pt x="199" y="896"/>
                    <a:pt x="0" y="697"/>
                    <a:pt x="0" y="458"/>
                  </a:cubicBezTo>
                  <a:cubicBezTo>
                    <a:pt x="0" y="200"/>
                    <a:pt x="199" y="1"/>
                    <a:pt x="438" y="1"/>
                  </a:cubicBezTo>
                  <a:cubicBezTo>
                    <a:pt x="696" y="1"/>
                    <a:pt x="895" y="200"/>
                    <a:pt x="895"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5" name="Google Shape;665;p81"/>
            <p:cNvSpPr/>
            <p:nvPr/>
          </p:nvSpPr>
          <p:spPr>
            <a:xfrm>
              <a:off x="3275850" y="3267854"/>
              <a:ext cx="40156" cy="40156"/>
            </a:xfrm>
            <a:custGeom>
              <a:avLst/>
              <a:gdLst/>
              <a:ahLst/>
              <a:cxnLst/>
              <a:rect l="l" t="t" r="r" b="b"/>
              <a:pathLst>
                <a:path w="896" h="896" fill="none" extrusionOk="0">
                  <a:moveTo>
                    <a:pt x="895" y="438"/>
                  </a:moveTo>
                  <a:cubicBezTo>
                    <a:pt x="895" y="696"/>
                    <a:pt x="696" y="895"/>
                    <a:pt x="458" y="895"/>
                  </a:cubicBezTo>
                  <a:cubicBezTo>
                    <a:pt x="199" y="895"/>
                    <a:pt x="0" y="696"/>
                    <a:pt x="0" y="438"/>
                  </a:cubicBezTo>
                  <a:cubicBezTo>
                    <a:pt x="0" y="199"/>
                    <a:pt x="199" y="0"/>
                    <a:pt x="458" y="0"/>
                  </a:cubicBezTo>
                  <a:cubicBezTo>
                    <a:pt x="696" y="0"/>
                    <a:pt x="895" y="199"/>
                    <a:pt x="895"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6" name="Google Shape;666;p81"/>
            <p:cNvSpPr/>
            <p:nvPr/>
          </p:nvSpPr>
          <p:spPr>
            <a:xfrm>
              <a:off x="3538837" y="3267854"/>
              <a:ext cx="41053" cy="40156"/>
            </a:xfrm>
            <a:custGeom>
              <a:avLst/>
              <a:gdLst/>
              <a:ahLst/>
              <a:cxnLst/>
              <a:rect l="l" t="t" r="r" b="b"/>
              <a:pathLst>
                <a:path w="916" h="896" fill="none" extrusionOk="0">
                  <a:moveTo>
                    <a:pt x="916" y="438"/>
                  </a:moveTo>
                  <a:cubicBezTo>
                    <a:pt x="916" y="696"/>
                    <a:pt x="697" y="895"/>
                    <a:pt x="458" y="895"/>
                  </a:cubicBezTo>
                  <a:cubicBezTo>
                    <a:pt x="199" y="895"/>
                    <a:pt x="0" y="696"/>
                    <a:pt x="0" y="438"/>
                  </a:cubicBezTo>
                  <a:cubicBezTo>
                    <a:pt x="0" y="199"/>
                    <a:pt x="199" y="0"/>
                    <a:pt x="458" y="0"/>
                  </a:cubicBezTo>
                  <a:cubicBezTo>
                    <a:pt x="697" y="0"/>
                    <a:pt x="916" y="199"/>
                    <a:pt x="916"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7" name="Google Shape;667;p81"/>
            <p:cNvSpPr/>
            <p:nvPr/>
          </p:nvSpPr>
          <p:spPr>
            <a:xfrm>
              <a:off x="3802720" y="3267854"/>
              <a:ext cx="40156" cy="40156"/>
            </a:xfrm>
            <a:custGeom>
              <a:avLst/>
              <a:gdLst/>
              <a:ahLst/>
              <a:cxnLst/>
              <a:rect l="l" t="t" r="r" b="b"/>
              <a:pathLst>
                <a:path w="896" h="896" fill="none" extrusionOk="0">
                  <a:moveTo>
                    <a:pt x="896" y="438"/>
                  </a:moveTo>
                  <a:cubicBezTo>
                    <a:pt x="896" y="696"/>
                    <a:pt x="697" y="895"/>
                    <a:pt x="438" y="895"/>
                  </a:cubicBezTo>
                  <a:cubicBezTo>
                    <a:pt x="200" y="895"/>
                    <a:pt x="1" y="696"/>
                    <a:pt x="1" y="438"/>
                  </a:cubicBezTo>
                  <a:cubicBezTo>
                    <a:pt x="1" y="199"/>
                    <a:pt x="200" y="0"/>
                    <a:pt x="438" y="0"/>
                  </a:cubicBezTo>
                  <a:cubicBezTo>
                    <a:pt x="697" y="0"/>
                    <a:pt x="896" y="199"/>
                    <a:pt x="896"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8" name="Google Shape;668;p81"/>
            <p:cNvSpPr/>
            <p:nvPr/>
          </p:nvSpPr>
          <p:spPr>
            <a:xfrm>
              <a:off x="4065752" y="3267854"/>
              <a:ext cx="40156" cy="40156"/>
            </a:xfrm>
            <a:custGeom>
              <a:avLst/>
              <a:gdLst/>
              <a:ahLst/>
              <a:cxnLst/>
              <a:rect l="l" t="t" r="r" b="b"/>
              <a:pathLst>
                <a:path w="896" h="896" fill="none" extrusionOk="0">
                  <a:moveTo>
                    <a:pt x="895" y="438"/>
                  </a:moveTo>
                  <a:cubicBezTo>
                    <a:pt x="895" y="696"/>
                    <a:pt x="696" y="895"/>
                    <a:pt x="438" y="895"/>
                  </a:cubicBezTo>
                  <a:cubicBezTo>
                    <a:pt x="199" y="895"/>
                    <a:pt x="0" y="696"/>
                    <a:pt x="0" y="438"/>
                  </a:cubicBezTo>
                  <a:cubicBezTo>
                    <a:pt x="0" y="199"/>
                    <a:pt x="199" y="0"/>
                    <a:pt x="438" y="0"/>
                  </a:cubicBezTo>
                  <a:cubicBezTo>
                    <a:pt x="696" y="0"/>
                    <a:pt x="895" y="199"/>
                    <a:pt x="895"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69" name="Google Shape;669;p81"/>
          <p:cNvSpPr/>
          <p:nvPr/>
        </p:nvSpPr>
        <p:spPr>
          <a:xfrm>
            <a:off x="1823401" y="697813"/>
            <a:ext cx="359302" cy="354686"/>
          </a:xfrm>
          <a:custGeom>
            <a:avLst/>
            <a:gdLst/>
            <a:ahLst/>
            <a:cxnLst/>
            <a:rect l="l" t="t" r="r" b="b"/>
            <a:pathLst>
              <a:path w="8017" h="7914" extrusionOk="0">
                <a:moveTo>
                  <a:pt x="607" y="1"/>
                </a:moveTo>
                <a:cubicBezTo>
                  <a:pt x="468" y="1"/>
                  <a:pt x="328" y="51"/>
                  <a:pt x="219" y="150"/>
                </a:cubicBezTo>
                <a:cubicBezTo>
                  <a:pt x="0" y="369"/>
                  <a:pt x="0" y="727"/>
                  <a:pt x="219" y="946"/>
                </a:cubicBezTo>
                <a:lnTo>
                  <a:pt x="3243" y="3950"/>
                </a:lnTo>
                <a:lnTo>
                  <a:pt x="219" y="6973"/>
                </a:lnTo>
                <a:cubicBezTo>
                  <a:pt x="0" y="7192"/>
                  <a:pt x="0" y="7530"/>
                  <a:pt x="219" y="7749"/>
                </a:cubicBezTo>
                <a:cubicBezTo>
                  <a:pt x="328" y="7859"/>
                  <a:pt x="468" y="7913"/>
                  <a:pt x="607" y="7913"/>
                </a:cubicBezTo>
                <a:cubicBezTo>
                  <a:pt x="746" y="7913"/>
                  <a:pt x="885" y="7859"/>
                  <a:pt x="995" y="7749"/>
                </a:cubicBezTo>
                <a:lnTo>
                  <a:pt x="4019" y="4725"/>
                </a:lnTo>
                <a:lnTo>
                  <a:pt x="7042" y="7749"/>
                </a:lnTo>
                <a:cubicBezTo>
                  <a:pt x="7142" y="7859"/>
                  <a:pt x="7281" y="7913"/>
                  <a:pt x="7423" y="7913"/>
                </a:cubicBezTo>
                <a:cubicBezTo>
                  <a:pt x="7564" y="7913"/>
                  <a:pt x="7709" y="7859"/>
                  <a:pt x="7818" y="7749"/>
                </a:cubicBezTo>
                <a:cubicBezTo>
                  <a:pt x="8017" y="7530"/>
                  <a:pt x="8017" y="7192"/>
                  <a:pt x="7818" y="6973"/>
                </a:cubicBezTo>
                <a:lnTo>
                  <a:pt x="4794" y="3950"/>
                </a:lnTo>
                <a:lnTo>
                  <a:pt x="7818" y="946"/>
                </a:lnTo>
                <a:cubicBezTo>
                  <a:pt x="8017" y="727"/>
                  <a:pt x="8017" y="369"/>
                  <a:pt x="7818" y="150"/>
                </a:cubicBezTo>
                <a:cubicBezTo>
                  <a:pt x="7709" y="51"/>
                  <a:pt x="7564" y="1"/>
                  <a:pt x="7423" y="1"/>
                </a:cubicBezTo>
                <a:cubicBezTo>
                  <a:pt x="7281" y="1"/>
                  <a:pt x="7142" y="51"/>
                  <a:pt x="7042" y="150"/>
                </a:cubicBezTo>
                <a:lnTo>
                  <a:pt x="4019" y="3174"/>
                </a:lnTo>
                <a:lnTo>
                  <a:pt x="995" y="150"/>
                </a:lnTo>
                <a:cubicBezTo>
                  <a:pt x="885" y="51"/>
                  <a:pt x="746" y="1"/>
                  <a:pt x="60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0" name="Google Shape;670;p81"/>
          <p:cNvSpPr txBox="1">
            <a:spLocks noGrp="1"/>
          </p:cNvSpPr>
          <p:nvPr>
            <p:ph type="title"/>
          </p:nvPr>
        </p:nvSpPr>
        <p:spPr>
          <a:xfrm>
            <a:off x="713225" y="445050"/>
            <a:ext cx="77175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sz="3200"/>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671" name="Google Shape;671;p81"/>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matchingName="Big number 1">
  <p:cSld name="BIG_NUMBER_1">
    <p:spTree>
      <p:nvGrpSpPr>
        <p:cNvPr id="1" name="Shape 672"/>
        <p:cNvGrpSpPr/>
        <p:nvPr/>
      </p:nvGrpSpPr>
      <p:grpSpPr>
        <a:xfrm>
          <a:off x="0" y="0"/>
          <a:ext cx="0" cy="0"/>
          <a:chOff x="0" y="0"/>
          <a:chExt cx="0" cy="0"/>
        </a:xfrm>
      </p:grpSpPr>
      <p:sp>
        <p:nvSpPr>
          <p:cNvPr id="673" name="Google Shape;673;p82"/>
          <p:cNvSpPr/>
          <p:nvPr/>
        </p:nvSpPr>
        <p:spPr>
          <a:xfrm rot="5400000" flipH="1">
            <a:off x="-878938" y="1085559"/>
            <a:ext cx="3508083" cy="1750210"/>
          </a:xfrm>
          <a:custGeom>
            <a:avLst/>
            <a:gdLst/>
            <a:ahLst/>
            <a:cxnLst/>
            <a:rect l="l" t="t" r="r" b="b"/>
            <a:pathLst>
              <a:path w="26992" h="13466" extrusionOk="0">
                <a:moveTo>
                  <a:pt x="13496" y="0"/>
                </a:moveTo>
                <a:cubicBezTo>
                  <a:pt x="6049" y="0"/>
                  <a:pt x="1" y="6019"/>
                  <a:pt x="1" y="13466"/>
                </a:cubicBezTo>
                <a:lnTo>
                  <a:pt x="4469" y="13466"/>
                </a:lnTo>
                <a:cubicBezTo>
                  <a:pt x="4469" y="8481"/>
                  <a:pt x="8511" y="4438"/>
                  <a:pt x="13496" y="4438"/>
                </a:cubicBezTo>
                <a:cubicBezTo>
                  <a:pt x="18481" y="4438"/>
                  <a:pt x="22524" y="8481"/>
                  <a:pt x="22524" y="13466"/>
                </a:cubicBezTo>
                <a:lnTo>
                  <a:pt x="26992" y="13466"/>
                </a:lnTo>
                <a:cubicBezTo>
                  <a:pt x="26992" y="6019"/>
                  <a:pt x="20943" y="0"/>
                  <a:pt x="13496" y="0"/>
                </a:cubicBezTo>
                <a:close/>
              </a:path>
            </a:pathLst>
          </a:custGeom>
          <a:solidFill>
            <a:srgbClr val="D9D9D9">
              <a:alpha val="571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4" name="Google Shape;674;p82"/>
          <p:cNvSpPr/>
          <p:nvPr/>
        </p:nvSpPr>
        <p:spPr>
          <a:xfrm rot="-5400000">
            <a:off x="7646250" y="-408900"/>
            <a:ext cx="716400" cy="2279100"/>
          </a:xfrm>
          <a:prstGeom prst="round2SameRect">
            <a:avLst>
              <a:gd name="adj1" fmla="val 50000"/>
              <a:gd name="adj2" fmla="val 0"/>
            </a:avLst>
          </a:prstGeom>
          <a:solidFill>
            <a:srgbClr val="D9D9D9">
              <a:alpha val="571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 name="Google Shape;675;p82"/>
          <p:cNvSpPr/>
          <p:nvPr/>
        </p:nvSpPr>
        <p:spPr>
          <a:xfrm>
            <a:off x="5254388" y="3938001"/>
            <a:ext cx="2785414" cy="1205500"/>
          </a:xfrm>
          <a:custGeom>
            <a:avLst/>
            <a:gdLst/>
            <a:ahLst/>
            <a:cxnLst/>
            <a:rect l="l" t="t" r="r" b="b"/>
            <a:pathLst>
              <a:path w="25047" h="12555" extrusionOk="0">
                <a:moveTo>
                  <a:pt x="12523" y="1"/>
                </a:moveTo>
                <a:cubicBezTo>
                  <a:pt x="5623" y="1"/>
                  <a:pt x="0" y="5624"/>
                  <a:pt x="0" y="12554"/>
                </a:cubicBezTo>
                <a:lnTo>
                  <a:pt x="25046" y="12554"/>
                </a:lnTo>
                <a:cubicBezTo>
                  <a:pt x="25046" y="5624"/>
                  <a:pt x="19453" y="1"/>
                  <a:pt x="12523" y="1"/>
                </a:cubicBezTo>
                <a:close/>
              </a:path>
            </a:pathLst>
          </a:custGeom>
          <a:solidFill>
            <a:srgbClr val="D9D9D9">
              <a:alpha val="571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76" name="Google Shape;676;p82"/>
          <p:cNvGrpSpPr/>
          <p:nvPr/>
        </p:nvGrpSpPr>
        <p:grpSpPr>
          <a:xfrm>
            <a:off x="5664024" y="130417"/>
            <a:ext cx="1259199" cy="1248394"/>
            <a:chOff x="3275850" y="3006614"/>
            <a:chExt cx="830059" cy="822936"/>
          </a:xfrm>
        </p:grpSpPr>
        <p:sp>
          <p:nvSpPr>
            <p:cNvPr id="677" name="Google Shape;677;p82"/>
            <p:cNvSpPr/>
            <p:nvPr/>
          </p:nvSpPr>
          <p:spPr>
            <a:xfrm>
              <a:off x="3275850" y="3006614"/>
              <a:ext cx="40156" cy="40156"/>
            </a:xfrm>
            <a:custGeom>
              <a:avLst/>
              <a:gdLst/>
              <a:ahLst/>
              <a:cxnLst/>
              <a:rect l="l" t="t" r="r" b="b"/>
              <a:pathLst>
                <a:path w="896" h="896" fill="none" extrusionOk="0">
                  <a:moveTo>
                    <a:pt x="895" y="458"/>
                  </a:moveTo>
                  <a:cubicBezTo>
                    <a:pt x="895" y="697"/>
                    <a:pt x="696" y="896"/>
                    <a:pt x="458" y="896"/>
                  </a:cubicBezTo>
                  <a:cubicBezTo>
                    <a:pt x="199" y="896"/>
                    <a:pt x="0" y="697"/>
                    <a:pt x="0" y="458"/>
                  </a:cubicBezTo>
                  <a:cubicBezTo>
                    <a:pt x="0" y="200"/>
                    <a:pt x="199" y="1"/>
                    <a:pt x="458" y="1"/>
                  </a:cubicBezTo>
                  <a:cubicBezTo>
                    <a:pt x="696" y="1"/>
                    <a:pt x="895" y="200"/>
                    <a:pt x="895"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8" name="Google Shape;678;p82"/>
            <p:cNvSpPr/>
            <p:nvPr/>
          </p:nvSpPr>
          <p:spPr>
            <a:xfrm>
              <a:off x="3538837" y="3006614"/>
              <a:ext cx="41053" cy="40156"/>
            </a:xfrm>
            <a:custGeom>
              <a:avLst/>
              <a:gdLst/>
              <a:ahLst/>
              <a:cxnLst/>
              <a:rect l="l" t="t" r="r" b="b"/>
              <a:pathLst>
                <a:path w="916" h="896" fill="none" extrusionOk="0">
                  <a:moveTo>
                    <a:pt x="916" y="458"/>
                  </a:moveTo>
                  <a:cubicBezTo>
                    <a:pt x="916" y="697"/>
                    <a:pt x="697" y="896"/>
                    <a:pt x="458" y="896"/>
                  </a:cubicBezTo>
                  <a:cubicBezTo>
                    <a:pt x="199" y="896"/>
                    <a:pt x="0" y="697"/>
                    <a:pt x="0" y="458"/>
                  </a:cubicBezTo>
                  <a:cubicBezTo>
                    <a:pt x="0" y="200"/>
                    <a:pt x="199" y="1"/>
                    <a:pt x="458" y="1"/>
                  </a:cubicBezTo>
                  <a:cubicBezTo>
                    <a:pt x="697" y="1"/>
                    <a:pt x="916" y="200"/>
                    <a:pt x="916"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9" name="Google Shape;679;p82"/>
            <p:cNvSpPr/>
            <p:nvPr/>
          </p:nvSpPr>
          <p:spPr>
            <a:xfrm>
              <a:off x="3802720" y="3006614"/>
              <a:ext cx="40156" cy="40156"/>
            </a:xfrm>
            <a:custGeom>
              <a:avLst/>
              <a:gdLst/>
              <a:ahLst/>
              <a:cxnLst/>
              <a:rect l="l" t="t" r="r" b="b"/>
              <a:pathLst>
                <a:path w="896" h="896" fill="none" extrusionOk="0">
                  <a:moveTo>
                    <a:pt x="896" y="458"/>
                  </a:moveTo>
                  <a:cubicBezTo>
                    <a:pt x="896" y="697"/>
                    <a:pt x="697" y="896"/>
                    <a:pt x="438" y="896"/>
                  </a:cubicBezTo>
                  <a:cubicBezTo>
                    <a:pt x="200" y="896"/>
                    <a:pt x="1" y="697"/>
                    <a:pt x="1" y="458"/>
                  </a:cubicBezTo>
                  <a:cubicBezTo>
                    <a:pt x="1" y="200"/>
                    <a:pt x="200" y="1"/>
                    <a:pt x="438" y="1"/>
                  </a:cubicBezTo>
                  <a:cubicBezTo>
                    <a:pt x="697" y="1"/>
                    <a:pt x="896" y="200"/>
                    <a:pt x="896"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 name="Google Shape;680;p82"/>
            <p:cNvSpPr/>
            <p:nvPr/>
          </p:nvSpPr>
          <p:spPr>
            <a:xfrm>
              <a:off x="4065752" y="3006614"/>
              <a:ext cx="40156" cy="40156"/>
            </a:xfrm>
            <a:custGeom>
              <a:avLst/>
              <a:gdLst/>
              <a:ahLst/>
              <a:cxnLst/>
              <a:rect l="l" t="t" r="r" b="b"/>
              <a:pathLst>
                <a:path w="896" h="896" fill="none" extrusionOk="0">
                  <a:moveTo>
                    <a:pt x="895" y="458"/>
                  </a:moveTo>
                  <a:cubicBezTo>
                    <a:pt x="895" y="697"/>
                    <a:pt x="696" y="896"/>
                    <a:pt x="438" y="896"/>
                  </a:cubicBezTo>
                  <a:cubicBezTo>
                    <a:pt x="199" y="896"/>
                    <a:pt x="0" y="697"/>
                    <a:pt x="0" y="458"/>
                  </a:cubicBezTo>
                  <a:cubicBezTo>
                    <a:pt x="0" y="200"/>
                    <a:pt x="199" y="1"/>
                    <a:pt x="438" y="1"/>
                  </a:cubicBezTo>
                  <a:cubicBezTo>
                    <a:pt x="696" y="1"/>
                    <a:pt x="895" y="200"/>
                    <a:pt x="895"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 name="Google Shape;681;p82"/>
            <p:cNvSpPr/>
            <p:nvPr/>
          </p:nvSpPr>
          <p:spPr>
            <a:xfrm>
              <a:off x="3275850" y="3267854"/>
              <a:ext cx="40156" cy="40156"/>
            </a:xfrm>
            <a:custGeom>
              <a:avLst/>
              <a:gdLst/>
              <a:ahLst/>
              <a:cxnLst/>
              <a:rect l="l" t="t" r="r" b="b"/>
              <a:pathLst>
                <a:path w="896" h="896" fill="none" extrusionOk="0">
                  <a:moveTo>
                    <a:pt x="895" y="438"/>
                  </a:moveTo>
                  <a:cubicBezTo>
                    <a:pt x="895" y="696"/>
                    <a:pt x="696" y="895"/>
                    <a:pt x="458" y="895"/>
                  </a:cubicBezTo>
                  <a:cubicBezTo>
                    <a:pt x="199" y="895"/>
                    <a:pt x="0" y="696"/>
                    <a:pt x="0" y="438"/>
                  </a:cubicBezTo>
                  <a:cubicBezTo>
                    <a:pt x="0" y="199"/>
                    <a:pt x="199" y="0"/>
                    <a:pt x="458" y="0"/>
                  </a:cubicBezTo>
                  <a:cubicBezTo>
                    <a:pt x="696" y="0"/>
                    <a:pt x="895" y="199"/>
                    <a:pt x="895"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2" name="Google Shape;682;p82"/>
            <p:cNvSpPr/>
            <p:nvPr/>
          </p:nvSpPr>
          <p:spPr>
            <a:xfrm>
              <a:off x="3538837" y="3267854"/>
              <a:ext cx="41053" cy="40156"/>
            </a:xfrm>
            <a:custGeom>
              <a:avLst/>
              <a:gdLst/>
              <a:ahLst/>
              <a:cxnLst/>
              <a:rect l="l" t="t" r="r" b="b"/>
              <a:pathLst>
                <a:path w="916" h="896" fill="none" extrusionOk="0">
                  <a:moveTo>
                    <a:pt x="916" y="438"/>
                  </a:moveTo>
                  <a:cubicBezTo>
                    <a:pt x="916" y="696"/>
                    <a:pt x="697" y="895"/>
                    <a:pt x="458" y="895"/>
                  </a:cubicBezTo>
                  <a:cubicBezTo>
                    <a:pt x="199" y="895"/>
                    <a:pt x="0" y="696"/>
                    <a:pt x="0" y="438"/>
                  </a:cubicBezTo>
                  <a:cubicBezTo>
                    <a:pt x="0" y="199"/>
                    <a:pt x="199" y="0"/>
                    <a:pt x="458" y="0"/>
                  </a:cubicBezTo>
                  <a:cubicBezTo>
                    <a:pt x="697" y="0"/>
                    <a:pt x="916" y="199"/>
                    <a:pt x="916"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3" name="Google Shape;683;p82"/>
            <p:cNvSpPr/>
            <p:nvPr/>
          </p:nvSpPr>
          <p:spPr>
            <a:xfrm>
              <a:off x="3802720" y="3267854"/>
              <a:ext cx="40156" cy="40156"/>
            </a:xfrm>
            <a:custGeom>
              <a:avLst/>
              <a:gdLst/>
              <a:ahLst/>
              <a:cxnLst/>
              <a:rect l="l" t="t" r="r" b="b"/>
              <a:pathLst>
                <a:path w="896" h="896" fill="none" extrusionOk="0">
                  <a:moveTo>
                    <a:pt x="896" y="438"/>
                  </a:moveTo>
                  <a:cubicBezTo>
                    <a:pt x="896" y="696"/>
                    <a:pt x="697" y="895"/>
                    <a:pt x="438" y="895"/>
                  </a:cubicBezTo>
                  <a:cubicBezTo>
                    <a:pt x="200" y="895"/>
                    <a:pt x="1" y="696"/>
                    <a:pt x="1" y="438"/>
                  </a:cubicBezTo>
                  <a:cubicBezTo>
                    <a:pt x="1" y="199"/>
                    <a:pt x="200" y="0"/>
                    <a:pt x="438" y="0"/>
                  </a:cubicBezTo>
                  <a:cubicBezTo>
                    <a:pt x="697" y="0"/>
                    <a:pt x="896" y="199"/>
                    <a:pt x="896"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4" name="Google Shape;684;p82"/>
            <p:cNvSpPr/>
            <p:nvPr/>
          </p:nvSpPr>
          <p:spPr>
            <a:xfrm>
              <a:off x="4065752" y="3267854"/>
              <a:ext cx="40156" cy="40156"/>
            </a:xfrm>
            <a:custGeom>
              <a:avLst/>
              <a:gdLst/>
              <a:ahLst/>
              <a:cxnLst/>
              <a:rect l="l" t="t" r="r" b="b"/>
              <a:pathLst>
                <a:path w="896" h="896" fill="none" extrusionOk="0">
                  <a:moveTo>
                    <a:pt x="895" y="438"/>
                  </a:moveTo>
                  <a:cubicBezTo>
                    <a:pt x="895" y="696"/>
                    <a:pt x="696" y="895"/>
                    <a:pt x="438" y="895"/>
                  </a:cubicBezTo>
                  <a:cubicBezTo>
                    <a:pt x="199" y="895"/>
                    <a:pt x="0" y="696"/>
                    <a:pt x="0" y="438"/>
                  </a:cubicBezTo>
                  <a:cubicBezTo>
                    <a:pt x="0" y="199"/>
                    <a:pt x="199" y="0"/>
                    <a:pt x="438" y="0"/>
                  </a:cubicBezTo>
                  <a:cubicBezTo>
                    <a:pt x="696" y="0"/>
                    <a:pt x="895" y="199"/>
                    <a:pt x="895"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5" name="Google Shape;685;p82"/>
            <p:cNvSpPr/>
            <p:nvPr/>
          </p:nvSpPr>
          <p:spPr>
            <a:xfrm>
              <a:off x="3275850" y="3528153"/>
              <a:ext cx="40156" cy="41053"/>
            </a:xfrm>
            <a:custGeom>
              <a:avLst/>
              <a:gdLst/>
              <a:ahLst/>
              <a:cxnLst/>
              <a:rect l="l" t="t" r="r" b="b"/>
              <a:pathLst>
                <a:path w="896" h="916" fill="none" extrusionOk="0">
                  <a:moveTo>
                    <a:pt x="895" y="458"/>
                  </a:moveTo>
                  <a:cubicBezTo>
                    <a:pt x="895" y="697"/>
                    <a:pt x="696" y="916"/>
                    <a:pt x="458" y="916"/>
                  </a:cubicBezTo>
                  <a:cubicBezTo>
                    <a:pt x="199" y="916"/>
                    <a:pt x="0" y="697"/>
                    <a:pt x="0" y="458"/>
                  </a:cubicBezTo>
                  <a:cubicBezTo>
                    <a:pt x="0" y="220"/>
                    <a:pt x="199" y="1"/>
                    <a:pt x="458" y="1"/>
                  </a:cubicBezTo>
                  <a:cubicBezTo>
                    <a:pt x="696" y="1"/>
                    <a:pt x="895" y="220"/>
                    <a:pt x="895"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6" name="Google Shape;686;p82"/>
            <p:cNvSpPr/>
            <p:nvPr/>
          </p:nvSpPr>
          <p:spPr>
            <a:xfrm>
              <a:off x="3538837" y="3528153"/>
              <a:ext cx="41053" cy="41053"/>
            </a:xfrm>
            <a:custGeom>
              <a:avLst/>
              <a:gdLst/>
              <a:ahLst/>
              <a:cxnLst/>
              <a:rect l="l" t="t" r="r" b="b"/>
              <a:pathLst>
                <a:path w="916" h="916" fill="none" extrusionOk="0">
                  <a:moveTo>
                    <a:pt x="916" y="458"/>
                  </a:moveTo>
                  <a:cubicBezTo>
                    <a:pt x="916" y="697"/>
                    <a:pt x="697" y="916"/>
                    <a:pt x="458" y="916"/>
                  </a:cubicBezTo>
                  <a:cubicBezTo>
                    <a:pt x="199" y="916"/>
                    <a:pt x="0" y="697"/>
                    <a:pt x="0" y="458"/>
                  </a:cubicBezTo>
                  <a:cubicBezTo>
                    <a:pt x="0" y="220"/>
                    <a:pt x="199" y="1"/>
                    <a:pt x="458" y="1"/>
                  </a:cubicBezTo>
                  <a:cubicBezTo>
                    <a:pt x="697" y="1"/>
                    <a:pt x="916" y="220"/>
                    <a:pt x="916"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7" name="Google Shape;687;p82"/>
            <p:cNvSpPr/>
            <p:nvPr/>
          </p:nvSpPr>
          <p:spPr>
            <a:xfrm>
              <a:off x="3802720" y="3528153"/>
              <a:ext cx="40156" cy="41053"/>
            </a:xfrm>
            <a:custGeom>
              <a:avLst/>
              <a:gdLst/>
              <a:ahLst/>
              <a:cxnLst/>
              <a:rect l="l" t="t" r="r" b="b"/>
              <a:pathLst>
                <a:path w="896" h="916" fill="none" extrusionOk="0">
                  <a:moveTo>
                    <a:pt x="896" y="458"/>
                  </a:moveTo>
                  <a:cubicBezTo>
                    <a:pt x="896" y="697"/>
                    <a:pt x="697" y="916"/>
                    <a:pt x="438" y="916"/>
                  </a:cubicBezTo>
                  <a:cubicBezTo>
                    <a:pt x="200" y="916"/>
                    <a:pt x="1" y="697"/>
                    <a:pt x="1" y="458"/>
                  </a:cubicBezTo>
                  <a:cubicBezTo>
                    <a:pt x="1" y="220"/>
                    <a:pt x="200" y="1"/>
                    <a:pt x="438" y="1"/>
                  </a:cubicBezTo>
                  <a:cubicBezTo>
                    <a:pt x="697" y="1"/>
                    <a:pt x="896" y="220"/>
                    <a:pt x="896"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8" name="Google Shape;688;p82"/>
            <p:cNvSpPr/>
            <p:nvPr/>
          </p:nvSpPr>
          <p:spPr>
            <a:xfrm>
              <a:off x="4065752" y="3528153"/>
              <a:ext cx="40156" cy="41053"/>
            </a:xfrm>
            <a:custGeom>
              <a:avLst/>
              <a:gdLst/>
              <a:ahLst/>
              <a:cxnLst/>
              <a:rect l="l" t="t" r="r" b="b"/>
              <a:pathLst>
                <a:path w="896" h="916" fill="none" extrusionOk="0">
                  <a:moveTo>
                    <a:pt x="895" y="458"/>
                  </a:moveTo>
                  <a:cubicBezTo>
                    <a:pt x="895" y="697"/>
                    <a:pt x="696" y="916"/>
                    <a:pt x="438" y="916"/>
                  </a:cubicBezTo>
                  <a:cubicBezTo>
                    <a:pt x="199" y="916"/>
                    <a:pt x="0" y="697"/>
                    <a:pt x="0" y="458"/>
                  </a:cubicBezTo>
                  <a:cubicBezTo>
                    <a:pt x="0" y="220"/>
                    <a:pt x="199" y="1"/>
                    <a:pt x="438" y="1"/>
                  </a:cubicBezTo>
                  <a:cubicBezTo>
                    <a:pt x="696" y="1"/>
                    <a:pt x="895" y="220"/>
                    <a:pt x="895"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9" name="Google Shape;689;p82"/>
            <p:cNvSpPr/>
            <p:nvPr/>
          </p:nvSpPr>
          <p:spPr>
            <a:xfrm>
              <a:off x="3275850" y="3789394"/>
              <a:ext cx="40156" cy="40156"/>
            </a:xfrm>
            <a:custGeom>
              <a:avLst/>
              <a:gdLst/>
              <a:ahLst/>
              <a:cxnLst/>
              <a:rect l="l" t="t" r="r" b="b"/>
              <a:pathLst>
                <a:path w="896" h="896" fill="none" extrusionOk="0">
                  <a:moveTo>
                    <a:pt x="895" y="458"/>
                  </a:moveTo>
                  <a:cubicBezTo>
                    <a:pt x="895" y="697"/>
                    <a:pt x="696" y="896"/>
                    <a:pt x="458" y="896"/>
                  </a:cubicBezTo>
                  <a:cubicBezTo>
                    <a:pt x="199" y="896"/>
                    <a:pt x="0" y="697"/>
                    <a:pt x="0" y="458"/>
                  </a:cubicBezTo>
                  <a:cubicBezTo>
                    <a:pt x="0" y="199"/>
                    <a:pt x="199" y="0"/>
                    <a:pt x="458" y="0"/>
                  </a:cubicBezTo>
                  <a:cubicBezTo>
                    <a:pt x="696" y="0"/>
                    <a:pt x="895" y="199"/>
                    <a:pt x="895"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0" name="Google Shape;690;p82"/>
            <p:cNvSpPr/>
            <p:nvPr/>
          </p:nvSpPr>
          <p:spPr>
            <a:xfrm>
              <a:off x="3538837" y="3789394"/>
              <a:ext cx="41053" cy="40156"/>
            </a:xfrm>
            <a:custGeom>
              <a:avLst/>
              <a:gdLst/>
              <a:ahLst/>
              <a:cxnLst/>
              <a:rect l="l" t="t" r="r" b="b"/>
              <a:pathLst>
                <a:path w="916" h="896" fill="none" extrusionOk="0">
                  <a:moveTo>
                    <a:pt x="916" y="458"/>
                  </a:moveTo>
                  <a:cubicBezTo>
                    <a:pt x="916" y="697"/>
                    <a:pt x="697" y="896"/>
                    <a:pt x="458" y="896"/>
                  </a:cubicBezTo>
                  <a:cubicBezTo>
                    <a:pt x="199" y="896"/>
                    <a:pt x="0" y="697"/>
                    <a:pt x="0" y="458"/>
                  </a:cubicBezTo>
                  <a:cubicBezTo>
                    <a:pt x="0" y="199"/>
                    <a:pt x="199" y="0"/>
                    <a:pt x="458" y="0"/>
                  </a:cubicBezTo>
                  <a:cubicBezTo>
                    <a:pt x="697" y="0"/>
                    <a:pt x="916" y="199"/>
                    <a:pt x="916"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1" name="Google Shape;691;p82"/>
            <p:cNvSpPr/>
            <p:nvPr/>
          </p:nvSpPr>
          <p:spPr>
            <a:xfrm>
              <a:off x="3802720" y="3789394"/>
              <a:ext cx="40156" cy="40156"/>
            </a:xfrm>
            <a:custGeom>
              <a:avLst/>
              <a:gdLst/>
              <a:ahLst/>
              <a:cxnLst/>
              <a:rect l="l" t="t" r="r" b="b"/>
              <a:pathLst>
                <a:path w="896" h="896" fill="none" extrusionOk="0">
                  <a:moveTo>
                    <a:pt x="896" y="458"/>
                  </a:moveTo>
                  <a:cubicBezTo>
                    <a:pt x="896" y="697"/>
                    <a:pt x="697" y="896"/>
                    <a:pt x="438" y="896"/>
                  </a:cubicBezTo>
                  <a:cubicBezTo>
                    <a:pt x="200" y="896"/>
                    <a:pt x="1" y="697"/>
                    <a:pt x="1" y="458"/>
                  </a:cubicBezTo>
                  <a:cubicBezTo>
                    <a:pt x="1" y="199"/>
                    <a:pt x="200" y="0"/>
                    <a:pt x="438" y="0"/>
                  </a:cubicBezTo>
                  <a:cubicBezTo>
                    <a:pt x="697" y="0"/>
                    <a:pt x="896" y="199"/>
                    <a:pt x="896"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2" name="Google Shape;692;p82"/>
            <p:cNvSpPr/>
            <p:nvPr/>
          </p:nvSpPr>
          <p:spPr>
            <a:xfrm>
              <a:off x="4065752" y="3789394"/>
              <a:ext cx="40156" cy="40156"/>
            </a:xfrm>
            <a:custGeom>
              <a:avLst/>
              <a:gdLst/>
              <a:ahLst/>
              <a:cxnLst/>
              <a:rect l="l" t="t" r="r" b="b"/>
              <a:pathLst>
                <a:path w="896" h="896" fill="none" extrusionOk="0">
                  <a:moveTo>
                    <a:pt x="895" y="458"/>
                  </a:moveTo>
                  <a:cubicBezTo>
                    <a:pt x="895" y="697"/>
                    <a:pt x="696" y="896"/>
                    <a:pt x="438" y="896"/>
                  </a:cubicBezTo>
                  <a:cubicBezTo>
                    <a:pt x="199" y="896"/>
                    <a:pt x="0" y="697"/>
                    <a:pt x="0" y="458"/>
                  </a:cubicBezTo>
                  <a:cubicBezTo>
                    <a:pt x="0" y="199"/>
                    <a:pt x="199" y="0"/>
                    <a:pt x="438" y="0"/>
                  </a:cubicBezTo>
                  <a:cubicBezTo>
                    <a:pt x="696" y="0"/>
                    <a:pt x="895" y="199"/>
                    <a:pt x="895"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93" name="Google Shape;693;p82"/>
          <p:cNvSpPr/>
          <p:nvPr/>
        </p:nvSpPr>
        <p:spPr>
          <a:xfrm>
            <a:off x="1349851" y="932138"/>
            <a:ext cx="359302" cy="354686"/>
          </a:xfrm>
          <a:custGeom>
            <a:avLst/>
            <a:gdLst/>
            <a:ahLst/>
            <a:cxnLst/>
            <a:rect l="l" t="t" r="r" b="b"/>
            <a:pathLst>
              <a:path w="8017" h="7914" extrusionOk="0">
                <a:moveTo>
                  <a:pt x="607" y="1"/>
                </a:moveTo>
                <a:cubicBezTo>
                  <a:pt x="468" y="1"/>
                  <a:pt x="328" y="51"/>
                  <a:pt x="219" y="150"/>
                </a:cubicBezTo>
                <a:cubicBezTo>
                  <a:pt x="0" y="369"/>
                  <a:pt x="0" y="727"/>
                  <a:pt x="219" y="946"/>
                </a:cubicBezTo>
                <a:lnTo>
                  <a:pt x="3243" y="3950"/>
                </a:lnTo>
                <a:lnTo>
                  <a:pt x="219" y="6973"/>
                </a:lnTo>
                <a:cubicBezTo>
                  <a:pt x="0" y="7192"/>
                  <a:pt x="0" y="7530"/>
                  <a:pt x="219" y="7749"/>
                </a:cubicBezTo>
                <a:cubicBezTo>
                  <a:pt x="328" y="7859"/>
                  <a:pt x="468" y="7913"/>
                  <a:pt x="607" y="7913"/>
                </a:cubicBezTo>
                <a:cubicBezTo>
                  <a:pt x="746" y="7913"/>
                  <a:pt x="885" y="7859"/>
                  <a:pt x="995" y="7749"/>
                </a:cubicBezTo>
                <a:lnTo>
                  <a:pt x="4019" y="4725"/>
                </a:lnTo>
                <a:lnTo>
                  <a:pt x="7042" y="7749"/>
                </a:lnTo>
                <a:cubicBezTo>
                  <a:pt x="7142" y="7859"/>
                  <a:pt x="7281" y="7913"/>
                  <a:pt x="7423" y="7913"/>
                </a:cubicBezTo>
                <a:cubicBezTo>
                  <a:pt x="7564" y="7913"/>
                  <a:pt x="7709" y="7859"/>
                  <a:pt x="7818" y="7749"/>
                </a:cubicBezTo>
                <a:cubicBezTo>
                  <a:pt x="8017" y="7530"/>
                  <a:pt x="8017" y="7192"/>
                  <a:pt x="7818" y="6973"/>
                </a:cubicBezTo>
                <a:lnTo>
                  <a:pt x="4794" y="3950"/>
                </a:lnTo>
                <a:lnTo>
                  <a:pt x="7818" y="946"/>
                </a:lnTo>
                <a:cubicBezTo>
                  <a:pt x="8017" y="727"/>
                  <a:pt x="8017" y="369"/>
                  <a:pt x="7818" y="150"/>
                </a:cubicBezTo>
                <a:cubicBezTo>
                  <a:pt x="7709" y="51"/>
                  <a:pt x="7564" y="1"/>
                  <a:pt x="7423" y="1"/>
                </a:cubicBezTo>
                <a:cubicBezTo>
                  <a:pt x="7281" y="1"/>
                  <a:pt x="7142" y="51"/>
                  <a:pt x="7042" y="150"/>
                </a:cubicBezTo>
                <a:lnTo>
                  <a:pt x="4019" y="3174"/>
                </a:lnTo>
                <a:lnTo>
                  <a:pt x="995" y="150"/>
                </a:lnTo>
                <a:cubicBezTo>
                  <a:pt x="885" y="51"/>
                  <a:pt x="746" y="1"/>
                  <a:pt x="60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4" name="Google Shape;694;p82"/>
          <p:cNvSpPr txBox="1">
            <a:spLocks noGrp="1"/>
          </p:cNvSpPr>
          <p:nvPr>
            <p:ph type="title" hasCustomPrompt="1"/>
          </p:nvPr>
        </p:nvSpPr>
        <p:spPr>
          <a:xfrm>
            <a:off x="1583550" y="1373199"/>
            <a:ext cx="5976900" cy="19422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2000"/>
              <a:buNone/>
              <a:defRPr sz="13800">
                <a:solidFill>
                  <a:schemeClr val="lt2"/>
                </a:solidFill>
              </a:defRPr>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695" name="Google Shape;695;p82"/>
          <p:cNvSpPr txBox="1">
            <a:spLocks noGrp="1"/>
          </p:cNvSpPr>
          <p:nvPr>
            <p:ph type="subTitle" idx="1"/>
          </p:nvPr>
        </p:nvSpPr>
        <p:spPr>
          <a:xfrm>
            <a:off x="1583550" y="3315488"/>
            <a:ext cx="5976900" cy="454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1600"/>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696" name="Google Shape;696;p82"/>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matchingName="Numbers and text ">
  <p:cSld name="CUSTOM_21">
    <p:spTree>
      <p:nvGrpSpPr>
        <p:cNvPr id="1" name="Shape 697"/>
        <p:cNvGrpSpPr/>
        <p:nvPr/>
      </p:nvGrpSpPr>
      <p:grpSpPr>
        <a:xfrm>
          <a:off x="0" y="0"/>
          <a:ext cx="0" cy="0"/>
          <a:chOff x="0" y="0"/>
          <a:chExt cx="0" cy="0"/>
        </a:xfrm>
      </p:grpSpPr>
      <p:sp>
        <p:nvSpPr>
          <p:cNvPr id="698" name="Google Shape;698;p83"/>
          <p:cNvSpPr/>
          <p:nvPr/>
        </p:nvSpPr>
        <p:spPr>
          <a:xfrm rot="-5400000">
            <a:off x="7376976" y="3176475"/>
            <a:ext cx="748800" cy="2785500"/>
          </a:xfrm>
          <a:prstGeom prst="round2SameRect">
            <a:avLst>
              <a:gd name="adj1" fmla="val 50000"/>
              <a:gd name="adj2" fmla="val 0"/>
            </a:avLst>
          </a:prstGeom>
          <a:solidFill>
            <a:srgbClr val="D9D9D9">
              <a:alpha val="571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9" name="Google Shape;699;p83"/>
          <p:cNvSpPr/>
          <p:nvPr/>
        </p:nvSpPr>
        <p:spPr>
          <a:xfrm rot="5400000">
            <a:off x="-878938" y="1539359"/>
            <a:ext cx="3508083" cy="1750210"/>
          </a:xfrm>
          <a:custGeom>
            <a:avLst/>
            <a:gdLst/>
            <a:ahLst/>
            <a:cxnLst/>
            <a:rect l="l" t="t" r="r" b="b"/>
            <a:pathLst>
              <a:path w="26992" h="13466" extrusionOk="0">
                <a:moveTo>
                  <a:pt x="13496" y="0"/>
                </a:moveTo>
                <a:cubicBezTo>
                  <a:pt x="6049" y="0"/>
                  <a:pt x="1" y="6019"/>
                  <a:pt x="1" y="13466"/>
                </a:cubicBezTo>
                <a:lnTo>
                  <a:pt x="4469" y="13466"/>
                </a:lnTo>
                <a:cubicBezTo>
                  <a:pt x="4469" y="8481"/>
                  <a:pt x="8511" y="4438"/>
                  <a:pt x="13496" y="4438"/>
                </a:cubicBezTo>
                <a:cubicBezTo>
                  <a:pt x="18481" y="4438"/>
                  <a:pt x="22524" y="8481"/>
                  <a:pt x="22524" y="13466"/>
                </a:cubicBezTo>
                <a:lnTo>
                  <a:pt x="26992" y="13466"/>
                </a:lnTo>
                <a:cubicBezTo>
                  <a:pt x="26992" y="6019"/>
                  <a:pt x="20943" y="0"/>
                  <a:pt x="13496" y="0"/>
                </a:cubicBezTo>
                <a:close/>
              </a:path>
            </a:pathLst>
          </a:custGeom>
          <a:solidFill>
            <a:srgbClr val="D9D9D9">
              <a:alpha val="571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0" name="Google Shape;700;p83"/>
          <p:cNvSpPr/>
          <p:nvPr/>
        </p:nvSpPr>
        <p:spPr>
          <a:xfrm rot="5400000">
            <a:off x="1319136" y="1212008"/>
            <a:ext cx="359302" cy="354686"/>
          </a:xfrm>
          <a:custGeom>
            <a:avLst/>
            <a:gdLst/>
            <a:ahLst/>
            <a:cxnLst/>
            <a:rect l="l" t="t" r="r" b="b"/>
            <a:pathLst>
              <a:path w="8017" h="7914" extrusionOk="0">
                <a:moveTo>
                  <a:pt x="607" y="1"/>
                </a:moveTo>
                <a:cubicBezTo>
                  <a:pt x="468" y="1"/>
                  <a:pt x="328" y="51"/>
                  <a:pt x="219" y="150"/>
                </a:cubicBezTo>
                <a:cubicBezTo>
                  <a:pt x="0" y="369"/>
                  <a:pt x="0" y="727"/>
                  <a:pt x="219" y="946"/>
                </a:cubicBezTo>
                <a:lnTo>
                  <a:pt x="3243" y="3950"/>
                </a:lnTo>
                <a:lnTo>
                  <a:pt x="219" y="6973"/>
                </a:lnTo>
                <a:cubicBezTo>
                  <a:pt x="0" y="7192"/>
                  <a:pt x="0" y="7530"/>
                  <a:pt x="219" y="7749"/>
                </a:cubicBezTo>
                <a:cubicBezTo>
                  <a:pt x="328" y="7859"/>
                  <a:pt x="468" y="7913"/>
                  <a:pt x="607" y="7913"/>
                </a:cubicBezTo>
                <a:cubicBezTo>
                  <a:pt x="746" y="7913"/>
                  <a:pt x="885" y="7859"/>
                  <a:pt x="995" y="7749"/>
                </a:cubicBezTo>
                <a:lnTo>
                  <a:pt x="4019" y="4725"/>
                </a:lnTo>
                <a:lnTo>
                  <a:pt x="7042" y="7749"/>
                </a:lnTo>
                <a:cubicBezTo>
                  <a:pt x="7142" y="7859"/>
                  <a:pt x="7281" y="7913"/>
                  <a:pt x="7423" y="7913"/>
                </a:cubicBezTo>
                <a:cubicBezTo>
                  <a:pt x="7564" y="7913"/>
                  <a:pt x="7709" y="7859"/>
                  <a:pt x="7818" y="7749"/>
                </a:cubicBezTo>
                <a:cubicBezTo>
                  <a:pt x="8017" y="7530"/>
                  <a:pt x="8017" y="7192"/>
                  <a:pt x="7818" y="6973"/>
                </a:cubicBezTo>
                <a:lnTo>
                  <a:pt x="4794" y="3950"/>
                </a:lnTo>
                <a:lnTo>
                  <a:pt x="7818" y="946"/>
                </a:lnTo>
                <a:cubicBezTo>
                  <a:pt x="8017" y="727"/>
                  <a:pt x="8017" y="369"/>
                  <a:pt x="7818" y="150"/>
                </a:cubicBezTo>
                <a:cubicBezTo>
                  <a:pt x="7709" y="51"/>
                  <a:pt x="7564" y="1"/>
                  <a:pt x="7423" y="1"/>
                </a:cubicBezTo>
                <a:cubicBezTo>
                  <a:pt x="7281" y="1"/>
                  <a:pt x="7142" y="51"/>
                  <a:pt x="7042" y="150"/>
                </a:cubicBezTo>
                <a:lnTo>
                  <a:pt x="4019" y="3174"/>
                </a:lnTo>
                <a:lnTo>
                  <a:pt x="995" y="150"/>
                </a:lnTo>
                <a:cubicBezTo>
                  <a:pt x="885" y="51"/>
                  <a:pt x="746" y="1"/>
                  <a:pt x="60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01" name="Google Shape;701;p83"/>
          <p:cNvGrpSpPr/>
          <p:nvPr/>
        </p:nvGrpSpPr>
        <p:grpSpPr>
          <a:xfrm>
            <a:off x="7249774" y="3279917"/>
            <a:ext cx="1259199" cy="1248394"/>
            <a:chOff x="3275850" y="3006614"/>
            <a:chExt cx="830059" cy="822936"/>
          </a:xfrm>
        </p:grpSpPr>
        <p:sp>
          <p:nvSpPr>
            <p:cNvPr id="702" name="Google Shape;702;p83"/>
            <p:cNvSpPr/>
            <p:nvPr/>
          </p:nvSpPr>
          <p:spPr>
            <a:xfrm>
              <a:off x="3275850" y="3006614"/>
              <a:ext cx="40156" cy="40156"/>
            </a:xfrm>
            <a:custGeom>
              <a:avLst/>
              <a:gdLst/>
              <a:ahLst/>
              <a:cxnLst/>
              <a:rect l="l" t="t" r="r" b="b"/>
              <a:pathLst>
                <a:path w="896" h="896" fill="none" extrusionOk="0">
                  <a:moveTo>
                    <a:pt x="895" y="458"/>
                  </a:moveTo>
                  <a:cubicBezTo>
                    <a:pt x="895" y="697"/>
                    <a:pt x="696" y="896"/>
                    <a:pt x="458" y="896"/>
                  </a:cubicBezTo>
                  <a:cubicBezTo>
                    <a:pt x="199" y="896"/>
                    <a:pt x="0" y="697"/>
                    <a:pt x="0" y="458"/>
                  </a:cubicBezTo>
                  <a:cubicBezTo>
                    <a:pt x="0" y="200"/>
                    <a:pt x="199" y="1"/>
                    <a:pt x="458" y="1"/>
                  </a:cubicBezTo>
                  <a:cubicBezTo>
                    <a:pt x="696" y="1"/>
                    <a:pt x="895" y="200"/>
                    <a:pt x="895"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3" name="Google Shape;703;p83"/>
            <p:cNvSpPr/>
            <p:nvPr/>
          </p:nvSpPr>
          <p:spPr>
            <a:xfrm>
              <a:off x="3538837" y="3006614"/>
              <a:ext cx="41053" cy="40156"/>
            </a:xfrm>
            <a:custGeom>
              <a:avLst/>
              <a:gdLst/>
              <a:ahLst/>
              <a:cxnLst/>
              <a:rect l="l" t="t" r="r" b="b"/>
              <a:pathLst>
                <a:path w="916" h="896" fill="none" extrusionOk="0">
                  <a:moveTo>
                    <a:pt x="916" y="458"/>
                  </a:moveTo>
                  <a:cubicBezTo>
                    <a:pt x="916" y="697"/>
                    <a:pt x="697" y="896"/>
                    <a:pt x="458" y="896"/>
                  </a:cubicBezTo>
                  <a:cubicBezTo>
                    <a:pt x="199" y="896"/>
                    <a:pt x="0" y="697"/>
                    <a:pt x="0" y="458"/>
                  </a:cubicBezTo>
                  <a:cubicBezTo>
                    <a:pt x="0" y="200"/>
                    <a:pt x="199" y="1"/>
                    <a:pt x="458" y="1"/>
                  </a:cubicBezTo>
                  <a:cubicBezTo>
                    <a:pt x="697" y="1"/>
                    <a:pt x="916" y="200"/>
                    <a:pt x="916"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4" name="Google Shape;704;p83"/>
            <p:cNvSpPr/>
            <p:nvPr/>
          </p:nvSpPr>
          <p:spPr>
            <a:xfrm>
              <a:off x="3802720" y="3006614"/>
              <a:ext cx="40156" cy="40156"/>
            </a:xfrm>
            <a:custGeom>
              <a:avLst/>
              <a:gdLst/>
              <a:ahLst/>
              <a:cxnLst/>
              <a:rect l="l" t="t" r="r" b="b"/>
              <a:pathLst>
                <a:path w="896" h="896" fill="none" extrusionOk="0">
                  <a:moveTo>
                    <a:pt x="896" y="458"/>
                  </a:moveTo>
                  <a:cubicBezTo>
                    <a:pt x="896" y="697"/>
                    <a:pt x="697" y="896"/>
                    <a:pt x="438" y="896"/>
                  </a:cubicBezTo>
                  <a:cubicBezTo>
                    <a:pt x="200" y="896"/>
                    <a:pt x="1" y="697"/>
                    <a:pt x="1" y="458"/>
                  </a:cubicBezTo>
                  <a:cubicBezTo>
                    <a:pt x="1" y="200"/>
                    <a:pt x="200" y="1"/>
                    <a:pt x="438" y="1"/>
                  </a:cubicBezTo>
                  <a:cubicBezTo>
                    <a:pt x="697" y="1"/>
                    <a:pt x="896" y="200"/>
                    <a:pt x="896"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5" name="Google Shape;705;p83"/>
            <p:cNvSpPr/>
            <p:nvPr/>
          </p:nvSpPr>
          <p:spPr>
            <a:xfrm>
              <a:off x="4065752" y="3006614"/>
              <a:ext cx="40156" cy="40156"/>
            </a:xfrm>
            <a:custGeom>
              <a:avLst/>
              <a:gdLst/>
              <a:ahLst/>
              <a:cxnLst/>
              <a:rect l="l" t="t" r="r" b="b"/>
              <a:pathLst>
                <a:path w="896" h="896" fill="none" extrusionOk="0">
                  <a:moveTo>
                    <a:pt x="895" y="458"/>
                  </a:moveTo>
                  <a:cubicBezTo>
                    <a:pt x="895" y="697"/>
                    <a:pt x="696" y="896"/>
                    <a:pt x="438" y="896"/>
                  </a:cubicBezTo>
                  <a:cubicBezTo>
                    <a:pt x="199" y="896"/>
                    <a:pt x="0" y="697"/>
                    <a:pt x="0" y="458"/>
                  </a:cubicBezTo>
                  <a:cubicBezTo>
                    <a:pt x="0" y="200"/>
                    <a:pt x="199" y="1"/>
                    <a:pt x="438" y="1"/>
                  </a:cubicBezTo>
                  <a:cubicBezTo>
                    <a:pt x="696" y="1"/>
                    <a:pt x="895" y="200"/>
                    <a:pt x="895"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6" name="Google Shape;706;p83"/>
            <p:cNvSpPr/>
            <p:nvPr/>
          </p:nvSpPr>
          <p:spPr>
            <a:xfrm>
              <a:off x="3275850" y="3267854"/>
              <a:ext cx="40156" cy="40156"/>
            </a:xfrm>
            <a:custGeom>
              <a:avLst/>
              <a:gdLst/>
              <a:ahLst/>
              <a:cxnLst/>
              <a:rect l="l" t="t" r="r" b="b"/>
              <a:pathLst>
                <a:path w="896" h="896" fill="none" extrusionOk="0">
                  <a:moveTo>
                    <a:pt x="895" y="438"/>
                  </a:moveTo>
                  <a:cubicBezTo>
                    <a:pt x="895" y="696"/>
                    <a:pt x="696" y="895"/>
                    <a:pt x="458" y="895"/>
                  </a:cubicBezTo>
                  <a:cubicBezTo>
                    <a:pt x="199" y="895"/>
                    <a:pt x="0" y="696"/>
                    <a:pt x="0" y="438"/>
                  </a:cubicBezTo>
                  <a:cubicBezTo>
                    <a:pt x="0" y="199"/>
                    <a:pt x="199" y="0"/>
                    <a:pt x="458" y="0"/>
                  </a:cubicBezTo>
                  <a:cubicBezTo>
                    <a:pt x="696" y="0"/>
                    <a:pt x="895" y="199"/>
                    <a:pt x="895"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7" name="Google Shape;707;p83"/>
            <p:cNvSpPr/>
            <p:nvPr/>
          </p:nvSpPr>
          <p:spPr>
            <a:xfrm>
              <a:off x="3538837" y="3267854"/>
              <a:ext cx="41053" cy="40156"/>
            </a:xfrm>
            <a:custGeom>
              <a:avLst/>
              <a:gdLst/>
              <a:ahLst/>
              <a:cxnLst/>
              <a:rect l="l" t="t" r="r" b="b"/>
              <a:pathLst>
                <a:path w="916" h="896" fill="none" extrusionOk="0">
                  <a:moveTo>
                    <a:pt x="916" y="438"/>
                  </a:moveTo>
                  <a:cubicBezTo>
                    <a:pt x="916" y="696"/>
                    <a:pt x="697" y="895"/>
                    <a:pt x="458" y="895"/>
                  </a:cubicBezTo>
                  <a:cubicBezTo>
                    <a:pt x="199" y="895"/>
                    <a:pt x="0" y="696"/>
                    <a:pt x="0" y="438"/>
                  </a:cubicBezTo>
                  <a:cubicBezTo>
                    <a:pt x="0" y="199"/>
                    <a:pt x="199" y="0"/>
                    <a:pt x="458" y="0"/>
                  </a:cubicBezTo>
                  <a:cubicBezTo>
                    <a:pt x="697" y="0"/>
                    <a:pt x="916" y="199"/>
                    <a:pt x="916"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8" name="Google Shape;708;p83"/>
            <p:cNvSpPr/>
            <p:nvPr/>
          </p:nvSpPr>
          <p:spPr>
            <a:xfrm>
              <a:off x="3802720" y="3267854"/>
              <a:ext cx="40156" cy="40156"/>
            </a:xfrm>
            <a:custGeom>
              <a:avLst/>
              <a:gdLst/>
              <a:ahLst/>
              <a:cxnLst/>
              <a:rect l="l" t="t" r="r" b="b"/>
              <a:pathLst>
                <a:path w="896" h="896" fill="none" extrusionOk="0">
                  <a:moveTo>
                    <a:pt x="896" y="438"/>
                  </a:moveTo>
                  <a:cubicBezTo>
                    <a:pt x="896" y="696"/>
                    <a:pt x="697" y="895"/>
                    <a:pt x="438" y="895"/>
                  </a:cubicBezTo>
                  <a:cubicBezTo>
                    <a:pt x="200" y="895"/>
                    <a:pt x="1" y="696"/>
                    <a:pt x="1" y="438"/>
                  </a:cubicBezTo>
                  <a:cubicBezTo>
                    <a:pt x="1" y="199"/>
                    <a:pt x="200" y="0"/>
                    <a:pt x="438" y="0"/>
                  </a:cubicBezTo>
                  <a:cubicBezTo>
                    <a:pt x="697" y="0"/>
                    <a:pt x="896" y="199"/>
                    <a:pt x="896"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9" name="Google Shape;709;p83"/>
            <p:cNvSpPr/>
            <p:nvPr/>
          </p:nvSpPr>
          <p:spPr>
            <a:xfrm>
              <a:off x="4065752" y="3267854"/>
              <a:ext cx="40156" cy="40156"/>
            </a:xfrm>
            <a:custGeom>
              <a:avLst/>
              <a:gdLst/>
              <a:ahLst/>
              <a:cxnLst/>
              <a:rect l="l" t="t" r="r" b="b"/>
              <a:pathLst>
                <a:path w="896" h="896" fill="none" extrusionOk="0">
                  <a:moveTo>
                    <a:pt x="895" y="438"/>
                  </a:moveTo>
                  <a:cubicBezTo>
                    <a:pt x="895" y="696"/>
                    <a:pt x="696" y="895"/>
                    <a:pt x="438" y="895"/>
                  </a:cubicBezTo>
                  <a:cubicBezTo>
                    <a:pt x="199" y="895"/>
                    <a:pt x="0" y="696"/>
                    <a:pt x="0" y="438"/>
                  </a:cubicBezTo>
                  <a:cubicBezTo>
                    <a:pt x="0" y="199"/>
                    <a:pt x="199" y="0"/>
                    <a:pt x="438" y="0"/>
                  </a:cubicBezTo>
                  <a:cubicBezTo>
                    <a:pt x="696" y="0"/>
                    <a:pt x="895" y="199"/>
                    <a:pt x="895"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0" name="Google Shape;710;p83"/>
            <p:cNvSpPr/>
            <p:nvPr/>
          </p:nvSpPr>
          <p:spPr>
            <a:xfrm>
              <a:off x="3275850" y="3528153"/>
              <a:ext cx="40156" cy="41053"/>
            </a:xfrm>
            <a:custGeom>
              <a:avLst/>
              <a:gdLst/>
              <a:ahLst/>
              <a:cxnLst/>
              <a:rect l="l" t="t" r="r" b="b"/>
              <a:pathLst>
                <a:path w="896" h="916" fill="none" extrusionOk="0">
                  <a:moveTo>
                    <a:pt x="895" y="458"/>
                  </a:moveTo>
                  <a:cubicBezTo>
                    <a:pt x="895" y="697"/>
                    <a:pt x="696" y="916"/>
                    <a:pt x="458" y="916"/>
                  </a:cubicBezTo>
                  <a:cubicBezTo>
                    <a:pt x="199" y="916"/>
                    <a:pt x="0" y="697"/>
                    <a:pt x="0" y="458"/>
                  </a:cubicBezTo>
                  <a:cubicBezTo>
                    <a:pt x="0" y="220"/>
                    <a:pt x="199" y="1"/>
                    <a:pt x="458" y="1"/>
                  </a:cubicBezTo>
                  <a:cubicBezTo>
                    <a:pt x="696" y="1"/>
                    <a:pt x="895" y="220"/>
                    <a:pt x="895"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1" name="Google Shape;711;p83"/>
            <p:cNvSpPr/>
            <p:nvPr/>
          </p:nvSpPr>
          <p:spPr>
            <a:xfrm>
              <a:off x="3538837" y="3528153"/>
              <a:ext cx="41053" cy="41053"/>
            </a:xfrm>
            <a:custGeom>
              <a:avLst/>
              <a:gdLst/>
              <a:ahLst/>
              <a:cxnLst/>
              <a:rect l="l" t="t" r="r" b="b"/>
              <a:pathLst>
                <a:path w="916" h="916" fill="none" extrusionOk="0">
                  <a:moveTo>
                    <a:pt x="916" y="458"/>
                  </a:moveTo>
                  <a:cubicBezTo>
                    <a:pt x="916" y="697"/>
                    <a:pt x="697" y="916"/>
                    <a:pt x="458" y="916"/>
                  </a:cubicBezTo>
                  <a:cubicBezTo>
                    <a:pt x="199" y="916"/>
                    <a:pt x="0" y="697"/>
                    <a:pt x="0" y="458"/>
                  </a:cubicBezTo>
                  <a:cubicBezTo>
                    <a:pt x="0" y="220"/>
                    <a:pt x="199" y="1"/>
                    <a:pt x="458" y="1"/>
                  </a:cubicBezTo>
                  <a:cubicBezTo>
                    <a:pt x="697" y="1"/>
                    <a:pt x="916" y="220"/>
                    <a:pt x="916"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2" name="Google Shape;712;p83"/>
            <p:cNvSpPr/>
            <p:nvPr/>
          </p:nvSpPr>
          <p:spPr>
            <a:xfrm>
              <a:off x="3802720" y="3528153"/>
              <a:ext cx="40156" cy="41053"/>
            </a:xfrm>
            <a:custGeom>
              <a:avLst/>
              <a:gdLst/>
              <a:ahLst/>
              <a:cxnLst/>
              <a:rect l="l" t="t" r="r" b="b"/>
              <a:pathLst>
                <a:path w="896" h="916" fill="none" extrusionOk="0">
                  <a:moveTo>
                    <a:pt x="896" y="458"/>
                  </a:moveTo>
                  <a:cubicBezTo>
                    <a:pt x="896" y="697"/>
                    <a:pt x="697" y="916"/>
                    <a:pt x="438" y="916"/>
                  </a:cubicBezTo>
                  <a:cubicBezTo>
                    <a:pt x="200" y="916"/>
                    <a:pt x="1" y="697"/>
                    <a:pt x="1" y="458"/>
                  </a:cubicBezTo>
                  <a:cubicBezTo>
                    <a:pt x="1" y="220"/>
                    <a:pt x="200" y="1"/>
                    <a:pt x="438" y="1"/>
                  </a:cubicBezTo>
                  <a:cubicBezTo>
                    <a:pt x="697" y="1"/>
                    <a:pt x="896" y="220"/>
                    <a:pt x="896"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3" name="Google Shape;713;p83"/>
            <p:cNvSpPr/>
            <p:nvPr/>
          </p:nvSpPr>
          <p:spPr>
            <a:xfrm>
              <a:off x="4065752" y="3528153"/>
              <a:ext cx="40156" cy="41053"/>
            </a:xfrm>
            <a:custGeom>
              <a:avLst/>
              <a:gdLst/>
              <a:ahLst/>
              <a:cxnLst/>
              <a:rect l="l" t="t" r="r" b="b"/>
              <a:pathLst>
                <a:path w="896" h="916" fill="none" extrusionOk="0">
                  <a:moveTo>
                    <a:pt x="895" y="458"/>
                  </a:moveTo>
                  <a:cubicBezTo>
                    <a:pt x="895" y="697"/>
                    <a:pt x="696" y="916"/>
                    <a:pt x="438" y="916"/>
                  </a:cubicBezTo>
                  <a:cubicBezTo>
                    <a:pt x="199" y="916"/>
                    <a:pt x="0" y="697"/>
                    <a:pt x="0" y="458"/>
                  </a:cubicBezTo>
                  <a:cubicBezTo>
                    <a:pt x="0" y="220"/>
                    <a:pt x="199" y="1"/>
                    <a:pt x="438" y="1"/>
                  </a:cubicBezTo>
                  <a:cubicBezTo>
                    <a:pt x="696" y="1"/>
                    <a:pt x="895" y="220"/>
                    <a:pt x="895"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4" name="Google Shape;714;p83"/>
            <p:cNvSpPr/>
            <p:nvPr/>
          </p:nvSpPr>
          <p:spPr>
            <a:xfrm>
              <a:off x="3275850" y="3789394"/>
              <a:ext cx="40156" cy="40156"/>
            </a:xfrm>
            <a:custGeom>
              <a:avLst/>
              <a:gdLst/>
              <a:ahLst/>
              <a:cxnLst/>
              <a:rect l="l" t="t" r="r" b="b"/>
              <a:pathLst>
                <a:path w="896" h="896" fill="none" extrusionOk="0">
                  <a:moveTo>
                    <a:pt x="895" y="458"/>
                  </a:moveTo>
                  <a:cubicBezTo>
                    <a:pt x="895" y="697"/>
                    <a:pt x="696" y="896"/>
                    <a:pt x="458" y="896"/>
                  </a:cubicBezTo>
                  <a:cubicBezTo>
                    <a:pt x="199" y="896"/>
                    <a:pt x="0" y="697"/>
                    <a:pt x="0" y="458"/>
                  </a:cubicBezTo>
                  <a:cubicBezTo>
                    <a:pt x="0" y="199"/>
                    <a:pt x="199" y="0"/>
                    <a:pt x="458" y="0"/>
                  </a:cubicBezTo>
                  <a:cubicBezTo>
                    <a:pt x="696" y="0"/>
                    <a:pt x="895" y="199"/>
                    <a:pt x="895"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5" name="Google Shape;715;p83"/>
            <p:cNvSpPr/>
            <p:nvPr/>
          </p:nvSpPr>
          <p:spPr>
            <a:xfrm>
              <a:off x="3538837" y="3789394"/>
              <a:ext cx="41053" cy="40156"/>
            </a:xfrm>
            <a:custGeom>
              <a:avLst/>
              <a:gdLst/>
              <a:ahLst/>
              <a:cxnLst/>
              <a:rect l="l" t="t" r="r" b="b"/>
              <a:pathLst>
                <a:path w="916" h="896" fill="none" extrusionOk="0">
                  <a:moveTo>
                    <a:pt x="916" y="458"/>
                  </a:moveTo>
                  <a:cubicBezTo>
                    <a:pt x="916" y="697"/>
                    <a:pt x="697" y="896"/>
                    <a:pt x="458" y="896"/>
                  </a:cubicBezTo>
                  <a:cubicBezTo>
                    <a:pt x="199" y="896"/>
                    <a:pt x="0" y="697"/>
                    <a:pt x="0" y="458"/>
                  </a:cubicBezTo>
                  <a:cubicBezTo>
                    <a:pt x="0" y="199"/>
                    <a:pt x="199" y="0"/>
                    <a:pt x="458" y="0"/>
                  </a:cubicBezTo>
                  <a:cubicBezTo>
                    <a:pt x="697" y="0"/>
                    <a:pt x="916" y="199"/>
                    <a:pt x="916"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6" name="Google Shape;716;p83"/>
            <p:cNvSpPr/>
            <p:nvPr/>
          </p:nvSpPr>
          <p:spPr>
            <a:xfrm>
              <a:off x="3802720" y="3789394"/>
              <a:ext cx="40156" cy="40156"/>
            </a:xfrm>
            <a:custGeom>
              <a:avLst/>
              <a:gdLst/>
              <a:ahLst/>
              <a:cxnLst/>
              <a:rect l="l" t="t" r="r" b="b"/>
              <a:pathLst>
                <a:path w="896" h="896" fill="none" extrusionOk="0">
                  <a:moveTo>
                    <a:pt x="896" y="458"/>
                  </a:moveTo>
                  <a:cubicBezTo>
                    <a:pt x="896" y="697"/>
                    <a:pt x="697" y="896"/>
                    <a:pt x="438" y="896"/>
                  </a:cubicBezTo>
                  <a:cubicBezTo>
                    <a:pt x="200" y="896"/>
                    <a:pt x="1" y="697"/>
                    <a:pt x="1" y="458"/>
                  </a:cubicBezTo>
                  <a:cubicBezTo>
                    <a:pt x="1" y="199"/>
                    <a:pt x="200" y="0"/>
                    <a:pt x="438" y="0"/>
                  </a:cubicBezTo>
                  <a:cubicBezTo>
                    <a:pt x="697" y="0"/>
                    <a:pt x="896" y="199"/>
                    <a:pt x="896"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7" name="Google Shape;717;p83"/>
            <p:cNvSpPr/>
            <p:nvPr/>
          </p:nvSpPr>
          <p:spPr>
            <a:xfrm>
              <a:off x="4065752" y="3789394"/>
              <a:ext cx="40156" cy="40156"/>
            </a:xfrm>
            <a:custGeom>
              <a:avLst/>
              <a:gdLst/>
              <a:ahLst/>
              <a:cxnLst/>
              <a:rect l="l" t="t" r="r" b="b"/>
              <a:pathLst>
                <a:path w="896" h="896" fill="none" extrusionOk="0">
                  <a:moveTo>
                    <a:pt x="895" y="458"/>
                  </a:moveTo>
                  <a:cubicBezTo>
                    <a:pt x="895" y="697"/>
                    <a:pt x="696" y="896"/>
                    <a:pt x="438" y="896"/>
                  </a:cubicBezTo>
                  <a:cubicBezTo>
                    <a:pt x="199" y="896"/>
                    <a:pt x="0" y="697"/>
                    <a:pt x="0" y="458"/>
                  </a:cubicBezTo>
                  <a:cubicBezTo>
                    <a:pt x="0" y="199"/>
                    <a:pt x="199" y="0"/>
                    <a:pt x="438" y="0"/>
                  </a:cubicBezTo>
                  <a:cubicBezTo>
                    <a:pt x="696" y="0"/>
                    <a:pt x="895" y="199"/>
                    <a:pt x="895"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18" name="Google Shape;718;p83"/>
          <p:cNvGrpSpPr/>
          <p:nvPr/>
        </p:nvGrpSpPr>
        <p:grpSpPr>
          <a:xfrm>
            <a:off x="7249767" y="349840"/>
            <a:ext cx="1389958" cy="1347232"/>
            <a:chOff x="4226800" y="3624975"/>
            <a:chExt cx="544100" cy="527375"/>
          </a:xfrm>
        </p:grpSpPr>
        <p:sp>
          <p:nvSpPr>
            <p:cNvPr id="719" name="Google Shape;719;p83"/>
            <p:cNvSpPr/>
            <p:nvPr/>
          </p:nvSpPr>
          <p:spPr>
            <a:xfrm>
              <a:off x="4355200" y="3735900"/>
              <a:ext cx="415700" cy="416450"/>
            </a:xfrm>
            <a:custGeom>
              <a:avLst/>
              <a:gdLst/>
              <a:ahLst/>
              <a:cxnLst/>
              <a:rect l="l" t="t" r="r" b="b"/>
              <a:pathLst>
                <a:path w="16628" h="16658" extrusionOk="0">
                  <a:moveTo>
                    <a:pt x="8329" y="1"/>
                  </a:moveTo>
                  <a:cubicBezTo>
                    <a:pt x="3709" y="1"/>
                    <a:pt x="1" y="3739"/>
                    <a:pt x="1" y="8329"/>
                  </a:cubicBezTo>
                  <a:cubicBezTo>
                    <a:pt x="1" y="12919"/>
                    <a:pt x="3709" y="16658"/>
                    <a:pt x="8329" y="16658"/>
                  </a:cubicBezTo>
                  <a:cubicBezTo>
                    <a:pt x="12919" y="16658"/>
                    <a:pt x="16627" y="12919"/>
                    <a:pt x="16627" y="8329"/>
                  </a:cubicBezTo>
                  <a:cubicBezTo>
                    <a:pt x="16627" y="3739"/>
                    <a:pt x="12919" y="1"/>
                    <a:pt x="8329" y="1"/>
                  </a:cubicBezTo>
                  <a:close/>
                </a:path>
              </a:pathLst>
            </a:custGeom>
            <a:solidFill>
              <a:srgbClr val="D9D9D9">
                <a:alpha val="571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0" name="Google Shape;720;p83"/>
            <p:cNvSpPr/>
            <p:nvPr/>
          </p:nvSpPr>
          <p:spPr>
            <a:xfrm>
              <a:off x="4239700" y="3713100"/>
              <a:ext cx="424800" cy="76025"/>
            </a:xfrm>
            <a:custGeom>
              <a:avLst/>
              <a:gdLst/>
              <a:ahLst/>
              <a:cxnLst/>
              <a:rect l="l" t="t" r="r" b="b"/>
              <a:pathLst>
                <a:path w="16992" h="3041" extrusionOk="0">
                  <a:moveTo>
                    <a:pt x="16779" y="1"/>
                  </a:moveTo>
                  <a:lnTo>
                    <a:pt x="122" y="2706"/>
                  </a:lnTo>
                  <a:cubicBezTo>
                    <a:pt x="92" y="2828"/>
                    <a:pt x="31" y="2949"/>
                    <a:pt x="1" y="3040"/>
                  </a:cubicBezTo>
                  <a:lnTo>
                    <a:pt x="16992" y="274"/>
                  </a:lnTo>
                  <a:cubicBezTo>
                    <a:pt x="16931" y="183"/>
                    <a:pt x="16840" y="92"/>
                    <a:pt x="1677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1" name="Google Shape;721;p83"/>
            <p:cNvSpPr/>
            <p:nvPr/>
          </p:nvSpPr>
          <p:spPr>
            <a:xfrm>
              <a:off x="4226800" y="3768575"/>
              <a:ext cx="470375" cy="84375"/>
            </a:xfrm>
            <a:custGeom>
              <a:avLst/>
              <a:gdLst/>
              <a:ahLst/>
              <a:cxnLst/>
              <a:rect l="l" t="t" r="r" b="b"/>
              <a:pathLst>
                <a:path w="18815" h="3375" extrusionOk="0">
                  <a:moveTo>
                    <a:pt x="18693" y="1"/>
                  </a:moveTo>
                  <a:lnTo>
                    <a:pt x="30" y="3040"/>
                  </a:lnTo>
                  <a:cubicBezTo>
                    <a:pt x="0" y="3132"/>
                    <a:pt x="0" y="3253"/>
                    <a:pt x="0" y="3375"/>
                  </a:cubicBezTo>
                  <a:lnTo>
                    <a:pt x="18815" y="274"/>
                  </a:lnTo>
                  <a:cubicBezTo>
                    <a:pt x="18785" y="183"/>
                    <a:pt x="18724" y="92"/>
                    <a:pt x="1869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2" name="Google Shape;722;p83"/>
            <p:cNvSpPr/>
            <p:nvPr/>
          </p:nvSpPr>
          <p:spPr>
            <a:xfrm>
              <a:off x="4229075" y="3826325"/>
              <a:ext cx="484075" cy="86650"/>
            </a:xfrm>
            <a:custGeom>
              <a:avLst/>
              <a:gdLst/>
              <a:ahLst/>
              <a:cxnLst/>
              <a:rect l="l" t="t" r="r" b="b"/>
              <a:pathLst>
                <a:path w="19363" h="3466" extrusionOk="0">
                  <a:moveTo>
                    <a:pt x="19332" y="1"/>
                  </a:moveTo>
                  <a:lnTo>
                    <a:pt x="0" y="3162"/>
                  </a:lnTo>
                  <a:cubicBezTo>
                    <a:pt x="0" y="3223"/>
                    <a:pt x="0" y="3284"/>
                    <a:pt x="0" y="3314"/>
                  </a:cubicBezTo>
                  <a:cubicBezTo>
                    <a:pt x="31" y="3375"/>
                    <a:pt x="31" y="3436"/>
                    <a:pt x="31" y="3466"/>
                  </a:cubicBezTo>
                  <a:lnTo>
                    <a:pt x="19362" y="305"/>
                  </a:lnTo>
                  <a:cubicBezTo>
                    <a:pt x="19362" y="274"/>
                    <a:pt x="19362" y="214"/>
                    <a:pt x="19332" y="153"/>
                  </a:cubicBezTo>
                  <a:cubicBezTo>
                    <a:pt x="19332" y="122"/>
                    <a:pt x="19332" y="62"/>
                    <a:pt x="1933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3" name="Google Shape;723;p83"/>
            <p:cNvSpPr/>
            <p:nvPr/>
          </p:nvSpPr>
          <p:spPr>
            <a:xfrm>
              <a:off x="4275425" y="3661450"/>
              <a:ext cx="334375" cy="60800"/>
            </a:xfrm>
            <a:custGeom>
              <a:avLst/>
              <a:gdLst/>
              <a:ahLst/>
              <a:cxnLst/>
              <a:rect l="l" t="t" r="r" b="b"/>
              <a:pathLst>
                <a:path w="13375" h="2432" extrusionOk="0">
                  <a:moveTo>
                    <a:pt x="12979" y="0"/>
                  </a:moveTo>
                  <a:lnTo>
                    <a:pt x="274" y="2097"/>
                  </a:lnTo>
                  <a:cubicBezTo>
                    <a:pt x="183" y="2189"/>
                    <a:pt x="92" y="2310"/>
                    <a:pt x="0" y="2432"/>
                  </a:cubicBezTo>
                  <a:lnTo>
                    <a:pt x="13374" y="274"/>
                  </a:lnTo>
                  <a:cubicBezTo>
                    <a:pt x="13253" y="182"/>
                    <a:pt x="13101" y="91"/>
                    <a:pt x="1297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4" name="Google Shape;724;p83"/>
            <p:cNvSpPr/>
            <p:nvPr/>
          </p:nvSpPr>
          <p:spPr>
            <a:xfrm>
              <a:off x="4332425" y="4017075"/>
              <a:ext cx="334375" cy="60800"/>
            </a:xfrm>
            <a:custGeom>
              <a:avLst/>
              <a:gdLst/>
              <a:ahLst/>
              <a:cxnLst/>
              <a:rect l="l" t="t" r="r" b="b"/>
              <a:pathLst>
                <a:path w="13375" h="2432" extrusionOk="0">
                  <a:moveTo>
                    <a:pt x="13374" y="0"/>
                  </a:moveTo>
                  <a:lnTo>
                    <a:pt x="0" y="2189"/>
                  </a:lnTo>
                  <a:cubicBezTo>
                    <a:pt x="122" y="2280"/>
                    <a:pt x="243" y="2371"/>
                    <a:pt x="395" y="2432"/>
                  </a:cubicBezTo>
                  <a:lnTo>
                    <a:pt x="13070" y="365"/>
                  </a:lnTo>
                  <a:cubicBezTo>
                    <a:pt x="13192" y="243"/>
                    <a:pt x="13283" y="122"/>
                    <a:pt x="1337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5" name="Google Shape;725;p83"/>
            <p:cNvSpPr/>
            <p:nvPr/>
          </p:nvSpPr>
          <p:spPr>
            <a:xfrm>
              <a:off x="4372700" y="3624975"/>
              <a:ext cx="120825" cy="20525"/>
            </a:xfrm>
            <a:custGeom>
              <a:avLst/>
              <a:gdLst/>
              <a:ahLst/>
              <a:cxnLst/>
              <a:rect l="l" t="t" r="r" b="b"/>
              <a:pathLst>
                <a:path w="4833" h="821" extrusionOk="0">
                  <a:moveTo>
                    <a:pt x="4011" y="0"/>
                  </a:moveTo>
                  <a:cubicBezTo>
                    <a:pt x="3462" y="0"/>
                    <a:pt x="2908" y="41"/>
                    <a:pt x="2340" y="122"/>
                  </a:cubicBezTo>
                  <a:cubicBezTo>
                    <a:pt x="1520" y="274"/>
                    <a:pt x="730" y="517"/>
                    <a:pt x="0" y="821"/>
                  </a:cubicBezTo>
                  <a:lnTo>
                    <a:pt x="4833" y="30"/>
                  </a:lnTo>
                  <a:cubicBezTo>
                    <a:pt x="4559" y="10"/>
                    <a:pt x="4286" y="0"/>
                    <a:pt x="401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6" name="Google Shape;726;p83"/>
            <p:cNvSpPr/>
            <p:nvPr/>
          </p:nvSpPr>
          <p:spPr>
            <a:xfrm>
              <a:off x="4245025" y="3887125"/>
              <a:ext cx="470400" cy="84375"/>
            </a:xfrm>
            <a:custGeom>
              <a:avLst/>
              <a:gdLst/>
              <a:ahLst/>
              <a:cxnLst/>
              <a:rect l="l" t="t" r="r" b="b"/>
              <a:pathLst>
                <a:path w="18816" h="3375" extrusionOk="0">
                  <a:moveTo>
                    <a:pt x="18815" y="1"/>
                  </a:moveTo>
                  <a:lnTo>
                    <a:pt x="1" y="3070"/>
                  </a:lnTo>
                  <a:cubicBezTo>
                    <a:pt x="31" y="3162"/>
                    <a:pt x="61" y="3253"/>
                    <a:pt x="122" y="3374"/>
                  </a:cubicBezTo>
                  <a:lnTo>
                    <a:pt x="18785" y="304"/>
                  </a:lnTo>
                  <a:cubicBezTo>
                    <a:pt x="18785" y="213"/>
                    <a:pt x="18815" y="92"/>
                    <a:pt x="1881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7" name="Google Shape;727;p83"/>
            <p:cNvSpPr/>
            <p:nvPr/>
          </p:nvSpPr>
          <p:spPr>
            <a:xfrm>
              <a:off x="4277700" y="3950200"/>
              <a:ext cx="424800" cy="76775"/>
            </a:xfrm>
            <a:custGeom>
              <a:avLst/>
              <a:gdLst/>
              <a:ahLst/>
              <a:cxnLst/>
              <a:rect l="l" t="t" r="r" b="b"/>
              <a:pathLst>
                <a:path w="16992" h="3071" extrusionOk="0">
                  <a:moveTo>
                    <a:pt x="16992" y="0"/>
                  </a:moveTo>
                  <a:lnTo>
                    <a:pt x="1" y="2766"/>
                  </a:lnTo>
                  <a:cubicBezTo>
                    <a:pt x="61" y="2888"/>
                    <a:pt x="122" y="2979"/>
                    <a:pt x="213" y="3070"/>
                  </a:cubicBezTo>
                  <a:lnTo>
                    <a:pt x="16870" y="335"/>
                  </a:lnTo>
                  <a:cubicBezTo>
                    <a:pt x="16901" y="213"/>
                    <a:pt x="16961" y="122"/>
                    <a:pt x="169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28" name="Google Shape;728;p83"/>
          <p:cNvSpPr txBox="1">
            <a:spLocks noGrp="1"/>
          </p:cNvSpPr>
          <p:nvPr>
            <p:ph type="title" hasCustomPrompt="1"/>
          </p:nvPr>
        </p:nvSpPr>
        <p:spPr>
          <a:xfrm>
            <a:off x="2588238" y="2018787"/>
            <a:ext cx="3967500" cy="684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5000">
                <a:solidFill>
                  <a:schemeClr val="lt2"/>
                </a:solidFill>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r>
              <a:t>xx%</a:t>
            </a:r>
          </a:p>
        </p:txBody>
      </p:sp>
      <p:sp>
        <p:nvSpPr>
          <p:cNvPr id="729" name="Google Shape;729;p83"/>
          <p:cNvSpPr txBox="1">
            <a:spLocks noGrp="1"/>
          </p:cNvSpPr>
          <p:nvPr>
            <p:ph type="subTitle" idx="1"/>
          </p:nvPr>
        </p:nvSpPr>
        <p:spPr>
          <a:xfrm>
            <a:off x="2591228" y="2629411"/>
            <a:ext cx="3961500" cy="495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1600">
                <a:solidFill>
                  <a:schemeClr val="dk1"/>
                </a:solidFill>
              </a:defRPr>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730" name="Google Shape;730;p83"/>
          <p:cNvSpPr txBox="1">
            <a:spLocks noGrp="1"/>
          </p:cNvSpPr>
          <p:nvPr>
            <p:ph type="title" idx="2" hasCustomPrompt="1"/>
          </p:nvPr>
        </p:nvSpPr>
        <p:spPr>
          <a:xfrm>
            <a:off x="2588238" y="681438"/>
            <a:ext cx="3967500" cy="684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5000">
                <a:solidFill>
                  <a:schemeClr val="lt2"/>
                </a:solidFill>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r>
              <a:t>xx%</a:t>
            </a:r>
          </a:p>
        </p:txBody>
      </p:sp>
      <p:sp>
        <p:nvSpPr>
          <p:cNvPr id="731" name="Google Shape;731;p83"/>
          <p:cNvSpPr txBox="1">
            <a:spLocks noGrp="1"/>
          </p:cNvSpPr>
          <p:nvPr>
            <p:ph type="subTitle" idx="3"/>
          </p:nvPr>
        </p:nvSpPr>
        <p:spPr>
          <a:xfrm>
            <a:off x="2591228" y="1292062"/>
            <a:ext cx="3961500" cy="495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1600">
                <a:solidFill>
                  <a:schemeClr val="dk1"/>
                </a:solidFill>
              </a:defRPr>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732" name="Google Shape;732;p83"/>
          <p:cNvSpPr txBox="1">
            <a:spLocks noGrp="1"/>
          </p:cNvSpPr>
          <p:nvPr>
            <p:ph type="title" idx="4" hasCustomPrompt="1"/>
          </p:nvPr>
        </p:nvSpPr>
        <p:spPr>
          <a:xfrm>
            <a:off x="2588238" y="3356136"/>
            <a:ext cx="3967500" cy="684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5000">
                <a:solidFill>
                  <a:schemeClr val="lt2"/>
                </a:solidFill>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r>
              <a:t>xx%</a:t>
            </a:r>
          </a:p>
        </p:txBody>
      </p:sp>
      <p:sp>
        <p:nvSpPr>
          <p:cNvPr id="733" name="Google Shape;733;p83"/>
          <p:cNvSpPr txBox="1">
            <a:spLocks noGrp="1"/>
          </p:cNvSpPr>
          <p:nvPr>
            <p:ph type="subTitle" idx="5"/>
          </p:nvPr>
        </p:nvSpPr>
        <p:spPr>
          <a:xfrm>
            <a:off x="2591228" y="3966760"/>
            <a:ext cx="3961500" cy="495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1600">
                <a:solidFill>
                  <a:schemeClr val="dk1"/>
                </a:solidFill>
              </a:defRPr>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734" name="Google Shape;734;p83"/>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matchingName="Numbers and text 1">
  <p:cSld name="CUSTOM_23">
    <p:spTree>
      <p:nvGrpSpPr>
        <p:cNvPr id="1" name="Shape 735"/>
        <p:cNvGrpSpPr/>
        <p:nvPr/>
      </p:nvGrpSpPr>
      <p:grpSpPr>
        <a:xfrm>
          <a:off x="0" y="0"/>
          <a:ext cx="0" cy="0"/>
          <a:chOff x="0" y="0"/>
          <a:chExt cx="0" cy="0"/>
        </a:xfrm>
      </p:grpSpPr>
      <p:sp>
        <p:nvSpPr>
          <p:cNvPr id="736" name="Google Shape;736;p84"/>
          <p:cNvSpPr/>
          <p:nvPr/>
        </p:nvSpPr>
        <p:spPr>
          <a:xfrm>
            <a:off x="329727" y="3906571"/>
            <a:ext cx="1061947" cy="1063863"/>
          </a:xfrm>
          <a:custGeom>
            <a:avLst/>
            <a:gdLst/>
            <a:ahLst/>
            <a:cxnLst/>
            <a:rect l="l" t="t" r="r" b="b"/>
            <a:pathLst>
              <a:path w="16628" h="16658" extrusionOk="0">
                <a:moveTo>
                  <a:pt x="8329" y="1"/>
                </a:moveTo>
                <a:cubicBezTo>
                  <a:pt x="3709" y="1"/>
                  <a:pt x="1" y="3739"/>
                  <a:pt x="1" y="8329"/>
                </a:cubicBezTo>
                <a:cubicBezTo>
                  <a:pt x="1" y="12919"/>
                  <a:pt x="3709" y="16658"/>
                  <a:pt x="8329" y="16658"/>
                </a:cubicBezTo>
                <a:cubicBezTo>
                  <a:pt x="12919" y="16658"/>
                  <a:pt x="16627" y="12919"/>
                  <a:pt x="16627" y="8329"/>
                </a:cubicBezTo>
                <a:cubicBezTo>
                  <a:pt x="16627" y="3739"/>
                  <a:pt x="12919" y="1"/>
                  <a:pt x="8329" y="1"/>
                </a:cubicBezTo>
                <a:close/>
              </a:path>
            </a:pathLst>
          </a:custGeom>
          <a:solidFill>
            <a:srgbClr val="D9D9D9">
              <a:alpha val="571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7" name="Google Shape;737;p84"/>
          <p:cNvSpPr/>
          <p:nvPr/>
        </p:nvSpPr>
        <p:spPr>
          <a:xfrm flipH="1">
            <a:off x="6983856" y="0"/>
            <a:ext cx="2160144" cy="2162728"/>
          </a:xfrm>
          <a:custGeom>
            <a:avLst/>
            <a:gdLst/>
            <a:ahLst/>
            <a:cxnLst/>
            <a:rect l="l" t="t" r="r" b="b"/>
            <a:pathLst>
              <a:path w="25716" h="25746" extrusionOk="0">
                <a:moveTo>
                  <a:pt x="0" y="0"/>
                </a:moveTo>
                <a:lnTo>
                  <a:pt x="0" y="25745"/>
                </a:lnTo>
                <a:cubicBezTo>
                  <a:pt x="14195" y="25745"/>
                  <a:pt x="25715" y="14225"/>
                  <a:pt x="25715" y="0"/>
                </a:cubicBezTo>
                <a:close/>
              </a:path>
            </a:pathLst>
          </a:custGeom>
          <a:solidFill>
            <a:srgbClr val="D9D9D9">
              <a:alpha val="571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8" name="Google Shape;738;p84"/>
          <p:cNvSpPr/>
          <p:nvPr/>
        </p:nvSpPr>
        <p:spPr>
          <a:xfrm rot="5400000">
            <a:off x="6915036" y="447370"/>
            <a:ext cx="359302" cy="354686"/>
          </a:xfrm>
          <a:custGeom>
            <a:avLst/>
            <a:gdLst/>
            <a:ahLst/>
            <a:cxnLst/>
            <a:rect l="l" t="t" r="r" b="b"/>
            <a:pathLst>
              <a:path w="8017" h="7914" extrusionOk="0">
                <a:moveTo>
                  <a:pt x="607" y="1"/>
                </a:moveTo>
                <a:cubicBezTo>
                  <a:pt x="468" y="1"/>
                  <a:pt x="328" y="51"/>
                  <a:pt x="219" y="150"/>
                </a:cubicBezTo>
                <a:cubicBezTo>
                  <a:pt x="0" y="369"/>
                  <a:pt x="0" y="727"/>
                  <a:pt x="219" y="946"/>
                </a:cubicBezTo>
                <a:lnTo>
                  <a:pt x="3243" y="3950"/>
                </a:lnTo>
                <a:lnTo>
                  <a:pt x="219" y="6973"/>
                </a:lnTo>
                <a:cubicBezTo>
                  <a:pt x="0" y="7192"/>
                  <a:pt x="0" y="7530"/>
                  <a:pt x="219" y="7749"/>
                </a:cubicBezTo>
                <a:cubicBezTo>
                  <a:pt x="328" y="7859"/>
                  <a:pt x="468" y="7913"/>
                  <a:pt x="607" y="7913"/>
                </a:cubicBezTo>
                <a:cubicBezTo>
                  <a:pt x="746" y="7913"/>
                  <a:pt x="885" y="7859"/>
                  <a:pt x="995" y="7749"/>
                </a:cubicBezTo>
                <a:lnTo>
                  <a:pt x="4019" y="4725"/>
                </a:lnTo>
                <a:lnTo>
                  <a:pt x="7042" y="7749"/>
                </a:lnTo>
                <a:cubicBezTo>
                  <a:pt x="7142" y="7859"/>
                  <a:pt x="7281" y="7913"/>
                  <a:pt x="7423" y="7913"/>
                </a:cubicBezTo>
                <a:cubicBezTo>
                  <a:pt x="7564" y="7913"/>
                  <a:pt x="7709" y="7859"/>
                  <a:pt x="7818" y="7749"/>
                </a:cubicBezTo>
                <a:cubicBezTo>
                  <a:pt x="8017" y="7530"/>
                  <a:pt x="8017" y="7192"/>
                  <a:pt x="7818" y="6973"/>
                </a:cubicBezTo>
                <a:lnTo>
                  <a:pt x="4794" y="3950"/>
                </a:lnTo>
                <a:lnTo>
                  <a:pt x="7818" y="946"/>
                </a:lnTo>
                <a:cubicBezTo>
                  <a:pt x="8017" y="727"/>
                  <a:pt x="8017" y="369"/>
                  <a:pt x="7818" y="150"/>
                </a:cubicBezTo>
                <a:cubicBezTo>
                  <a:pt x="7709" y="51"/>
                  <a:pt x="7564" y="1"/>
                  <a:pt x="7423" y="1"/>
                </a:cubicBezTo>
                <a:cubicBezTo>
                  <a:pt x="7281" y="1"/>
                  <a:pt x="7142" y="51"/>
                  <a:pt x="7042" y="150"/>
                </a:cubicBezTo>
                <a:lnTo>
                  <a:pt x="4019" y="3174"/>
                </a:lnTo>
                <a:lnTo>
                  <a:pt x="995" y="150"/>
                </a:lnTo>
                <a:cubicBezTo>
                  <a:pt x="885" y="51"/>
                  <a:pt x="746" y="1"/>
                  <a:pt x="60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39" name="Google Shape;739;p84"/>
          <p:cNvGrpSpPr/>
          <p:nvPr/>
        </p:nvGrpSpPr>
        <p:grpSpPr>
          <a:xfrm flipH="1">
            <a:off x="1163575" y="4418042"/>
            <a:ext cx="1259199" cy="457219"/>
            <a:chOff x="3275850" y="3006614"/>
            <a:chExt cx="830059" cy="301397"/>
          </a:xfrm>
        </p:grpSpPr>
        <p:sp>
          <p:nvSpPr>
            <p:cNvPr id="740" name="Google Shape;740;p84"/>
            <p:cNvSpPr/>
            <p:nvPr/>
          </p:nvSpPr>
          <p:spPr>
            <a:xfrm>
              <a:off x="3275850" y="3006614"/>
              <a:ext cx="40156" cy="40156"/>
            </a:xfrm>
            <a:custGeom>
              <a:avLst/>
              <a:gdLst/>
              <a:ahLst/>
              <a:cxnLst/>
              <a:rect l="l" t="t" r="r" b="b"/>
              <a:pathLst>
                <a:path w="896" h="896" fill="none" extrusionOk="0">
                  <a:moveTo>
                    <a:pt x="895" y="458"/>
                  </a:moveTo>
                  <a:cubicBezTo>
                    <a:pt x="895" y="697"/>
                    <a:pt x="696" y="896"/>
                    <a:pt x="458" y="896"/>
                  </a:cubicBezTo>
                  <a:cubicBezTo>
                    <a:pt x="199" y="896"/>
                    <a:pt x="0" y="697"/>
                    <a:pt x="0" y="458"/>
                  </a:cubicBezTo>
                  <a:cubicBezTo>
                    <a:pt x="0" y="200"/>
                    <a:pt x="199" y="1"/>
                    <a:pt x="458" y="1"/>
                  </a:cubicBezTo>
                  <a:cubicBezTo>
                    <a:pt x="696" y="1"/>
                    <a:pt x="895" y="200"/>
                    <a:pt x="895"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1" name="Google Shape;741;p84"/>
            <p:cNvSpPr/>
            <p:nvPr/>
          </p:nvSpPr>
          <p:spPr>
            <a:xfrm>
              <a:off x="3538837" y="3006614"/>
              <a:ext cx="41053" cy="40156"/>
            </a:xfrm>
            <a:custGeom>
              <a:avLst/>
              <a:gdLst/>
              <a:ahLst/>
              <a:cxnLst/>
              <a:rect l="l" t="t" r="r" b="b"/>
              <a:pathLst>
                <a:path w="916" h="896" fill="none" extrusionOk="0">
                  <a:moveTo>
                    <a:pt x="916" y="458"/>
                  </a:moveTo>
                  <a:cubicBezTo>
                    <a:pt x="916" y="697"/>
                    <a:pt x="697" y="896"/>
                    <a:pt x="458" y="896"/>
                  </a:cubicBezTo>
                  <a:cubicBezTo>
                    <a:pt x="199" y="896"/>
                    <a:pt x="0" y="697"/>
                    <a:pt x="0" y="458"/>
                  </a:cubicBezTo>
                  <a:cubicBezTo>
                    <a:pt x="0" y="200"/>
                    <a:pt x="199" y="1"/>
                    <a:pt x="458" y="1"/>
                  </a:cubicBezTo>
                  <a:cubicBezTo>
                    <a:pt x="697" y="1"/>
                    <a:pt x="916" y="200"/>
                    <a:pt x="916"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2" name="Google Shape;742;p84"/>
            <p:cNvSpPr/>
            <p:nvPr/>
          </p:nvSpPr>
          <p:spPr>
            <a:xfrm>
              <a:off x="3802720" y="3006614"/>
              <a:ext cx="40156" cy="40156"/>
            </a:xfrm>
            <a:custGeom>
              <a:avLst/>
              <a:gdLst/>
              <a:ahLst/>
              <a:cxnLst/>
              <a:rect l="l" t="t" r="r" b="b"/>
              <a:pathLst>
                <a:path w="896" h="896" fill="none" extrusionOk="0">
                  <a:moveTo>
                    <a:pt x="896" y="458"/>
                  </a:moveTo>
                  <a:cubicBezTo>
                    <a:pt x="896" y="697"/>
                    <a:pt x="697" y="896"/>
                    <a:pt x="438" y="896"/>
                  </a:cubicBezTo>
                  <a:cubicBezTo>
                    <a:pt x="200" y="896"/>
                    <a:pt x="1" y="697"/>
                    <a:pt x="1" y="458"/>
                  </a:cubicBezTo>
                  <a:cubicBezTo>
                    <a:pt x="1" y="200"/>
                    <a:pt x="200" y="1"/>
                    <a:pt x="438" y="1"/>
                  </a:cubicBezTo>
                  <a:cubicBezTo>
                    <a:pt x="697" y="1"/>
                    <a:pt x="896" y="200"/>
                    <a:pt x="896"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3" name="Google Shape;743;p84"/>
            <p:cNvSpPr/>
            <p:nvPr/>
          </p:nvSpPr>
          <p:spPr>
            <a:xfrm>
              <a:off x="4065752" y="3006614"/>
              <a:ext cx="40156" cy="40156"/>
            </a:xfrm>
            <a:custGeom>
              <a:avLst/>
              <a:gdLst/>
              <a:ahLst/>
              <a:cxnLst/>
              <a:rect l="l" t="t" r="r" b="b"/>
              <a:pathLst>
                <a:path w="896" h="896" fill="none" extrusionOk="0">
                  <a:moveTo>
                    <a:pt x="895" y="458"/>
                  </a:moveTo>
                  <a:cubicBezTo>
                    <a:pt x="895" y="697"/>
                    <a:pt x="696" y="896"/>
                    <a:pt x="438" y="896"/>
                  </a:cubicBezTo>
                  <a:cubicBezTo>
                    <a:pt x="199" y="896"/>
                    <a:pt x="0" y="697"/>
                    <a:pt x="0" y="458"/>
                  </a:cubicBezTo>
                  <a:cubicBezTo>
                    <a:pt x="0" y="200"/>
                    <a:pt x="199" y="1"/>
                    <a:pt x="438" y="1"/>
                  </a:cubicBezTo>
                  <a:cubicBezTo>
                    <a:pt x="696" y="1"/>
                    <a:pt x="895" y="200"/>
                    <a:pt x="895"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4" name="Google Shape;744;p84"/>
            <p:cNvSpPr/>
            <p:nvPr/>
          </p:nvSpPr>
          <p:spPr>
            <a:xfrm>
              <a:off x="3275850" y="3267854"/>
              <a:ext cx="40156" cy="40156"/>
            </a:xfrm>
            <a:custGeom>
              <a:avLst/>
              <a:gdLst/>
              <a:ahLst/>
              <a:cxnLst/>
              <a:rect l="l" t="t" r="r" b="b"/>
              <a:pathLst>
                <a:path w="896" h="896" fill="none" extrusionOk="0">
                  <a:moveTo>
                    <a:pt x="895" y="438"/>
                  </a:moveTo>
                  <a:cubicBezTo>
                    <a:pt x="895" y="696"/>
                    <a:pt x="696" y="895"/>
                    <a:pt x="458" y="895"/>
                  </a:cubicBezTo>
                  <a:cubicBezTo>
                    <a:pt x="199" y="895"/>
                    <a:pt x="0" y="696"/>
                    <a:pt x="0" y="438"/>
                  </a:cubicBezTo>
                  <a:cubicBezTo>
                    <a:pt x="0" y="199"/>
                    <a:pt x="199" y="0"/>
                    <a:pt x="458" y="0"/>
                  </a:cubicBezTo>
                  <a:cubicBezTo>
                    <a:pt x="696" y="0"/>
                    <a:pt x="895" y="199"/>
                    <a:pt x="895"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 name="Google Shape;745;p84"/>
            <p:cNvSpPr/>
            <p:nvPr/>
          </p:nvSpPr>
          <p:spPr>
            <a:xfrm>
              <a:off x="3538837" y="3267854"/>
              <a:ext cx="41053" cy="40156"/>
            </a:xfrm>
            <a:custGeom>
              <a:avLst/>
              <a:gdLst/>
              <a:ahLst/>
              <a:cxnLst/>
              <a:rect l="l" t="t" r="r" b="b"/>
              <a:pathLst>
                <a:path w="916" h="896" fill="none" extrusionOk="0">
                  <a:moveTo>
                    <a:pt x="916" y="438"/>
                  </a:moveTo>
                  <a:cubicBezTo>
                    <a:pt x="916" y="696"/>
                    <a:pt x="697" y="895"/>
                    <a:pt x="458" y="895"/>
                  </a:cubicBezTo>
                  <a:cubicBezTo>
                    <a:pt x="199" y="895"/>
                    <a:pt x="0" y="696"/>
                    <a:pt x="0" y="438"/>
                  </a:cubicBezTo>
                  <a:cubicBezTo>
                    <a:pt x="0" y="199"/>
                    <a:pt x="199" y="0"/>
                    <a:pt x="458" y="0"/>
                  </a:cubicBezTo>
                  <a:cubicBezTo>
                    <a:pt x="697" y="0"/>
                    <a:pt x="916" y="199"/>
                    <a:pt x="916"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6" name="Google Shape;746;p84"/>
            <p:cNvSpPr/>
            <p:nvPr/>
          </p:nvSpPr>
          <p:spPr>
            <a:xfrm>
              <a:off x="3802720" y="3267854"/>
              <a:ext cx="40156" cy="40156"/>
            </a:xfrm>
            <a:custGeom>
              <a:avLst/>
              <a:gdLst/>
              <a:ahLst/>
              <a:cxnLst/>
              <a:rect l="l" t="t" r="r" b="b"/>
              <a:pathLst>
                <a:path w="896" h="896" fill="none" extrusionOk="0">
                  <a:moveTo>
                    <a:pt x="896" y="438"/>
                  </a:moveTo>
                  <a:cubicBezTo>
                    <a:pt x="896" y="696"/>
                    <a:pt x="697" y="895"/>
                    <a:pt x="438" y="895"/>
                  </a:cubicBezTo>
                  <a:cubicBezTo>
                    <a:pt x="200" y="895"/>
                    <a:pt x="1" y="696"/>
                    <a:pt x="1" y="438"/>
                  </a:cubicBezTo>
                  <a:cubicBezTo>
                    <a:pt x="1" y="199"/>
                    <a:pt x="200" y="0"/>
                    <a:pt x="438" y="0"/>
                  </a:cubicBezTo>
                  <a:cubicBezTo>
                    <a:pt x="697" y="0"/>
                    <a:pt x="896" y="199"/>
                    <a:pt x="896"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7" name="Google Shape;747;p84"/>
            <p:cNvSpPr/>
            <p:nvPr/>
          </p:nvSpPr>
          <p:spPr>
            <a:xfrm>
              <a:off x="4065752" y="3267854"/>
              <a:ext cx="40156" cy="40156"/>
            </a:xfrm>
            <a:custGeom>
              <a:avLst/>
              <a:gdLst/>
              <a:ahLst/>
              <a:cxnLst/>
              <a:rect l="l" t="t" r="r" b="b"/>
              <a:pathLst>
                <a:path w="896" h="896" fill="none" extrusionOk="0">
                  <a:moveTo>
                    <a:pt x="895" y="438"/>
                  </a:moveTo>
                  <a:cubicBezTo>
                    <a:pt x="895" y="696"/>
                    <a:pt x="696" y="895"/>
                    <a:pt x="438" y="895"/>
                  </a:cubicBezTo>
                  <a:cubicBezTo>
                    <a:pt x="199" y="895"/>
                    <a:pt x="0" y="696"/>
                    <a:pt x="0" y="438"/>
                  </a:cubicBezTo>
                  <a:cubicBezTo>
                    <a:pt x="0" y="199"/>
                    <a:pt x="199" y="0"/>
                    <a:pt x="438" y="0"/>
                  </a:cubicBezTo>
                  <a:cubicBezTo>
                    <a:pt x="696" y="0"/>
                    <a:pt x="895" y="199"/>
                    <a:pt x="895"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48" name="Google Shape;748;p84"/>
          <p:cNvSpPr/>
          <p:nvPr/>
        </p:nvSpPr>
        <p:spPr>
          <a:xfrm rot="5400000" flipH="1">
            <a:off x="781349" y="-498750"/>
            <a:ext cx="716400" cy="2279100"/>
          </a:xfrm>
          <a:prstGeom prst="round2SameRect">
            <a:avLst>
              <a:gd name="adj1" fmla="val 50000"/>
              <a:gd name="adj2" fmla="val 0"/>
            </a:avLst>
          </a:prstGeom>
          <a:solidFill>
            <a:srgbClr val="D9D9D9">
              <a:alpha val="571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9" name="Google Shape;749;p84"/>
          <p:cNvSpPr txBox="1">
            <a:spLocks noGrp="1"/>
          </p:cNvSpPr>
          <p:nvPr>
            <p:ph type="title"/>
          </p:nvPr>
        </p:nvSpPr>
        <p:spPr>
          <a:xfrm>
            <a:off x="713225" y="445050"/>
            <a:ext cx="77175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sz="3200"/>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750" name="Google Shape;750;p84"/>
          <p:cNvSpPr txBox="1">
            <a:spLocks noGrp="1"/>
          </p:cNvSpPr>
          <p:nvPr>
            <p:ph type="title" idx="2" hasCustomPrompt="1"/>
          </p:nvPr>
        </p:nvSpPr>
        <p:spPr>
          <a:xfrm>
            <a:off x="938350" y="2984700"/>
            <a:ext cx="2079000" cy="768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5900">
                <a:solidFill>
                  <a:schemeClr val="lt2"/>
                </a:solidFill>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751" name="Google Shape;751;p84"/>
          <p:cNvSpPr txBox="1">
            <a:spLocks noGrp="1"/>
          </p:cNvSpPr>
          <p:nvPr>
            <p:ph type="subTitle" idx="1"/>
          </p:nvPr>
        </p:nvSpPr>
        <p:spPr>
          <a:xfrm>
            <a:off x="938350" y="2292614"/>
            <a:ext cx="2079000" cy="6153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PT Sans"/>
              <a:buNone/>
              <a:defRPr sz="1600"/>
            </a:lvl1pPr>
            <a:lvl2pPr lvl="1" algn="ctr" rtl="0">
              <a:lnSpc>
                <a:spcPct val="100000"/>
              </a:lnSpc>
              <a:spcBef>
                <a:spcPts val="0"/>
              </a:spcBef>
              <a:spcAft>
                <a:spcPts val="0"/>
              </a:spcAft>
              <a:buClr>
                <a:schemeClr val="dk1"/>
              </a:buClr>
              <a:buSzPts val="2100"/>
              <a:buNone/>
              <a:defRPr sz="2100">
                <a:solidFill>
                  <a:schemeClr val="dk1"/>
                </a:solidFill>
              </a:defRPr>
            </a:lvl2pPr>
            <a:lvl3pPr lvl="2" algn="ctr" rtl="0">
              <a:lnSpc>
                <a:spcPct val="100000"/>
              </a:lnSpc>
              <a:spcBef>
                <a:spcPts val="0"/>
              </a:spcBef>
              <a:spcAft>
                <a:spcPts val="0"/>
              </a:spcAft>
              <a:buClr>
                <a:schemeClr val="dk1"/>
              </a:buClr>
              <a:buSzPts val="2100"/>
              <a:buNone/>
              <a:defRPr sz="2100">
                <a:solidFill>
                  <a:schemeClr val="dk1"/>
                </a:solidFill>
              </a:defRPr>
            </a:lvl3pPr>
            <a:lvl4pPr lvl="3"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4pPr>
            <a:lvl5pPr lvl="4"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5pPr>
            <a:lvl6pPr lvl="5"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6pPr>
            <a:lvl7pPr lvl="6"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7pPr>
            <a:lvl8pPr lvl="7"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8pPr>
            <a:lvl9pPr lvl="8"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9pPr>
          </a:lstStyle>
          <a:p>
            <a:endParaRPr/>
          </a:p>
        </p:txBody>
      </p:sp>
      <p:sp>
        <p:nvSpPr>
          <p:cNvPr id="752" name="Google Shape;752;p84"/>
          <p:cNvSpPr txBox="1">
            <a:spLocks noGrp="1"/>
          </p:cNvSpPr>
          <p:nvPr>
            <p:ph type="title" idx="3" hasCustomPrompt="1"/>
          </p:nvPr>
        </p:nvSpPr>
        <p:spPr>
          <a:xfrm>
            <a:off x="3532438" y="2984700"/>
            <a:ext cx="2079000" cy="768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5900">
                <a:solidFill>
                  <a:schemeClr val="lt2"/>
                </a:solidFill>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753" name="Google Shape;753;p84"/>
          <p:cNvSpPr txBox="1">
            <a:spLocks noGrp="1"/>
          </p:cNvSpPr>
          <p:nvPr>
            <p:ph type="subTitle" idx="4"/>
          </p:nvPr>
        </p:nvSpPr>
        <p:spPr>
          <a:xfrm>
            <a:off x="3532438" y="2292590"/>
            <a:ext cx="2079000" cy="6153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PT Sans"/>
              <a:buNone/>
              <a:defRPr sz="1600"/>
            </a:lvl1pPr>
            <a:lvl2pPr lvl="1" algn="ctr" rtl="0">
              <a:lnSpc>
                <a:spcPct val="100000"/>
              </a:lnSpc>
              <a:spcBef>
                <a:spcPts val="0"/>
              </a:spcBef>
              <a:spcAft>
                <a:spcPts val="0"/>
              </a:spcAft>
              <a:buClr>
                <a:schemeClr val="dk1"/>
              </a:buClr>
              <a:buSzPts val="2100"/>
              <a:buNone/>
              <a:defRPr sz="2100">
                <a:solidFill>
                  <a:schemeClr val="dk1"/>
                </a:solidFill>
              </a:defRPr>
            </a:lvl2pPr>
            <a:lvl3pPr lvl="2" algn="ctr" rtl="0">
              <a:lnSpc>
                <a:spcPct val="100000"/>
              </a:lnSpc>
              <a:spcBef>
                <a:spcPts val="0"/>
              </a:spcBef>
              <a:spcAft>
                <a:spcPts val="0"/>
              </a:spcAft>
              <a:buClr>
                <a:schemeClr val="dk1"/>
              </a:buClr>
              <a:buSzPts val="2100"/>
              <a:buNone/>
              <a:defRPr sz="2100">
                <a:solidFill>
                  <a:schemeClr val="dk1"/>
                </a:solidFill>
              </a:defRPr>
            </a:lvl3pPr>
            <a:lvl4pPr lvl="3"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4pPr>
            <a:lvl5pPr lvl="4"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5pPr>
            <a:lvl6pPr lvl="5"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6pPr>
            <a:lvl7pPr lvl="6"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7pPr>
            <a:lvl8pPr lvl="7"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8pPr>
            <a:lvl9pPr lvl="8"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9pPr>
          </a:lstStyle>
          <a:p>
            <a:endParaRPr/>
          </a:p>
        </p:txBody>
      </p:sp>
      <p:sp>
        <p:nvSpPr>
          <p:cNvPr id="754" name="Google Shape;754;p84"/>
          <p:cNvSpPr txBox="1">
            <a:spLocks noGrp="1"/>
          </p:cNvSpPr>
          <p:nvPr>
            <p:ph type="title" idx="5" hasCustomPrompt="1"/>
          </p:nvPr>
        </p:nvSpPr>
        <p:spPr>
          <a:xfrm>
            <a:off x="6126575" y="2984700"/>
            <a:ext cx="2079000" cy="768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5900">
                <a:solidFill>
                  <a:schemeClr val="lt2"/>
                </a:solidFill>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755" name="Google Shape;755;p84"/>
          <p:cNvSpPr txBox="1">
            <a:spLocks noGrp="1"/>
          </p:cNvSpPr>
          <p:nvPr>
            <p:ph type="subTitle" idx="6"/>
          </p:nvPr>
        </p:nvSpPr>
        <p:spPr>
          <a:xfrm>
            <a:off x="6126575" y="2292589"/>
            <a:ext cx="2079000" cy="6153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PT Sans"/>
              <a:buNone/>
              <a:defRPr sz="1600"/>
            </a:lvl1pPr>
            <a:lvl2pPr lvl="1" algn="ctr" rtl="0">
              <a:lnSpc>
                <a:spcPct val="100000"/>
              </a:lnSpc>
              <a:spcBef>
                <a:spcPts val="0"/>
              </a:spcBef>
              <a:spcAft>
                <a:spcPts val="0"/>
              </a:spcAft>
              <a:buClr>
                <a:schemeClr val="dk1"/>
              </a:buClr>
              <a:buSzPts val="2100"/>
              <a:buNone/>
              <a:defRPr sz="2100">
                <a:solidFill>
                  <a:schemeClr val="dk1"/>
                </a:solidFill>
              </a:defRPr>
            </a:lvl2pPr>
            <a:lvl3pPr lvl="2" algn="ctr" rtl="0">
              <a:lnSpc>
                <a:spcPct val="100000"/>
              </a:lnSpc>
              <a:spcBef>
                <a:spcPts val="0"/>
              </a:spcBef>
              <a:spcAft>
                <a:spcPts val="0"/>
              </a:spcAft>
              <a:buClr>
                <a:schemeClr val="dk1"/>
              </a:buClr>
              <a:buSzPts val="2100"/>
              <a:buNone/>
              <a:defRPr sz="2100">
                <a:solidFill>
                  <a:schemeClr val="dk1"/>
                </a:solidFill>
              </a:defRPr>
            </a:lvl3pPr>
            <a:lvl4pPr lvl="3"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4pPr>
            <a:lvl5pPr lvl="4"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5pPr>
            <a:lvl6pPr lvl="5"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6pPr>
            <a:lvl7pPr lvl="6"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7pPr>
            <a:lvl8pPr lvl="7"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8pPr>
            <a:lvl9pPr lvl="8"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9pPr>
          </a:lstStyle>
          <a:p>
            <a:endParaRPr/>
          </a:p>
        </p:txBody>
      </p:sp>
      <p:sp>
        <p:nvSpPr>
          <p:cNvPr id="756" name="Google Shape;756;p84"/>
          <p:cNvSpPr txBox="1">
            <a:spLocks noGrp="1"/>
          </p:cNvSpPr>
          <p:nvPr>
            <p:ph type="title" idx="7"/>
          </p:nvPr>
        </p:nvSpPr>
        <p:spPr>
          <a:xfrm>
            <a:off x="938350" y="1787550"/>
            <a:ext cx="2079000" cy="484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200">
                <a:latin typeface="Barlow Black"/>
                <a:ea typeface="Barlow Black"/>
                <a:cs typeface="Barlow Black"/>
                <a:sym typeface="Barlow Black"/>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757" name="Google Shape;757;p84"/>
          <p:cNvSpPr txBox="1">
            <a:spLocks noGrp="1"/>
          </p:cNvSpPr>
          <p:nvPr>
            <p:ph type="title" idx="8"/>
          </p:nvPr>
        </p:nvSpPr>
        <p:spPr>
          <a:xfrm>
            <a:off x="3532438" y="1787550"/>
            <a:ext cx="2079000" cy="484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200">
                <a:latin typeface="Barlow Black"/>
                <a:ea typeface="Barlow Black"/>
                <a:cs typeface="Barlow Black"/>
                <a:sym typeface="Barlow Black"/>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758" name="Google Shape;758;p84"/>
          <p:cNvSpPr txBox="1">
            <a:spLocks noGrp="1"/>
          </p:cNvSpPr>
          <p:nvPr>
            <p:ph type="title" idx="9"/>
          </p:nvPr>
        </p:nvSpPr>
        <p:spPr>
          <a:xfrm>
            <a:off x="6126575" y="1787550"/>
            <a:ext cx="2079000" cy="484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200">
                <a:latin typeface="Barlow Black"/>
                <a:ea typeface="Barlow Black"/>
                <a:cs typeface="Barlow Black"/>
                <a:sym typeface="Barlow Black"/>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759" name="Google Shape;759;p84"/>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matchingName="Section header 2">
  <p:cSld name="CUSTOM_11">
    <p:spTree>
      <p:nvGrpSpPr>
        <p:cNvPr id="1" name="Shape 760"/>
        <p:cNvGrpSpPr/>
        <p:nvPr/>
      </p:nvGrpSpPr>
      <p:grpSpPr>
        <a:xfrm>
          <a:off x="0" y="0"/>
          <a:ext cx="0" cy="0"/>
          <a:chOff x="0" y="0"/>
          <a:chExt cx="0" cy="0"/>
        </a:xfrm>
      </p:grpSpPr>
      <p:sp>
        <p:nvSpPr>
          <p:cNvPr id="761" name="Google Shape;761;p85"/>
          <p:cNvSpPr/>
          <p:nvPr/>
        </p:nvSpPr>
        <p:spPr>
          <a:xfrm flipH="1">
            <a:off x="1958387" y="3393284"/>
            <a:ext cx="3508083" cy="1750210"/>
          </a:xfrm>
          <a:custGeom>
            <a:avLst/>
            <a:gdLst/>
            <a:ahLst/>
            <a:cxnLst/>
            <a:rect l="l" t="t" r="r" b="b"/>
            <a:pathLst>
              <a:path w="26992" h="13466" extrusionOk="0">
                <a:moveTo>
                  <a:pt x="13496" y="0"/>
                </a:moveTo>
                <a:cubicBezTo>
                  <a:pt x="6049" y="0"/>
                  <a:pt x="1" y="6019"/>
                  <a:pt x="1" y="13466"/>
                </a:cubicBezTo>
                <a:lnTo>
                  <a:pt x="4469" y="13466"/>
                </a:lnTo>
                <a:cubicBezTo>
                  <a:pt x="4469" y="8481"/>
                  <a:pt x="8511" y="4438"/>
                  <a:pt x="13496" y="4438"/>
                </a:cubicBezTo>
                <a:cubicBezTo>
                  <a:pt x="18481" y="4438"/>
                  <a:pt x="22524" y="8481"/>
                  <a:pt x="22524" y="13466"/>
                </a:cubicBezTo>
                <a:lnTo>
                  <a:pt x="26992" y="13466"/>
                </a:lnTo>
                <a:cubicBezTo>
                  <a:pt x="26992" y="6019"/>
                  <a:pt x="20943" y="0"/>
                  <a:pt x="13496" y="0"/>
                </a:cubicBezTo>
                <a:close/>
              </a:path>
            </a:pathLst>
          </a:custGeom>
          <a:solidFill>
            <a:srgbClr val="D9D9D9">
              <a:alpha val="571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62" name="Google Shape;762;p85"/>
          <p:cNvGrpSpPr/>
          <p:nvPr/>
        </p:nvGrpSpPr>
        <p:grpSpPr>
          <a:xfrm>
            <a:off x="3611974" y="381092"/>
            <a:ext cx="1259199" cy="457219"/>
            <a:chOff x="3275850" y="3006614"/>
            <a:chExt cx="830059" cy="301397"/>
          </a:xfrm>
        </p:grpSpPr>
        <p:sp>
          <p:nvSpPr>
            <p:cNvPr id="763" name="Google Shape;763;p85"/>
            <p:cNvSpPr/>
            <p:nvPr/>
          </p:nvSpPr>
          <p:spPr>
            <a:xfrm>
              <a:off x="3275850" y="3006614"/>
              <a:ext cx="40156" cy="40156"/>
            </a:xfrm>
            <a:custGeom>
              <a:avLst/>
              <a:gdLst/>
              <a:ahLst/>
              <a:cxnLst/>
              <a:rect l="l" t="t" r="r" b="b"/>
              <a:pathLst>
                <a:path w="896" h="896" fill="none" extrusionOk="0">
                  <a:moveTo>
                    <a:pt x="895" y="458"/>
                  </a:moveTo>
                  <a:cubicBezTo>
                    <a:pt x="895" y="697"/>
                    <a:pt x="696" y="896"/>
                    <a:pt x="458" y="896"/>
                  </a:cubicBezTo>
                  <a:cubicBezTo>
                    <a:pt x="199" y="896"/>
                    <a:pt x="0" y="697"/>
                    <a:pt x="0" y="458"/>
                  </a:cubicBezTo>
                  <a:cubicBezTo>
                    <a:pt x="0" y="200"/>
                    <a:pt x="199" y="1"/>
                    <a:pt x="458" y="1"/>
                  </a:cubicBezTo>
                  <a:cubicBezTo>
                    <a:pt x="696" y="1"/>
                    <a:pt x="895" y="200"/>
                    <a:pt x="895"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 name="Google Shape;764;p85"/>
            <p:cNvSpPr/>
            <p:nvPr/>
          </p:nvSpPr>
          <p:spPr>
            <a:xfrm>
              <a:off x="3538837" y="3006614"/>
              <a:ext cx="41053" cy="40156"/>
            </a:xfrm>
            <a:custGeom>
              <a:avLst/>
              <a:gdLst/>
              <a:ahLst/>
              <a:cxnLst/>
              <a:rect l="l" t="t" r="r" b="b"/>
              <a:pathLst>
                <a:path w="916" h="896" fill="none" extrusionOk="0">
                  <a:moveTo>
                    <a:pt x="916" y="458"/>
                  </a:moveTo>
                  <a:cubicBezTo>
                    <a:pt x="916" y="697"/>
                    <a:pt x="697" y="896"/>
                    <a:pt x="458" y="896"/>
                  </a:cubicBezTo>
                  <a:cubicBezTo>
                    <a:pt x="199" y="896"/>
                    <a:pt x="0" y="697"/>
                    <a:pt x="0" y="458"/>
                  </a:cubicBezTo>
                  <a:cubicBezTo>
                    <a:pt x="0" y="200"/>
                    <a:pt x="199" y="1"/>
                    <a:pt x="458" y="1"/>
                  </a:cubicBezTo>
                  <a:cubicBezTo>
                    <a:pt x="697" y="1"/>
                    <a:pt x="916" y="200"/>
                    <a:pt x="916"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5" name="Google Shape;765;p85"/>
            <p:cNvSpPr/>
            <p:nvPr/>
          </p:nvSpPr>
          <p:spPr>
            <a:xfrm>
              <a:off x="3802720" y="3006614"/>
              <a:ext cx="40156" cy="40156"/>
            </a:xfrm>
            <a:custGeom>
              <a:avLst/>
              <a:gdLst/>
              <a:ahLst/>
              <a:cxnLst/>
              <a:rect l="l" t="t" r="r" b="b"/>
              <a:pathLst>
                <a:path w="896" h="896" fill="none" extrusionOk="0">
                  <a:moveTo>
                    <a:pt x="896" y="458"/>
                  </a:moveTo>
                  <a:cubicBezTo>
                    <a:pt x="896" y="697"/>
                    <a:pt x="697" y="896"/>
                    <a:pt x="438" y="896"/>
                  </a:cubicBezTo>
                  <a:cubicBezTo>
                    <a:pt x="200" y="896"/>
                    <a:pt x="1" y="697"/>
                    <a:pt x="1" y="458"/>
                  </a:cubicBezTo>
                  <a:cubicBezTo>
                    <a:pt x="1" y="200"/>
                    <a:pt x="200" y="1"/>
                    <a:pt x="438" y="1"/>
                  </a:cubicBezTo>
                  <a:cubicBezTo>
                    <a:pt x="697" y="1"/>
                    <a:pt x="896" y="200"/>
                    <a:pt x="896"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6" name="Google Shape;766;p85"/>
            <p:cNvSpPr/>
            <p:nvPr/>
          </p:nvSpPr>
          <p:spPr>
            <a:xfrm>
              <a:off x="4065752" y="3006614"/>
              <a:ext cx="40156" cy="40156"/>
            </a:xfrm>
            <a:custGeom>
              <a:avLst/>
              <a:gdLst/>
              <a:ahLst/>
              <a:cxnLst/>
              <a:rect l="l" t="t" r="r" b="b"/>
              <a:pathLst>
                <a:path w="896" h="896" fill="none" extrusionOk="0">
                  <a:moveTo>
                    <a:pt x="895" y="458"/>
                  </a:moveTo>
                  <a:cubicBezTo>
                    <a:pt x="895" y="697"/>
                    <a:pt x="696" y="896"/>
                    <a:pt x="438" y="896"/>
                  </a:cubicBezTo>
                  <a:cubicBezTo>
                    <a:pt x="199" y="896"/>
                    <a:pt x="0" y="697"/>
                    <a:pt x="0" y="458"/>
                  </a:cubicBezTo>
                  <a:cubicBezTo>
                    <a:pt x="0" y="200"/>
                    <a:pt x="199" y="1"/>
                    <a:pt x="438" y="1"/>
                  </a:cubicBezTo>
                  <a:cubicBezTo>
                    <a:pt x="696" y="1"/>
                    <a:pt x="895" y="200"/>
                    <a:pt x="895"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7" name="Google Shape;767;p85"/>
            <p:cNvSpPr/>
            <p:nvPr/>
          </p:nvSpPr>
          <p:spPr>
            <a:xfrm>
              <a:off x="3275850" y="3267854"/>
              <a:ext cx="40156" cy="40156"/>
            </a:xfrm>
            <a:custGeom>
              <a:avLst/>
              <a:gdLst/>
              <a:ahLst/>
              <a:cxnLst/>
              <a:rect l="l" t="t" r="r" b="b"/>
              <a:pathLst>
                <a:path w="896" h="896" fill="none" extrusionOk="0">
                  <a:moveTo>
                    <a:pt x="895" y="438"/>
                  </a:moveTo>
                  <a:cubicBezTo>
                    <a:pt x="895" y="696"/>
                    <a:pt x="696" y="895"/>
                    <a:pt x="458" y="895"/>
                  </a:cubicBezTo>
                  <a:cubicBezTo>
                    <a:pt x="199" y="895"/>
                    <a:pt x="0" y="696"/>
                    <a:pt x="0" y="438"/>
                  </a:cubicBezTo>
                  <a:cubicBezTo>
                    <a:pt x="0" y="199"/>
                    <a:pt x="199" y="0"/>
                    <a:pt x="458" y="0"/>
                  </a:cubicBezTo>
                  <a:cubicBezTo>
                    <a:pt x="696" y="0"/>
                    <a:pt x="895" y="199"/>
                    <a:pt x="895"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8" name="Google Shape;768;p85"/>
            <p:cNvSpPr/>
            <p:nvPr/>
          </p:nvSpPr>
          <p:spPr>
            <a:xfrm>
              <a:off x="3538837" y="3267854"/>
              <a:ext cx="41053" cy="40156"/>
            </a:xfrm>
            <a:custGeom>
              <a:avLst/>
              <a:gdLst/>
              <a:ahLst/>
              <a:cxnLst/>
              <a:rect l="l" t="t" r="r" b="b"/>
              <a:pathLst>
                <a:path w="916" h="896" fill="none" extrusionOk="0">
                  <a:moveTo>
                    <a:pt x="916" y="438"/>
                  </a:moveTo>
                  <a:cubicBezTo>
                    <a:pt x="916" y="696"/>
                    <a:pt x="697" y="895"/>
                    <a:pt x="458" y="895"/>
                  </a:cubicBezTo>
                  <a:cubicBezTo>
                    <a:pt x="199" y="895"/>
                    <a:pt x="0" y="696"/>
                    <a:pt x="0" y="438"/>
                  </a:cubicBezTo>
                  <a:cubicBezTo>
                    <a:pt x="0" y="199"/>
                    <a:pt x="199" y="0"/>
                    <a:pt x="458" y="0"/>
                  </a:cubicBezTo>
                  <a:cubicBezTo>
                    <a:pt x="697" y="0"/>
                    <a:pt x="916" y="199"/>
                    <a:pt x="916"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9" name="Google Shape;769;p85"/>
            <p:cNvSpPr/>
            <p:nvPr/>
          </p:nvSpPr>
          <p:spPr>
            <a:xfrm>
              <a:off x="3802720" y="3267854"/>
              <a:ext cx="40156" cy="40156"/>
            </a:xfrm>
            <a:custGeom>
              <a:avLst/>
              <a:gdLst/>
              <a:ahLst/>
              <a:cxnLst/>
              <a:rect l="l" t="t" r="r" b="b"/>
              <a:pathLst>
                <a:path w="896" h="896" fill="none" extrusionOk="0">
                  <a:moveTo>
                    <a:pt x="896" y="438"/>
                  </a:moveTo>
                  <a:cubicBezTo>
                    <a:pt x="896" y="696"/>
                    <a:pt x="697" y="895"/>
                    <a:pt x="438" y="895"/>
                  </a:cubicBezTo>
                  <a:cubicBezTo>
                    <a:pt x="200" y="895"/>
                    <a:pt x="1" y="696"/>
                    <a:pt x="1" y="438"/>
                  </a:cubicBezTo>
                  <a:cubicBezTo>
                    <a:pt x="1" y="199"/>
                    <a:pt x="200" y="0"/>
                    <a:pt x="438" y="0"/>
                  </a:cubicBezTo>
                  <a:cubicBezTo>
                    <a:pt x="697" y="0"/>
                    <a:pt x="896" y="199"/>
                    <a:pt x="896"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0" name="Google Shape;770;p85"/>
            <p:cNvSpPr/>
            <p:nvPr/>
          </p:nvSpPr>
          <p:spPr>
            <a:xfrm>
              <a:off x="4065752" y="3267854"/>
              <a:ext cx="40156" cy="40156"/>
            </a:xfrm>
            <a:custGeom>
              <a:avLst/>
              <a:gdLst/>
              <a:ahLst/>
              <a:cxnLst/>
              <a:rect l="l" t="t" r="r" b="b"/>
              <a:pathLst>
                <a:path w="896" h="896" fill="none" extrusionOk="0">
                  <a:moveTo>
                    <a:pt x="895" y="438"/>
                  </a:moveTo>
                  <a:cubicBezTo>
                    <a:pt x="895" y="696"/>
                    <a:pt x="696" y="895"/>
                    <a:pt x="438" y="895"/>
                  </a:cubicBezTo>
                  <a:cubicBezTo>
                    <a:pt x="199" y="895"/>
                    <a:pt x="0" y="696"/>
                    <a:pt x="0" y="438"/>
                  </a:cubicBezTo>
                  <a:cubicBezTo>
                    <a:pt x="0" y="199"/>
                    <a:pt x="199" y="0"/>
                    <a:pt x="438" y="0"/>
                  </a:cubicBezTo>
                  <a:cubicBezTo>
                    <a:pt x="696" y="0"/>
                    <a:pt x="895" y="199"/>
                    <a:pt x="895"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71" name="Google Shape;771;p85"/>
          <p:cNvSpPr/>
          <p:nvPr/>
        </p:nvSpPr>
        <p:spPr>
          <a:xfrm flipH="1">
            <a:off x="6983856" y="0"/>
            <a:ext cx="2160144" cy="2162728"/>
          </a:xfrm>
          <a:custGeom>
            <a:avLst/>
            <a:gdLst/>
            <a:ahLst/>
            <a:cxnLst/>
            <a:rect l="l" t="t" r="r" b="b"/>
            <a:pathLst>
              <a:path w="25716" h="25746" extrusionOk="0">
                <a:moveTo>
                  <a:pt x="0" y="0"/>
                </a:moveTo>
                <a:lnTo>
                  <a:pt x="0" y="25745"/>
                </a:lnTo>
                <a:cubicBezTo>
                  <a:pt x="14195" y="25745"/>
                  <a:pt x="25715" y="14225"/>
                  <a:pt x="25715" y="0"/>
                </a:cubicBezTo>
                <a:close/>
              </a:path>
            </a:pathLst>
          </a:custGeom>
          <a:solidFill>
            <a:srgbClr val="D9D9D9">
              <a:alpha val="571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2" name="Google Shape;772;p85"/>
          <p:cNvSpPr/>
          <p:nvPr/>
        </p:nvSpPr>
        <p:spPr>
          <a:xfrm>
            <a:off x="5382776" y="4422075"/>
            <a:ext cx="359302" cy="354686"/>
          </a:xfrm>
          <a:custGeom>
            <a:avLst/>
            <a:gdLst/>
            <a:ahLst/>
            <a:cxnLst/>
            <a:rect l="l" t="t" r="r" b="b"/>
            <a:pathLst>
              <a:path w="8017" h="7914" extrusionOk="0">
                <a:moveTo>
                  <a:pt x="607" y="1"/>
                </a:moveTo>
                <a:cubicBezTo>
                  <a:pt x="468" y="1"/>
                  <a:pt x="328" y="51"/>
                  <a:pt x="219" y="150"/>
                </a:cubicBezTo>
                <a:cubicBezTo>
                  <a:pt x="0" y="369"/>
                  <a:pt x="0" y="727"/>
                  <a:pt x="219" y="946"/>
                </a:cubicBezTo>
                <a:lnTo>
                  <a:pt x="3243" y="3950"/>
                </a:lnTo>
                <a:lnTo>
                  <a:pt x="219" y="6973"/>
                </a:lnTo>
                <a:cubicBezTo>
                  <a:pt x="0" y="7192"/>
                  <a:pt x="0" y="7530"/>
                  <a:pt x="219" y="7749"/>
                </a:cubicBezTo>
                <a:cubicBezTo>
                  <a:pt x="328" y="7859"/>
                  <a:pt x="468" y="7913"/>
                  <a:pt x="607" y="7913"/>
                </a:cubicBezTo>
                <a:cubicBezTo>
                  <a:pt x="746" y="7913"/>
                  <a:pt x="885" y="7859"/>
                  <a:pt x="995" y="7749"/>
                </a:cubicBezTo>
                <a:lnTo>
                  <a:pt x="4019" y="4725"/>
                </a:lnTo>
                <a:lnTo>
                  <a:pt x="7042" y="7749"/>
                </a:lnTo>
                <a:cubicBezTo>
                  <a:pt x="7142" y="7859"/>
                  <a:pt x="7281" y="7913"/>
                  <a:pt x="7423" y="7913"/>
                </a:cubicBezTo>
                <a:cubicBezTo>
                  <a:pt x="7564" y="7913"/>
                  <a:pt x="7709" y="7859"/>
                  <a:pt x="7818" y="7749"/>
                </a:cubicBezTo>
                <a:cubicBezTo>
                  <a:pt x="8017" y="7530"/>
                  <a:pt x="8017" y="7192"/>
                  <a:pt x="7818" y="6973"/>
                </a:cubicBezTo>
                <a:lnTo>
                  <a:pt x="4794" y="3950"/>
                </a:lnTo>
                <a:lnTo>
                  <a:pt x="7818" y="946"/>
                </a:lnTo>
                <a:cubicBezTo>
                  <a:pt x="8017" y="727"/>
                  <a:pt x="8017" y="369"/>
                  <a:pt x="7818" y="150"/>
                </a:cubicBezTo>
                <a:cubicBezTo>
                  <a:pt x="7709" y="51"/>
                  <a:pt x="7564" y="1"/>
                  <a:pt x="7423" y="1"/>
                </a:cubicBezTo>
                <a:cubicBezTo>
                  <a:pt x="7281" y="1"/>
                  <a:pt x="7142" y="51"/>
                  <a:pt x="7042" y="150"/>
                </a:cubicBezTo>
                <a:lnTo>
                  <a:pt x="4019" y="3174"/>
                </a:lnTo>
                <a:lnTo>
                  <a:pt x="995" y="150"/>
                </a:lnTo>
                <a:cubicBezTo>
                  <a:pt x="885" y="51"/>
                  <a:pt x="746" y="1"/>
                  <a:pt x="60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3" name="Google Shape;773;p85"/>
          <p:cNvSpPr txBox="1">
            <a:spLocks noGrp="1"/>
          </p:cNvSpPr>
          <p:nvPr>
            <p:ph type="title"/>
          </p:nvPr>
        </p:nvSpPr>
        <p:spPr>
          <a:xfrm>
            <a:off x="5230375" y="1893100"/>
            <a:ext cx="3200400" cy="1344300"/>
          </a:xfrm>
          <a:prstGeom prst="rect">
            <a:avLst/>
          </a:prstGeom>
        </p:spPr>
        <p:txBody>
          <a:bodyPr spcFirstLastPara="1" wrap="square" lIns="91425" tIns="91425" rIns="91425" bIns="91425" anchor="ctr" anchorCtr="0">
            <a:noAutofit/>
          </a:bodyPr>
          <a:lstStyle>
            <a:lvl1pPr lvl="0" rtl="0">
              <a:spcBef>
                <a:spcPts val="0"/>
              </a:spcBef>
              <a:spcAft>
                <a:spcPts val="0"/>
              </a:spcAft>
              <a:buSzPts val="3600"/>
              <a:buNone/>
              <a:defRPr sz="52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774" name="Google Shape;774;p85"/>
          <p:cNvSpPr txBox="1">
            <a:spLocks noGrp="1"/>
          </p:cNvSpPr>
          <p:nvPr>
            <p:ph type="subTitle" idx="1"/>
          </p:nvPr>
        </p:nvSpPr>
        <p:spPr>
          <a:xfrm>
            <a:off x="5230375" y="3345925"/>
            <a:ext cx="3059700" cy="703500"/>
          </a:xfrm>
          <a:prstGeom prst="rect">
            <a:avLst/>
          </a:prstGeom>
        </p:spPr>
        <p:txBody>
          <a:bodyPr spcFirstLastPara="1" wrap="square" lIns="91425" tIns="91425" rIns="91425" bIns="91425" anchor="t" anchorCtr="0">
            <a:noAutofit/>
          </a:bodyPr>
          <a:lstStyle>
            <a:lvl1pPr lvl="0"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775" name="Google Shape;775;p85"/>
          <p:cNvSpPr txBox="1">
            <a:spLocks noGrp="1"/>
          </p:cNvSpPr>
          <p:nvPr>
            <p:ph type="title" idx="2" hasCustomPrompt="1"/>
          </p:nvPr>
        </p:nvSpPr>
        <p:spPr>
          <a:xfrm>
            <a:off x="5230375" y="533500"/>
            <a:ext cx="1905600" cy="1239900"/>
          </a:xfrm>
          <a:prstGeom prst="rect">
            <a:avLst/>
          </a:prstGeom>
        </p:spPr>
        <p:txBody>
          <a:bodyPr spcFirstLastPara="1" wrap="square" lIns="91425" tIns="91425" rIns="91425" bIns="91425" anchor="t" anchorCtr="0">
            <a:noAutofit/>
          </a:bodyPr>
          <a:lstStyle>
            <a:lvl1pPr lvl="0" rtl="0">
              <a:spcBef>
                <a:spcPts val="0"/>
              </a:spcBef>
              <a:spcAft>
                <a:spcPts val="0"/>
              </a:spcAft>
              <a:buSzPts val="8900"/>
              <a:buNone/>
              <a:defRPr sz="8900">
                <a:solidFill>
                  <a:schemeClr val="lt2"/>
                </a:solidFill>
              </a:defRPr>
            </a:lvl1pPr>
            <a:lvl2pPr lvl="1" algn="ctr" rtl="0">
              <a:spcBef>
                <a:spcPts val="0"/>
              </a:spcBef>
              <a:spcAft>
                <a:spcPts val="0"/>
              </a:spcAft>
              <a:buSzPts val="8900"/>
              <a:buNone/>
              <a:defRPr sz="8900"/>
            </a:lvl2pPr>
            <a:lvl3pPr lvl="2" algn="ctr" rtl="0">
              <a:spcBef>
                <a:spcPts val="0"/>
              </a:spcBef>
              <a:spcAft>
                <a:spcPts val="0"/>
              </a:spcAft>
              <a:buSzPts val="8900"/>
              <a:buNone/>
              <a:defRPr sz="8900"/>
            </a:lvl3pPr>
            <a:lvl4pPr lvl="3" algn="ctr" rtl="0">
              <a:spcBef>
                <a:spcPts val="0"/>
              </a:spcBef>
              <a:spcAft>
                <a:spcPts val="0"/>
              </a:spcAft>
              <a:buSzPts val="8900"/>
              <a:buNone/>
              <a:defRPr sz="8900"/>
            </a:lvl4pPr>
            <a:lvl5pPr lvl="4" algn="ctr" rtl="0">
              <a:spcBef>
                <a:spcPts val="0"/>
              </a:spcBef>
              <a:spcAft>
                <a:spcPts val="0"/>
              </a:spcAft>
              <a:buSzPts val="8900"/>
              <a:buNone/>
              <a:defRPr sz="8900"/>
            </a:lvl5pPr>
            <a:lvl6pPr lvl="5" algn="ctr" rtl="0">
              <a:spcBef>
                <a:spcPts val="0"/>
              </a:spcBef>
              <a:spcAft>
                <a:spcPts val="0"/>
              </a:spcAft>
              <a:buSzPts val="8900"/>
              <a:buNone/>
              <a:defRPr sz="8900"/>
            </a:lvl6pPr>
            <a:lvl7pPr lvl="6" algn="ctr" rtl="0">
              <a:spcBef>
                <a:spcPts val="0"/>
              </a:spcBef>
              <a:spcAft>
                <a:spcPts val="0"/>
              </a:spcAft>
              <a:buSzPts val="8900"/>
              <a:buNone/>
              <a:defRPr sz="8900"/>
            </a:lvl7pPr>
            <a:lvl8pPr lvl="7" algn="ctr" rtl="0">
              <a:spcBef>
                <a:spcPts val="0"/>
              </a:spcBef>
              <a:spcAft>
                <a:spcPts val="0"/>
              </a:spcAft>
              <a:buSzPts val="8900"/>
              <a:buNone/>
              <a:defRPr sz="8900"/>
            </a:lvl8pPr>
            <a:lvl9pPr lvl="8" algn="ctr" rtl="0">
              <a:spcBef>
                <a:spcPts val="0"/>
              </a:spcBef>
              <a:spcAft>
                <a:spcPts val="0"/>
              </a:spcAft>
              <a:buSzPts val="8900"/>
              <a:buNone/>
              <a:defRPr sz="8900"/>
            </a:lvl9pPr>
          </a:lstStyle>
          <a:p>
            <a:r>
              <a:t>xx%</a:t>
            </a:r>
          </a:p>
        </p:txBody>
      </p:sp>
      <p:sp>
        <p:nvSpPr>
          <p:cNvPr id="776" name="Google Shape;776;p85"/>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matchingName="Title only 1">
  <p:cSld name="CUSTOM_7">
    <p:spTree>
      <p:nvGrpSpPr>
        <p:cNvPr id="1" name="Shape 777"/>
        <p:cNvGrpSpPr/>
        <p:nvPr/>
      </p:nvGrpSpPr>
      <p:grpSpPr>
        <a:xfrm>
          <a:off x="0" y="0"/>
          <a:ext cx="0" cy="0"/>
          <a:chOff x="0" y="0"/>
          <a:chExt cx="0" cy="0"/>
        </a:xfrm>
      </p:grpSpPr>
      <p:sp>
        <p:nvSpPr>
          <p:cNvPr id="778" name="Google Shape;778;p86"/>
          <p:cNvSpPr/>
          <p:nvPr/>
        </p:nvSpPr>
        <p:spPr>
          <a:xfrm rot="10800000" flipH="1">
            <a:off x="6385013" y="1"/>
            <a:ext cx="2785414" cy="1205500"/>
          </a:xfrm>
          <a:custGeom>
            <a:avLst/>
            <a:gdLst/>
            <a:ahLst/>
            <a:cxnLst/>
            <a:rect l="l" t="t" r="r" b="b"/>
            <a:pathLst>
              <a:path w="25047" h="12555" extrusionOk="0">
                <a:moveTo>
                  <a:pt x="12523" y="1"/>
                </a:moveTo>
                <a:cubicBezTo>
                  <a:pt x="5623" y="1"/>
                  <a:pt x="0" y="5624"/>
                  <a:pt x="0" y="12554"/>
                </a:cubicBezTo>
                <a:lnTo>
                  <a:pt x="25046" y="12554"/>
                </a:lnTo>
                <a:cubicBezTo>
                  <a:pt x="25046" y="5624"/>
                  <a:pt x="19453" y="1"/>
                  <a:pt x="12523" y="1"/>
                </a:cubicBezTo>
                <a:close/>
              </a:path>
            </a:pathLst>
          </a:custGeom>
          <a:solidFill>
            <a:srgbClr val="D9D9D9">
              <a:alpha val="571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9" name="Google Shape;779;p86"/>
          <p:cNvSpPr/>
          <p:nvPr/>
        </p:nvSpPr>
        <p:spPr>
          <a:xfrm>
            <a:off x="6295601" y="320950"/>
            <a:ext cx="359302" cy="354686"/>
          </a:xfrm>
          <a:custGeom>
            <a:avLst/>
            <a:gdLst/>
            <a:ahLst/>
            <a:cxnLst/>
            <a:rect l="l" t="t" r="r" b="b"/>
            <a:pathLst>
              <a:path w="8017" h="7914" extrusionOk="0">
                <a:moveTo>
                  <a:pt x="607" y="1"/>
                </a:moveTo>
                <a:cubicBezTo>
                  <a:pt x="468" y="1"/>
                  <a:pt x="328" y="51"/>
                  <a:pt x="219" y="150"/>
                </a:cubicBezTo>
                <a:cubicBezTo>
                  <a:pt x="0" y="369"/>
                  <a:pt x="0" y="727"/>
                  <a:pt x="219" y="946"/>
                </a:cubicBezTo>
                <a:lnTo>
                  <a:pt x="3243" y="3950"/>
                </a:lnTo>
                <a:lnTo>
                  <a:pt x="219" y="6973"/>
                </a:lnTo>
                <a:cubicBezTo>
                  <a:pt x="0" y="7192"/>
                  <a:pt x="0" y="7530"/>
                  <a:pt x="219" y="7749"/>
                </a:cubicBezTo>
                <a:cubicBezTo>
                  <a:pt x="328" y="7859"/>
                  <a:pt x="468" y="7913"/>
                  <a:pt x="607" y="7913"/>
                </a:cubicBezTo>
                <a:cubicBezTo>
                  <a:pt x="746" y="7913"/>
                  <a:pt x="885" y="7859"/>
                  <a:pt x="995" y="7749"/>
                </a:cubicBezTo>
                <a:lnTo>
                  <a:pt x="4019" y="4725"/>
                </a:lnTo>
                <a:lnTo>
                  <a:pt x="7042" y="7749"/>
                </a:lnTo>
                <a:cubicBezTo>
                  <a:pt x="7142" y="7859"/>
                  <a:pt x="7281" y="7913"/>
                  <a:pt x="7423" y="7913"/>
                </a:cubicBezTo>
                <a:cubicBezTo>
                  <a:pt x="7564" y="7913"/>
                  <a:pt x="7709" y="7859"/>
                  <a:pt x="7818" y="7749"/>
                </a:cubicBezTo>
                <a:cubicBezTo>
                  <a:pt x="8017" y="7530"/>
                  <a:pt x="8017" y="7192"/>
                  <a:pt x="7818" y="6973"/>
                </a:cubicBezTo>
                <a:lnTo>
                  <a:pt x="4794" y="3950"/>
                </a:lnTo>
                <a:lnTo>
                  <a:pt x="7818" y="946"/>
                </a:lnTo>
                <a:cubicBezTo>
                  <a:pt x="8017" y="727"/>
                  <a:pt x="8017" y="369"/>
                  <a:pt x="7818" y="150"/>
                </a:cubicBezTo>
                <a:cubicBezTo>
                  <a:pt x="7709" y="51"/>
                  <a:pt x="7564" y="1"/>
                  <a:pt x="7423" y="1"/>
                </a:cubicBezTo>
                <a:cubicBezTo>
                  <a:pt x="7281" y="1"/>
                  <a:pt x="7142" y="51"/>
                  <a:pt x="7042" y="150"/>
                </a:cubicBezTo>
                <a:lnTo>
                  <a:pt x="4019" y="3174"/>
                </a:lnTo>
                <a:lnTo>
                  <a:pt x="995" y="150"/>
                </a:lnTo>
                <a:cubicBezTo>
                  <a:pt x="885" y="51"/>
                  <a:pt x="746" y="1"/>
                  <a:pt x="60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80" name="Google Shape;780;p86"/>
          <p:cNvGrpSpPr/>
          <p:nvPr/>
        </p:nvGrpSpPr>
        <p:grpSpPr>
          <a:xfrm>
            <a:off x="540574" y="320042"/>
            <a:ext cx="1259199" cy="457219"/>
            <a:chOff x="3275850" y="3006614"/>
            <a:chExt cx="830059" cy="301397"/>
          </a:xfrm>
        </p:grpSpPr>
        <p:sp>
          <p:nvSpPr>
            <p:cNvPr id="781" name="Google Shape;781;p86"/>
            <p:cNvSpPr/>
            <p:nvPr/>
          </p:nvSpPr>
          <p:spPr>
            <a:xfrm>
              <a:off x="3275850" y="3006614"/>
              <a:ext cx="40156" cy="40156"/>
            </a:xfrm>
            <a:custGeom>
              <a:avLst/>
              <a:gdLst/>
              <a:ahLst/>
              <a:cxnLst/>
              <a:rect l="l" t="t" r="r" b="b"/>
              <a:pathLst>
                <a:path w="896" h="896" fill="none" extrusionOk="0">
                  <a:moveTo>
                    <a:pt x="895" y="458"/>
                  </a:moveTo>
                  <a:cubicBezTo>
                    <a:pt x="895" y="697"/>
                    <a:pt x="696" y="896"/>
                    <a:pt x="458" y="896"/>
                  </a:cubicBezTo>
                  <a:cubicBezTo>
                    <a:pt x="199" y="896"/>
                    <a:pt x="0" y="697"/>
                    <a:pt x="0" y="458"/>
                  </a:cubicBezTo>
                  <a:cubicBezTo>
                    <a:pt x="0" y="200"/>
                    <a:pt x="199" y="1"/>
                    <a:pt x="458" y="1"/>
                  </a:cubicBezTo>
                  <a:cubicBezTo>
                    <a:pt x="696" y="1"/>
                    <a:pt x="895" y="200"/>
                    <a:pt x="895"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2" name="Google Shape;782;p86"/>
            <p:cNvSpPr/>
            <p:nvPr/>
          </p:nvSpPr>
          <p:spPr>
            <a:xfrm>
              <a:off x="3538837" y="3006614"/>
              <a:ext cx="41053" cy="40156"/>
            </a:xfrm>
            <a:custGeom>
              <a:avLst/>
              <a:gdLst/>
              <a:ahLst/>
              <a:cxnLst/>
              <a:rect l="l" t="t" r="r" b="b"/>
              <a:pathLst>
                <a:path w="916" h="896" fill="none" extrusionOk="0">
                  <a:moveTo>
                    <a:pt x="916" y="458"/>
                  </a:moveTo>
                  <a:cubicBezTo>
                    <a:pt x="916" y="697"/>
                    <a:pt x="697" y="896"/>
                    <a:pt x="458" y="896"/>
                  </a:cubicBezTo>
                  <a:cubicBezTo>
                    <a:pt x="199" y="896"/>
                    <a:pt x="0" y="697"/>
                    <a:pt x="0" y="458"/>
                  </a:cubicBezTo>
                  <a:cubicBezTo>
                    <a:pt x="0" y="200"/>
                    <a:pt x="199" y="1"/>
                    <a:pt x="458" y="1"/>
                  </a:cubicBezTo>
                  <a:cubicBezTo>
                    <a:pt x="697" y="1"/>
                    <a:pt x="916" y="200"/>
                    <a:pt x="916"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3" name="Google Shape;783;p86"/>
            <p:cNvSpPr/>
            <p:nvPr/>
          </p:nvSpPr>
          <p:spPr>
            <a:xfrm>
              <a:off x="3802720" y="3006614"/>
              <a:ext cx="40156" cy="40156"/>
            </a:xfrm>
            <a:custGeom>
              <a:avLst/>
              <a:gdLst/>
              <a:ahLst/>
              <a:cxnLst/>
              <a:rect l="l" t="t" r="r" b="b"/>
              <a:pathLst>
                <a:path w="896" h="896" fill="none" extrusionOk="0">
                  <a:moveTo>
                    <a:pt x="896" y="458"/>
                  </a:moveTo>
                  <a:cubicBezTo>
                    <a:pt x="896" y="697"/>
                    <a:pt x="697" y="896"/>
                    <a:pt x="438" y="896"/>
                  </a:cubicBezTo>
                  <a:cubicBezTo>
                    <a:pt x="200" y="896"/>
                    <a:pt x="1" y="697"/>
                    <a:pt x="1" y="458"/>
                  </a:cubicBezTo>
                  <a:cubicBezTo>
                    <a:pt x="1" y="200"/>
                    <a:pt x="200" y="1"/>
                    <a:pt x="438" y="1"/>
                  </a:cubicBezTo>
                  <a:cubicBezTo>
                    <a:pt x="697" y="1"/>
                    <a:pt x="896" y="200"/>
                    <a:pt x="896"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4" name="Google Shape;784;p86"/>
            <p:cNvSpPr/>
            <p:nvPr/>
          </p:nvSpPr>
          <p:spPr>
            <a:xfrm>
              <a:off x="4065752" y="3006614"/>
              <a:ext cx="40156" cy="40156"/>
            </a:xfrm>
            <a:custGeom>
              <a:avLst/>
              <a:gdLst/>
              <a:ahLst/>
              <a:cxnLst/>
              <a:rect l="l" t="t" r="r" b="b"/>
              <a:pathLst>
                <a:path w="896" h="896" fill="none" extrusionOk="0">
                  <a:moveTo>
                    <a:pt x="895" y="458"/>
                  </a:moveTo>
                  <a:cubicBezTo>
                    <a:pt x="895" y="697"/>
                    <a:pt x="696" y="896"/>
                    <a:pt x="438" y="896"/>
                  </a:cubicBezTo>
                  <a:cubicBezTo>
                    <a:pt x="199" y="896"/>
                    <a:pt x="0" y="697"/>
                    <a:pt x="0" y="458"/>
                  </a:cubicBezTo>
                  <a:cubicBezTo>
                    <a:pt x="0" y="200"/>
                    <a:pt x="199" y="1"/>
                    <a:pt x="438" y="1"/>
                  </a:cubicBezTo>
                  <a:cubicBezTo>
                    <a:pt x="696" y="1"/>
                    <a:pt x="895" y="200"/>
                    <a:pt x="895"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5" name="Google Shape;785;p86"/>
            <p:cNvSpPr/>
            <p:nvPr/>
          </p:nvSpPr>
          <p:spPr>
            <a:xfrm>
              <a:off x="3275850" y="3267854"/>
              <a:ext cx="40156" cy="40156"/>
            </a:xfrm>
            <a:custGeom>
              <a:avLst/>
              <a:gdLst/>
              <a:ahLst/>
              <a:cxnLst/>
              <a:rect l="l" t="t" r="r" b="b"/>
              <a:pathLst>
                <a:path w="896" h="896" fill="none" extrusionOk="0">
                  <a:moveTo>
                    <a:pt x="895" y="438"/>
                  </a:moveTo>
                  <a:cubicBezTo>
                    <a:pt x="895" y="696"/>
                    <a:pt x="696" y="895"/>
                    <a:pt x="458" y="895"/>
                  </a:cubicBezTo>
                  <a:cubicBezTo>
                    <a:pt x="199" y="895"/>
                    <a:pt x="0" y="696"/>
                    <a:pt x="0" y="438"/>
                  </a:cubicBezTo>
                  <a:cubicBezTo>
                    <a:pt x="0" y="199"/>
                    <a:pt x="199" y="0"/>
                    <a:pt x="458" y="0"/>
                  </a:cubicBezTo>
                  <a:cubicBezTo>
                    <a:pt x="696" y="0"/>
                    <a:pt x="895" y="199"/>
                    <a:pt x="895"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6" name="Google Shape;786;p86"/>
            <p:cNvSpPr/>
            <p:nvPr/>
          </p:nvSpPr>
          <p:spPr>
            <a:xfrm>
              <a:off x="3538837" y="3267854"/>
              <a:ext cx="41053" cy="40156"/>
            </a:xfrm>
            <a:custGeom>
              <a:avLst/>
              <a:gdLst/>
              <a:ahLst/>
              <a:cxnLst/>
              <a:rect l="l" t="t" r="r" b="b"/>
              <a:pathLst>
                <a:path w="916" h="896" fill="none" extrusionOk="0">
                  <a:moveTo>
                    <a:pt x="916" y="438"/>
                  </a:moveTo>
                  <a:cubicBezTo>
                    <a:pt x="916" y="696"/>
                    <a:pt x="697" y="895"/>
                    <a:pt x="458" y="895"/>
                  </a:cubicBezTo>
                  <a:cubicBezTo>
                    <a:pt x="199" y="895"/>
                    <a:pt x="0" y="696"/>
                    <a:pt x="0" y="438"/>
                  </a:cubicBezTo>
                  <a:cubicBezTo>
                    <a:pt x="0" y="199"/>
                    <a:pt x="199" y="0"/>
                    <a:pt x="458" y="0"/>
                  </a:cubicBezTo>
                  <a:cubicBezTo>
                    <a:pt x="697" y="0"/>
                    <a:pt x="916" y="199"/>
                    <a:pt x="916"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7" name="Google Shape;787;p86"/>
            <p:cNvSpPr/>
            <p:nvPr/>
          </p:nvSpPr>
          <p:spPr>
            <a:xfrm>
              <a:off x="3802720" y="3267854"/>
              <a:ext cx="40156" cy="40156"/>
            </a:xfrm>
            <a:custGeom>
              <a:avLst/>
              <a:gdLst/>
              <a:ahLst/>
              <a:cxnLst/>
              <a:rect l="l" t="t" r="r" b="b"/>
              <a:pathLst>
                <a:path w="896" h="896" fill="none" extrusionOk="0">
                  <a:moveTo>
                    <a:pt x="896" y="438"/>
                  </a:moveTo>
                  <a:cubicBezTo>
                    <a:pt x="896" y="696"/>
                    <a:pt x="697" y="895"/>
                    <a:pt x="438" y="895"/>
                  </a:cubicBezTo>
                  <a:cubicBezTo>
                    <a:pt x="200" y="895"/>
                    <a:pt x="1" y="696"/>
                    <a:pt x="1" y="438"/>
                  </a:cubicBezTo>
                  <a:cubicBezTo>
                    <a:pt x="1" y="199"/>
                    <a:pt x="200" y="0"/>
                    <a:pt x="438" y="0"/>
                  </a:cubicBezTo>
                  <a:cubicBezTo>
                    <a:pt x="697" y="0"/>
                    <a:pt x="896" y="199"/>
                    <a:pt x="896"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8" name="Google Shape;788;p86"/>
            <p:cNvSpPr/>
            <p:nvPr/>
          </p:nvSpPr>
          <p:spPr>
            <a:xfrm>
              <a:off x="4065752" y="3267854"/>
              <a:ext cx="40156" cy="40156"/>
            </a:xfrm>
            <a:custGeom>
              <a:avLst/>
              <a:gdLst/>
              <a:ahLst/>
              <a:cxnLst/>
              <a:rect l="l" t="t" r="r" b="b"/>
              <a:pathLst>
                <a:path w="896" h="896" fill="none" extrusionOk="0">
                  <a:moveTo>
                    <a:pt x="895" y="438"/>
                  </a:moveTo>
                  <a:cubicBezTo>
                    <a:pt x="895" y="696"/>
                    <a:pt x="696" y="895"/>
                    <a:pt x="438" y="895"/>
                  </a:cubicBezTo>
                  <a:cubicBezTo>
                    <a:pt x="199" y="895"/>
                    <a:pt x="0" y="696"/>
                    <a:pt x="0" y="438"/>
                  </a:cubicBezTo>
                  <a:cubicBezTo>
                    <a:pt x="0" y="199"/>
                    <a:pt x="199" y="0"/>
                    <a:pt x="438" y="0"/>
                  </a:cubicBezTo>
                  <a:cubicBezTo>
                    <a:pt x="696" y="0"/>
                    <a:pt x="895" y="199"/>
                    <a:pt x="895"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89" name="Google Shape;789;p86"/>
          <p:cNvSpPr/>
          <p:nvPr/>
        </p:nvSpPr>
        <p:spPr>
          <a:xfrm rot="5400000" flipH="1">
            <a:off x="781350" y="3459875"/>
            <a:ext cx="716400" cy="2279100"/>
          </a:xfrm>
          <a:prstGeom prst="round2SameRect">
            <a:avLst>
              <a:gd name="adj1" fmla="val 50000"/>
              <a:gd name="adj2" fmla="val 0"/>
            </a:avLst>
          </a:prstGeom>
          <a:solidFill>
            <a:srgbClr val="D9D9D9">
              <a:alpha val="571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0" name="Google Shape;790;p86"/>
          <p:cNvSpPr txBox="1">
            <a:spLocks noGrp="1"/>
          </p:cNvSpPr>
          <p:nvPr>
            <p:ph type="title"/>
          </p:nvPr>
        </p:nvSpPr>
        <p:spPr>
          <a:xfrm>
            <a:off x="713225" y="445050"/>
            <a:ext cx="77175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sz="3200"/>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791" name="Google Shape;791;p86"/>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matchingName="Title and text 1">
  <p:cSld name="CUSTOM_5">
    <p:spTree>
      <p:nvGrpSpPr>
        <p:cNvPr id="1" name="Shape 792"/>
        <p:cNvGrpSpPr/>
        <p:nvPr/>
      </p:nvGrpSpPr>
      <p:grpSpPr>
        <a:xfrm>
          <a:off x="0" y="0"/>
          <a:ext cx="0" cy="0"/>
          <a:chOff x="0" y="0"/>
          <a:chExt cx="0" cy="0"/>
        </a:xfrm>
      </p:grpSpPr>
      <p:sp>
        <p:nvSpPr>
          <p:cNvPr id="793" name="Google Shape;793;p87"/>
          <p:cNvSpPr/>
          <p:nvPr/>
        </p:nvSpPr>
        <p:spPr>
          <a:xfrm rot="-5400000">
            <a:off x="6514850" y="1696653"/>
            <a:ext cx="3508083" cy="1750210"/>
          </a:xfrm>
          <a:custGeom>
            <a:avLst/>
            <a:gdLst/>
            <a:ahLst/>
            <a:cxnLst/>
            <a:rect l="l" t="t" r="r" b="b"/>
            <a:pathLst>
              <a:path w="26992" h="13466" extrusionOk="0">
                <a:moveTo>
                  <a:pt x="13496" y="0"/>
                </a:moveTo>
                <a:cubicBezTo>
                  <a:pt x="6049" y="0"/>
                  <a:pt x="1" y="6019"/>
                  <a:pt x="1" y="13466"/>
                </a:cubicBezTo>
                <a:lnTo>
                  <a:pt x="4469" y="13466"/>
                </a:lnTo>
                <a:cubicBezTo>
                  <a:pt x="4469" y="8481"/>
                  <a:pt x="8511" y="4438"/>
                  <a:pt x="13496" y="4438"/>
                </a:cubicBezTo>
                <a:cubicBezTo>
                  <a:pt x="18481" y="4438"/>
                  <a:pt x="22524" y="8481"/>
                  <a:pt x="22524" y="13466"/>
                </a:cubicBezTo>
                <a:lnTo>
                  <a:pt x="26992" y="13466"/>
                </a:lnTo>
                <a:cubicBezTo>
                  <a:pt x="26992" y="6019"/>
                  <a:pt x="20943" y="0"/>
                  <a:pt x="13496" y="0"/>
                </a:cubicBezTo>
                <a:close/>
              </a:path>
            </a:pathLst>
          </a:custGeom>
          <a:solidFill>
            <a:srgbClr val="D9D9D9">
              <a:alpha val="571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4" name="Google Shape;794;p87"/>
          <p:cNvSpPr/>
          <p:nvPr/>
        </p:nvSpPr>
        <p:spPr>
          <a:xfrm>
            <a:off x="8162451" y="3909688"/>
            <a:ext cx="359302" cy="354686"/>
          </a:xfrm>
          <a:custGeom>
            <a:avLst/>
            <a:gdLst/>
            <a:ahLst/>
            <a:cxnLst/>
            <a:rect l="l" t="t" r="r" b="b"/>
            <a:pathLst>
              <a:path w="8017" h="7914" extrusionOk="0">
                <a:moveTo>
                  <a:pt x="607" y="1"/>
                </a:moveTo>
                <a:cubicBezTo>
                  <a:pt x="468" y="1"/>
                  <a:pt x="328" y="51"/>
                  <a:pt x="219" y="150"/>
                </a:cubicBezTo>
                <a:cubicBezTo>
                  <a:pt x="0" y="369"/>
                  <a:pt x="0" y="727"/>
                  <a:pt x="219" y="946"/>
                </a:cubicBezTo>
                <a:lnTo>
                  <a:pt x="3243" y="3950"/>
                </a:lnTo>
                <a:lnTo>
                  <a:pt x="219" y="6973"/>
                </a:lnTo>
                <a:cubicBezTo>
                  <a:pt x="0" y="7192"/>
                  <a:pt x="0" y="7530"/>
                  <a:pt x="219" y="7749"/>
                </a:cubicBezTo>
                <a:cubicBezTo>
                  <a:pt x="328" y="7859"/>
                  <a:pt x="468" y="7913"/>
                  <a:pt x="607" y="7913"/>
                </a:cubicBezTo>
                <a:cubicBezTo>
                  <a:pt x="746" y="7913"/>
                  <a:pt x="885" y="7859"/>
                  <a:pt x="995" y="7749"/>
                </a:cubicBezTo>
                <a:lnTo>
                  <a:pt x="4019" y="4725"/>
                </a:lnTo>
                <a:lnTo>
                  <a:pt x="7042" y="7749"/>
                </a:lnTo>
                <a:cubicBezTo>
                  <a:pt x="7142" y="7859"/>
                  <a:pt x="7281" y="7913"/>
                  <a:pt x="7423" y="7913"/>
                </a:cubicBezTo>
                <a:cubicBezTo>
                  <a:pt x="7564" y="7913"/>
                  <a:pt x="7709" y="7859"/>
                  <a:pt x="7818" y="7749"/>
                </a:cubicBezTo>
                <a:cubicBezTo>
                  <a:pt x="8017" y="7530"/>
                  <a:pt x="8017" y="7192"/>
                  <a:pt x="7818" y="6973"/>
                </a:cubicBezTo>
                <a:lnTo>
                  <a:pt x="4794" y="3950"/>
                </a:lnTo>
                <a:lnTo>
                  <a:pt x="7818" y="946"/>
                </a:lnTo>
                <a:cubicBezTo>
                  <a:pt x="8017" y="727"/>
                  <a:pt x="8017" y="369"/>
                  <a:pt x="7818" y="150"/>
                </a:cubicBezTo>
                <a:cubicBezTo>
                  <a:pt x="7709" y="51"/>
                  <a:pt x="7564" y="1"/>
                  <a:pt x="7423" y="1"/>
                </a:cubicBezTo>
                <a:cubicBezTo>
                  <a:pt x="7281" y="1"/>
                  <a:pt x="7142" y="51"/>
                  <a:pt x="7042" y="150"/>
                </a:cubicBezTo>
                <a:lnTo>
                  <a:pt x="4019" y="3174"/>
                </a:lnTo>
                <a:lnTo>
                  <a:pt x="995" y="150"/>
                </a:lnTo>
                <a:cubicBezTo>
                  <a:pt x="885" y="51"/>
                  <a:pt x="746" y="1"/>
                  <a:pt x="60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5" name="Google Shape;795;p87"/>
          <p:cNvSpPr/>
          <p:nvPr/>
        </p:nvSpPr>
        <p:spPr>
          <a:xfrm rot="5400000" flipH="1">
            <a:off x="781350" y="-408900"/>
            <a:ext cx="716400" cy="2279100"/>
          </a:xfrm>
          <a:prstGeom prst="round2SameRect">
            <a:avLst>
              <a:gd name="adj1" fmla="val 50000"/>
              <a:gd name="adj2" fmla="val 0"/>
            </a:avLst>
          </a:prstGeom>
          <a:solidFill>
            <a:srgbClr val="D9D9D9">
              <a:alpha val="571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96" name="Google Shape;796;p87"/>
          <p:cNvGrpSpPr/>
          <p:nvPr/>
        </p:nvGrpSpPr>
        <p:grpSpPr>
          <a:xfrm>
            <a:off x="2884224" y="4478192"/>
            <a:ext cx="1259199" cy="457219"/>
            <a:chOff x="3275850" y="3006614"/>
            <a:chExt cx="830059" cy="301397"/>
          </a:xfrm>
        </p:grpSpPr>
        <p:sp>
          <p:nvSpPr>
            <p:cNvPr id="797" name="Google Shape;797;p87"/>
            <p:cNvSpPr/>
            <p:nvPr/>
          </p:nvSpPr>
          <p:spPr>
            <a:xfrm>
              <a:off x="3275850" y="3006614"/>
              <a:ext cx="40156" cy="40156"/>
            </a:xfrm>
            <a:custGeom>
              <a:avLst/>
              <a:gdLst/>
              <a:ahLst/>
              <a:cxnLst/>
              <a:rect l="l" t="t" r="r" b="b"/>
              <a:pathLst>
                <a:path w="896" h="896" fill="none" extrusionOk="0">
                  <a:moveTo>
                    <a:pt x="895" y="458"/>
                  </a:moveTo>
                  <a:cubicBezTo>
                    <a:pt x="895" y="697"/>
                    <a:pt x="696" y="896"/>
                    <a:pt x="458" y="896"/>
                  </a:cubicBezTo>
                  <a:cubicBezTo>
                    <a:pt x="199" y="896"/>
                    <a:pt x="0" y="697"/>
                    <a:pt x="0" y="458"/>
                  </a:cubicBezTo>
                  <a:cubicBezTo>
                    <a:pt x="0" y="200"/>
                    <a:pt x="199" y="1"/>
                    <a:pt x="458" y="1"/>
                  </a:cubicBezTo>
                  <a:cubicBezTo>
                    <a:pt x="696" y="1"/>
                    <a:pt x="895" y="200"/>
                    <a:pt x="895"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8" name="Google Shape;798;p87"/>
            <p:cNvSpPr/>
            <p:nvPr/>
          </p:nvSpPr>
          <p:spPr>
            <a:xfrm>
              <a:off x="3538837" y="3006614"/>
              <a:ext cx="41053" cy="40156"/>
            </a:xfrm>
            <a:custGeom>
              <a:avLst/>
              <a:gdLst/>
              <a:ahLst/>
              <a:cxnLst/>
              <a:rect l="l" t="t" r="r" b="b"/>
              <a:pathLst>
                <a:path w="916" h="896" fill="none" extrusionOk="0">
                  <a:moveTo>
                    <a:pt x="916" y="458"/>
                  </a:moveTo>
                  <a:cubicBezTo>
                    <a:pt x="916" y="697"/>
                    <a:pt x="697" y="896"/>
                    <a:pt x="458" y="896"/>
                  </a:cubicBezTo>
                  <a:cubicBezTo>
                    <a:pt x="199" y="896"/>
                    <a:pt x="0" y="697"/>
                    <a:pt x="0" y="458"/>
                  </a:cubicBezTo>
                  <a:cubicBezTo>
                    <a:pt x="0" y="200"/>
                    <a:pt x="199" y="1"/>
                    <a:pt x="458" y="1"/>
                  </a:cubicBezTo>
                  <a:cubicBezTo>
                    <a:pt x="697" y="1"/>
                    <a:pt x="916" y="200"/>
                    <a:pt x="916"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9" name="Google Shape;799;p87"/>
            <p:cNvSpPr/>
            <p:nvPr/>
          </p:nvSpPr>
          <p:spPr>
            <a:xfrm>
              <a:off x="3802720" y="3006614"/>
              <a:ext cx="40156" cy="40156"/>
            </a:xfrm>
            <a:custGeom>
              <a:avLst/>
              <a:gdLst/>
              <a:ahLst/>
              <a:cxnLst/>
              <a:rect l="l" t="t" r="r" b="b"/>
              <a:pathLst>
                <a:path w="896" h="896" fill="none" extrusionOk="0">
                  <a:moveTo>
                    <a:pt x="896" y="458"/>
                  </a:moveTo>
                  <a:cubicBezTo>
                    <a:pt x="896" y="697"/>
                    <a:pt x="697" y="896"/>
                    <a:pt x="438" y="896"/>
                  </a:cubicBezTo>
                  <a:cubicBezTo>
                    <a:pt x="200" y="896"/>
                    <a:pt x="1" y="697"/>
                    <a:pt x="1" y="458"/>
                  </a:cubicBezTo>
                  <a:cubicBezTo>
                    <a:pt x="1" y="200"/>
                    <a:pt x="200" y="1"/>
                    <a:pt x="438" y="1"/>
                  </a:cubicBezTo>
                  <a:cubicBezTo>
                    <a:pt x="697" y="1"/>
                    <a:pt x="896" y="200"/>
                    <a:pt x="896"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0" name="Google Shape;800;p87"/>
            <p:cNvSpPr/>
            <p:nvPr/>
          </p:nvSpPr>
          <p:spPr>
            <a:xfrm>
              <a:off x="4065752" y="3006614"/>
              <a:ext cx="40156" cy="40156"/>
            </a:xfrm>
            <a:custGeom>
              <a:avLst/>
              <a:gdLst/>
              <a:ahLst/>
              <a:cxnLst/>
              <a:rect l="l" t="t" r="r" b="b"/>
              <a:pathLst>
                <a:path w="896" h="896" fill="none" extrusionOk="0">
                  <a:moveTo>
                    <a:pt x="895" y="458"/>
                  </a:moveTo>
                  <a:cubicBezTo>
                    <a:pt x="895" y="697"/>
                    <a:pt x="696" y="896"/>
                    <a:pt x="438" y="896"/>
                  </a:cubicBezTo>
                  <a:cubicBezTo>
                    <a:pt x="199" y="896"/>
                    <a:pt x="0" y="697"/>
                    <a:pt x="0" y="458"/>
                  </a:cubicBezTo>
                  <a:cubicBezTo>
                    <a:pt x="0" y="200"/>
                    <a:pt x="199" y="1"/>
                    <a:pt x="438" y="1"/>
                  </a:cubicBezTo>
                  <a:cubicBezTo>
                    <a:pt x="696" y="1"/>
                    <a:pt x="895" y="200"/>
                    <a:pt x="895" y="45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1" name="Google Shape;801;p87"/>
            <p:cNvSpPr/>
            <p:nvPr/>
          </p:nvSpPr>
          <p:spPr>
            <a:xfrm>
              <a:off x="3275850" y="3267854"/>
              <a:ext cx="40156" cy="40156"/>
            </a:xfrm>
            <a:custGeom>
              <a:avLst/>
              <a:gdLst/>
              <a:ahLst/>
              <a:cxnLst/>
              <a:rect l="l" t="t" r="r" b="b"/>
              <a:pathLst>
                <a:path w="896" h="896" fill="none" extrusionOk="0">
                  <a:moveTo>
                    <a:pt x="895" y="438"/>
                  </a:moveTo>
                  <a:cubicBezTo>
                    <a:pt x="895" y="696"/>
                    <a:pt x="696" y="895"/>
                    <a:pt x="458" y="895"/>
                  </a:cubicBezTo>
                  <a:cubicBezTo>
                    <a:pt x="199" y="895"/>
                    <a:pt x="0" y="696"/>
                    <a:pt x="0" y="438"/>
                  </a:cubicBezTo>
                  <a:cubicBezTo>
                    <a:pt x="0" y="199"/>
                    <a:pt x="199" y="0"/>
                    <a:pt x="458" y="0"/>
                  </a:cubicBezTo>
                  <a:cubicBezTo>
                    <a:pt x="696" y="0"/>
                    <a:pt x="895" y="199"/>
                    <a:pt x="895"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2" name="Google Shape;802;p87"/>
            <p:cNvSpPr/>
            <p:nvPr/>
          </p:nvSpPr>
          <p:spPr>
            <a:xfrm>
              <a:off x="3538837" y="3267854"/>
              <a:ext cx="41053" cy="40156"/>
            </a:xfrm>
            <a:custGeom>
              <a:avLst/>
              <a:gdLst/>
              <a:ahLst/>
              <a:cxnLst/>
              <a:rect l="l" t="t" r="r" b="b"/>
              <a:pathLst>
                <a:path w="916" h="896" fill="none" extrusionOk="0">
                  <a:moveTo>
                    <a:pt x="916" y="438"/>
                  </a:moveTo>
                  <a:cubicBezTo>
                    <a:pt x="916" y="696"/>
                    <a:pt x="697" y="895"/>
                    <a:pt x="458" y="895"/>
                  </a:cubicBezTo>
                  <a:cubicBezTo>
                    <a:pt x="199" y="895"/>
                    <a:pt x="0" y="696"/>
                    <a:pt x="0" y="438"/>
                  </a:cubicBezTo>
                  <a:cubicBezTo>
                    <a:pt x="0" y="199"/>
                    <a:pt x="199" y="0"/>
                    <a:pt x="458" y="0"/>
                  </a:cubicBezTo>
                  <a:cubicBezTo>
                    <a:pt x="697" y="0"/>
                    <a:pt x="916" y="199"/>
                    <a:pt x="916"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3" name="Google Shape;803;p87"/>
            <p:cNvSpPr/>
            <p:nvPr/>
          </p:nvSpPr>
          <p:spPr>
            <a:xfrm>
              <a:off x="3802720" y="3267854"/>
              <a:ext cx="40156" cy="40156"/>
            </a:xfrm>
            <a:custGeom>
              <a:avLst/>
              <a:gdLst/>
              <a:ahLst/>
              <a:cxnLst/>
              <a:rect l="l" t="t" r="r" b="b"/>
              <a:pathLst>
                <a:path w="896" h="896" fill="none" extrusionOk="0">
                  <a:moveTo>
                    <a:pt x="896" y="438"/>
                  </a:moveTo>
                  <a:cubicBezTo>
                    <a:pt x="896" y="696"/>
                    <a:pt x="697" y="895"/>
                    <a:pt x="438" y="895"/>
                  </a:cubicBezTo>
                  <a:cubicBezTo>
                    <a:pt x="200" y="895"/>
                    <a:pt x="1" y="696"/>
                    <a:pt x="1" y="438"/>
                  </a:cubicBezTo>
                  <a:cubicBezTo>
                    <a:pt x="1" y="199"/>
                    <a:pt x="200" y="0"/>
                    <a:pt x="438" y="0"/>
                  </a:cubicBezTo>
                  <a:cubicBezTo>
                    <a:pt x="697" y="0"/>
                    <a:pt x="896" y="199"/>
                    <a:pt x="896"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4" name="Google Shape;804;p87"/>
            <p:cNvSpPr/>
            <p:nvPr/>
          </p:nvSpPr>
          <p:spPr>
            <a:xfrm>
              <a:off x="4065752" y="3267854"/>
              <a:ext cx="40156" cy="40156"/>
            </a:xfrm>
            <a:custGeom>
              <a:avLst/>
              <a:gdLst/>
              <a:ahLst/>
              <a:cxnLst/>
              <a:rect l="l" t="t" r="r" b="b"/>
              <a:pathLst>
                <a:path w="896" h="896" fill="none" extrusionOk="0">
                  <a:moveTo>
                    <a:pt x="895" y="438"/>
                  </a:moveTo>
                  <a:cubicBezTo>
                    <a:pt x="895" y="696"/>
                    <a:pt x="696" y="895"/>
                    <a:pt x="438" y="895"/>
                  </a:cubicBezTo>
                  <a:cubicBezTo>
                    <a:pt x="199" y="895"/>
                    <a:pt x="0" y="696"/>
                    <a:pt x="0" y="438"/>
                  </a:cubicBezTo>
                  <a:cubicBezTo>
                    <a:pt x="0" y="199"/>
                    <a:pt x="199" y="0"/>
                    <a:pt x="438" y="0"/>
                  </a:cubicBezTo>
                  <a:cubicBezTo>
                    <a:pt x="696" y="0"/>
                    <a:pt x="895" y="199"/>
                    <a:pt x="895" y="438"/>
                  </a:cubicBezTo>
                  <a:close/>
                </a:path>
              </a:pathLst>
            </a:custGeom>
            <a:noFill/>
            <a:ln w="19050" cap="flat" cmpd="sng">
              <a:solidFill>
                <a:schemeClr val="dk1"/>
              </a:solidFill>
              <a:prstDash val="solid"/>
              <a:miter lim="1989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05" name="Google Shape;805;p87"/>
          <p:cNvSpPr txBox="1">
            <a:spLocks noGrp="1"/>
          </p:cNvSpPr>
          <p:nvPr>
            <p:ph type="title"/>
          </p:nvPr>
        </p:nvSpPr>
        <p:spPr>
          <a:xfrm>
            <a:off x="713225" y="445050"/>
            <a:ext cx="77175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sz="3200"/>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806" name="Google Shape;806;p87"/>
          <p:cNvSpPr txBox="1">
            <a:spLocks noGrp="1"/>
          </p:cNvSpPr>
          <p:nvPr>
            <p:ph type="subTitle" idx="1"/>
          </p:nvPr>
        </p:nvSpPr>
        <p:spPr>
          <a:xfrm>
            <a:off x="713225" y="1406675"/>
            <a:ext cx="4004700" cy="27537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lt1"/>
              </a:buClr>
              <a:buSzPts val="1400"/>
              <a:buFont typeface="Nunito"/>
              <a:buChar char="●"/>
              <a:defRPr sz="1600"/>
            </a:lvl1pPr>
            <a:lvl2pPr lvl="1" rtl="0">
              <a:spcBef>
                <a:spcPts val="1600"/>
              </a:spcBef>
              <a:spcAft>
                <a:spcPts val="0"/>
              </a:spcAft>
              <a:buClr>
                <a:schemeClr val="lt1"/>
              </a:buClr>
              <a:buSzPts val="1400"/>
              <a:buFont typeface="Nunito"/>
              <a:buChar char="○"/>
              <a:defRPr/>
            </a:lvl2pPr>
            <a:lvl3pPr lvl="2" rtl="0">
              <a:spcBef>
                <a:spcPts val="1600"/>
              </a:spcBef>
              <a:spcAft>
                <a:spcPts val="0"/>
              </a:spcAft>
              <a:buClr>
                <a:schemeClr val="lt1"/>
              </a:buClr>
              <a:buSzPts val="1400"/>
              <a:buFont typeface="Nunito"/>
              <a:buChar char="■"/>
              <a:defRPr/>
            </a:lvl3pPr>
            <a:lvl4pPr lvl="3" rtl="0">
              <a:spcBef>
                <a:spcPts val="1600"/>
              </a:spcBef>
              <a:spcAft>
                <a:spcPts val="0"/>
              </a:spcAft>
              <a:buClr>
                <a:schemeClr val="lt1"/>
              </a:buClr>
              <a:buSzPts val="1400"/>
              <a:buFont typeface="Nunito"/>
              <a:buChar char="●"/>
              <a:defRPr/>
            </a:lvl4pPr>
            <a:lvl5pPr lvl="4" rtl="0">
              <a:spcBef>
                <a:spcPts val="1600"/>
              </a:spcBef>
              <a:spcAft>
                <a:spcPts val="0"/>
              </a:spcAft>
              <a:buClr>
                <a:schemeClr val="lt1"/>
              </a:buClr>
              <a:buSzPts val="1400"/>
              <a:buFont typeface="Nunito"/>
              <a:buChar char="○"/>
              <a:defRPr/>
            </a:lvl5pPr>
            <a:lvl6pPr lvl="5" rtl="0">
              <a:spcBef>
                <a:spcPts val="1600"/>
              </a:spcBef>
              <a:spcAft>
                <a:spcPts val="0"/>
              </a:spcAft>
              <a:buClr>
                <a:schemeClr val="lt1"/>
              </a:buClr>
              <a:buSzPts val="1400"/>
              <a:buFont typeface="Nunito"/>
              <a:buChar char="■"/>
              <a:defRPr/>
            </a:lvl6pPr>
            <a:lvl7pPr lvl="6" rtl="0">
              <a:spcBef>
                <a:spcPts val="1600"/>
              </a:spcBef>
              <a:spcAft>
                <a:spcPts val="0"/>
              </a:spcAft>
              <a:buClr>
                <a:schemeClr val="lt1"/>
              </a:buClr>
              <a:buSzPts val="1400"/>
              <a:buFont typeface="Nunito"/>
              <a:buChar char="●"/>
              <a:defRPr/>
            </a:lvl7pPr>
            <a:lvl8pPr lvl="7" rtl="0">
              <a:spcBef>
                <a:spcPts val="1600"/>
              </a:spcBef>
              <a:spcAft>
                <a:spcPts val="0"/>
              </a:spcAft>
              <a:buClr>
                <a:schemeClr val="lt1"/>
              </a:buClr>
              <a:buSzPts val="1400"/>
              <a:buFont typeface="Nunito"/>
              <a:buChar char="○"/>
              <a:defRPr/>
            </a:lvl8pPr>
            <a:lvl9pPr lvl="8" rtl="0">
              <a:spcBef>
                <a:spcPts val="1600"/>
              </a:spcBef>
              <a:spcAft>
                <a:spcPts val="1600"/>
              </a:spcAft>
              <a:buClr>
                <a:schemeClr val="lt1"/>
              </a:buClr>
              <a:buSzPts val="1400"/>
              <a:buFont typeface="Nunito"/>
              <a:buChar char="■"/>
              <a:defRPr/>
            </a:lvl9pPr>
          </a:lstStyle>
          <a:p>
            <a:endParaRPr/>
          </a:p>
        </p:txBody>
      </p:sp>
      <p:sp>
        <p:nvSpPr>
          <p:cNvPr id="807" name="Google Shape;807;p87"/>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matchingName="Section title and description 1">
  <p:cSld name="SECTION_TITLE_AND_DESCRIPTION_1">
    <p:spTree>
      <p:nvGrpSpPr>
        <p:cNvPr id="1" name="Shape 808"/>
        <p:cNvGrpSpPr/>
        <p:nvPr/>
      </p:nvGrpSpPr>
      <p:grpSpPr>
        <a:xfrm>
          <a:off x="0" y="0"/>
          <a:ext cx="0" cy="0"/>
          <a:chOff x="0" y="0"/>
          <a:chExt cx="0" cy="0"/>
        </a:xfrm>
      </p:grpSpPr>
      <p:sp>
        <p:nvSpPr>
          <p:cNvPr id="809" name="Google Shape;809;p88"/>
          <p:cNvSpPr/>
          <p:nvPr/>
        </p:nvSpPr>
        <p:spPr>
          <a:xfrm>
            <a:off x="3217550" y="3938001"/>
            <a:ext cx="2785414" cy="1205500"/>
          </a:xfrm>
          <a:custGeom>
            <a:avLst/>
            <a:gdLst/>
            <a:ahLst/>
            <a:cxnLst/>
            <a:rect l="l" t="t" r="r" b="b"/>
            <a:pathLst>
              <a:path w="25047" h="12555" extrusionOk="0">
                <a:moveTo>
                  <a:pt x="12523" y="1"/>
                </a:moveTo>
                <a:cubicBezTo>
                  <a:pt x="5623" y="1"/>
                  <a:pt x="0" y="5624"/>
                  <a:pt x="0" y="12554"/>
                </a:cubicBezTo>
                <a:lnTo>
                  <a:pt x="25046" y="12554"/>
                </a:lnTo>
                <a:cubicBezTo>
                  <a:pt x="25046" y="5624"/>
                  <a:pt x="19453" y="1"/>
                  <a:pt x="12523" y="1"/>
                </a:cubicBezTo>
                <a:close/>
              </a:path>
            </a:pathLst>
          </a:custGeom>
          <a:solidFill>
            <a:srgbClr val="D9D9D9">
              <a:alpha val="571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10" name="Google Shape;810;p88"/>
          <p:cNvGrpSpPr/>
          <p:nvPr/>
        </p:nvGrpSpPr>
        <p:grpSpPr>
          <a:xfrm>
            <a:off x="3915279" y="182340"/>
            <a:ext cx="1389958" cy="1347232"/>
            <a:chOff x="4226800" y="3624975"/>
            <a:chExt cx="544100" cy="527375"/>
          </a:xfrm>
        </p:grpSpPr>
        <p:sp>
          <p:nvSpPr>
            <p:cNvPr id="811" name="Google Shape;811;p88"/>
            <p:cNvSpPr/>
            <p:nvPr/>
          </p:nvSpPr>
          <p:spPr>
            <a:xfrm>
              <a:off x="4355200" y="3735900"/>
              <a:ext cx="415700" cy="416450"/>
            </a:xfrm>
            <a:custGeom>
              <a:avLst/>
              <a:gdLst/>
              <a:ahLst/>
              <a:cxnLst/>
              <a:rect l="l" t="t" r="r" b="b"/>
              <a:pathLst>
                <a:path w="16628" h="16658" extrusionOk="0">
                  <a:moveTo>
                    <a:pt x="8329" y="1"/>
                  </a:moveTo>
                  <a:cubicBezTo>
                    <a:pt x="3709" y="1"/>
                    <a:pt x="1" y="3739"/>
                    <a:pt x="1" y="8329"/>
                  </a:cubicBezTo>
                  <a:cubicBezTo>
                    <a:pt x="1" y="12919"/>
                    <a:pt x="3709" y="16658"/>
                    <a:pt x="8329" y="16658"/>
                  </a:cubicBezTo>
                  <a:cubicBezTo>
                    <a:pt x="12919" y="16658"/>
                    <a:pt x="16627" y="12919"/>
                    <a:pt x="16627" y="8329"/>
                  </a:cubicBezTo>
                  <a:cubicBezTo>
                    <a:pt x="16627" y="3739"/>
                    <a:pt x="12919" y="1"/>
                    <a:pt x="8329" y="1"/>
                  </a:cubicBezTo>
                  <a:close/>
                </a:path>
              </a:pathLst>
            </a:custGeom>
            <a:solidFill>
              <a:srgbClr val="D9D9D9">
                <a:alpha val="571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2" name="Google Shape;812;p88"/>
            <p:cNvSpPr/>
            <p:nvPr/>
          </p:nvSpPr>
          <p:spPr>
            <a:xfrm>
              <a:off x="4239700" y="3713100"/>
              <a:ext cx="424800" cy="76025"/>
            </a:xfrm>
            <a:custGeom>
              <a:avLst/>
              <a:gdLst/>
              <a:ahLst/>
              <a:cxnLst/>
              <a:rect l="l" t="t" r="r" b="b"/>
              <a:pathLst>
                <a:path w="16992" h="3041" extrusionOk="0">
                  <a:moveTo>
                    <a:pt x="16779" y="1"/>
                  </a:moveTo>
                  <a:lnTo>
                    <a:pt x="122" y="2706"/>
                  </a:lnTo>
                  <a:cubicBezTo>
                    <a:pt x="92" y="2828"/>
                    <a:pt x="31" y="2949"/>
                    <a:pt x="1" y="3040"/>
                  </a:cubicBezTo>
                  <a:lnTo>
                    <a:pt x="16992" y="274"/>
                  </a:lnTo>
                  <a:cubicBezTo>
                    <a:pt x="16931" y="183"/>
                    <a:pt x="16840" y="92"/>
                    <a:pt x="1677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3" name="Google Shape;813;p88"/>
            <p:cNvSpPr/>
            <p:nvPr/>
          </p:nvSpPr>
          <p:spPr>
            <a:xfrm>
              <a:off x="4226800" y="3768575"/>
              <a:ext cx="470375" cy="84375"/>
            </a:xfrm>
            <a:custGeom>
              <a:avLst/>
              <a:gdLst/>
              <a:ahLst/>
              <a:cxnLst/>
              <a:rect l="l" t="t" r="r" b="b"/>
              <a:pathLst>
                <a:path w="18815" h="3375" extrusionOk="0">
                  <a:moveTo>
                    <a:pt x="18693" y="1"/>
                  </a:moveTo>
                  <a:lnTo>
                    <a:pt x="30" y="3040"/>
                  </a:lnTo>
                  <a:cubicBezTo>
                    <a:pt x="0" y="3132"/>
                    <a:pt x="0" y="3253"/>
                    <a:pt x="0" y="3375"/>
                  </a:cubicBezTo>
                  <a:lnTo>
                    <a:pt x="18815" y="274"/>
                  </a:lnTo>
                  <a:cubicBezTo>
                    <a:pt x="18785" y="183"/>
                    <a:pt x="18724" y="92"/>
                    <a:pt x="1869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4" name="Google Shape;814;p88"/>
            <p:cNvSpPr/>
            <p:nvPr/>
          </p:nvSpPr>
          <p:spPr>
            <a:xfrm>
              <a:off x="4229075" y="3826325"/>
              <a:ext cx="484075" cy="86650"/>
            </a:xfrm>
            <a:custGeom>
              <a:avLst/>
              <a:gdLst/>
              <a:ahLst/>
              <a:cxnLst/>
              <a:rect l="l" t="t" r="r" b="b"/>
              <a:pathLst>
                <a:path w="19363" h="3466" extrusionOk="0">
                  <a:moveTo>
                    <a:pt x="19332" y="1"/>
                  </a:moveTo>
                  <a:lnTo>
                    <a:pt x="0" y="3162"/>
                  </a:lnTo>
                  <a:cubicBezTo>
                    <a:pt x="0" y="3223"/>
                    <a:pt x="0" y="3284"/>
                    <a:pt x="0" y="3314"/>
                  </a:cubicBezTo>
                  <a:cubicBezTo>
                    <a:pt x="31" y="3375"/>
                    <a:pt x="31" y="3436"/>
                    <a:pt x="31" y="3466"/>
                  </a:cubicBezTo>
                  <a:lnTo>
                    <a:pt x="19362" y="305"/>
                  </a:lnTo>
                  <a:cubicBezTo>
                    <a:pt x="19362" y="274"/>
                    <a:pt x="19362" y="214"/>
                    <a:pt x="19332" y="153"/>
                  </a:cubicBezTo>
                  <a:cubicBezTo>
                    <a:pt x="19332" y="122"/>
                    <a:pt x="19332" y="62"/>
                    <a:pt x="1933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5" name="Google Shape;815;p88"/>
            <p:cNvSpPr/>
            <p:nvPr/>
          </p:nvSpPr>
          <p:spPr>
            <a:xfrm>
              <a:off x="4275425" y="3661450"/>
              <a:ext cx="334375" cy="60800"/>
            </a:xfrm>
            <a:custGeom>
              <a:avLst/>
              <a:gdLst/>
              <a:ahLst/>
              <a:cxnLst/>
              <a:rect l="l" t="t" r="r" b="b"/>
              <a:pathLst>
                <a:path w="13375" h="2432" extrusionOk="0">
                  <a:moveTo>
                    <a:pt x="12979" y="0"/>
                  </a:moveTo>
                  <a:lnTo>
                    <a:pt x="274" y="2097"/>
                  </a:lnTo>
                  <a:cubicBezTo>
                    <a:pt x="183" y="2189"/>
                    <a:pt x="92" y="2310"/>
                    <a:pt x="0" y="2432"/>
                  </a:cubicBezTo>
                  <a:lnTo>
                    <a:pt x="13374" y="274"/>
                  </a:lnTo>
                  <a:cubicBezTo>
                    <a:pt x="13253" y="182"/>
                    <a:pt x="13101" y="91"/>
                    <a:pt x="1297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6" name="Google Shape;816;p88"/>
            <p:cNvSpPr/>
            <p:nvPr/>
          </p:nvSpPr>
          <p:spPr>
            <a:xfrm>
              <a:off x="4332425" y="4017075"/>
              <a:ext cx="334375" cy="60800"/>
            </a:xfrm>
            <a:custGeom>
              <a:avLst/>
              <a:gdLst/>
              <a:ahLst/>
              <a:cxnLst/>
              <a:rect l="l" t="t" r="r" b="b"/>
              <a:pathLst>
                <a:path w="13375" h="2432" extrusionOk="0">
                  <a:moveTo>
                    <a:pt x="13374" y="0"/>
                  </a:moveTo>
                  <a:lnTo>
                    <a:pt x="0" y="2189"/>
                  </a:lnTo>
                  <a:cubicBezTo>
                    <a:pt x="122" y="2280"/>
                    <a:pt x="243" y="2371"/>
                    <a:pt x="395" y="2432"/>
                  </a:cubicBezTo>
                  <a:lnTo>
                    <a:pt x="13070" y="365"/>
                  </a:lnTo>
                  <a:cubicBezTo>
                    <a:pt x="13192" y="243"/>
                    <a:pt x="13283" y="122"/>
                    <a:pt x="1337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7" name="Google Shape;817;p88"/>
            <p:cNvSpPr/>
            <p:nvPr/>
          </p:nvSpPr>
          <p:spPr>
            <a:xfrm>
              <a:off x="4372700" y="3624975"/>
              <a:ext cx="120825" cy="20525"/>
            </a:xfrm>
            <a:custGeom>
              <a:avLst/>
              <a:gdLst/>
              <a:ahLst/>
              <a:cxnLst/>
              <a:rect l="l" t="t" r="r" b="b"/>
              <a:pathLst>
                <a:path w="4833" h="821" extrusionOk="0">
                  <a:moveTo>
                    <a:pt x="4011" y="0"/>
                  </a:moveTo>
                  <a:cubicBezTo>
                    <a:pt x="3462" y="0"/>
                    <a:pt x="2908" y="41"/>
                    <a:pt x="2340" y="122"/>
                  </a:cubicBezTo>
                  <a:cubicBezTo>
                    <a:pt x="1520" y="274"/>
                    <a:pt x="730" y="517"/>
                    <a:pt x="0" y="821"/>
                  </a:cubicBezTo>
                  <a:lnTo>
                    <a:pt x="4833" y="30"/>
                  </a:lnTo>
                  <a:cubicBezTo>
                    <a:pt x="4559" y="10"/>
                    <a:pt x="4286" y="0"/>
                    <a:pt x="401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8" name="Google Shape;818;p88"/>
            <p:cNvSpPr/>
            <p:nvPr/>
          </p:nvSpPr>
          <p:spPr>
            <a:xfrm>
              <a:off x="4245025" y="3887125"/>
              <a:ext cx="470400" cy="84375"/>
            </a:xfrm>
            <a:custGeom>
              <a:avLst/>
              <a:gdLst/>
              <a:ahLst/>
              <a:cxnLst/>
              <a:rect l="l" t="t" r="r" b="b"/>
              <a:pathLst>
                <a:path w="18816" h="3375" extrusionOk="0">
                  <a:moveTo>
                    <a:pt x="18815" y="1"/>
                  </a:moveTo>
                  <a:lnTo>
                    <a:pt x="1" y="3070"/>
                  </a:lnTo>
                  <a:cubicBezTo>
                    <a:pt x="31" y="3162"/>
                    <a:pt x="61" y="3253"/>
                    <a:pt x="122" y="3374"/>
                  </a:cubicBezTo>
                  <a:lnTo>
                    <a:pt x="18785" y="304"/>
                  </a:lnTo>
                  <a:cubicBezTo>
                    <a:pt x="18785" y="213"/>
                    <a:pt x="18815" y="92"/>
                    <a:pt x="1881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 name="Google Shape;819;p88"/>
            <p:cNvSpPr/>
            <p:nvPr/>
          </p:nvSpPr>
          <p:spPr>
            <a:xfrm>
              <a:off x="4277700" y="3950200"/>
              <a:ext cx="424800" cy="76775"/>
            </a:xfrm>
            <a:custGeom>
              <a:avLst/>
              <a:gdLst/>
              <a:ahLst/>
              <a:cxnLst/>
              <a:rect l="l" t="t" r="r" b="b"/>
              <a:pathLst>
                <a:path w="16992" h="3071" extrusionOk="0">
                  <a:moveTo>
                    <a:pt x="16992" y="0"/>
                  </a:moveTo>
                  <a:lnTo>
                    <a:pt x="1" y="2766"/>
                  </a:lnTo>
                  <a:cubicBezTo>
                    <a:pt x="61" y="2888"/>
                    <a:pt x="122" y="2979"/>
                    <a:pt x="213" y="3070"/>
                  </a:cubicBezTo>
                  <a:lnTo>
                    <a:pt x="16870" y="335"/>
                  </a:lnTo>
                  <a:cubicBezTo>
                    <a:pt x="16901" y="213"/>
                    <a:pt x="16961" y="122"/>
                    <a:pt x="169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20" name="Google Shape;820;p88"/>
          <p:cNvSpPr/>
          <p:nvPr/>
        </p:nvSpPr>
        <p:spPr>
          <a:xfrm>
            <a:off x="5589926" y="4363413"/>
            <a:ext cx="359302" cy="354686"/>
          </a:xfrm>
          <a:custGeom>
            <a:avLst/>
            <a:gdLst/>
            <a:ahLst/>
            <a:cxnLst/>
            <a:rect l="l" t="t" r="r" b="b"/>
            <a:pathLst>
              <a:path w="8017" h="7914" extrusionOk="0">
                <a:moveTo>
                  <a:pt x="607" y="1"/>
                </a:moveTo>
                <a:cubicBezTo>
                  <a:pt x="468" y="1"/>
                  <a:pt x="328" y="51"/>
                  <a:pt x="219" y="150"/>
                </a:cubicBezTo>
                <a:cubicBezTo>
                  <a:pt x="0" y="369"/>
                  <a:pt x="0" y="727"/>
                  <a:pt x="219" y="946"/>
                </a:cubicBezTo>
                <a:lnTo>
                  <a:pt x="3243" y="3950"/>
                </a:lnTo>
                <a:lnTo>
                  <a:pt x="219" y="6973"/>
                </a:lnTo>
                <a:cubicBezTo>
                  <a:pt x="0" y="7192"/>
                  <a:pt x="0" y="7530"/>
                  <a:pt x="219" y="7749"/>
                </a:cubicBezTo>
                <a:cubicBezTo>
                  <a:pt x="328" y="7859"/>
                  <a:pt x="468" y="7913"/>
                  <a:pt x="607" y="7913"/>
                </a:cubicBezTo>
                <a:cubicBezTo>
                  <a:pt x="746" y="7913"/>
                  <a:pt x="885" y="7859"/>
                  <a:pt x="995" y="7749"/>
                </a:cubicBezTo>
                <a:lnTo>
                  <a:pt x="4019" y="4725"/>
                </a:lnTo>
                <a:lnTo>
                  <a:pt x="7042" y="7749"/>
                </a:lnTo>
                <a:cubicBezTo>
                  <a:pt x="7142" y="7859"/>
                  <a:pt x="7281" y="7913"/>
                  <a:pt x="7423" y="7913"/>
                </a:cubicBezTo>
                <a:cubicBezTo>
                  <a:pt x="7564" y="7913"/>
                  <a:pt x="7709" y="7859"/>
                  <a:pt x="7818" y="7749"/>
                </a:cubicBezTo>
                <a:cubicBezTo>
                  <a:pt x="8017" y="7530"/>
                  <a:pt x="8017" y="7192"/>
                  <a:pt x="7818" y="6973"/>
                </a:cubicBezTo>
                <a:lnTo>
                  <a:pt x="4794" y="3950"/>
                </a:lnTo>
                <a:lnTo>
                  <a:pt x="7818" y="946"/>
                </a:lnTo>
                <a:cubicBezTo>
                  <a:pt x="8017" y="727"/>
                  <a:pt x="8017" y="369"/>
                  <a:pt x="7818" y="150"/>
                </a:cubicBezTo>
                <a:cubicBezTo>
                  <a:pt x="7709" y="51"/>
                  <a:pt x="7564" y="1"/>
                  <a:pt x="7423" y="1"/>
                </a:cubicBezTo>
                <a:cubicBezTo>
                  <a:pt x="7281" y="1"/>
                  <a:pt x="7142" y="51"/>
                  <a:pt x="7042" y="150"/>
                </a:cubicBezTo>
                <a:lnTo>
                  <a:pt x="4019" y="3174"/>
                </a:lnTo>
                <a:lnTo>
                  <a:pt x="995" y="150"/>
                </a:lnTo>
                <a:cubicBezTo>
                  <a:pt x="885" y="51"/>
                  <a:pt x="746" y="1"/>
                  <a:pt x="60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1" name="Google Shape;821;p88"/>
          <p:cNvSpPr txBox="1">
            <a:spLocks noGrp="1"/>
          </p:cNvSpPr>
          <p:nvPr>
            <p:ph type="title"/>
          </p:nvPr>
        </p:nvSpPr>
        <p:spPr>
          <a:xfrm>
            <a:off x="4636925" y="1198913"/>
            <a:ext cx="3796200" cy="1396200"/>
          </a:xfrm>
          <a:prstGeom prst="rect">
            <a:avLst/>
          </a:prstGeom>
        </p:spPr>
        <p:txBody>
          <a:bodyPr spcFirstLastPara="1" wrap="square" lIns="91425" tIns="91425" rIns="91425" bIns="91425" anchor="b" anchorCtr="0">
            <a:noAutofit/>
          </a:bodyPr>
          <a:lstStyle>
            <a:lvl1pPr lvl="0" algn="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822" name="Google Shape;822;p88"/>
          <p:cNvSpPr txBox="1">
            <a:spLocks noGrp="1"/>
          </p:cNvSpPr>
          <p:nvPr>
            <p:ph type="subTitle" idx="1"/>
          </p:nvPr>
        </p:nvSpPr>
        <p:spPr>
          <a:xfrm>
            <a:off x="4637050" y="2595163"/>
            <a:ext cx="3796200" cy="13962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2100"/>
              <a:buNone/>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823" name="Google Shape;823;p88"/>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matchingName="Title + text 1">
  <p:cSld name="CUSTOM_9">
    <p:spTree>
      <p:nvGrpSpPr>
        <p:cNvPr id="1" name="Shape 824"/>
        <p:cNvGrpSpPr/>
        <p:nvPr/>
      </p:nvGrpSpPr>
      <p:grpSpPr>
        <a:xfrm>
          <a:off x="0" y="0"/>
          <a:ext cx="0" cy="0"/>
          <a:chOff x="0" y="0"/>
          <a:chExt cx="0" cy="0"/>
        </a:xfrm>
      </p:grpSpPr>
      <p:sp>
        <p:nvSpPr>
          <p:cNvPr id="825" name="Google Shape;825;p89"/>
          <p:cNvSpPr/>
          <p:nvPr/>
        </p:nvSpPr>
        <p:spPr>
          <a:xfrm flipH="1">
            <a:off x="6758587" y="539500"/>
            <a:ext cx="2017738" cy="751056"/>
          </a:xfrm>
          <a:custGeom>
            <a:avLst/>
            <a:gdLst/>
            <a:ahLst/>
            <a:cxnLst/>
            <a:rect l="l" t="t" r="r" b="b"/>
            <a:pathLst>
              <a:path w="36243" h="13490" extrusionOk="0">
                <a:moveTo>
                  <a:pt x="14002" y="0"/>
                </a:moveTo>
                <a:cubicBezTo>
                  <a:pt x="9370" y="0"/>
                  <a:pt x="5620" y="3750"/>
                  <a:pt x="5620" y="8370"/>
                </a:cubicBezTo>
                <a:lnTo>
                  <a:pt x="5620" y="8406"/>
                </a:lnTo>
                <a:cubicBezTo>
                  <a:pt x="5465" y="8394"/>
                  <a:pt x="5286" y="8370"/>
                  <a:pt x="5120" y="8370"/>
                </a:cubicBezTo>
                <a:cubicBezTo>
                  <a:pt x="2286" y="8370"/>
                  <a:pt x="0" y="10668"/>
                  <a:pt x="0" y="13490"/>
                </a:cubicBezTo>
                <a:lnTo>
                  <a:pt x="36243" y="13490"/>
                </a:lnTo>
                <a:cubicBezTo>
                  <a:pt x="35885" y="11144"/>
                  <a:pt x="33861" y="9370"/>
                  <a:pt x="31433" y="9370"/>
                </a:cubicBezTo>
                <a:cubicBezTo>
                  <a:pt x="30587" y="9370"/>
                  <a:pt x="29778" y="9596"/>
                  <a:pt x="29075" y="9966"/>
                </a:cubicBezTo>
                <a:cubicBezTo>
                  <a:pt x="27944" y="8251"/>
                  <a:pt x="26003" y="7120"/>
                  <a:pt x="23777" y="7120"/>
                </a:cubicBezTo>
                <a:cubicBezTo>
                  <a:pt x="23277" y="7120"/>
                  <a:pt x="22789" y="7179"/>
                  <a:pt x="22312" y="7299"/>
                </a:cubicBezTo>
                <a:cubicBezTo>
                  <a:pt x="21788" y="3179"/>
                  <a:pt x="18276" y="0"/>
                  <a:pt x="1400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6" name="Google Shape;826;p89"/>
          <p:cNvSpPr txBox="1">
            <a:spLocks noGrp="1"/>
          </p:cNvSpPr>
          <p:nvPr>
            <p:ph type="title"/>
          </p:nvPr>
        </p:nvSpPr>
        <p:spPr>
          <a:xfrm>
            <a:off x="713225" y="545100"/>
            <a:ext cx="80766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600"/>
              <a:buNone/>
              <a:defRPr sz="2600"/>
            </a:lvl1pPr>
            <a:lvl2pPr lvl="1" rtl="0">
              <a:spcBef>
                <a:spcPts val="0"/>
              </a:spcBef>
              <a:spcAft>
                <a:spcPts val="0"/>
              </a:spcAft>
              <a:buSzPts val="2600"/>
              <a:buNone/>
              <a:defRPr sz="2600"/>
            </a:lvl2pPr>
            <a:lvl3pPr lvl="2" rtl="0">
              <a:spcBef>
                <a:spcPts val="0"/>
              </a:spcBef>
              <a:spcAft>
                <a:spcPts val="0"/>
              </a:spcAft>
              <a:buSzPts val="2600"/>
              <a:buNone/>
              <a:defRPr sz="2600"/>
            </a:lvl3pPr>
            <a:lvl4pPr lvl="3" rtl="0">
              <a:spcBef>
                <a:spcPts val="0"/>
              </a:spcBef>
              <a:spcAft>
                <a:spcPts val="0"/>
              </a:spcAft>
              <a:buSzPts val="2600"/>
              <a:buNone/>
              <a:defRPr sz="2600"/>
            </a:lvl4pPr>
            <a:lvl5pPr lvl="4" rtl="0">
              <a:spcBef>
                <a:spcPts val="0"/>
              </a:spcBef>
              <a:spcAft>
                <a:spcPts val="0"/>
              </a:spcAft>
              <a:buSzPts val="2600"/>
              <a:buNone/>
              <a:defRPr sz="2600"/>
            </a:lvl5pPr>
            <a:lvl6pPr lvl="5" rtl="0">
              <a:spcBef>
                <a:spcPts val="0"/>
              </a:spcBef>
              <a:spcAft>
                <a:spcPts val="0"/>
              </a:spcAft>
              <a:buSzPts val="2600"/>
              <a:buNone/>
              <a:defRPr sz="2600"/>
            </a:lvl6pPr>
            <a:lvl7pPr lvl="6" rtl="0">
              <a:spcBef>
                <a:spcPts val="0"/>
              </a:spcBef>
              <a:spcAft>
                <a:spcPts val="0"/>
              </a:spcAft>
              <a:buSzPts val="2600"/>
              <a:buNone/>
              <a:defRPr sz="2600"/>
            </a:lvl7pPr>
            <a:lvl8pPr lvl="7" rtl="0">
              <a:spcBef>
                <a:spcPts val="0"/>
              </a:spcBef>
              <a:spcAft>
                <a:spcPts val="0"/>
              </a:spcAft>
              <a:buSzPts val="2600"/>
              <a:buNone/>
              <a:defRPr sz="2600"/>
            </a:lvl8pPr>
            <a:lvl9pPr lvl="8" rtl="0">
              <a:spcBef>
                <a:spcPts val="0"/>
              </a:spcBef>
              <a:spcAft>
                <a:spcPts val="0"/>
              </a:spcAft>
              <a:buSzPts val="2600"/>
              <a:buNone/>
              <a:defRPr sz="2600"/>
            </a:lvl9pPr>
          </a:lstStyle>
          <a:p>
            <a:endParaRPr/>
          </a:p>
        </p:txBody>
      </p:sp>
      <p:sp>
        <p:nvSpPr>
          <p:cNvPr id="827" name="Google Shape;827;p89"/>
          <p:cNvSpPr txBox="1">
            <a:spLocks noGrp="1"/>
          </p:cNvSpPr>
          <p:nvPr>
            <p:ph type="subTitle" idx="1"/>
          </p:nvPr>
        </p:nvSpPr>
        <p:spPr>
          <a:xfrm>
            <a:off x="713225" y="2257230"/>
            <a:ext cx="3267000" cy="12597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4"/>
              </a:buClr>
              <a:buSzPts val="3000"/>
              <a:buFont typeface="Fira Sans Extra Condensed SemiBold"/>
              <a:buChar char="●"/>
              <a:defRPr sz="1400"/>
            </a:lvl1pPr>
            <a:lvl2pPr lvl="1" rtl="0">
              <a:spcBef>
                <a:spcPts val="1600"/>
              </a:spcBef>
              <a:spcAft>
                <a:spcPts val="0"/>
              </a:spcAft>
              <a:buClr>
                <a:srgbClr val="434343"/>
              </a:buClr>
              <a:buSzPts val="1600"/>
              <a:buFont typeface="Barlow Condensed SemiBold"/>
              <a:buChar char="○"/>
              <a:defRPr/>
            </a:lvl2pPr>
            <a:lvl3pPr lvl="2" rtl="0">
              <a:spcBef>
                <a:spcPts val="1600"/>
              </a:spcBef>
              <a:spcAft>
                <a:spcPts val="0"/>
              </a:spcAft>
              <a:buClr>
                <a:srgbClr val="434343"/>
              </a:buClr>
              <a:buSzPts val="1600"/>
              <a:buFont typeface="Barlow Condensed SemiBold"/>
              <a:buChar char="■"/>
              <a:defRPr/>
            </a:lvl3pPr>
            <a:lvl4pPr lvl="3" rtl="0">
              <a:spcBef>
                <a:spcPts val="1600"/>
              </a:spcBef>
              <a:spcAft>
                <a:spcPts val="0"/>
              </a:spcAft>
              <a:buClr>
                <a:srgbClr val="434343"/>
              </a:buClr>
              <a:buSzPts val="1600"/>
              <a:buFont typeface="Barlow Condensed SemiBold"/>
              <a:buChar char="●"/>
              <a:defRPr/>
            </a:lvl4pPr>
            <a:lvl5pPr lvl="4" rtl="0">
              <a:spcBef>
                <a:spcPts val="1600"/>
              </a:spcBef>
              <a:spcAft>
                <a:spcPts val="0"/>
              </a:spcAft>
              <a:buClr>
                <a:srgbClr val="434343"/>
              </a:buClr>
              <a:buSzPts val="1600"/>
              <a:buFont typeface="Barlow Condensed SemiBold"/>
              <a:buChar char="○"/>
              <a:defRPr/>
            </a:lvl5pPr>
            <a:lvl6pPr lvl="5" rtl="0">
              <a:spcBef>
                <a:spcPts val="1600"/>
              </a:spcBef>
              <a:spcAft>
                <a:spcPts val="0"/>
              </a:spcAft>
              <a:buClr>
                <a:srgbClr val="434343"/>
              </a:buClr>
              <a:buSzPts val="1600"/>
              <a:buFont typeface="Barlow Condensed SemiBold"/>
              <a:buChar char="■"/>
              <a:defRPr/>
            </a:lvl6pPr>
            <a:lvl7pPr lvl="6" rtl="0">
              <a:spcBef>
                <a:spcPts val="1600"/>
              </a:spcBef>
              <a:spcAft>
                <a:spcPts val="0"/>
              </a:spcAft>
              <a:buClr>
                <a:srgbClr val="434343"/>
              </a:buClr>
              <a:buSzPts val="1600"/>
              <a:buFont typeface="Barlow Condensed SemiBold"/>
              <a:buChar char="●"/>
              <a:defRPr/>
            </a:lvl7pPr>
            <a:lvl8pPr lvl="7" rtl="0">
              <a:spcBef>
                <a:spcPts val="1600"/>
              </a:spcBef>
              <a:spcAft>
                <a:spcPts val="0"/>
              </a:spcAft>
              <a:buClr>
                <a:srgbClr val="434343"/>
              </a:buClr>
              <a:buSzPts val="1600"/>
              <a:buFont typeface="Barlow Condensed SemiBold"/>
              <a:buChar char="○"/>
              <a:defRPr/>
            </a:lvl8pPr>
            <a:lvl9pPr lvl="8" rtl="0">
              <a:spcBef>
                <a:spcPts val="1600"/>
              </a:spcBef>
              <a:spcAft>
                <a:spcPts val="1600"/>
              </a:spcAft>
              <a:buClr>
                <a:srgbClr val="434343"/>
              </a:buClr>
              <a:buSzPts val="1600"/>
              <a:buFont typeface="Barlow Condensed SemiBold"/>
              <a:buChar char="■"/>
              <a:defRPr/>
            </a:lvl9pPr>
          </a:lstStyle>
          <a:p>
            <a:endParaRPr/>
          </a:p>
        </p:txBody>
      </p:sp>
      <p:sp>
        <p:nvSpPr>
          <p:cNvPr id="828" name="Google Shape;828;p89"/>
          <p:cNvSpPr txBox="1">
            <a:spLocks noGrp="1"/>
          </p:cNvSpPr>
          <p:nvPr>
            <p:ph type="subTitle" idx="2"/>
          </p:nvPr>
        </p:nvSpPr>
        <p:spPr>
          <a:xfrm>
            <a:off x="713225" y="1770475"/>
            <a:ext cx="3267000" cy="530100"/>
          </a:xfrm>
          <a:prstGeom prst="rect">
            <a:avLst/>
          </a:prstGeom>
        </p:spPr>
        <p:txBody>
          <a:bodyPr spcFirstLastPara="1" wrap="square" lIns="91425" tIns="91425" rIns="91425" bIns="91425" anchor="t" anchorCtr="0">
            <a:noAutofit/>
          </a:bodyPr>
          <a:lstStyle>
            <a:lvl1pPr lvl="0" rtl="0">
              <a:spcBef>
                <a:spcPts val="0"/>
              </a:spcBef>
              <a:spcAft>
                <a:spcPts val="0"/>
              </a:spcAft>
              <a:buSzPts val="1800"/>
              <a:buFont typeface="Delius Unicase"/>
              <a:buNone/>
              <a:defRPr b="1">
                <a:solidFill>
                  <a:schemeClr val="accent4"/>
                </a:solidFill>
                <a:latin typeface="Delius Unicase"/>
                <a:ea typeface="Delius Unicase"/>
                <a:cs typeface="Delius Unicase"/>
                <a:sym typeface="Delius Unicase"/>
              </a:defRPr>
            </a:lvl1pPr>
            <a:lvl2pPr lvl="1" rtl="0">
              <a:spcBef>
                <a:spcPts val="1600"/>
              </a:spcBef>
              <a:spcAft>
                <a:spcPts val="0"/>
              </a:spcAft>
              <a:buSzPts val="1800"/>
              <a:buFont typeface="Delius Unicase"/>
              <a:buNone/>
              <a:defRPr sz="1800" b="1">
                <a:latin typeface="Delius Unicase"/>
                <a:ea typeface="Delius Unicase"/>
                <a:cs typeface="Delius Unicase"/>
                <a:sym typeface="Delius Unicase"/>
              </a:defRPr>
            </a:lvl2pPr>
            <a:lvl3pPr lvl="2" rtl="0">
              <a:spcBef>
                <a:spcPts val="1600"/>
              </a:spcBef>
              <a:spcAft>
                <a:spcPts val="0"/>
              </a:spcAft>
              <a:buSzPts val="1800"/>
              <a:buFont typeface="Delius Unicase"/>
              <a:buNone/>
              <a:defRPr sz="1800" b="1">
                <a:latin typeface="Delius Unicase"/>
                <a:ea typeface="Delius Unicase"/>
                <a:cs typeface="Delius Unicase"/>
                <a:sym typeface="Delius Unicase"/>
              </a:defRPr>
            </a:lvl3pPr>
            <a:lvl4pPr lvl="3" rtl="0">
              <a:spcBef>
                <a:spcPts val="1600"/>
              </a:spcBef>
              <a:spcAft>
                <a:spcPts val="0"/>
              </a:spcAft>
              <a:buSzPts val="1800"/>
              <a:buFont typeface="Delius Unicase"/>
              <a:buNone/>
              <a:defRPr sz="1800" b="1">
                <a:latin typeface="Delius Unicase"/>
                <a:ea typeface="Delius Unicase"/>
                <a:cs typeface="Delius Unicase"/>
                <a:sym typeface="Delius Unicase"/>
              </a:defRPr>
            </a:lvl4pPr>
            <a:lvl5pPr lvl="4" rtl="0">
              <a:spcBef>
                <a:spcPts val="1600"/>
              </a:spcBef>
              <a:spcAft>
                <a:spcPts val="0"/>
              </a:spcAft>
              <a:buSzPts val="1800"/>
              <a:buFont typeface="Delius Unicase"/>
              <a:buNone/>
              <a:defRPr sz="1800" b="1">
                <a:latin typeface="Delius Unicase"/>
                <a:ea typeface="Delius Unicase"/>
                <a:cs typeface="Delius Unicase"/>
                <a:sym typeface="Delius Unicase"/>
              </a:defRPr>
            </a:lvl5pPr>
            <a:lvl6pPr lvl="5" rtl="0">
              <a:spcBef>
                <a:spcPts val="1600"/>
              </a:spcBef>
              <a:spcAft>
                <a:spcPts val="0"/>
              </a:spcAft>
              <a:buSzPts val="1800"/>
              <a:buFont typeface="Delius Unicase"/>
              <a:buNone/>
              <a:defRPr sz="1800" b="1">
                <a:latin typeface="Delius Unicase"/>
                <a:ea typeface="Delius Unicase"/>
                <a:cs typeface="Delius Unicase"/>
                <a:sym typeface="Delius Unicase"/>
              </a:defRPr>
            </a:lvl6pPr>
            <a:lvl7pPr lvl="6" rtl="0">
              <a:spcBef>
                <a:spcPts val="1600"/>
              </a:spcBef>
              <a:spcAft>
                <a:spcPts val="0"/>
              </a:spcAft>
              <a:buSzPts val="1800"/>
              <a:buFont typeface="Delius Unicase"/>
              <a:buNone/>
              <a:defRPr sz="1800" b="1">
                <a:latin typeface="Delius Unicase"/>
                <a:ea typeface="Delius Unicase"/>
                <a:cs typeface="Delius Unicase"/>
                <a:sym typeface="Delius Unicase"/>
              </a:defRPr>
            </a:lvl7pPr>
            <a:lvl8pPr lvl="7" rtl="0">
              <a:spcBef>
                <a:spcPts val="1600"/>
              </a:spcBef>
              <a:spcAft>
                <a:spcPts val="0"/>
              </a:spcAft>
              <a:buSzPts val="1800"/>
              <a:buFont typeface="Delius Unicase"/>
              <a:buNone/>
              <a:defRPr sz="1800" b="1">
                <a:latin typeface="Delius Unicase"/>
                <a:ea typeface="Delius Unicase"/>
                <a:cs typeface="Delius Unicase"/>
                <a:sym typeface="Delius Unicase"/>
              </a:defRPr>
            </a:lvl8pPr>
            <a:lvl9pPr lvl="8" rtl="0">
              <a:spcBef>
                <a:spcPts val="1600"/>
              </a:spcBef>
              <a:spcAft>
                <a:spcPts val="1600"/>
              </a:spcAft>
              <a:buSzPts val="1800"/>
              <a:buFont typeface="Delius Unicase"/>
              <a:buNone/>
              <a:defRPr sz="1800" b="1">
                <a:latin typeface="Delius Unicase"/>
                <a:ea typeface="Delius Unicase"/>
                <a:cs typeface="Delius Unicase"/>
                <a:sym typeface="Delius Unicase"/>
              </a:defRPr>
            </a:lvl9pPr>
          </a:lstStyle>
          <a:p>
            <a:endParaRPr/>
          </a:p>
        </p:txBody>
      </p:sp>
      <p:sp>
        <p:nvSpPr>
          <p:cNvPr id="829" name="Google Shape;829;p89"/>
          <p:cNvSpPr txBox="1">
            <a:spLocks noGrp="1"/>
          </p:cNvSpPr>
          <p:nvPr>
            <p:ph type="title" idx="3" hasCustomPrompt="1"/>
          </p:nvPr>
        </p:nvSpPr>
        <p:spPr>
          <a:xfrm>
            <a:off x="713225" y="1386925"/>
            <a:ext cx="3267000" cy="3600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4"/>
              </a:buClr>
              <a:buSzPts val="1800"/>
              <a:buNone/>
              <a:defRPr sz="1800">
                <a:solidFill>
                  <a:schemeClr val="lt1"/>
                </a:solidFill>
                <a:latin typeface="Delius Unicase"/>
                <a:ea typeface="Delius Unicase"/>
                <a:cs typeface="Delius Unicase"/>
                <a:sym typeface="Delius Unicase"/>
              </a:defRPr>
            </a:lvl1pPr>
            <a:lvl2pPr lvl="1" rtl="0">
              <a:spcBef>
                <a:spcPts val="0"/>
              </a:spcBef>
              <a:spcAft>
                <a:spcPts val="0"/>
              </a:spcAft>
              <a:buClr>
                <a:schemeClr val="accent4"/>
              </a:buClr>
              <a:buSzPts val="1800"/>
              <a:buNone/>
              <a:defRPr sz="1800">
                <a:solidFill>
                  <a:schemeClr val="accent4"/>
                </a:solidFill>
              </a:defRPr>
            </a:lvl2pPr>
            <a:lvl3pPr lvl="2" rtl="0">
              <a:spcBef>
                <a:spcPts val="0"/>
              </a:spcBef>
              <a:spcAft>
                <a:spcPts val="0"/>
              </a:spcAft>
              <a:buClr>
                <a:schemeClr val="accent4"/>
              </a:buClr>
              <a:buSzPts val="1800"/>
              <a:buNone/>
              <a:defRPr sz="1800">
                <a:solidFill>
                  <a:schemeClr val="accent4"/>
                </a:solidFill>
              </a:defRPr>
            </a:lvl3pPr>
            <a:lvl4pPr lvl="3" rtl="0">
              <a:spcBef>
                <a:spcPts val="0"/>
              </a:spcBef>
              <a:spcAft>
                <a:spcPts val="0"/>
              </a:spcAft>
              <a:buClr>
                <a:schemeClr val="accent4"/>
              </a:buClr>
              <a:buSzPts val="1800"/>
              <a:buNone/>
              <a:defRPr sz="1800">
                <a:solidFill>
                  <a:schemeClr val="accent4"/>
                </a:solidFill>
              </a:defRPr>
            </a:lvl4pPr>
            <a:lvl5pPr lvl="4" rtl="0">
              <a:spcBef>
                <a:spcPts val="0"/>
              </a:spcBef>
              <a:spcAft>
                <a:spcPts val="0"/>
              </a:spcAft>
              <a:buClr>
                <a:schemeClr val="accent4"/>
              </a:buClr>
              <a:buSzPts val="1800"/>
              <a:buNone/>
              <a:defRPr sz="1800">
                <a:solidFill>
                  <a:schemeClr val="accent4"/>
                </a:solidFill>
              </a:defRPr>
            </a:lvl5pPr>
            <a:lvl6pPr lvl="5" rtl="0">
              <a:spcBef>
                <a:spcPts val="0"/>
              </a:spcBef>
              <a:spcAft>
                <a:spcPts val="0"/>
              </a:spcAft>
              <a:buClr>
                <a:schemeClr val="accent4"/>
              </a:buClr>
              <a:buSzPts val="1800"/>
              <a:buNone/>
              <a:defRPr sz="1800">
                <a:solidFill>
                  <a:schemeClr val="accent4"/>
                </a:solidFill>
              </a:defRPr>
            </a:lvl6pPr>
            <a:lvl7pPr lvl="6" rtl="0">
              <a:spcBef>
                <a:spcPts val="0"/>
              </a:spcBef>
              <a:spcAft>
                <a:spcPts val="0"/>
              </a:spcAft>
              <a:buClr>
                <a:schemeClr val="accent4"/>
              </a:buClr>
              <a:buSzPts val="1800"/>
              <a:buNone/>
              <a:defRPr sz="1800">
                <a:solidFill>
                  <a:schemeClr val="accent4"/>
                </a:solidFill>
              </a:defRPr>
            </a:lvl7pPr>
            <a:lvl8pPr lvl="7" rtl="0">
              <a:spcBef>
                <a:spcPts val="0"/>
              </a:spcBef>
              <a:spcAft>
                <a:spcPts val="0"/>
              </a:spcAft>
              <a:buClr>
                <a:schemeClr val="accent4"/>
              </a:buClr>
              <a:buSzPts val="1800"/>
              <a:buNone/>
              <a:defRPr sz="1800">
                <a:solidFill>
                  <a:schemeClr val="accent4"/>
                </a:solidFill>
              </a:defRPr>
            </a:lvl8pPr>
            <a:lvl9pPr lvl="8" rtl="0">
              <a:spcBef>
                <a:spcPts val="0"/>
              </a:spcBef>
              <a:spcAft>
                <a:spcPts val="0"/>
              </a:spcAft>
              <a:buClr>
                <a:schemeClr val="accent4"/>
              </a:buClr>
              <a:buSzPts val="1800"/>
              <a:buNone/>
              <a:defRPr sz="1800">
                <a:solidFill>
                  <a:schemeClr val="accent4"/>
                </a:solidFill>
              </a:defRPr>
            </a:lvl9pPr>
          </a:lstStyle>
          <a:p>
            <a:r>
              <a:t>xx%</a:t>
            </a:r>
          </a:p>
        </p:txBody>
      </p:sp>
      <p:sp>
        <p:nvSpPr>
          <p:cNvPr id="830" name="Google Shape;830;p89"/>
          <p:cNvSpPr/>
          <p:nvPr/>
        </p:nvSpPr>
        <p:spPr>
          <a:xfrm>
            <a:off x="4628767" y="3516923"/>
            <a:ext cx="1138846" cy="423890"/>
          </a:xfrm>
          <a:custGeom>
            <a:avLst/>
            <a:gdLst/>
            <a:ahLst/>
            <a:cxnLst/>
            <a:rect l="l" t="t" r="r" b="b"/>
            <a:pathLst>
              <a:path w="36243" h="13490" extrusionOk="0">
                <a:moveTo>
                  <a:pt x="14002" y="0"/>
                </a:moveTo>
                <a:cubicBezTo>
                  <a:pt x="9370" y="0"/>
                  <a:pt x="5620" y="3750"/>
                  <a:pt x="5620" y="8370"/>
                </a:cubicBezTo>
                <a:lnTo>
                  <a:pt x="5620" y="8406"/>
                </a:lnTo>
                <a:cubicBezTo>
                  <a:pt x="5465" y="8394"/>
                  <a:pt x="5286" y="8370"/>
                  <a:pt x="5120" y="8370"/>
                </a:cubicBezTo>
                <a:cubicBezTo>
                  <a:pt x="2286" y="8370"/>
                  <a:pt x="0" y="10668"/>
                  <a:pt x="0" y="13490"/>
                </a:cubicBezTo>
                <a:lnTo>
                  <a:pt x="36243" y="13490"/>
                </a:lnTo>
                <a:cubicBezTo>
                  <a:pt x="35885" y="11144"/>
                  <a:pt x="33861" y="9370"/>
                  <a:pt x="31433" y="9370"/>
                </a:cubicBezTo>
                <a:cubicBezTo>
                  <a:pt x="30587" y="9370"/>
                  <a:pt x="29778" y="9596"/>
                  <a:pt x="29075" y="9966"/>
                </a:cubicBezTo>
                <a:cubicBezTo>
                  <a:pt x="27944" y="8251"/>
                  <a:pt x="26003" y="7120"/>
                  <a:pt x="23777" y="7120"/>
                </a:cubicBezTo>
                <a:cubicBezTo>
                  <a:pt x="23277" y="7120"/>
                  <a:pt x="22789" y="7179"/>
                  <a:pt x="22312" y="7299"/>
                </a:cubicBezTo>
                <a:cubicBezTo>
                  <a:pt x="21788" y="3179"/>
                  <a:pt x="18276" y="0"/>
                  <a:pt x="1400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1" name="Google Shape;831;p89"/>
          <p:cNvSpPr/>
          <p:nvPr/>
        </p:nvSpPr>
        <p:spPr>
          <a:xfrm>
            <a:off x="4115552" y="1753115"/>
            <a:ext cx="967144" cy="360014"/>
          </a:xfrm>
          <a:custGeom>
            <a:avLst/>
            <a:gdLst/>
            <a:ahLst/>
            <a:cxnLst/>
            <a:rect l="l" t="t" r="r" b="b"/>
            <a:pathLst>
              <a:path w="36243" h="13490" extrusionOk="0">
                <a:moveTo>
                  <a:pt x="14002" y="0"/>
                </a:moveTo>
                <a:cubicBezTo>
                  <a:pt x="9370" y="0"/>
                  <a:pt x="5620" y="3750"/>
                  <a:pt x="5620" y="8370"/>
                </a:cubicBezTo>
                <a:lnTo>
                  <a:pt x="5620" y="8406"/>
                </a:lnTo>
                <a:cubicBezTo>
                  <a:pt x="5465" y="8394"/>
                  <a:pt x="5286" y="8370"/>
                  <a:pt x="5120" y="8370"/>
                </a:cubicBezTo>
                <a:cubicBezTo>
                  <a:pt x="2286" y="8370"/>
                  <a:pt x="0" y="10668"/>
                  <a:pt x="0" y="13490"/>
                </a:cubicBezTo>
                <a:lnTo>
                  <a:pt x="36243" y="13490"/>
                </a:lnTo>
                <a:cubicBezTo>
                  <a:pt x="35885" y="11144"/>
                  <a:pt x="33861" y="9370"/>
                  <a:pt x="31433" y="9370"/>
                </a:cubicBezTo>
                <a:cubicBezTo>
                  <a:pt x="30587" y="9370"/>
                  <a:pt x="29778" y="9596"/>
                  <a:pt x="29075" y="9966"/>
                </a:cubicBezTo>
                <a:cubicBezTo>
                  <a:pt x="27944" y="8251"/>
                  <a:pt x="26003" y="7120"/>
                  <a:pt x="23777" y="7120"/>
                </a:cubicBezTo>
                <a:cubicBezTo>
                  <a:pt x="23277" y="7120"/>
                  <a:pt x="22789" y="7179"/>
                  <a:pt x="22312" y="7299"/>
                </a:cubicBezTo>
                <a:cubicBezTo>
                  <a:pt x="21788" y="3179"/>
                  <a:pt x="18276" y="0"/>
                  <a:pt x="1400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2" name="Google Shape;832;p89"/>
          <p:cNvSpPr/>
          <p:nvPr/>
        </p:nvSpPr>
        <p:spPr>
          <a:xfrm flipH="1">
            <a:off x="7012519" y="4037949"/>
            <a:ext cx="1138755" cy="423890"/>
          </a:xfrm>
          <a:custGeom>
            <a:avLst/>
            <a:gdLst/>
            <a:ahLst/>
            <a:cxnLst/>
            <a:rect l="l" t="t" r="r" b="b"/>
            <a:pathLst>
              <a:path w="36243" h="13490" extrusionOk="0">
                <a:moveTo>
                  <a:pt x="14002" y="0"/>
                </a:moveTo>
                <a:cubicBezTo>
                  <a:pt x="9370" y="0"/>
                  <a:pt x="5620" y="3750"/>
                  <a:pt x="5620" y="8370"/>
                </a:cubicBezTo>
                <a:lnTo>
                  <a:pt x="5620" y="8406"/>
                </a:lnTo>
                <a:cubicBezTo>
                  <a:pt x="5465" y="8394"/>
                  <a:pt x="5286" y="8370"/>
                  <a:pt x="5120" y="8370"/>
                </a:cubicBezTo>
                <a:cubicBezTo>
                  <a:pt x="2286" y="8370"/>
                  <a:pt x="0" y="10668"/>
                  <a:pt x="0" y="13490"/>
                </a:cubicBezTo>
                <a:lnTo>
                  <a:pt x="36243" y="13490"/>
                </a:lnTo>
                <a:cubicBezTo>
                  <a:pt x="35885" y="11144"/>
                  <a:pt x="33861" y="9370"/>
                  <a:pt x="31433" y="9370"/>
                </a:cubicBezTo>
                <a:cubicBezTo>
                  <a:pt x="30587" y="9370"/>
                  <a:pt x="29778" y="9596"/>
                  <a:pt x="29075" y="9966"/>
                </a:cubicBezTo>
                <a:cubicBezTo>
                  <a:pt x="27944" y="8251"/>
                  <a:pt x="26003" y="7120"/>
                  <a:pt x="23777" y="7120"/>
                </a:cubicBezTo>
                <a:cubicBezTo>
                  <a:pt x="23277" y="7120"/>
                  <a:pt x="22789" y="7179"/>
                  <a:pt x="22312" y="7299"/>
                </a:cubicBezTo>
                <a:cubicBezTo>
                  <a:pt x="21788" y="3179"/>
                  <a:pt x="18276" y="0"/>
                  <a:pt x="1400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3" name="Google Shape;833;p89"/>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matchingName="Title design 2">
  <p:cSld name="TITLE_ONLY_1_1_1_1">
    <p:bg>
      <p:bgPr>
        <a:solidFill>
          <a:schemeClr val="dk2"/>
        </a:solidFill>
        <a:effectLst/>
      </p:bgPr>
    </p:bg>
    <p:spTree>
      <p:nvGrpSpPr>
        <p:cNvPr id="1" name="Shape 834"/>
        <p:cNvGrpSpPr/>
        <p:nvPr/>
      </p:nvGrpSpPr>
      <p:grpSpPr>
        <a:xfrm>
          <a:off x="0" y="0"/>
          <a:ext cx="0" cy="0"/>
          <a:chOff x="0" y="0"/>
          <a:chExt cx="0" cy="0"/>
        </a:xfrm>
      </p:grpSpPr>
      <p:sp>
        <p:nvSpPr>
          <p:cNvPr id="835" name="Google Shape;835;p90"/>
          <p:cNvSpPr txBox="1">
            <a:spLocks noGrp="1"/>
          </p:cNvSpPr>
          <p:nvPr>
            <p:ph type="title"/>
          </p:nvPr>
        </p:nvSpPr>
        <p:spPr>
          <a:xfrm>
            <a:off x="2092450" y="445025"/>
            <a:ext cx="6331800" cy="5727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800"/>
              <a:buNone/>
              <a:defRPr sz="1800" b="0">
                <a:latin typeface="Source Sans Pro"/>
                <a:ea typeface="Source Sans Pro"/>
                <a:cs typeface="Source Sans Pro"/>
                <a:sym typeface="Source Sans Pro"/>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836" name="Google Shape;836;p90"/>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matchingName="Title and two columns 1">
  <p:cSld name="CUSTOM_9_1">
    <p:spTree>
      <p:nvGrpSpPr>
        <p:cNvPr id="1" name="Shape 837"/>
        <p:cNvGrpSpPr/>
        <p:nvPr/>
      </p:nvGrpSpPr>
      <p:grpSpPr>
        <a:xfrm>
          <a:off x="0" y="0"/>
          <a:ext cx="0" cy="0"/>
          <a:chOff x="0" y="0"/>
          <a:chExt cx="0" cy="0"/>
        </a:xfrm>
      </p:grpSpPr>
      <p:sp>
        <p:nvSpPr>
          <p:cNvPr id="838" name="Google Shape;838;p91"/>
          <p:cNvSpPr txBox="1">
            <a:spLocks noGrp="1"/>
          </p:cNvSpPr>
          <p:nvPr>
            <p:ph type="subTitle" idx="1"/>
          </p:nvPr>
        </p:nvSpPr>
        <p:spPr>
          <a:xfrm>
            <a:off x="4745775" y="3616375"/>
            <a:ext cx="2942100" cy="357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500"/>
              <a:buFont typeface="Archivo Black"/>
              <a:buNone/>
              <a:defRPr sz="2000">
                <a:solidFill>
                  <a:schemeClr val="dk1"/>
                </a:solidFill>
                <a:latin typeface="Archivo Black"/>
                <a:ea typeface="Archivo Black"/>
                <a:cs typeface="Archivo Black"/>
                <a:sym typeface="Archivo Black"/>
              </a:defRPr>
            </a:lvl1pPr>
            <a:lvl2pPr lvl="1" algn="ctr" rtl="0">
              <a:spcBef>
                <a:spcPts val="1600"/>
              </a:spcBef>
              <a:spcAft>
                <a:spcPts val="0"/>
              </a:spcAft>
              <a:buClr>
                <a:schemeClr val="dk1"/>
              </a:buClr>
              <a:buSzPts val="2500"/>
              <a:buFont typeface="Archivo Black"/>
              <a:buNone/>
              <a:defRPr sz="2500">
                <a:solidFill>
                  <a:schemeClr val="dk1"/>
                </a:solidFill>
                <a:latin typeface="Archivo Black"/>
                <a:ea typeface="Archivo Black"/>
                <a:cs typeface="Archivo Black"/>
                <a:sym typeface="Archivo Black"/>
              </a:defRPr>
            </a:lvl2pPr>
            <a:lvl3pPr lvl="2" algn="ctr" rtl="0">
              <a:spcBef>
                <a:spcPts val="1600"/>
              </a:spcBef>
              <a:spcAft>
                <a:spcPts val="0"/>
              </a:spcAft>
              <a:buClr>
                <a:schemeClr val="dk1"/>
              </a:buClr>
              <a:buSzPts val="2500"/>
              <a:buFont typeface="Archivo Black"/>
              <a:buNone/>
              <a:defRPr sz="2500">
                <a:solidFill>
                  <a:schemeClr val="dk1"/>
                </a:solidFill>
                <a:latin typeface="Archivo Black"/>
                <a:ea typeface="Archivo Black"/>
                <a:cs typeface="Archivo Black"/>
                <a:sym typeface="Archivo Black"/>
              </a:defRPr>
            </a:lvl3pPr>
            <a:lvl4pPr lvl="3" algn="ctr" rtl="0">
              <a:spcBef>
                <a:spcPts val="1600"/>
              </a:spcBef>
              <a:spcAft>
                <a:spcPts val="0"/>
              </a:spcAft>
              <a:buClr>
                <a:schemeClr val="dk1"/>
              </a:buClr>
              <a:buSzPts val="2500"/>
              <a:buFont typeface="Archivo Black"/>
              <a:buNone/>
              <a:defRPr sz="2500">
                <a:solidFill>
                  <a:schemeClr val="dk1"/>
                </a:solidFill>
                <a:latin typeface="Archivo Black"/>
                <a:ea typeface="Archivo Black"/>
                <a:cs typeface="Archivo Black"/>
                <a:sym typeface="Archivo Black"/>
              </a:defRPr>
            </a:lvl4pPr>
            <a:lvl5pPr lvl="4" algn="ctr" rtl="0">
              <a:spcBef>
                <a:spcPts val="1600"/>
              </a:spcBef>
              <a:spcAft>
                <a:spcPts val="0"/>
              </a:spcAft>
              <a:buClr>
                <a:schemeClr val="dk1"/>
              </a:buClr>
              <a:buSzPts val="2500"/>
              <a:buFont typeface="Archivo Black"/>
              <a:buNone/>
              <a:defRPr sz="2500">
                <a:solidFill>
                  <a:schemeClr val="dk1"/>
                </a:solidFill>
                <a:latin typeface="Archivo Black"/>
                <a:ea typeface="Archivo Black"/>
                <a:cs typeface="Archivo Black"/>
                <a:sym typeface="Archivo Black"/>
              </a:defRPr>
            </a:lvl5pPr>
            <a:lvl6pPr lvl="5" algn="ctr" rtl="0">
              <a:spcBef>
                <a:spcPts val="1600"/>
              </a:spcBef>
              <a:spcAft>
                <a:spcPts val="0"/>
              </a:spcAft>
              <a:buClr>
                <a:schemeClr val="dk1"/>
              </a:buClr>
              <a:buSzPts val="2500"/>
              <a:buFont typeface="Archivo Black"/>
              <a:buNone/>
              <a:defRPr sz="2500">
                <a:solidFill>
                  <a:schemeClr val="dk1"/>
                </a:solidFill>
                <a:latin typeface="Archivo Black"/>
                <a:ea typeface="Archivo Black"/>
                <a:cs typeface="Archivo Black"/>
                <a:sym typeface="Archivo Black"/>
              </a:defRPr>
            </a:lvl6pPr>
            <a:lvl7pPr lvl="6" algn="ctr" rtl="0">
              <a:spcBef>
                <a:spcPts val="1600"/>
              </a:spcBef>
              <a:spcAft>
                <a:spcPts val="0"/>
              </a:spcAft>
              <a:buClr>
                <a:schemeClr val="dk1"/>
              </a:buClr>
              <a:buSzPts val="2500"/>
              <a:buFont typeface="Archivo Black"/>
              <a:buNone/>
              <a:defRPr sz="2500">
                <a:solidFill>
                  <a:schemeClr val="dk1"/>
                </a:solidFill>
                <a:latin typeface="Archivo Black"/>
                <a:ea typeface="Archivo Black"/>
                <a:cs typeface="Archivo Black"/>
                <a:sym typeface="Archivo Black"/>
              </a:defRPr>
            </a:lvl7pPr>
            <a:lvl8pPr lvl="7" algn="ctr" rtl="0">
              <a:spcBef>
                <a:spcPts val="1600"/>
              </a:spcBef>
              <a:spcAft>
                <a:spcPts val="0"/>
              </a:spcAft>
              <a:buClr>
                <a:schemeClr val="dk1"/>
              </a:buClr>
              <a:buSzPts val="2500"/>
              <a:buFont typeface="Archivo Black"/>
              <a:buNone/>
              <a:defRPr sz="2500">
                <a:solidFill>
                  <a:schemeClr val="dk1"/>
                </a:solidFill>
                <a:latin typeface="Archivo Black"/>
                <a:ea typeface="Archivo Black"/>
                <a:cs typeface="Archivo Black"/>
                <a:sym typeface="Archivo Black"/>
              </a:defRPr>
            </a:lvl8pPr>
            <a:lvl9pPr lvl="8" algn="ctr" rtl="0">
              <a:spcBef>
                <a:spcPts val="1600"/>
              </a:spcBef>
              <a:spcAft>
                <a:spcPts val="1600"/>
              </a:spcAft>
              <a:buClr>
                <a:schemeClr val="dk1"/>
              </a:buClr>
              <a:buSzPts val="2500"/>
              <a:buFont typeface="Archivo Black"/>
              <a:buNone/>
              <a:defRPr sz="2500">
                <a:solidFill>
                  <a:schemeClr val="dk1"/>
                </a:solidFill>
                <a:latin typeface="Archivo Black"/>
                <a:ea typeface="Archivo Black"/>
                <a:cs typeface="Archivo Black"/>
                <a:sym typeface="Archivo Black"/>
              </a:defRPr>
            </a:lvl9pPr>
          </a:lstStyle>
          <a:p>
            <a:endParaRPr/>
          </a:p>
        </p:txBody>
      </p:sp>
      <p:sp>
        <p:nvSpPr>
          <p:cNvPr id="839" name="Google Shape;839;p91"/>
          <p:cNvSpPr txBox="1">
            <a:spLocks noGrp="1"/>
          </p:cNvSpPr>
          <p:nvPr>
            <p:ph type="subTitle" idx="2"/>
          </p:nvPr>
        </p:nvSpPr>
        <p:spPr>
          <a:xfrm>
            <a:off x="4909700" y="4003700"/>
            <a:ext cx="2614200" cy="652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b="0"/>
            </a:lvl1pPr>
            <a:lvl2pPr lvl="1" algn="ctr" rtl="0">
              <a:spcBef>
                <a:spcPts val="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840" name="Google Shape;840;p91"/>
          <p:cNvSpPr txBox="1">
            <a:spLocks noGrp="1"/>
          </p:cNvSpPr>
          <p:nvPr>
            <p:ph type="subTitle" idx="3"/>
          </p:nvPr>
        </p:nvSpPr>
        <p:spPr>
          <a:xfrm>
            <a:off x="1456129" y="3616375"/>
            <a:ext cx="2942100" cy="357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500"/>
              <a:buFont typeface="Archivo Black"/>
              <a:buNone/>
              <a:defRPr sz="2000">
                <a:solidFill>
                  <a:schemeClr val="dk1"/>
                </a:solidFill>
                <a:latin typeface="Archivo Black"/>
                <a:ea typeface="Archivo Black"/>
                <a:cs typeface="Archivo Black"/>
                <a:sym typeface="Archivo Black"/>
              </a:defRPr>
            </a:lvl1pPr>
            <a:lvl2pPr lvl="1" algn="ctr" rtl="0">
              <a:spcBef>
                <a:spcPts val="1600"/>
              </a:spcBef>
              <a:spcAft>
                <a:spcPts val="0"/>
              </a:spcAft>
              <a:buClr>
                <a:schemeClr val="dk1"/>
              </a:buClr>
              <a:buSzPts val="2500"/>
              <a:buFont typeface="Archivo Black"/>
              <a:buNone/>
              <a:defRPr sz="2500">
                <a:solidFill>
                  <a:schemeClr val="dk1"/>
                </a:solidFill>
                <a:latin typeface="Archivo Black"/>
                <a:ea typeface="Archivo Black"/>
                <a:cs typeface="Archivo Black"/>
                <a:sym typeface="Archivo Black"/>
              </a:defRPr>
            </a:lvl2pPr>
            <a:lvl3pPr lvl="2" algn="ctr" rtl="0">
              <a:spcBef>
                <a:spcPts val="1600"/>
              </a:spcBef>
              <a:spcAft>
                <a:spcPts val="0"/>
              </a:spcAft>
              <a:buClr>
                <a:schemeClr val="dk1"/>
              </a:buClr>
              <a:buSzPts val="2500"/>
              <a:buFont typeface="Archivo Black"/>
              <a:buNone/>
              <a:defRPr sz="2500">
                <a:solidFill>
                  <a:schemeClr val="dk1"/>
                </a:solidFill>
                <a:latin typeface="Archivo Black"/>
                <a:ea typeface="Archivo Black"/>
                <a:cs typeface="Archivo Black"/>
                <a:sym typeface="Archivo Black"/>
              </a:defRPr>
            </a:lvl3pPr>
            <a:lvl4pPr lvl="3" algn="ctr" rtl="0">
              <a:spcBef>
                <a:spcPts val="1600"/>
              </a:spcBef>
              <a:spcAft>
                <a:spcPts val="0"/>
              </a:spcAft>
              <a:buClr>
                <a:schemeClr val="dk1"/>
              </a:buClr>
              <a:buSzPts val="2500"/>
              <a:buFont typeface="Archivo Black"/>
              <a:buNone/>
              <a:defRPr sz="2500">
                <a:solidFill>
                  <a:schemeClr val="dk1"/>
                </a:solidFill>
                <a:latin typeface="Archivo Black"/>
                <a:ea typeface="Archivo Black"/>
                <a:cs typeface="Archivo Black"/>
                <a:sym typeface="Archivo Black"/>
              </a:defRPr>
            </a:lvl4pPr>
            <a:lvl5pPr lvl="4" algn="ctr" rtl="0">
              <a:spcBef>
                <a:spcPts val="1600"/>
              </a:spcBef>
              <a:spcAft>
                <a:spcPts val="0"/>
              </a:spcAft>
              <a:buClr>
                <a:schemeClr val="dk1"/>
              </a:buClr>
              <a:buSzPts val="2500"/>
              <a:buFont typeface="Archivo Black"/>
              <a:buNone/>
              <a:defRPr sz="2500">
                <a:solidFill>
                  <a:schemeClr val="dk1"/>
                </a:solidFill>
                <a:latin typeface="Archivo Black"/>
                <a:ea typeface="Archivo Black"/>
                <a:cs typeface="Archivo Black"/>
                <a:sym typeface="Archivo Black"/>
              </a:defRPr>
            </a:lvl5pPr>
            <a:lvl6pPr lvl="5" algn="ctr" rtl="0">
              <a:spcBef>
                <a:spcPts val="1600"/>
              </a:spcBef>
              <a:spcAft>
                <a:spcPts val="0"/>
              </a:spcAft>
              <a:buClr>
                <a:schemeClr val="dk1"/>
              </a:buClr>
              <a:buSzPts val="2500"/>
              <a:buFont typeface="Archivo Black"/>
              <a:buNone/>
              <a:defRPr sz="2500">
                <a:solidFill>
                  <a:schemeClr val="dk1"/>
                </a:solidFill>
                <a:latin typeface="Archivo Black"/>
                <a:ea typeface="Archivo Black"/>
                <a:cs typeface="Archivo Black"/>
                <a:sym typeface="Archivo Black"/>
              </a:defRPr>
            </a:lvl6pPr>
            <a:lvl7pPr lvl="6" algn="ctr" rtl="0">
              <a:spcBef>
                <a:spcPts val="1600"/>
              </a:spcBef>
              <a:spcAft>
                <a:spcPts val="0"/>
              </a:spcAft>
              <a:buClr>
                <a:schemeClr val="dk1"/>
              </a:buClr>
              <a:buSzPts val="2500"/>
              <a:buFont typeface="Archivo Black"/>
              <a:buNone/>
              <a:defRPr sz="2500">
                <a:solidFill>
                  <a:schemeClr val="dk1"/>
                </a:solidFill>
                <a:latin typeface="Archivo Black"/>
                <a:ea typeface="Archivo Black"/>
                <a:cs typeface="Archivo Black"/>
                <a:sym typeface="Archivo Black"/>
              </a:defRPr>
            </a:lvl7pPr>
            <a:lvl8pPr lvl="7" algn="ctr" rtl="0">
              <a:spcBef>
                <a:spcPts val="1600"/>
              </a:spcBef>
              <a:spcAft>
                <a:spcPts val="0"/>
              </a:spcAft>
              <a:buClr>
                <a:schemeClr val="dk1"/>
              </a:buClr>
              <a:buSzPts val="2500"/>
              <a:buFont typeface="Archivo Black"/>
              <a:buNone/>
              <a:defRPr sz="2500">
                <a:solidFill>
                  <a:schemeClr val="dk1"/>
                </a:solidFill>
                <a:latin typeface="Archivo Black"/>
                <a:ea typeface="Archivo Black"/>
                <a:cs typeface="Archivo Black"/>
                <a:sym typeface="Archivo Black"/>
              </a:defRPr>
            </a:lvl8pPr>
            <a:lvl9pPr lvl="8" algn="ctr" rtl="0">
              <a:spcBef>
                <a:spcPts val="1600"/>
              </a:spcBef>
              <a:spcAft>
                <a:spcPts val="1600"/>
              </a:spcAft>
              <a:buClr>
                <a:schemeClr val="dk1"/>
              </a:buClr>
              <a:buSzPts val="2500"/>
              <a:buFont typeface="Archivo Black"/>
              <a:buNone/>
              <a:defRPr sz="2500">
                <a:solidFill>
                  <a:schemeClr val="dk1"/>
                </a:solidFill>
                <a:latin typeface="Archivo Black"/>
                <a:ea typeface="Archivo Black"/>
                <a:cs typeface="Archivo Black"/>
                <a:sym typeface="Archivo Black"/>
              </a:defRPr>
            </a:lvl9pPr>
          </a:lstStyle>
          <a:p>
            <a:endParaRPr/>
          </a:p>
        </p:txBody>
      </p:sp>
      <p:sp>
        <p:nvSpPr>
          <p:cNvPr id="841" name="Google Shape;841;p91"/>
          <p:cNvSpPr txBox="1">
            <a:spLocks noGrp="1"/>
          </p:cNvSpPr>
          <p:nvPr>
            <p:ph type="subTitle" idx="4"/>
          </p:nvPr>
        </p:nvSpPr>
        <p:spPr>
          <a:xfrm>
            <a:off x="1620200" y="4003700"/>
            <a:ext cx="2614200" cy="652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b="0"/>
            </a:lvl1pPr>
            <a:lvl2pPr lvl="1" algn="ctr" rtl="0">
              <a:spcBef>
                <a:spcPts val="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842" name="Google Shape;842;p91"/>
          <p:cNvSpPr txBox="1">
            <a:spLocks noGrp="1"/>
          </p:cNvSpPr>
          <p:nvPr>
            <p:ph type="title"/>
          </p:nvPr>
        </p:nvSpPr>
        <p:spPr>
          <a:xfrm>
            <a:off x="713225" y="445025"/>
            <a:ext cx="77175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843" name="Google Shape;843;p91"/>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matchingName="Title and three columns 1">
  <p:cSld name="CUSTOM_1_1">
    <p:spTree>
      <p:nvGrpSpPr>
        <p:cNvPr id="1" name="Shape 844"/>
        <p:cNvGrpSpPr/>
        <p:nvPr/>
      </p:nvGrpSpPr>
      <p:grpSpPr>
        <a:xfrm>
          <a:off x="0" y="0"/>
          <a:ext cx="0" cy="0"/>
          <a:chOff x="0" y="0"/>
          <a:chExt cx="0" cy="0"/>
        </a:xfrm>
      </p:grpSpPr>
      <p:sp>
        <p:nvSpPr>
          <p:cNvPr id="845" name="Google Shape;845;p92"/>
          <p:cNvSpPr/>
          <p:nvPr/>
        </p:nvSpPr>
        <p:spPr>
          <a:xfrm rot="10800000" flipH="1">
            <a:off x="3484350" y="-789353"/>
            <a:ext cx="2175300" cy="1106100"/>
          </a:xfrm>
          <a:prstGeom prst="roundRect">
            <a:avLst>
              <a:gd name="adj" fmla="val 500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6" name="Google Shape;846;p92"/>
          <p:cNvSpPr/>
          <p:nvPr/>
        </p:nvSpPr>
        <p:spPr>
          <a:xfrm rot="10800000" flipH="1">
            <a:off x="945750" y="-789353"/>
            <a:ext cx="2175300" cy="1106100"/>
          </a:xfrm>
          <a:prstGeom prst="roundRect">
            <a:avLst>
              <a:gd name="adj" fmla="val 50000"/>
            </a:avLst>
          </a:prstGeom>
          <a:solidFill>
            <a:srgbClr val="DA76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7" name="Google Shape;847;p92"/>
          <p:cNvSpPr/>
          <p:nvPr/>
        </p:nvSpPr>
        <p:spPr>
          <a:xfrm rot="10800000" flipH="1">
            <a:off x="6015112" y="-789353"/>
            <a:ext cx="2175300" cy="1106100"/>
          </a:xfrm>
          <a:prstGeom prst="roundRect">
            <a:avLst>
              <a:gd name="adj" fmla="val 500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8" name="Google Shape;848;p92"/>
          <p:cNvSpPr/>
          <p:nvPr/>
        </p:nvSpPr>
        <p:spPr>
          <a:xfrm rot="10800000" flipH="1">
            <a:off x="945750" y="4819900"/>
            <a:ext cx="7244700" cy="1106100"/>
          </a:xfrm>
          <a:prstGeom prst="roundRect">
            <a:avLst>
              <a:gd name="adj" fmla="val 500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9" name="Google Shape;849;p92"/>
          <p:cNvSpPr/>
          <p:nvPr/>
        </p:nvSpPr>
        <p:spPr>
          <a:xfrm>
            <a:off x="8630425" y="2885425"/>
            <a:ext cx="952500" cy="952500"/>
          </a:xfrm>
          <a:prstGeom prst="ellipse">
            <a:avLst/>
          </a:prstGeom>
          <a:solidFill>
            <a:schemeClr val="lt1"/>
          </a:solidFill>
          <a:ln>
            <a:noFill/>
          </a:ln>
          <a:effectLst>
            <a:outerShdw blurRad="157163" dist="47625" dir="3180000" algn="bl" rotWithShape="0">
              <a:srgbClr val="666666">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0" name="Google Shape;850;p92"/>
          <p:cNvSpPr/>
          <p:nvPr/>
        </p:nvSpPr>
        <p:spPr>
          <a:xfrm>
            <a:off x="-317650" y="663975"/>
            <a:ext cx="952500" cy="952500"/>
          </a:xfrm>
          <a:prstGeom prst="ellipse">
            <a:avLst/>
          </a:prstGeom>
          <a:solidFill>
            <a:schemeClr val="lt1"/>
          </a:solidFill>
          <a:ln>
            <a:noFill/>
          </a:ln>
          <a:effectLst>
            <a:outerShdw blurRad="157163" dist="47625" dir="3180000" algn="bl" rotWithShape="0">
              <a:srgbClr val="666666">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1" name="Google Shape;851;p92"/>
          <p:cNvSpPr txBox="1">
            <a:spLocks noGrp="1"/>
          </p:cNvSpPr>
          <p:nvPr>
            <p:ph type="title"/>
          </p:nvPr>
        </p:nvSpPr>
        <p:spPr>
          <a:xfrm>
            <a:off x="963141" y="3367547"/>
            <a:ext cx="21753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24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endParaRPr/>
          </a:p>
        </p:txBody>
      </p:sp>
      <p:sp>
        <p:nvSpPr>
          <p:cNvPr id="852" name="Google Shape;852;p92"/>
          <p:cNvSpPr txBox="1">
            <a:spLocks noGrp="1"/>
          </p:cNvSpPr>
          <p:nvPr>
            <p:ph type="subTitle" idx="1"/>
          </p:nvPr>
        </p:nvSpPr>
        <p:spPr>
          <a:xfrm>
            <a:off x="963141" y="3837924"/>
            <a:ext cx="2175300" cy="572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853" name="Google Shape;853;p92"/>
          <p:cNvSpPr txBox="1">
            <a:spLocks noGrp="1"/>
          </p:cNvSpPr>
          <p:nvPr>
            <p:ph type="title" idx="2"/>
          </p:nvPr>
        </p:nvSpPr>
        <p:spPr>
          <a:xfrm>
            <a:off x="3484350" y="3367547"/>
            <a:ext cx="21753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24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endParaRPr/>
          </a:p>
        </p:txBody>
      </p:sp>
      <p:sp>
        <p:nvSpPr>
          <p:cNvPr id="854" name="Google Shape;854;p92"/>
          <p:cNvSpPr txBox="1">
            <a:spLocks noGrp="1"/>
          </p:cNvSpPr>
          <p:nvPr>
            <p:ph type="subTitle" idx="3"/>
          </p:nvPr>
        </p:nvSpPr>
        <p:spPr>
          <a:xfrm>
            <a:off x="3484350" y="3837924"/>
            <a:ext cx="2175300" cy="572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855" name="Google Shape;855;p92"/>
          <p:cNvSpPr txBox="1">
            <a:spLocks noGrp="1"/>
          </p:cNvSpPr>
          <p:nvPr>
            <p:ph type="title" idx="4"/>
          </p:nvPr>
        </p:nvSpPr>
        <p:spPr>
          <a:xfrm>
            <a:off x="6005559" y="3367547"/>
            <a:ext cx="21753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24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endParaRPr/>
          </a:p>
        </p:txBody>
      </p:sp>
      <p:sp>
        <p:nvSpPr>
          <p:cNvPr id="856" name="Google Shape;856;p92"/>
          <p:cNvSpPr txBox="1">
            <a:spLocks noGrp="1"/>
          </p:cNvSpPr>
          <p:nvPr>
            <p:ph type="subTitle" idx="5"/>
          </p:nvPr>
        </p:nvSpPr>
        <p:spPr>
          <a:xfrm>
            <a:off x="6005559" y="3837924"/>
            <a:ext cx="2175300" cy="572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857" name="Google Shape;857;p92"/>
          <p:cNvSpPr txBox="1">
            <a:spLocks noGrp="1"/>
          </p:cNvSpPr>
          <p:nvPr>
            <p:ph type="title" idx="6"/>
          </p:nvPr>
        </p:nvSpPr>
        <p:spPr>
          <a:xfrm>
            <a:off x="713225" y="368825"/>
            <a:ext cx="77082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858" name="Google Shape;858;p92"/>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matchingName="Thanks">
  <p:cSld name="CUSTOM_24">
    <p:spTree>
      <p:nvGrpSpPr>
        <p:cNvPr id="1" name="Shape 859"/>
        <p:cNvGrpSpPr/>
        <p:nvPr/>
      </p:nvGrpSpPr>
      <p:grpSpPr>
        <a:xfrm>
          <a:off x="0" y="0"/>
          <a:ext cx="0" cy="0"/>
          <a:chOff x="0" y="0"/>
          <a:chExt cx="0" cy="0"/>
        </a:xfrm>
      </p:grpSpPr>
      <p:sp>
        <p:nvSpPr>
          <p:cNvPr id="860" name="Google Shape;860;p93"/>
          <p:cNvSpPr txBox="1"/>
          <p:nvPr/>
        </p:nvSpPr>
        <p:spPr>
          <a:xfrm>
            <a:off x="4919100" y="3203750"/>
            <a:ext cx="3464100" cy="615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None/>
            </a:pPr>
            <a:r>
              <a:rPr lang="en" sz="1200">
                <a:solidFill>
                  <a:schemeClr val="dk1"/>
                </a:solidFill>
                <a:latin typeface="Roboto"/>
                <a:ea typeface="Roboto"/>
                <a:cs typeface="Roboto"/>
                <a:sym typeface="Roboto"/>
              </a:rPr>
              <a:t>CREDITS: This presentation template was created by </a:t>
            </a:r>
            <a:r>
              <a:rPr lang="en" sz="1200" b="1">
                <a:solidFill>
                  <a:schemeClr val="dk1"/>
                </a:solidFill>
                <a:uFill>
                  <a:noFill/>
                </a:uFill>
                <a:latin typeface="Roboto"/>
                <a:ea typeface="Roboto"/>
                <a:cs typeface="Roboto"/>
                <a:sym typeface="Roboto"/>
                <a:hlinkClick r:id="rId2">
                  <a:extLst>
                    <a:ext uri="{A12FA001-AC4F-418D-AE19-62706E023703}">
                      <ahyp:hlinkClr xmlns:ahyp="http://schemas.microsoft.com/office/drawing/2018/hyperlinkcolor" val="tx"/>
                    </a:ext>
                  </a:extLst>
                </a:hlinkClick>
              </a:rPr>
              <a:t>Slidesgo</a:t>
            </a:r>
            <a:r>
              <a:rPr lang="en" sz="1200">
                <a:solidFill>
                  <a:schemeClr val="dk1"/>
                </a:solidFill>
                <a:latin typeface="Roboto"/>
                <a:ea typeface="Roboto"/>
                <a:cs typeface="Roboto"/>
                <a:sym typeface="Roboto"/>
              </a:rPr>
              <a:t>, including icons by </a:t>
            </a:r>
            <a:r>
              <a:rPr lang="en" sz="1200" b="1">
                <a:solidFill>
                  <a:schemeClr val="dk1"/>
                </a:solidFill>
                <a:uFill>
                  <a:noFill/>
                </a:uFill>
                <a:latin typeface="Roboto"/>
                <a:ea typeface="Roboto"/>
                <a:cs typeface="Roboto"/>
                <a:sym typeface="Roboto"/>
                <a:hlinkClick r:id="rId3">
                  <a:extLst>
                    <a:ext uri="{A12FA001-AC4F-418D-AE19-62706E023703}">
                      <ahyp:hlinkClr xmlns:ahyp="http://schemas.microsoft.com/office/drawing/2018/hyperlinkcolor" val="tx"/>
                    </a:ext>
                  </a:extLst>
                </a:hlinkClick>
              </a:rPr>
              <a:t>Flaticon</a:t>
            </a:r>
            <a:r>
              <a:rPr lang="en" sz="1200" b="1">
                <a:solidFill>
                  <a:schemeClr val="dk1"/>
                </a:solidFill>
                <a:latin typeface="Roboto"/>
                <a:ea typeface="Roboto"/>
                <a:cs typeface="Roboto"/>
                <a:sym typeface="Roboto"/>
              </a:rPr>
              <a:t> </a:t>
            </a:r>
            <a:r>
              <a:rPr lang="en" sz="1200">
                <a:solidFill>
                  <a:schemeClr val="dk1"/>
                </a:solidFill>
                <a:latin typeface="Roboto"/>
                <a:ea typeface="Roboto"/>
                <a:cs typeface="Roboto"/>
                <a:sym typeface="Roboto"/>
              </a:rPr>
              <a:t>and infographics &amp; images by </a:t>
            </a:r>
            <a:r>
              <a:rPr lang="en" sz="1200" b="1">
                <a:solidFill>
                  <a:schemeClr val="dk1"/>
                </a:solidFill>
                <a:uFill>
                  <a:noFill/>
                </a:uFill>
                <a:latin typeface="Roboto"/>
                <a:ea typeface="Roboto"/>
                <a:cs typeface="Roboto"/>
                <a:sym typeface="Roboto"/>
                <a:hlinkClick r:id="rId4">
                  <a:extLst>
                    <a:ext uri="{A12FA001-AC4F-418D-AE19-62706E023703}">
                      <ahyp:hlinkClr xmlns:ahyp="http://schemas.microsoft.com/office/drawing/2018/hyperlinkcolor" val="tx"/>
                    </a:ext>
                  </a:extLst>
                </a:hlinkClick>
              </a:rPr>
              <a:t>Freepik</a:t>
            </a:r>
            <a:endParaRPr sz="1200" b="1">
              <a:solidFill>
                <a:schemeClr val="dk1"/>
              </a:solidFill>
              <a:latin typeface="Roboto"/>
              <a:ea typeface="Roboto"/>
              <a:cs typeface="Roboto"/>
              <a:sym typeface="Roboto"/>
            </a:endParaRPr>
          </a:p>
        </p:txBody>
      </p:sp>
      <p:sp>
        <p:nvSpPr>
          <p:cNvPr id="861" name="Google Shape;861;p93"/>
          <p:cNvSpPr/>
          <p:nvPr/>
        </p:nvSpPr>
        <p:spPr>
          <a:xfrm>
            <a:off x="0" y="4819900"/>
            <a:ext cx="9144000" cy="1106100"/>
          </a:xfrm>
          <a:prstGeom prst="roundRect">
            <a:avLst>
              <a:gd name="adj" fmla="val 500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862" name="Google Shape;862;p93"/>
          <p:cNvPicPr preferRelativeResize="0"/>
          <p:nvPr/>
        </p:nvPicPr>
        <p:blipFill>
          <a:blip r:embed="rId5">
            <a:alphaModFix amt="65000"/>
          </a:blip>
          <a:stretch>
            <a:fillRect/>
          </a:stretch>
        </p:blipFill>
        <p:spPr>
          <a:xfrm>
            <a:off x="4707302" y="-3343587"/>
            <a:ext cx="4357327" cy="4278086"/>
          </a:xfrm>
          <a:prstGeom prst="rect">
            <a:avLst/>
          </a:prstGeom>
          <a:noFill/>
          <a:ln>
            <a:noFill/>
          </a:ln>
        </p:spPr>
      </p:pic>
      <p:pic>
        <p:nvPicPr>
          <p:cNvPr id="863" name="Google Shape;863;p93"/>
          <p:cNvPicPr preferRelativeResize="0"/>
          <p:nvPr/>
        </p:nvPicPr>
        <p:blipFill>
          <a:blip r:embed="rId5">
            <a:alphaModFix amt="65000"/>
          </a:blip>
          <a:stretch>
            <a:fillRect/>
          </a:stretch>
        </p:blipFill>
        <p:spPr>
          <a:xfrm>
            <a:off x="8271250" y="2234550"/>
            <a:ext cx="2246699" cy="2205837"/>
          </a:xfrm>
          <a:prstGeom prst="rect">
            <a:avLst/>
          </a:prstGeom>
          <a:noFill/>
          <a:ln>
            <a:noFill/>
          </a:ln>
        </p:spPr>
      </p:pic>
      <p:sp>
        <p:nvSpPr>
          <p:cNvPr id="864" name="Google Shape;864;p93"/>
          <p:cNvSpPr txBox="1">
            <a:spLocks noGrp="1"/>
          </p:cNvSpPr>
          <p:nvPr>
            <p:ph type="ctrTitle"/>
          </p:nvPr>
        </p:nvSpPr>
        <p:spPr>
          <a:xfrm>
            <a:off x="4919150" y="706050"/>
            <a:ext cx="3464100" cy="796200"/>
          </a:xfrm>
          <a:prstGeom prst="rect">
            <a:avLst/>
          </a:prstGeom>
        </p:spPr>
        <p:txBody>
          <a:bodyPr spcFirstLastPara="1" wrap="square" lIns="91425" tIns="91425" rIns="91425" bIns="91425" anchor="ctr" anchorCtr="0">
            <a:noAutofit/>
          </a:bodyPr>
          <a:lstStyle>
            <a:lvl1pPr lvl="0" algn="r" rtl="0">
              <a:lnSpc>
                <a:spcPct val="90000"/>
              </a:lnSpc>
              <a:spcBef>
                <a:spcPts val="0"/>
              </a:spcBef>
              <a:spcAft>
                <a:spcPts val="0"/>
              </a:spcAft>
              <a:buSzPts val="5200"/>
              <a:buNone/>
              <a:defRPr sz="5800">
                <a:solidFill>
                  <a:schemeClr val="lt2"/>
                </a:solidFill>
                <a:latin typeface="Poppins SemiBold"/>
                <a:ea typeface="Poppins SemiBold"/>
                <a:cs typeface="Poppins SemiBold"/>
                <a:sym typeface="Poppins SemiBold"/>
              </a:defRPr>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865" name="Google Shape;865;p93"/>
          <p:cNvSpPr txBox="1">
            <a:spLocks noGrp="1"/>
          </p:cNvSpPr>
          <p:nvPr>
            <p:ph type="subTitle" idx="1"/>
          </p:nvPr>
        </p:nvSpPr>
        <p:spPr>
          <a:xfrm>
            <a:off x="4919150" y="1614925"/>
            <a:ext cx="3464100" cy="14406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2800"/>
              <a:buNone/>
              <a:defRPr>
                <a:solidFill>
                  <a:srgbClr val="3E3E3E"/>
                </a:solidFill>
                <a:latin typeface="Roboto"/>
                <a:ea typeface="Roboto"/>
                <a:cs typeface="Roboto"/>
                <a:sym typeface="Roboto"/>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pic>
        <p:nvPicPr>
          <p:cNvPr id="866" name="Google Shape;866;p93"/>
          <p:cNvPicPr preferRelativeResize="0"/>
          <p:nvPr/>
        </p:nvPicPr>
        <p:blipFill>
          <a:blip r:embed="rId5">
            <a:alphaModFix amt="65000"/>
          </a:blip>
          <a:stretch>
            <a:fillRect/>
          </a:stretch>
        </p:blipFill>
        <p:spPr>
          <a:xfrm>
            <a:off x="81075" y="76500"/>
            <a:ext cx="4986224" cy="4895549"/>
          </a:xfrm>
          <a:prstGeom prst="rect">
            <a:avLst/>
          </a:prstGeom>
          <a:noFill/>
          <a:ln>
            <a:noFill/>
          </a:ln>
        </p:spPr>
      </p:pic>
      <p:sp>
        <p:nvSpPr>
          <p:cNvPr id="867" name="Google Shape;867;p93"/>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matchingName="Numbers and text">
  <p:cSld name="CUSTOM_8_1">
    <p:spTree>
      <p:nvGrpSpPr>
        <p:cNvPr id="1" name="Shape 868"/>
        <p:cNvGrpSpPr/>
        <p:nvPr/>
      </p:nvGrpSpPr>
      <p:grpSpPr>
        <a:xfrm>
          <a:off x="0" y="0"/>
          <a:ext cx="0" cy="0"/>
          <a:chOff x="0" y="0"/>
          <a:chExt cx="0" cy="0"/>
        </a:xfrm>
      </p:grpSpPr>
      <p:sp>
        <p:nvSpPr>
          <p:cNvPr id="869" name="Google Shape;869;p94"/>
          <p:cNvSpPr/>
          <p:nvPr/>
        </p:nvSpPr>
        <p:spPr>
          <a:xfrm>
            <a:off x="-8250" y="0"/>
            <a:ext cx="713100" cy="5143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0" name="Google Shape;870;p94"/>
          <p:cNvSpPr/>
          <p:nvPr/>
        </p:nvSpPr>
        <p:spPr>
          <a:xfrm flipH="1">
            <a:off x="8430900" y="0"/>
            <a:ext cx="713100" cy="5143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871" name="Google Shape;871;p94"/>
          <p:cNvCxnSpPr/>
          <p:nvPr/>
        </p:nvCxnSpPr>
        <p:spPr>
          <a:xfrm>
            <a:off x="714375" y="4603225"/>
            <a:ext cx="4229100" cy="0"/>
          </a:xfrm>
          <a:prstGeom prst="straightConnector1">
            <a:avLst/>
          </a:prstGeom>
          <a:noFill/>
          <a:ln w="9525" cap="flat" cmpd="sng">
            <a:solidFill>
              <a:schemeClr val="dk1"/>
            </a:solidFill>
            <a:prstDash val="solid"/>
            <a:round/>
            <a:headEnd type="none" w="med" len="med"/>
            <a:tailEnd type="none" w="med" len="med"/>
          </a:ln>
        </p:spPr>
      </p:cxnSp>
      <p:sp>
        <p:nvSpPr>
          <p:cNvPr id="872" name="Google Shape;872;p94"/>
          <p:cNvSpPr txBox="1">
            <a:spLocks noGrp="1"/>
          </p:cNvSpPr>
          <p:nvPr>
            <p:ph type="title" hasCustomPrompt="1"/>
          </p:nvPr>
        </p:nvSpPr>
        <p:spPr>
          <a:xfrm>
            <a:off x="1604094" y="3031100"/>
            <a:ext cx="4107000" cy="581100"/>
          </a:xfrm>
          <a:prstGeom prst="rect">
            <a:avLst/>
          </a:prstGeom>
        </p:spPr>
        <p:txBody>
          <a:bodyPr spcFirstLastPara="1" wrap="square" lIns="91425" tIns="0" rIns="91425" bIns="0" anchor="ctr" anchorCtr="0">
            <a:noAutofit/>
          </a:bodyPr>
          <a:lstStyle>
            <a:lvl1pPr lvl="0" algn="r" rtl="0">
              <a:spcBef>
                <a:spcPts val="0"/>
              </a:spcBef>
              <a:spcAft>
                <a:spcPts val="0"/>
              </a:spcAft>
              <a:buSzPts val="12000"/>
              <a:buNone/>
              <a:defRPr sz="6000" b="1"/>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873" name="Google Shape;873;p94"/>
          <p:cNvSpPr txBox="1">
            <a:spLocks noGrp="1"/>
          </p:cNvSpPr>
          <p:nvPr>
            <p:ph type="title" idx="2" hasCustomPrompt="1"/>
          </p:nvPr>
        </p:nvSpPr>
        <p:spPr>
          <a:xfrm>
            <a:off x="3356700" y="1040066"/>
            <a:ext cx="4107000" cy="581100"/>
          </a:xfrm>
          <a:prstGeom prst="rect">
            <a:avLst/>
          </a:prstGeom>
        </p:spPr>
        <p:txBody>
          <a:bodyPr spcFirstLastPara="1" wrap="square" lIns="91425" tIns="0" rIns="91425" bIns="0" anchor="ctr" anchorCtr="0">
            <a:noAutofit/>
          </a:bodyPr>
          <a:lstStyle>
            <a:lvl1pPr lvl="0" rtl="0">
              <a:spcBef>
                <a:spcPts val="0"/>
              </a:spcBef>
              <a:spcAft>
                <a:spcPts val="0"/>
              </a:spcAft>
              <a:buSzPts val="12000"/>
              <a:buNone/>
              <a:defRPr sz="6000" b="1"/>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874" name="Google Shape;874;p94"/>
          <p:cNvSpPr txBox="1">
            <a:spLocks noGrp="1"/>
          </p:cNvSpPr>
          <p:nvPr>
            <p:ph type="subTitle" idx="1"/>
          </p:nvPr>
        </p:nvSpPr>
        <p:spPr>
          <a:xfrm>
            <a:off x="1604107" y="3630934"/>
            <a:ext cx="4107000" cy="472500"/>
          </a:xfrm>
          <a:prstGeom prst="rect">
            <a:avLst/>
          </a:prstGeom>
        </p:spPr>
        <p:txBody>
          <a:bodyPr spcFirstLastPara="1" wrap="square" lIns="91425" tIns="0" rIns="91425" bIns="0" anchor="ctr" anchorCtr="0">
            <a:noAutofit/>
          </a:bodyPr>
          <a:lstStyle>
            <a:lvl1pPr lvl="0" algn="r" rtl="0">
              <a:lnSpc>
                <a:spcPct val="100000"/>
              </a:lnSpc>
              <a:spcBef>
                <a:spcPts val="0"/>
              </a:spcBef>
              <a:spcAft>
                <a:spcPts val="0"/>
              </a:spcAft>
              <a:buSzPts val="1800"/>
              <a:buNone/>
              <a:defRPr sz="1600"/>
            </a:lvl1pPr>
            <a:lvl2pPr lvl="1" algn="ctr" rtl="0">
              <a:lnSpc>
                <a:spcPct val="100000"/>
              </a:lnSpc>
              <a:spcBef>
                <a:spcPts val="0"/>
              </a:spcBef>
              <a:spcAft>
                <a:spcPts val="0"/>
              </a:spcAft>
              <a:buSzPts val="1800"/>
              <a:buNone/>
              <a:defRPr sz="1800"/>
            </a:lvl2pPr>
            <a:lvl3pPr lvl="2" algn="ctr" rtl="0">
              <a:lnSpc>
                <a:spcPct val="100000"/>
              </a:lnSpc>
              <a:spcBef>
                <a:spcPts val="0"/>
              </a:spcBef>
              <a:spcAft>
                <a:spcPts val="0"/>
              </a:spcAft>
              <a:buSzPts val="1800"/>
              <a:buNone/>
              <a:defRPr sz="1800"/>
            </a:lvl3pPr>
            <a:lvl4pPr lvl="3" algn="ctr" rtl="0">
              <a:lnSpc>
                <a:spcPct val="100000"/>
              </a:lnSpc>
              <a:spcBef>
                <a:spcPts val="0"/>
              </a:spcBef>
              <a:spcAft>
                <a:spcPts val="0"/>
              </a:spcAft>
              <a:buSzPts val="1800"/>
              <a:buNone/>
              <a:defRPr sz="1800"/>
            </a:lvl4pPr>
            <a:lvl5pPr lvl="4" algn="ctr" rtl="0">
              <a:lnSpc>
                <a:spcPct val="100000"/>
              </a:lnSpc>
              <a:spcBef>
                <a:spcPts val="0"/>
              </a:spcBef>
              <a:spcAft>
                <a:spcPts val="0"/>
              </a:spcAft>
              <a:buSzPts val="1800"/>
              <a:buNone/>
              <a:defRPr sz="1800"/>
            </a:lvl5pPr>
            <a:lvl6pPr lvl="5" algn="ctr" rtl="0">
              <a:lnSpc>
                <a:spcPct val="100000"/>
              </a:lnSpc>
              <a:spcBef>
                <a:spcPts val="0"/>
              </a:spcBef>
              <a:spcAft>
                <a:spcPts val="0"/>
              </a:spcAft>
              <a:buSzPts val="1800"/>
              <a:buNone/>
              <a:defRPr sz="1800"/>
            </a:lvl6pPr>
            <a:lvl7pPr lvl="6" algn="ctr" rtl="0">
              <a:lnSpc>
                <a:spcPct val="100000"/>
              </a:lnSpc>
              <a:spcBef>
                <a:spcPts val="0"/>
              </a:spcBef>
              <a:spcAft>
                <a:spcPts val="0"/>
              </a:spcAft>
              <a:buSzPts val="1800"/>
              <a:buNone/>
              <a:defRPr sz="1800"/>
            </a:lvl7pPr>
            <a:lvl8pPr lvl="7" algn="ctr" rtl="0">
              <a:lnSpc>
                <a:spcPct val="100000"/>
              </a:lnSpc>
              <a:spcBef>
                <a:spcPts val="0"/>
              </a:spcBef>
              <a:spcAft>
                <a:spcPts val="0"/>
              </a:spcAft>
              <a:buSzPts val="1800"/>
              <a:buNone/>
              <a:defRPr sz="1800"/>
            </a:lvl8pPr>
            <a:lvl9pPr lvl="8" algn="ctr" rtl="0">
              <a:lnSpc>
                <a:spcPct val="100000"/>
              </a:lnSpc>
              <a:spcBef>
                <a:spcPts val="0"/>
              </a:spcBef>
              <a:spcAft>
                <a:spcPts val="0"/>
              </a:spcAft>
              <a:buSzPts val="1800"/>
              <a:buNone/>
              <a:defRPr sz="1800"/>
            </a:lvl9pPr>
          </a:lstStyle>
          <a:p>
            <a:endParaRPr/>
          </a:p>
        </p:txBody>
      </p:sp>
      <p:sp>
        <p:nvSpPr>
          <p:cNvPr id="875" name="Google Shape;875;p94"/>
          <p:cNvSpPr txBox="1">
            <a:spLocks noGrp="1"/>
          </p:cNvSpPr>
          <p:nvPr>
            <p:ph type="subTitle" idx="3"/>
          </p:nvPr>
        </p:nvSpPr>
        <p:spPr>
          <a:xfrm>
            <a:off x="3356707" y="1641621"/>
            <a:ext cx="4107000" cy="472500"/>
          </a:xfrm>
          <a:prstGeom prst="rect">
            <a:avLst/>
          </a:prstGeom>
        </p:spPr>
        <p:txBody>
          <a:bodyPr spcFirstLastPara="1" wrap="square" lIns="91425" tIns="0" rIns="91425" bIns="0" anchor="ctr" anchorCtr="0">
            <a:noAutofit/>
          </a:bodyPr>
          <a:lstStyle>
            <a:lvl1pPr lvl="0" rtl="0">
              <a:lnSpc>
                <a:spcPct val="100000"/>
              </a:lnSpc>
              <a:spcBef>
                <a:spcPts val="0"/>
              </a:spcBef>
              <a:spcAft>
                <a:spcPts val="0"/>
              </a:spcAft>
              <a:buSzPts val="1800"/>
              <a:buNone/>
              <a:defRPr sz="1600"/>
            </a:lvl1pPr>
            <a:lvl2pPr lvl="1" algn="ctr" rtl="0">
              <a:lnSpc>
                <a:spcPct val="100000"/>
              </a:lnSpc>
              <a:spcBef>
                <a:spcPts val="0"/>
              </a:spcBef>
              <a:spcAft>
                <a:spcPts val="0"/>
              </a:spcAft>
              <a:buSzPts val="1800"/>
              <a:buNone/>
              <a:defRPr sz="1800"/>
            </a:lvl2pPr>
            <a:lvl3pPr lvl="2" algn="ctr" rtl="0">
              <a:lnSpc>
                <a:spcPct val="100000"/>
              </a:lnSpc>
              <a:spcBef>
                <a:spcPts val="0"/>
              </a:spcBef>
              <a:spcAft>
                <a:spcPts val="0"/>
              </a:spcAft>
              <a:buSzPts val="1800"/>
              <a:buNone/>
              <a:defRPr sz="1800"/>
            </a:lvl3pPr>
            <a:lvl4pPr lvl="3" algn="ctr" rtl="0">
              <a:lnSpc>
                <a:spcPct val="100000"/>
              </a:lnSpc>
              <a:spcBef>
                <a:spcPts val="0"/>
              </a:spcBef>
              <a:spcAft>
                <a:spcPts val="0"/>
              </a:spcAft>
              <a:buSzPts val="1800"/>
              <a:buNone/>
              <a:defRPr sz="1800"/>
            </a:lvl4pPr>
            <a:lvl5pPr lvl="4" algn="ctr" rtl="0">
              <a:lnSpc>
                <a:spcPct val="100000"/>
              </a:lnSpc>
              <a:spcBef>
                <a:spcPts val="0"/>
              </a:spcBef>
              <a:spcAft>
                <a:spcPts val="0"/>
              </a:spcAft>
              <a:buSzPts val="1800"/>
              <a:buNone/>
              <a:defRPr sz="1800"/>
            </a:lvl5pPr>
            <a:lvl6pPr lvl="5" algn="ctr" rtl="0">
              <a:lnSpc>
                <a:spcPct val="100000"/>
              </a:lnSpc>
              <a:spcBef>
                <a:spcPts val="0"/>
              </a:spcBef>
              <a:spcAft>
                <a:spcPts val="0"/>
              </a:spcAft>
              <a:buSzPts val="1800"/>
              <a:buNone/>
              <a:defRPr sz="1800"/>
            </a:lvl6pPr>
            <a:lvl7pPr lvl="6" algn="ctr" rtl="0">
              <a:lnSpc>
                <a:spcPct val="100000"/>
              </a:lnSpc>
              <a:spcBef>
                <a:spcPts val="0"/>
              </a:spcBef>
              <a:spcAft>
                <a:spcPts val="0"/>
              </a:spcAft>
              <a:buSzPts val="1800"/>
              <a:buNone/>
              <a:defRPr sz="1800"/>
            </a:lvl7pPr>
            <a:lvl8pPr lvl="7" algn="ctr" rtl="0">
              <a:lnSpc>
                <a:spcPct val="100000"/>
              </a:lnSpc>
              <a:spcBef>
                <a:spcPts val="0"/>
              </a:spcBef>
              <a:spcAft>
                <a:spcPts val="0"/>
              </a:spcAft>
              <a:buSzPts val="1800"/>
              <a:buNone/>
              <a:defRPr sz="1800"/>
            </a:lvl8pPr>
            <a:lvl9pPr lvl="8" algn="ctr" rtl="0">
              <a:lnSpc>
                <a:spcPct val="100000"/>
              </a:lnSpc>
              <a:spcBef>
                <a:spcPts val="0"/>
              </a:spcBef>
              <a:spcAft>
                <a:spcPts val="0"/>
              </a:spcAft>
              <a:buSzPts val="1800"/>
              <a:buNone/>
              <a:defRPr sz="1800"/>
            </a:lvl9pPr>
          </a:lstStyle>
          <a:p>
            <a:endParaRPr/>
          </a:p>
        </p:txBody>
      </p:sp>
      <p:sp>
        <p:nvSpPr>
          <p:cNvPr id="876" name="Google Shape;876;p94"/>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matchingName="Numbers and text 2">
  <p:cSld name="CUSTOM_8_2">
    <p:spTree>
      <p:nvGrpSpPr>
        <p:cNvPr id="1" name="Shape 877"/>
        <p:cNvGrpSpPr/>
        <p:nvPr/>
      </p:nvGrpSpPr>
      <p:grpSpPr>
        <a:xfrm>
          <a:off x="0" y="0"/>
          <a:ext cx="0" cy="0"/>
          <a:chOff x="0" y="0"/>
          <a:chExt cx="0" cy="0"/>
        </a:xfrm>
      </p:grpSpPr>
      <p:sp>
        <p:nvSpPr>
          <p:cNvPr id="878" name="Google Shape;878;p95"/>
          <p:cNvSpPr/>
          <p:nvPr/>
        </p:nvSpPr>
        <p:spPr>
          <a:xfrm>
            <a:off x="-8250" y="0"/>
            <a:ext cx="713100" cy="5143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9" name="Google Shape;879;p95"/>
          <p:cNvSpPr/>
          <p:nvPr/>
        </p:nvSpPr>
        <p:spPr>
          <a:xfrm flipH="1">
            <a:off x="8430900" y="0"/>
            <a:ext cx="713100" cy="5143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880" name="Google Shape;880;p95"/>
          <p:cNvCxnSpPr/>
          <p:nvPr/>
        </p:nvCxnSpPr>
        <p:spPr>
          <a:xfrm>
            <a:off x="714375" y="4603225"/>
            <a:ext cx="4229100" cy="0"/>
          </a:xfrm>
          <a:prstGeom prst="straightConnector1">
            <a:avLst/>
          </a:prstGeom>
          <a:noFill/>
          <a:ln w="9525" cap="flat" cmpd="sng">
            <a:solidFill>
              <a:schemeClr val="dk1"/>
            </a:solidFill>
            <a:prstDash val="solid"/>
            <a:round/>
            <a:headEnd type="none" w="med" len="med"/>
            <a:tailEnd type="none" w="med" len="med"/>
          </a:ln>
        </p:spPr>
      </p:cxnSp>
      <p:sp>
        <p:nvSpPr>
          <p:cNvPr id="881" name="Google Shape;881;p95"/>
          <p:cNvSpPr txBox="1">
            <a:spLocks noGrp="1"/>
          </p:cNvSpPr>
          <p:nvPr>
            <p:ph type="title" hasCustomPrompt="1"/>
          </p:nvPr>
        </p:nvSpPr>
        <p:spPr>
          <a:xfrm>
            <a:off x="1604094" y="3031100"/>
            <a:ext cx="4107000" cy="581100"/>
          </a:xfrm>
          <a:prstGeom prst="rect">
            <a:avLst/>
          </a:prstGeom>
        </p:spPr>
        <p:txBody>
          <a:bodyPr spcFirstLastPara="1" wrap="square" lIns="91425" tIns="0" rIns="91425" bIns="0" anchor="ctr" anchorCtr="0">
            <a:noAutofit/>
          </a:bodyPr>
          <a:lstStyle>
            <a:lvl1pPr lvl="0" algn="r" rtl="0">
              <a:spcBef>
                <a:spcPts val="0"/>
              </a:spcBef>
              <a:spcAft>
                <a:spcPts val="0"/>
              </a:spcAft>
              <a:buSzPts val="12000"/>
              <a:buNone/>
              <a:defRPr sz="6000" b="1"/>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882" name="Google Shape;882;p95"/>
          <p:cNvSpPr txBox="1">
            <a:spLocks noGrp="1"/>
          </p:cNvSpPr>
          <p:nvPr>
            <p:ph type="title" idx="2" hasCustomPrompt="1"/>
          </p:nvPr>
        </p:nvSpPr>
        <p:spPr>
          <a:xfrm>
            <a:off x="3356700" y="1040066"/>
            <a:ext cx="4107000" cy="581100"/>
          </a:xfrm>
          <a:prstGeom prst="rect">
            <a:avLst/>
          </a:prstGeom>
        </p:spPr>
        <p:txBody>
          <a:bodyPr spcFirstLastPara="1" wrap="square" lIns="91425" tIns="0" rIns="91425" bIns="0" anchor="ctr" anchorCtr="0">
            <a:noAutofit/>
          </a:bodyPr>
          <a:lstStyle>
            <a:lvl1pPr lvl="0" rtl="0">
              <a:spcBef>
                <a:spcPts val="0"/>
              </a:spcBef>
              <a:spcAft>
                <a:spcPts val="0"/>
              </a:spcAft>
              <a:buSzPts val="12000"/>
              <a:buNone/>
              <a:defRPr sz="6000" b="1"/>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883" name="Google Shape;883;p95"/>
          <p:cNvSpPr txBox="1">
            <a:spLocks noGrp="1"/>
          </p:cNvSpPr>
          <p:nvPr>
            <p:ph type="subTitle" idx="1"/>
          </p:nvPr>
        </p:nvSpPr>
        <p:spPr>
          <a:xfrm>
            <a:off x="1604107" y="3630934"/>
            <a:ext cx="4107000" cy="472500"/>
          </a:xfrm>
          <a:prstGeom prst="rect">
            <a:avLst/>
          </a:prstGeom>
        </p:spPr>
        <p:txBody>
          <a:bodyPr spcFirstLastPara="1" wrap="square" lIns="91425" tIns="0" rIns="91425" bIns="0" anchor="ctr" anchorCtr="0">
            <a:noAutofit/>
          </a:bodyPr>
          <a:lstStyle>
            <a:lvl1pPr lvl="0" algn="r" rtl="0">
              <a:lnSpc>
                <a:spcPct val="100000"/>
              </a:lnSpc>
              <a:spcBef>
                <a:spcPts val="0"/>
              </a:spcBef>
              <a:spcAft>
                <a:spcPts val="0"/>
              </a:spcAft>
              <a:buSzPts val="1800"/>
              <a:buNone/>
              <a:defRPr sz="1600"/>
            </a:lvl1pPr>
            <a:lvl2pPr lvl="1" algn="ctr" rtl="0">
              <a:lnSpc>
                <a:spcPct val="100000"/>
              </a:lnSpc>
              <a:spcBef>
                <a:spcPts val="0"/>
              </a:spcBef>
              <a:spcAft>
                <a:spcPts val="0"/>
              </a:spcAft>
              <a:buSzPts val="1800"/>
              <a:buNone/>
              <a:defRPr sz="1800"/>
            </a:lvl2pPr>
            <a:lvl3pPr lvl="2" algn="ctr" rtl="0">
              <a:lnSpc>
                <a:spcPct val="100000"/>
              </a:lnSpc>
              <a:spcBef>
                <a:spcPts val="0"/>
              </a:spcBef>
              <a:spcAft>
                <a:spcPts val="0"/>
              </a:spcAft>
              <a:buSzPts val="1800"/>
              <a:buNone/>
              <a:defRPr sz="1800"/>
            </a:lvl3pPr>
            <a:lvl4pPr lvl="3" algn="ctr" rtl="0">
              <a:lnSpc>
                <a:spcPct val="100000"/>
              </a:lnSpc>
              <a:spcBef>
                <a:spcPts val="0"/>
              </a:spcBef>
              <a:spcAft>
                <a:spcPts val="0"/>
              </a:spcAft>
              <a:buSzPts val="1800"/>
              <a:buNone/>
              <a:defRPr sz="1800"/>
            </a:lvl4pPr>
            <a:lvl5pPr lvl="4" algn="ctr" rtl="0">
              <a:lnSpc>
                <a:spcPct val="100000"/>
              </a:lnSpc>
              <a:spcBef>
                <a:spcPts val="0"/>
              </a:spcBef>
              <a:spcAft>
                <a:spcPts val="0"/>
              </a:spcAft>
              <a:buSzPts val="1800"/>
              <a:buNone/>
              <a:defRPr sz="1800"/>
            </a:lvl5pPr>
            <a:lvl6pPr lvl="5" algn="ctr" rtl="0">
              <a:lnSpc>
                <a:spcPct val="100000"/>
              </a:lnSpc>
              <a:spcBef>
                <a:spcPts val="0"/>
              </a:spcBef>
              <a:spcAft>
                <a:spcPts val="0"/>
              </a:spcAft>
              <a:buSzPts val="1800"/>
              <a:buNone/>
              <a:defRPr sz="1800"/>
            </a:lvl6pPr>
            <a:lvl7pPr lvl="6" algn="ctr" rtl="0">
              <a:lnSpc>
                <a:spcPct val="100000"/>
              </a:lnSpc>
              <a:spcBef>
                <a:spcPts val="0"/>
              </a:spcBef>
              <a:spcAft>
                <a:spcPts val="0"/>
              </a:spcAft>
              <a:buSzPts val="1800"/>
              <a:buNone/>
              <a:defRPr sz="1800"/>
            </a:lvl7pPr>
            <a:lvl8pPr lvl="7" algn="ctr" rtl="0">
              <a:lnSpc>
                <a:spcPct val="100000"/>
              </a:lnSpc>
              <a:spcBef>
                <a:spcPts val="0"/>
              </a:spcBef>
              <a:spcAft>
                <a:spcPts val="0"/>
              </a:spcAft>
              <a:buSzPts val="1800"/>
              <a:buNone/>
              <a:defRPr sz="1800"/>
            </a:lvl8pPr>
            <a:lvl9pPr lvl="8" algn="ctr" rtl="0">
              <a:lnSpc>
                <a:spcPct val="100000"/>
              </a:lnSpc>
              <a:spcBef>
                <a:spcPts val="0"/>
              </a:spcBef>
              <a:spcAft>
                <a:spcPts val="0"/>
              </a:spcAft>
              <a:buSzPts val="1800"/>
              <a:buNone/>
              <a:defRPr sz="1800"/>
            </a:lvl9pPr>
          </a:lstStyle>
          <a:p>
            <a:endParaRPr/>
          </a:p>
        </p:txBody>
      </p:sp>
      <p:sp>
        <p:nvSpPr>
          <p:cNvPr id="884" name="Google Shape;884;p95"/>
          <p:cNvSpPr txBox="1">
            <a:spLocks noGrp="1"/>
          </p:cNvSpPr>
          <p:nvPr>
            <p:ph type="subTitle" idx="3"/>
          </p:nvPr>
        </p:nvSpPr>
        <p:spPr>
          <a:xfrm>
            <a:off x="3356707" y="1641621"/>
            <a:ext cx="4107000" cy="472500"/>
          </a:xfrm>
          <a:prstGeom prst="rect">
            <a:avLst/>
          </a:prstGeom>
        </p:spPr>
        <p:txBody>
          <a:bodyPr spcFirstLastPara="1" wrap="square" lIns="91425" tIns="0" rIns="91425" bIns="0" anchor="ctr" anchorCtr="0">
            <a:noAutofit/>
          </a:bodyPr>
          <a:lstStyle>
            <a:lvl1pPr lvl="0" rtl="0">
              <a:lnSpc>
                <a:spcPct val="100000"/>
              </a:lnSpc>
              <a:spcBef>
                <a:spcPts val="0"/>
              </a:spcBef>
              <a:spcAft>
                <a:spcPts val="0"/>
              </a:spcAft>
              <a:buSzPts val="1800"/>
              <a:buNone/>
              <a:defRPr sz="1600"/>
            </a:lvl1pPr>
            <a:lvl2pPr lvl="1" algn="ctr" rtl="0">
              <a:lnSpc>
                <a:spcPct val="100000"/>
              </a:lnSpc>
              <a:spcBef>
                <a:spcPts val="0"/>
              </a:spcBef>
              <a:spcAft>
                <a:spcPts val="0"/>
              </a:spcAft>
              <a:buSzPts val="1800"/>
              <a:buNone/>
              <a:defRPr sz="1800"/>
            </a:lvl2pPr>
            <a:lvl3pPr lvl="2" algn="ctr" rtl="0">
              <a:lnSpc>
                <a:spcPct val="100000"/>
              </a:lnSpc>
              <a:spcBef>
                <a:spcPts val="0"/>
              </a:spcBef>
              <a:spcAft>
                <a:spcPts val="0"/>
              </a:spcAft>
              <a:buSzPts val="1800"/>
              <a:buNone/>
              <a:defRPr sz="1800"/>
            </a:lvl3pPr>
            <a:lvl4pPr lvl="3" algn="ctr" rtl="0">
              <a:lnSpc>
                <a:spcPct val="100000"/>
              </a:lnSpc>
              <a:spcBef>
                <a:spcPts val="0"/>
              </a:spcBef>
              <a:spcAft>
                <a:spcPts val="0"/>
              </a:spcAft>
              <a:buSzPts val="1800"/>
              <a:buNone/>
              <a:defRPr sz="1800"/>
            </a:lvl4pPr>
            <a:lvl5pPr lvl="4" algn="ctr" rtl="0">
              <a:lnSpc>
                <a:spcPct val="100000"/>
              </a:lnSpc>
              <a:spcBef>
                <a:spcPts val="0"/>
              </a:spcBef>
              <a:spcAft>
                <a:spcPts val="0"/>
              </a:spcAft>
              <a:buSzPts val="1800"/>
              <a:buNone/>
              <a:defRPr sz="1800"/>
            </a:lvl5pPr>
            <a:lvl6pPr lvl="5" algn="ctr" rtl="0">
              <a:lnSpc>
                <a:spcPct val="100000"/>
              </a:lnSpc>
              <a:spcBef>
                <a:spcPts val="0"/>
              </a:spcBef>
              <a:spcAft>
                <a:spcPts val="0"/>
              </a:spcAft>
              <a:buSzPts val="1800"/>
              <a:buNone/>
              <a:defRPr sz="1800"/>
            </a:lvl6pPr>
            <a:lvl7pPr lvl="6" algn="ctr" rtl="0">
              <a:lnSpc>
                <a:spcPct val="100000"/>
              </a:lnSpc>
              <a:spcBef>
                <a:spcPts val="0"/>
              </a:spcBef>
              <a:spcAft>
                <a:spcPts val="0"/>
              </a:spcAft>
              <a:buSzPts val="1800"/>
              <a:buNone/>
              <a:defRPr sz="1800"/>
            </a:lvl7pPr>
            <a:lvl8pPr lvl="7" algn="ctr" rtl="0">
              <a:lnSpc>
                <a:spcPct val="100000"/>
              </a:lnSpc>
              <a:spcBef>
                <a:spcPts val="0"/>
              </a:spcBef>
              <a:spcAft>
                <a:spcPts val="0"/>
              </a:spcAft>
              <a:buSzPts val="1800"/>
              <a:buNone/>
              <a:defRPr sz="1800"/>
            </a:lvl8pPr>
            <a:lvl9pPr lvl="8" algn="ctr" rtl="0">
              <a:lnSpc>
                <a:spcPct val="100000"/>
              </a:lnSpc>
              <a:spcBef>
                <a:spcPts val="0"/>
              </a:spcBef>
              <a:spcAft>
                <a:spcPts val="0"/>
              </a:spcAft>
              <a:buSzPts val="1800"/>
              <a:buNone/>
              <a:defRPr sz="1800"/>
            </a:lvl9pPr>
          </a:lstStyle>
          <a:p>
            <a:endParaRPr/>
          </a:p>
        </p:txBody>
      </p:sp>
      <p:sp>
        <p:nvSpPr>
          <p:cNvPr id="885" name="Google Shape;885;p95"/>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matchingName="Title and text 4">
  <p:cSld name="CUSTOM_7_1_1_1">
    <p:spTree>
      <p:nvGrpSpPr>
        <p:cNvPr id="1" name="Shape 886"/>
        <p:cNvGrpSpPr/>
        <p:nvPr/>
      </p:nvGrpSpPr>
      <p:grpSpPr>
        <a:xfrm>
          <a:off x="0" y="0"/>
          <a:ext cx="0" cy="0"/>
          <a:chOff x="0" y="0"/>
          <a:chExt cx="0" cy="0"/>
        </a:xfrm>
      </p:grpSpPr>
      <p:sp>
        <p:nvSpPr>
          <p:cNvPr id="887" name="Google Shape;887;p96"/>
          <p:cNvSpPr/>
          <p:nvPr/>
        </p:nvSpPr>
        <p:spPr>
          <a:xfrm>
            <a:off x="0" y="0"/>
            <a:ext cx="9144000" cy="11430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888" name="Google Shape;888;p96"/>
          <p:cNvCxnSpPr/>
          <p:nvPr/>
        </p:nvCxnSpPr>
        <p:spPr>
          <a:xfrm>
            <a:off x="4579950" y="4603225"/>
            <a:ext cx="4573500" cy="0"/>
          </a:xfrm>
          <a:prstGeom prst="straightConnector1">
            <a:avLst/>
          </a:prstGeom>
          <a:noFill/>
          <a:ln w="9525" cap="flat" cmpd="sng">
            <a:solidFill>
              <a:schemeClr val="dk1"/>
            </a:solidFill>
            <a:prstDash val="solid"/>
            <a:round/>
            <a:headEnd type="none" w="med" len="med"/>
            <a:tailEnd type="none" w="med" len="med"/>
          </a:ln>
        </p:spPr>
      </p:cxnSp>
      <p:sp>
        <p:nvSpPr>
          <p:cNvPr id="889" name="Google Shape;889;p96"/>
          <p:cNvSpPr/>
          <p:nvPr/>
        </p:nvSpPr>
        <p:spPr>
          <a:xfrm rot="-1381799" flipH="1">
            <a:off x="184483" y="126438"/>
            <a:ext cx="1057481" cy="1057481"/>
          </a:xfrm>
          <a:prstGeom prst="blockArc">
            <a:avLst>
              <a:gd name="adj1" fmla="val 10800000"/>
              <a:gd name="adj2" fmla="val 0"/>
              <a:gd name="adj3" fmla="val 25000"/>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0" name="Google Shape;890;p96"/>
          <p:cNvSpPr txBox="1">
            <a:spLocks noGrp="1"/>
          </p:cNvSpPr>
          <p:nvPr>
            <p:ph type="subTitle" idx="1"/>
          </p:nvPr>
        </p:nvSpPr>
        <p:spPr>
          <a:xfrm>
            <a:off x="5133975" y="3114095"/>
            <a:ext cx="3181500" cy="9783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6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891" name="Google Shape;891;p96"/>
          <p:cNvSpPr txBox="1">
            <a:spLocks noGrp="1"/>
          </p:cNvSpPr>
          <p:nvPr>
            <p:ph type="title"/>
          </p:nvPr>
        </p:nvSpPr>
        <p:spPr>
          <a:xfrm>
            <a:off x="713225" y="368825"/>
            <a:ext cx="77178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892" name="Google Shape;892;p96"/>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matchingName="Title Slide PTIFY">
  <p:cSld name="Title Slide PTIFY">
    <p:spTree>
      <p:nvGrpSpPr>
        <p:cNvPr id="1" name="Shape 899"/>
        <p:cNvGrpSpPr/>
        <p:nvPr/>
      </p:nvGrpSpPr>
      <p:grpSpPr>
        <a:xfrm>
          <a:off x="0" y="0"/>
          <a:ext cx="0" cy="0"/>
          <a:chOff x="0" y="0"/>
          <a:chExt cx="0" cy="0"/>
        </a:xfrm>
      </p:grpSpPr>
      <p:sp>
        <p:nvSpPr>
          <p:cNvPr id="900" name="Google Shape;900;p98"/>
          <p:cNvSpPr txBox="1">
            <a:spLocks noGrp="1"/>
          </p:cNvSpPr>
          <p:nvPr>
            <p:ph type="sldNum" idx="12"/>
          </p:nvPr>
        </p:nvSpPr>
        <p:spPr>
          <a:xfrm>
            <a:off x="8556784" y="4749851"/>
            <a:ext cx="548700" cy="393600"/>
          </a:xfrm>
          <a:prstGeom prst="rect">
            <a:avLst/>
          </a:prstGeom>
        </p:spPr>
        <p:txBody>
          <a:bodyPr spcFirstLastPara="1" wrap="square" lIns="68575" tIns="34275" rIns="68575" bIns="34275" anchor="t" anchorCtr="0">
            <a:noAutofit/>
          </a:bodyPr>
          <a:lstStyle>
            <a:lvl1pPr lvl="0" rtl="0">
              <a:buNone/>
              <a:defRPr sz="1300">
                <a:solidFill>
                  <a:schemeClr val="dk1"/>
                </a:solidFill>
              </a:defRPr>
            </a:lvl1pPr>
            <a:lvl2pPr lvl="1" rtl="0">
              <a:buNone/>
              <a:defRPr sz="1300">
                <a:solidFill>
                  <a:schemeClr val="dk1"/>
                </a:solidFill>
              </a:defRPr>
            </a:lvl2pPr>
            <a:lvl3pPr lvl="2" rtl="0">
              <a:buNone/>
              <a:defRPr sz="1300">
                <a:solidFill>
                  <a:schemeClr val="dk1"/>
                </a:solidFill>
              </a:defRPr>
            </a:lvl3pPr>
            <a:lvl4pPr lvl="3" rtl="0">
              <a:buNone/>
              <a:defRPr sz="1300">
                <a:solidFill>
                  <a:schemeClr val="dk1"/>
                </a:solidFill>
              </a:defRPr>
            </a:lvl4pPr>
            <a:lvl5pPr lvl="4" rtl="0">
              <a:buNone/>
              <a:defRPr sz="1300">
                <a:solidFill>
                  <a:schemeClr val="dk1"/>
                </a:solidFill>
              </a:defRPr>
            </a:lvl5pPr>
            <a:lvl6pPr lvl="5" rtl="0">
              <a:buNone/>
              <a:defRPr sz="1300">
                <a:solidFill>
                  <a:schemeClr val="dk1"/>
                </a:solidFill>
              </a:defRPr>
            </a:lvl6pPr>
            <a:lvl7pPr lvl="6" rtl="0">
              <a:buNone/>
              <a:defRPr sz="1300">
                <a:solidFill>
                  <a:schemeClr val="dk1"/>
                </a:solidFill>
              </a:defRPr>
            </a:lvl7pPr>
            <a:lvl8pPr lvl="7" rtl="0">
              <a:buNone/>
              <a:defRPr sz="1300">
                <a:solidFill>
                  <a:schemeClr val="dk1"/>
                </a:solidFill>
              </a:defRPr>
            </a:lvl8pPr>
            <a:lvl9pPr lvl="8" rtl="0">
              <a:buNone/>
              <a:defRPr sz="1300">
                <a:solidFill>
                  <a:schemeClr val="dk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901"/>
        <p:cNvGrpSpPr/>
        <p:nvPr/>
      </p:nvGrpSpPr>
      <p:grpSpPr>
        <a:xfrm>
          <a:off x="0" y="0"/>
          <a:ext cx="0" cy="0"/>
          <a:chOff x="0" y="0"/>
          <a:chExt cx="0" cy="0"/>
        </a:xfrm>
      </p:grpSpPr>
      <p:sp>
        <p:nvSpPr>
          <p:cNvPr id="902" name="Google Shape;902;p99"/>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lnSpc>
                <a:spcPct val="100000"/>
              </a:lnSpc>
              <a:spcBef>
                <a:spcPts val="0"/>
              </a:spcBef>
              <a:spcAft>
                <a:spcPts val="0"/>
              </a:spcAft>
              <a:buSzPts val="1100"/>
              <a:buNone/>
              <a:defRPr/>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
        <p:nvSpPr>
          <p:cNvPr id="903" name="Google Shape;903;p99"/>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lnSpc>
                <a:spcPct val="100000"/>
              </a:lnSpc>
              <a:spcBef>
                <a:spcPts val="0"/>
              </a:spcBef>
              <a:spcAft>
                <a:spcPts val="0"/>
              </a:spcAft>
              <a:buSzPts val="1100"/>
              <a:buNone/>
              <a:defRPr/>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
        <p:nvSpPr>
          <p:cNvPr id="904" name="Google Shape;904;p99"/>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matchingName="THREE COLUMNS 4">
  <p:cSld name="THREE COLUMNS 4">
    <p:spTree>
      <p:nvGrpSpPr>
        <p:cNvPr id="1" name="Shape 905"/>
        <p:cNvGrpSpPr/>
        <p:nvPr/>
      </p:nvGrpSpPr>
      <p:grpSpPr>
        <a:xfrm>
          <a:off x="0" y="0"/>
          <a:ext cx="0" cy="0"/>
          <a:chOff x="0" y="0"/>
          <a:chExt cx="0" cy="0"/>
        </a:xfrm>
      </p:grpSpPr>
      <p:sp>
        <p:nvSpPr>
          <p:cNvPr id="906" name="Google Shape;906;p100"/>
          <p:cNvSpPr txBox="1">
            <a:spLocks noGrp="1"/>
          </p:cNvSpPr>
          <p:nvPr>
            <p:ph type="title"/>
          </p:nvPr>
        </p:nvSpPr>
        <p:spPr>
          <a:xfrm>
            <a:off x="717525" y="542750"/>
            <a:ext cx="7709100" cy="572700"/>
          </a:xfrm>
          <a:prstGeom prst="rect">
            <a:avLst/>
          </a:prstGeom>
          <a:noFill/>
          <a:ln>
            <a:noFill/>
          </a:ln>
        </p:spPr>
        <p:txBody>
          <a:bodyPr spcFirstLastPara="1" wrap="square" lIns="68575" tIns="68575" rIns="68575" bIns="68575" anchor="t" anchorCtr="0">
            <a:noAutofit/>
          </a:bodyPr>
          <a:lstStyle>
            <a:lvl1pPr lvl="0" algn="l" rtl="0">
              <a:lnSpc>
                <a:spcPct val="90000"/>
              </a:lnSpc>
              <a:spcBef>
                <a:spcPts val="0"/>
              </a:spcBef>
              <a:spcAft>
                <a:spcPts val="0"/>
              </a:spcAft>
              <a:buClr>
                <a:schemeClr val="dk1"/>
              </a:buClr>
              <a:buSzPts val="1800"/>
              <a:buFont typeface="Calibri"/>
              <a:buNone/>
              <a:defRPr sz="2400"/>
            </a:lvl1pPr>
            <a:lvl2pPr lvl="1" algn="ctr" rtl="0">
              <a:lnSpc>
                <a:spcPct val="100000"/>
              </a:lnSpc>
              <a:spcBef>
                <a:spcPts val="0"/>
              </a:spcBef>
              <a:spcAft>
                <a:spcPts val="0"/>
              </a:spcAft>
              <a:buSzPts val="1800"/>
              <a:buNone/>
              <a:defRPr sz="2400"/>
            </a:lvl2pPr>
            <a:lvl3pPr lvl="2" algn="ctr" rtl="0">
              <a:lnSpc>
                <a:spcPct val="100000"/>
              </a:lnSpc>
              <a:spcBef>
                <a:spcPts val="0"/>
              </a:spcBef>
              <a:spcAft>
                <a:spcPts val="0"/>
              </a:spcAft>
              <a:buSzPts val="1800"/>
              <a:buNone/>
              <a:defRPr sz="2400"/>
            </a:lvl3pPr>
            <a:lvl4pPr lvl="3" algn="ctr" rtl="0">
              <a:lnSpc>
                <a:spcPct val="100000"/>
              </a:lnSpc>
              <a:spcBef>
                <a:spcPts val="0"/>
              </a:spcBef>
              <a:spcAft>
                <a:spcPts val="0"/>
              </a:spcAft>
              <a:buSzPts val="1800"/>
              <a:buNone/>
              <a:defRPr sz="2400"/>
            </a:lvl4pPr>
            <a:lvl5pPr lvl="4" algn="ctr" rtl="0">
              <a:lnSpc>
                <a:spcPct val="100000"/>
              </a:lnSpc>
              <a:spcBef>
                <a:spcPts val="0"/>
              </a:spcBef>
              <a:spcAft>
                <a:spcPts val="0"/>
              </a:spcAft>
              <a:buSzPts val="1800"/>
              <a:buNone/>
              <a:defRPr sz="2400"/>
            </a:lvl5pPr>
            <a:lvl6pPr lvl="5" algn="ctr" rtl="0">
              <a:lnSpc>
                <a:spcPct val="100000"/>
              </a:lnSpc>
              <a:spcBef>
                <a:spcPts val="0"/>
              </a:spcBef>
              <a:spcAft>
                <a:spcPts val="0"/>
              </a:spcAft>
              <a:buSzPts val="1800"/>
              <a:buNone/>
              <a:defRPr sz="2400"/>
            </a:lvl6pPr>
            <a:lvl7pPr lvl="6" algn="ctr" rtl="0">
              <a:lnSpc>
                <a:spcPct val="100000"/>
              </a:lnSpc>
              <a:spcBef>
                <a:spcPts val="0"/>
              </a:spcBef>
              <a:spcAft>
                <a:spcPts val="0"/>
              </a:spcAft>
              <a:buSzPts val="1800"/>
              <a:buNone/>
              <a:defRPr sz="2400"/>
            </a:lvl7pPr>
            <a:lvl8pPr lvl="7" algn="ctr" rtl="0">
              <a:lnSpc>
                <a:spcPct val="100000"/>
              </a:lnSpc>
              <a:spcBef>
                <a:spcPts val="0"/>
              </a:spcBef>
              <a:spcAft>
                <a:spcPts val="0"/>
              </a:spcAft>
              <a:buSzPts val="1800"/>
              <a:buNone/>
              <a:defRPr sz="2400"/>
            </a:lvl8pPr>
            <a:lvl9pPr lvl="8" algn="ctr" rtl="0">
              <a:lnSpc>
                <a:spcPct val="100000"/>
              </a:lnSpc>
              <a:spcBef>
                <a:spcPts val="0"/>
              </a:spcBef>
              <a:spcAft>
                <a:spcPts val="0"/>
              </a:spcAft>
              <a:buSzPts val="1800"/>
              <a:buNone/>
              <a:defRPr sz="2400"/>
            </a:lvl9pPr>
          </a:lstStyle>
          <a:p>
            <a:endParaRPr/>
          </a:p>
        </p:txBody>
      </p:sp>
      <p:sp>
        <p:nvSpPr>
          <p:cNvPr id="907" name="Google Shape;907;p100"/>
          <p:cNvSpPr txBox="1">
            <a:spLocks noGrp="1"/>
          </p:cNvSpPr>
          <p:nvPr>
            <p:ph type="title" idx="2"/>
          </p:nvPr>
        </p:nvSpPr>
        <p:spPr>
          <a:xfrm>
            <a:off x="5517700" y="695150"/>
            <a:ext cx="2706900" cy="492600"/>
          </a:xfrm>
          <a:prstGeom prst="rect">
            <a:avLst/>
          </a:prstGeom>
          <a:noFill/>
          <a:ln>
            <a:noFill/>
          </a:ln>
        </p:spPr>
        <p:txBody>
          <a:bodyPr spcFirstLastPara="1" wrap="square" lIns="68575" tIns="68575" rIns="68575" bIns="68575" anchor="b" anchorCtr="0">
            <a:noAutofit/>
          </a:bodyPr>
          <a:lstStyle>
            <a:lvl1pPr lvl="0" algn="l" rtl="0">
              <a:lnSpc>
                <a:spcPct val="90000"/>
              </a:lnSpc>
              <a:spcBef>
                <a:spcPts val="0"/>
              </a:spcBef>
              <a:spcAft>
                <a:spcPts val="0"/>
              </a:spcAft>
              <a:buClr>
                <a:schemeClr val="dk1"/>
              </a:buClr>
              <a:buSzPts val="1800"/>
              <a:buFont typeface="Calibri"/>
              <a:buNone/>
              <a:defRPr sz="1800"/>
            </a:lvl1pPr>
            <a:lvl2pPr lvl="1" algn="l" rtl="0">
              <a:lnSpc>
                <a:spcPct val="100000"/>
              </a:lnSpc>
              <a:spcBef>
                <a:spcPts val="0"/>
              </a:spcBef>
              <a:spcAft>
                <a:spcPts val="0"/>
              </a:spcAft>
              <a:buSzPts val="1800"/>
              <a:buNone/>
              <a:defRPr sz="1800"/>
            </a:lvl2pPr>
            <a:lvl3pPr lvl="2" algn="l" rtl="0">
              <a:lnSpc>
                <a:spcPct val="100000"/>
              </a:lnSpc>
              <a:spcBef>
                <a:spcPts val="0"/>
              </a:spcBef>
              <a:spcAft>
                <a:spcPts val="0"/>
              </a:spcAft>
              <a:buSzPts val="1800"/>
              <a:buNone/>
              <a:defRPr sz="1800"/>
            </a:lvl3pPr>
            <a:lvl4pPr lvl="3" algn="l" rtl="0">
              <a:lnSpc>
                <a:spcPct val="100000"/>
              </a:lnSpc>
              <a:spcBef>
                <a:spcPts val="0"/>
              </a:spcBef>
              <a:spcAft>
                <a:spcPts val="0"/>
              </a:spcAft>
              <a:buSzPts val="1800"/>
              <a:buNone/>
              <a:defRPr sz="1800"/>
            </a:lvl4pPr>
            <a:lvl5pPr lvl="4" algn="l" rtl="0">
              <a:lnSpc>
                <a:spcPct val="100000"/>
              </a:lnSpc>
              <a:spcBef>
                <a:spcPts val="0"/>
              </a:spcBef>
              <a:spcAft>
                <a:spcPts val="0"/>
              </a:spcAft>
              <a:buSzPts val="1800"/>
              <a:buNone/>
              <a:defRPr sz="1800"/>
            </a:lvl5pPr>
            <a:lvl6pPr lvl="5" algn="l" rtl="0">
              <a:lnSpc>
                <a:spcPct val="100000"/>
              </a:lnSpc>
              <a:spcBef>
                <a:spcPts val="0"/>
              </a:spcBef>
              <a:spcAft>
                <a:spcPts val="0"/>
              </a:spcAft>
              <a:buSzPts val="1800"/>
              <a:buNone/>
              <a:defRPr sz="1800"/>
            </a:lvl6pPr>
            <a:lvl7pPr lvl="6" algn="l" rtl="0">
              <a:lnSpc>
                <a:spcPct val="100000"/>
              </a:lnSpc>
              <a:spcBef>
                <a:spcPts val="0"/>
              </a:spcBef>
              <a:spcAft>
                <a:spcPts val="0"/>
              </a:spcAft>
              <a:buSzPts val="1800"/>
              <a:buNone/>
              <a:defRPr sz="1800"/>
            </a:lvl7pPr>
            <a:lvl8pPr lvl="7" algn="l" rtl="0">
              <a:lnSpc>
                <a:spcPct val="100000"/>
              </a:lnSpc>
              <a:spcBef>
                <a:spcPts val="0"/>
              </a:spcBef>
              <a:spcAft>
                <a:spcPts val="0"/>
              </a:spcAft>
              <a:buSzPts val="1800"/>
              <a:buNone/>
              <a:defRPr sz="1800"/>
            </a:lvl8pPr>
            <a:lvl9pPr lvl="8" algn="l" rtl="0">
              <a:lnSpc>
                <a:spcPct val="100000"/>
              </a:lnSpc>
              <a:spcBef>
                <a:spcPts val="0"/>
              </a:spcBef>
              <a:spcAft>
                <a:spcPts val="0"/>
              </a:spcAft>
              <a:buSzPts val="1800"/>
              <a:buNone/>
              <a:defRPr sz="1800"/>
            </a:lvl9pPr>
          </a:lstStyle>
          <a:p>
            <a:endParaRPr/>
          </a:p>
        </p:txBody>
      </p:sp>
      <p:sp>
        <p:nvSpPr>
          <p:cNvPr id="908" name="Google Shape;908;p100"/>
          <p:cNvSpPr txBox="1">
            <a:spLocks noGrp="1"/>
          </p:cNvSpPr>
          <p:nvPr>
            <p:ph type="subTitle" idx="1"/>
          </p:nvPr>
        </p:nvSpPr>
        <p:spPr>
          <a:xfrm>
            <a:off x="5517700" y="1098450"/>
            <a:ext cx="2706900" cy="743700"/>
          </a:xfrm>
          <a:prstGeom prst="rect">
            <a:avLst/>
          </a:prstGeom>
          <a:noFill/>
          <a:ln>
            <a:noFill/>
          </a:ln>
        </p:spPr>
        <p:txBody>
          <a:bodyPr spcFirstLastPara="1" wrap="square" lIns="68575" tIns="68575" rIns="68575" bIns="68575" anchor="t" anchorCtr="0">
            <a:noAutofit/>
          </a:bodyPr>
          <a:lstStyle>
            <a:lvl1pPr lvl="0" algn="l" rtl="0">
              <a:lnSpc>
                <a:spcPct val="90000"/>
              </a:lnSpc>
              <a:spcBef>
                <a:spcPts val="0"/>
              </a:spcBef>
              <a:spcAft>
                <a:spcPts val="0"/>
              </a:spcAft>
              <a:buClr>
                <a:schemeClr val="dk1"/>
              </a:buClr>
              <a:buSzPts val="1100"/>
              <a:buNone/>
              <a:defRPr sz="1100"/>
            </a:lvl1pPr>
            <a:lvl2pPr lvl="1" algn="l" rtl="0">
              <a:lnSpc>
                <a:spcPct val="90000"/>
              </a:lnSpc>
              <a:spcBef>
                <a:spcPts val="1600"/>
              </a:spcBef>
              <a:spcAft>
                <a:spcPts val="0"/>
              </a:spcAft>
              <a:buClr>
                <a:schemeClr val="dk1"/>
              </a:buClr>
              <a:buSzPts val="1100"/>
              <a:buNone/>
              <a:defRPr sz="1100"/>
            </a:lvl2pPr>
            <a:lvl3pPr lvl="2" algn="l" rtl="0">
              <a:lnSpc>
                <a:spcPct val="90000"/>
              </a:lnSpc>
              <a:spcBef>
                <a:spcPts val="1600"/>
              </a:spcBef>
              <a:spcAft>
                <a:spcPts val="0"/>
              </a:spcAft>
              <a:buClr>
                <a:schemeClr val="dk1"/>
              </a:buClr>
              <a:buSzPts val="1100"/>
              <a:buNone/>
              <a:defRPr sz="1100"/>
            </a:lvl3pPr>
            <a:lvl4pPr lvl="3" algn="l" rtl="0">
              <a:lnSpc>
                <a:spcPct val="90000"/>
              </a:lnSpc>
              <a:spcBef>
                <a:spcPts val="1600"/>
              </a:spcBef>
              <a:spcAft>
                <a:spcPts val="0"/>
              </a:spcAft>
              <a:buClr>
                <a:schemeClr val="dk1"/>
              </a:buClr>
              <a:buSzPts val="1100"/>
              <a:buNone/>
              <a:defRPr sz="1100"/>
            </a:lvl4pPr>
            <a:lvl5pPr lvl="4" algn="l" rtl="0">
              <a:lnSpc>
                <a:spcPct val="90000"/>
              </a:lnSpc>
              <a:spcBef>
                <a:spcPts val="1600"/>
              </a:spcBef>
              <a:spcAft>
                <a:spcPts val="0"/>
              </a:spcAft>
              <a:buClr>
                <a:schemeClr val="dk1"/>
              </a:buClr>
              <a:buSzPts val="1100"/>
              <a:buNone/>
              <a:defRPr sz="1100"/>
            </a:lvl5pPr>
            <a:lvl6pPr lvl="5" algn="l" rtl="0">
              <a:lnSpc>
                <a:spcPct val="90000"/>
              </a:lnSpc>
              <a:spcBef>
                <a:spcPts val="1600"/>
              </a:spcBef>
              <a:spcAft>
                <a:spcPts val="0"/>
              </a:spcAft>
              <a:buClr>
                <a:schemeClr val="dk1"/>
              </a:buClr>
              <a:buSzPts val="1100"/>
              <a:buNone/>
              <a:defRPr sz="1100"/>
            </a:lvl6pPr>
            <a:lvl7pPr lvl="6" algn="l" rtl="0">
              <a:lnSpc>
                <a:spcPct val="90000"/>
              </a:lnSpc>
              <a:spcBef>
                <a:spcPts val="1600"/>
              </a:spcBef>
              <a:spcAft>
                <a:spcPts val="0"/>
              </a:spcAft>
              <a:buClr>
                <a:schemeClr val="dk1"/>
              </a:buClr>
              <a:buSzPts val="1100"/>
              <a:buNone/>
              <a:defRPr sz="1100"/>
            </a:lvl7pPr>
            <a:lvl8pPr lvl="7" algn="l" rtl="0">
              <a:lnSpc>
                <a:spcPct val="90000"/>
              </a:lnSpc>
              <a:spcBef>
                <a:spcPts val="1600"/>
              </a:spcBef>
              <a:spcAft>
                <a:spcPts val="0"/>
              </a:spcAft>
              <a:buClr>
                <a:schemeClr val="dk1"/>
              </a:buClr>
              <a:buSzPts val="1100"/>
              <a:buNone/>
              <a:defRPr sz="1100"/>
            </a:lvl8pPr>
            <a:lvl9pPr lvl="8" algn="l" rtl="0">
              <a:lnSpc>
                <a:spcPct val="90000"/>
              </a:lnSpc>
              <a:spcBef>
                <a:spcPts val="1600"/>
              </a:spcBef>
              <a:spcAft>
                <a:spcPts val="1600"/>
              </a:spcAft>
              <a:buClr>
                <a:schemeClr val="dk1"/>
              </a:buClr>
              <a:buSzPts val="1100"/>
              <a:buNone/>
              <a:defRPr sz="1100"/>
            </a:lvl9pPr>
          </a:lstStyle>
          <a:p>
            <a:endParaRPr/>
          </a:p>
        </p:txBody>
      </p:sp>
      <p:sp>
        <p:nvSpPr>
          <p:cNvPr id="909" name="Google Shape;909;p100"/>
          <p:cNvSpPr txBox="1">
            <a:spLocks noGrp="1"/>
          </p:cNvSpPr>
          <p:nvPr>
            <p:ph type="title" idx="3"/>
          </p:nvPr>
        </p:nvSpPr>
        <p:spPr>
          <a:xfrm>
            <a:off x="4625825" y="1912750"/>
            <a:ext cx="2706900" cy="492600"/>
          </a:xfrm>
          <a:prstGeom prst="rect">
            <a:avLst/>
          </a:prstGeom>
          <a:noFill/>
          <a:ln>
            <a:noFill/>
          </a:ln>
        </p:spPr>
        <p:txBody>
          <a:bodyPr spcFirstLastPara="1" wrap="square" lIns="68575" tIns="68575" rIns="68575" bIns="68575" anchor="b" anchorCtr="0">
            <a:noAutofit/>
          </a:bodyPr>
          <a:lstStyle>
            <a:lvl1pPr lvl="0" algn="l" rtl="0">
              <a:lnSpc>
                <a:spcPct val="90000"/>
              </a:lnSpc>
              <a:spcBef>
                <a:spcPts val="0"/>
              </a:spcBef>
              <a:spcAft>
                <a:spcPts val="0"/>
              </a:spcAft>
              <a:buClr>
                <a:schemeClr val="dk1"/>
              </a:buClr>
              <a:buSzPts val="1800"/>
              <a:buFont typeface="Calibri"/>
              <a:buNone/>
              <a:defRPr sz="1800"/>
            </a:lvl1pPr>
            <a:lvl2pPr lvl="1" algn="l" rtl="0">
              <a:lnSpc>
                <a:spcPct val="100000"/>
              </a:lnSpc>
              <a:spcBef>
                <a:spcPts val="0"/>
              </a:spcBef>
              <a:spcAft>
                <a:spcPts val="0"/>
              </a:spcAft>
              <a:buSzPts val="1800"/>
              <a:buNone/>
              <a:defRPr sz="1800"/>
            </a:lvl2pPr>
            <a:lvl3pPr lvl="2" algn="l" rtl="0">
              <a:lnSpc>
                <a:spcPct val="100000"/>
              </a:lnSpc>
              <a:spcBef>
                <a:spcPts val="0"/>
              </a:spcBef>
              <a:spcAft>
                <a:spcPts val="0"/>
              </a:spcAft>
              <a:buSzPts val="1800"/>
              <a:buNone/>
              <a:defRPr sz="1800"/>
            </a:lvl3pPr>
            <a:lvl4pPr lvl="3" algn="l" rtl="0">
              <a:lnSpc>
                <a:spcPct val="100000"/>
              </a:lnSpc>
              <a:spcBef>
                <a:spcPts val="0"/>
              </a:spcBef>
              <a:spcAft>
                <a:spcPts val="0"/>
              </a:spcAft>
              <a:buSzPts val="1800"/>
              <a:buNone/>
              <a:defRPr sz="1800"/>
            </a:lvl4pPr>
            <a:lvl5pPr lvl="4" algn="l" rtl="0">
              <a:lnSpc>
                <a:spcPct val="100000"/>
              </a:lnSpc>
              <a:spcBef>
                <a:spcPts val="0"/>
              </a:spcBef>
              <a:spcAft>
                <a:spcPts val="0"/>
              </a:spcAft>
              <a:buSzPts val="1800"/>
              <a:buNone/>
              <a:defRPr sz="1800"/>
            </a:lvl5pPr>
            <a:lvl6pPr lvl="5" algn="l" rtl="0">
              <a:lnSpc>
                <a:spcPct val="100000"/>
              </a:lnSpc>
              <a:spcBef>
                <a:spcPts val="0"/>
              </a:spcBef>
              <a:spcAft>
                <a:spcPts val="0"/>
              </a:spcAft>
              <a:buSzPts val="1800"/>
              <a:buNone/>
              <a:defRPr sz="1800"/>
            </a:lvl6pPr>
            <a:lvl7pPr lvl="6" algn="l" rtl="0">
              <a:lnSpc>
                <a:spcPct val="100000"/>
              </a:lnSpc>
              <a:spcBef>
                <a:spcPts val="0"/>
              </a:spcBef>
              <a:spcAft>
                <a:spcPts val="0"/>
              </a:spcAft>
              <a:buSzPts val="1800"/>
              <a:buNone/>
              <a:defRPr sz="1800"/>
            </a:lvl7pPr>
            <a:lvl8pPr lvl="7" algn="l" rtl="0">
              <a:lnSpc>
                <a:spcPct val="100000"/>
              </a:lnSpc>
              <a:spcBef>
                <a:spcPts val="0"/>
              </a:spcBef>
              <a:spcAft>
                <a:spcPts val="0"/>
              </a:spcAft>
              <a:buSzPts val="1800"/>
              <a:buNone/>
              <a:defRPr sz="1800"/>
            </a:lvl8pPr>
            <a:lvl9pPr lvl="8" algn="l" rtl="0">
              <a:lnSpc>
                <a:spcPct val="100000"/>
              </a:lnSpc>
              <a:spcBef>
                <a:spcPts val="0"/>
              </a:spcBef>
              <a:spcAft>
                <a:spcPts val="0"/>
              </a:spcAft>
              <a:buSzPts val="1800"/>
              <a:buNone/>
              <a:defRPr sz="1800"/>
            </a:lvl9pPr>
          </a:lstStyle>
          <a:p>
            <a:endParaRPr/>
          </a:p>
        </p:txBody>
      </p:sp>
      <p:sp>
        <p:nvSpPr>
          <p:cNvPr id="910" name="Google Shape;910;p100"/>
          <p:cNvSpPr txBox="1">
            <a:spLocks noGrp="1"/>
          </p:cNvSpPr>
          <p:nvPr>
            <p:ph type="subTitle" idx="4"/>
          </p:nvPr>
        </p:nvSpPr>
        <p:spPr>
          <a:xfrm>
            <a:off x="4625825" y="2316050"/>
            <a:ext cx="2706900" cy="743700"/>
          </a:xfrm>
          <a:prstGeom prst="rect">
            <a:avLst/>
          </a:prstGeom>
          <a:noFill/>
          <a:ln>
            <a:noFill/>
          </a:ln>
        </p:spPr>
        <p:txBody>
          <a:bodyPr spcFirstLastPara="1" wrap="square" lIns="68575" tIns="68575" rIns="68575" bIns="68575" anchor="t" anchorCtr="0">
            <a:noAutofit/>
          </a:bodyPr>
          <a:lstStyle>
            <a:lvl1pPr lvl="0" algn="l" rtl="0">
              <a:lnSpc>
                <a:spcPct val="90000"/>
              </a:lnSpc>
              <a:spcBef>
                <a:spcPts val="0"/>
              </a:spcBef>
              <a:spcAft>
                <a:spcPts val="0"/>
              </a:spcAft>
              <a:buClr>
                <a:schemeClr val="dk1"/>
              </a:buClr>
              <a:buSzPts val="1100"/>
              <a:buNone/>
              <a:defRPr sz="1100"/>
            </a:lvl1pPr>
            <a:lvl2pPr lvl="1" algn="l" rtl="0">
              <a:lnSpc>
                <a:spcPct val="90000"/>
              </a:lnSpc>
              <a:spcBef>
                <a:spcPts val="1600"/>
              </a:spcBef>
              <a:spcAft>
                <a:spcPts val="0"/>
              </a:spcAft>
              <a:buClr>
                <a:schemeClr val="dk1"/>
              </a:buClr>
              <a:buSzPts val="1100"/>
              <a:buNone/>
              <a:defRPr sz="1100"/>
            </a:lvl2pPr>
            <a:lvl3pPr lvl="2" algn="l" rtl="0">
              <a:lnSpc>
                <a:spcPct val="90000"/>
              </a:lnSpc>
              <a:spcBef>
                <a:spcPts val="1600"/>
              </a:spcBef>
              <a:spcAft>
                <a:spcPts val="0"/>
              </a:spcAft>
              <a:buClr>
                <a:schemeClr val="dk1"/>
              </a:buClr>
              <a:buSzPts val="1100"/>
              <a:buNone/>
              <a:defRPr sz="1100"/>
            </a:lvl3pPr>
            <a:lvl4pPr lvl="3" algn="l" rtl="0">
              <a:lnSpc>
                <a:spcPct val="90000"/>
              </a:lnSpc>
              <a:spcBef>
                <a:spcPts val="1600"/>
              </a:spcBef>
              <a:spcAft>
                <a:spcPts val="0"/>
              </a:spcAft>
              <a:buClr>
                <a:schemeClr val="dk1"/>
              </a:buClr>
              <a:buSzPts val="1100"/>
              <a:buNone/>
              <a:defRPr sz="1100"/>
            </a:lvl4pPr>
            <a:lvl5pPr lvl="4" algn="l" rtl="0">
              <a:lnSpc>
                <a:spcPct val="90000"/>
              </a:lnSpc>
              <a:spcBef>
                <a:spcPts val="1600"/>
              </a:spcBef>
              <a:spcAft>
                <a:spcPts val="0"/>
              </a:spcAft>
              <a:buClr>
                <a:schemeClr val="dk1"/>
              </a:buClr>
              <a:buSzPts val="1100"/>
              <a:buNone/>
              <a:defRPr sz="1100"/>
            </a:lvl5pPr>
            <a:lvl6pPr lvl="5" algn="l" rtl="0">
              <a:lnSpc>
                <a:spcPct val="90000"/>
              </a:lnSpc>
              <a:spcBef>
                <a:spcPts val="1600"/>
              </a:spcBef>
              <a:spcAft>
                <a:spcPts val="0"/>
              </a:spcAft>
              <a:buClr>
                <a:schemeClr val="dk1"/>
              </a:buClr>
              <a:buSzPts val="1100"/>
              <a:buNone/>
              <a:defRPr sz="1100"/>
            </a:lvl6pPr>
            <a:lvl7pPr lvl="6" algn="l" rtl="0">
              <a:lnSpc>
                <a:spcPct val="90000"/>
              </a:lnSpc>
              <a:spcBef>
                <a:spcPts val="1600"/>
              </a:spcBef>
              <a:spcAft>
                <a:spcPts val="0"/>
              </a:spcAft>
              <a:buClr>
                <a:schemeClr val="dk1"/>
              </a:buClr>
              <a:buSzPts val="1100"/>
              <a:buNone/>
              <a:defRPr sz="1100"/>
            </a:lvl7pPr>
            <a:lvl8pPr lvl="7" algn="l" rtl="0">
              <a:lnSpc>
                <a:spcPct val="90000"/>
              </a:lnSpc>
              <a:spcBef>
                <a:spcPts val="1600"/>
              </a:spcBef>
              <a:spcAft>
                <a:spcPts val="0"/>
              </a:spcAft>
              <a:buClr>
                <a:schemeClr val="dk1"/>
              </a:buClr>
              <a:buSzPts val="1100"/>
              <a:buNone/>
              <a:defRPr sz="1100"/>
            </a:lvl8pPr>
            <a:lvl9pPr lvl="8" algn="l" rtl="0">
              <a:lnSpc>
                <a:spcPct val="90000"/>
              </a:lnSpc>
              <a:spcBef>
                <a:spcPts val="1600"/>
              </a:spcBef>
              <a:spcAft>
                <a:spcPts val="1600"/>
              </a:spcAft>
              <a:buClr>
                <a:schemeClr val="dk1"/>
              </a:buClr>
              <a:buSzPts val="1100"/>
              <a:buNone/>
              <a:defRPr sz="1100"/>
            </a:lvl9pPr>
          </a:lstStyle>
          <a:p>
            <a:endParaRPr/>
          </a:p>
        </p:txBody>
      </p:sp>
      <p:sp>
        <p:nvSpPr>
          <p:cNvPr id="911" name="Google Shape;911;p100"/>
          <p:cNvSpPr txBox="1">
            <a:spLocks noGrp="1"/>
          </p:cNvSpPr>
          <p:nvPr>
            <p:ph type="title" idx="5"/>
          </p:nvPr>
        </p:nvSpPr>
        <p:spPr>
          <a:xfrm>
            <a:off x="5517700" y="3301350"/>
            <a:ext cx="2706900" cy="492600"/>
          </a:xfrm>
          <a:prstGeom prst="rect">
            <a:avLst/>
          </a:prstGeom>
          <a:noFill/>
          <a:ln>
            <a:noFill/>
          </a:ln>
        </p:spPr>
        <p:txBody>
          <a:bodyPr spcFirstLastPara="1" wrap="square" lIns="68575" tIns="68575" rIns="68575" bIns="68575" anchor="b" anchorCtr="0">
            <a:noAutofit/>
          </a:bodyPr>
          <a:lstStyle>
            <a:lvl1pPr lvl="0" algn="l" rtl="0">
              <a:lnSpc>
                <a:spcPct val="90000"/>
              </a:lnSpc>
              <a:spcBef>
                <a:spcPts val="0"/>
              </a:spcBef>
              <a:spcAft>
                <a:spcPts val="0"/>
              </a:spcAft>
              <a:buClr>
                <a:schemeClr val="dk1"/>
              </a:buClr>
              <a:buSzPts val="1800"/>
              <a:buFont typeface="Calibri"/>
              <a:buNone/>
              <a:defRPr sz="1800"/>
            </a:lvl1pPr>
            <a:lvl2pPr lvl="1" algn="l" rtl="0">
              <a:lnSpc>
                <a:spcPct val="100000"/>
              </a:lnSpc>
              <a:spcBef>
                <a:spcPts val="0"/>
              </a:spcBef>
              <a:spcAft>
                <a:spcPts val="0"/>
              </a:spcAft>
              <a:buSzPts val="1800"/>
              <a:buNone/>
              <a:defRPr sz="1800"/>
            </a:lvl2pPr>
            <a:lvl3pPr lvl="2" algn="l" rtl="0">
              <a:lnSpc>
                <a:spcPct val="100000"/>
              </a:lnSpc>
              <a:spcBef>
                <a:spcPts val="0"/>
              </a:spcBef>
              <a:spcAft>
                <a:spcPts val="0"/>
              </a:spcAft>
              <a:buSzPts val="1800"/>
              <a:buNone/>
              <a:defRPr sz="1800"/>
            </a:lvl3pPr>
            <a:lvl4pPr lvl="3" algn="l" rtl="0">
              <a:lnSpc>
                <a:spcPct val="100000"/>
              </a:lnSpc>
              <a:spcBef>
                <a:spcPts val="0"/>
              </a:spcBef>
              <a:spcAft>
                <a:spcPts val="0"/>
              </a:spcAft>
              <a:buSzPts val="1800"/>
              <a:buNone/>
              <a:defRPr sz="1800"/>
            </a:lvl4pPr>
            <a:lvl5pPr lvl="4" algn="l" rtl="0">
              <a:lnSpc>
                <a:spcPct val="100000"/>
              </a:lnSpc>
              <a:spcBef>
                <a:spcPts val="0"/>
              </a:spcBef>
              <a:spcAft>
                <a:spcPts val="0"/>
              </a:spcAft>
              <a:buSzPts val="1800"/>
              <a:buNone/>
              <a:defRPr sz="1800"/>
            </a:lvl5pPr>
            <a:lvl6pPr lvl="5" algn="l" rtl="0">
              <a:lnSpc>
                <a:spcPct val="100000"/>
              </a:lnSpc>
              <a:spcBef>
                <a:spcPts val="0"/>
              </a:spcBef>
              <a:spcAft>
                <a:spcPts val="0"/>
              </a:spcAft>
              <a:buSzPts val="1800"/>
              <a:buNone/>
              <a:defRPr sz="1800"/>
            </a:lvl6pPr>
            <a:lvl7pPr lvl="6" algn="l" rtl="0">
              <a:lnSpc>
                <a:spcPct val="100000"/>
              </a:lnSpc>
              <a:spcBef>
                <a:spcPts val="0"/>
              </a:spcBef>
              <a:spcAft>
                <a:spcPts val="0"/>
              </a:spcAft>
              <a:buSzPts val="1800"/>
              <a:buNone/>
              <a:defRPr sz="1800"/>
            </a:lvl7pPr>
            <a:lvl8pPr lvl="7" algn="l" rtl="0">
              <a:lnSpc>
                <a:spcPct val="100000"/>
              </a:lnSpc>
              <a:spcBef>
                <a:spcPts val="0"/>
              </a:spcBef>
              <a:spcAft>
                <a:spcPts val="0"/>
              </a:spcAft>
              <a:buSzPts val="1800"/>
              <a:buNone/>
              <a:defRPr sz="1800"/>
            </a:lvl8pPr>
            <a:lvl9pPr lvl="8" algn="l" rtl="0">
              <a:lnSpc>
                <a:spcPct val="100000"/>
              </a:lnSpc>
              <a:spcBef>
                <a:spcPts val="0"/>
              </a:spcBef>
              <a:spcAft>
                <a:spcPts val="0"/>
              </a:spcAft>
              <a:buSzPts val="1800"/>
              <a:buNone/>
              <a:defRPr sz="1800"/>
            </a:lvl9pPr>
          </a:lstStyle>
          <a:p>
            <a:endParaRPr/>
          </a:p>
        </p:txBody>
      </p:sp>
      <p:sp>
        <p:nvSpPr>
          <p:cNvPr id="912" name="Google Shape;912;p100"/>
          <p:cNvSpPr txBox="1">
            <a:spLocks noGrp="1"/>
          </p:cNvSpPr>
          <p:nvPr>
            <p:ph type="subTitle" idx="6"/>
          </p:nvPr>
        </p:nvSpPr>
        <p:spPr>
          <a:xfrm>
            <a:off x="5517700" y="3704650"/>
            <a:ext cx="2706900" cy="743700"/>
          </a:xfrm>
          <a:prstGeom prst="rect">
            <a:avLst/>
          </a:prstGeom>
          <a:noFill/>
          <a:ln>
            <a:noFill/>
          </a:ln>
        </p:spPr>
        <p:txBody>
          <a:bodyPr spcFirstLastPara="1" wrap="square" lIns="68575" tIns="68575" rIns="68575" bIns="68575" anchor="t" anchorCtr="0">
            <a:noAutofit/>
          </a:bodyPr>
          <a:lstStyle>
            <a:lvl1pPr lvl="0" algn="l" rtl="0">
              <a:lnSpc>
                <a:spcPct val="90000"/>
              </a:lnSpc>
              <a:spcBef>
                <a:spcPts val="0"/>
              </a:spcBef>
              <a:spcAft>
                <a:spcPts val="0"/>
              </a:spcAft>
              <a:buClr>
                <a:schemeClr val="dk1"/>
              </a:buClr>
              <a:buSzPts val="1100"/>
              <a:buNone/>
              <a:defRPr sz="1100"/>
            </a:lvl1pPr>
            <a:lvl2pPr lvl="1" algn="l" rtl="0">
              <a:lnSpc>
                <a:spcPct val="90000"/>
              </a:lnSpc>
              <a:spcBef>
                <a:spcPts val="1600"/>
              </a:spcBef>
              <a:spcAft>
                <a:spcPts val="0"/>
              </a:spcAft>
              <a:buClr>
                <a:schemeClr val="dk1"/>
              </a:buClr>
              <a:buSzPts val="1100"/>
              <a:buNone/>
              <a:defRPr sz="1100"/>
            </a:lvl2pPr>
            <a:lvl3pPr lvl="2" algn="l" rtl="0">
              <a:lnSpc>
                <a:spcPct val="90000"/>
              </a:lnSpc>
              <a:spcBef>
                <a:spcPts val="1600"/>
              </a:spcBef>
              <a:spcAft>
                <a:spcPts val="0"/>
              </a:spcAft>
              <a:buClr>
                <a:schemeClr val="dk1"/>
              </a:buClr>
              <a:buSzPts val="1100"/>
              <a:buNone/>
              <a:defRPr sz="1100"/>
            </a:lvl3pPr>
            <a:lvl4pPr lvl="3" algn="l" rtl="0">
              <a:lnSpc>
                <a:spcPct val="90000"/>
              </a:lnSpc>
              <a:spcBef>
                <a:spcPts val="1600"/>
              </a:spcBef>
              <a:spcAft>
                <a:spcPts val="0"/>
              </a:spcAft>
              <a:buClr>
                <a:schemeClr val="dk1"/>
              </a:buClr>
              <a:buSzPts val="1100"/>
              <a:buNone/>
              <a:defRPr sz="1100"/>
            </a:lvl4pPr>
            <a:lvl5pPr lvl="4" algn="l" rtl="0">
              <a:lnSpc>
                <a:spcPct val="90000"/>
              </a:lnSpc>
              <a:spcBef>
                <a:spcPts val="1600"/>
              </a:spcBef>
              <a:spcAft>
                <a:spcPts val="0"/>
              </a:spcAft>
              <a:buClr>
                <a:schemeClr val="dk1"/>
              </a:buClr>
              <a:buSzPts val="1100"/>
              <a:buNone/>
              <a:defRPr sz="1100"/>
            </a:lvl5pPr>
            <a:lvl6pPr lvl="5" algn="l" rtl="0">
              <a:lnSpc>
                <a:spcPct val="90000"/>
              </a:lnSpc>
              <a:spcBef>
                <a:spcPts val="1600"/>
              </a:spcBef>
              <a:spcAft>
                <a:spcPts val="0"/>
              </a:spcAft>
              <a:buClr>
                <a:schemeClr val="dk1"/>
              </a:buClr>
              <a:buSzPts val="1100"/>
              <a:buNone/>
              <a:defRPr sz="1100"/>
            </a:lvl6pPr>
            <a:lvl7pPr lvl="6" algn="l" rtl="0">
              <a:lnSpc>
                <a:spcPct val="90000"/>
              </a:lnSpc>
              <a:spcBef>
                <a:spcPts val="1600"/>
              </a:spcBef>
              <a:spcAft>
                <a:spcPts val="0"/>
              </a:spcAft>
              <a:buClr>
                <a:schemeClr val="dk1"/>
              </a:buClr>
              <a:buSzPts val="1100"/>
              <a:buNone/>
              <a:defRPr sz="1100"/>
            </a:lvl7pPr>
            <a:lvl8pPr lvl="7" algn="l" rtl="0">
              <a:lnSpc>
                <a:spcPct val="90000"/>
              </a:lnSpc>
              <a:spcBef>
                <a:spcPts val="1600"/>
              </a:spcBef>
              <a:spcAft>
                <a:spcPts val="0"/>
              </a:spcAft>
              <a:buClr>
                <a:schemeClr val="dk1"/>
              </a:buClr>
              <a:buSzPts val="1100"/>
              <a:buNone/>
              <a:defRPr sz="1100"/>
            </a:lvl8pPr>
            <a:lvl9pPr lvl="8" algn="l" rtl="0">
              <a:lnSpc>
                <a:spcPct val="90000"/>
              </a:lnSpc>
              <a:spcBef>
                <a:spcPts val="1600"/>
              </a:spcBef>
              <a:spcAft>
                <a:spcPts val="1600"/>
              </a:spcAft>
              <a:buClr>
                <a:schemeClr val="dk1"/>
              </a:buClr>
              <a:buSzPts val="1100"/>
              <a:buNone/>
              <a:defRPr sz="1100"/>
            </a:lvl9pPr>
          </a:lstStyle>
          <a:p>
            <a:endParaRPr/>
          </a:p>
        </p:txBody>
      </p:sp>
      <p:sp>
        <p:nvSpPr>
          <p:cNvPr id="913" name="Google Shape;913;p100"/>
          <p:cNvSpPr txBox="1">
            <a:spLocks noGrp="1"/>
          </p:cNvSpPr>
          <p:nvPr>
            <p:ph type="sldNum" idx="12"/>
          </p:nvPr>
        </p:nvSpPr>
        <p:spPr>
          <a:xfrm>
            <a:off x="8556784" y="4749851"/>
            <a:ext cx="548700" cy="393600"/>
          </a:xfrm>
          <a:prstGeom prst="rect">
            <a:avLst/>
          </a:prstGeom>
        </p:spPr>
        <p:txBody>
          <a:bodyPr spcFirstLastPara="1" wrap="square" lIns="68575" tIns="34275" rIns="68575" bIns="34275" anchor="t" anchorCtr="0">
            <a:noAutofit/>
          </a:bodyPr>
          <a:lstStyle>
            <a:lvl1pPr lvl="0" rtl="0">
              <a:buNone/>
              <a:defRPr sz="1300">
                <a:solidFill>
                  <a:schemeClr val="dk1"/>
                </a:solidFill>
              </a:defRPr>
            </a:lvl1pPr>
            <a:lvl2pPr lvl="1" rtl="0">
              <a:buNone/>
              <a:defRPr sz="1300">
                <a:solidFill>
                  <a:schemeClr val="dk1"/>
                </a:solidFill>
              </a:defRPr>
            </a:lvl2pPr>
            <a:lvl3pPr lvl="2" rtl="0">
              <a:buNone/>
              <a:defRPr sz="1300">
                <a:solidFill>
                  <a:schemeClr val="dk1"/>
                </a:solidFill>
              </a:defRPr>
            </a:lvl3pPr>
            <a:lvl4pPr lvl="3" rtl="0">
              <a:buNone/>
              <a:defRPr sz="1300">
                <a:solidFill>
                  <a:schemeClr val="dk1"/>
                </a:solidFill>
              </a:defRPr>
            </a:lvl4pPr>
            <a:lvl5pPr lvl="4" rtl="0">
              <a:buNone/>
              <a:defRPr sz="1300">
                <a:solidFill>
                  <a:schemeClr val="dk1"/>
                </a:solidFill>
              </a:defRPr>
            </a:lvl5pPr>
            <a:lvl6pPr lvl="5" rtl="0">
              <a:buNone/>
              <a:defRPr sz="1300">
                <a:solidFill>
                  <a:schemeClr val="dk1"/>
                </a:solidFill>
              </a:defRPr>
            </a:lvl6pPr>
            <a:lvl7pPr lvl="6" rtl="0">
              <a:buNone/>
              <a:defRPr sz="1300">
                <a:solidFill>
                  <a:schemeClr val="dk1"/>
                </a:solidFill>
              </a:defRPr>
            </a:lvl7pPr>
            <a:lvl8pPr lvl="7" rtl="0">
              <a:buNone/>
              <a:defRPr sz="1300">
                <a:solidFill>
                  <a:schemeClr val="dk1"/>
                </a:solidFill>
              </a:defRPr>
            </a:lvl8pPr>
            <a:lvl9pPr lvl="8" rtl="0">
              <a:buNone/>
              <a:defRPr sz="1300">
                <a:solidFill>
                  <a:schemeClr val="dk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matchingName="Contents slide layout">
  <p:cSld name="Contents slide layout">
    <p:spTree>
      <p:nvGrpSpPr>
        <p:cNvPr id="1" name="Shape 914"/>
        <p:cNvGrpSpPr/>
        <p:nvPr/>
      </p:nvGrpSpPr>
      <p:grpSpPr>
        <a:xfrm>
          <a:off x="0" y="0"/>
          <a:ext cx="0" cy="0"/>
          <a:chOff x="0" y="0"/>
          <a:chExt cx="0" cy="0"/>
        </a:xfrm>
      </p:grpSpPr>
      <p:sp>
        <p:nvSpPr>
          <p:cNvPr id="915" name="Google Shape;915;p101"/>
          <p:cNvSpPr txBox="1">
            <a:spLocks noGrp="1"/>
          </p:cNvSpPr>
          <p:nvPr>
            <p:ph type="body" idx="1"/>
          </p:nvPr>
        </p:nvSpPr>
        <p:spPr>
          <a:xfrm>
            <a:off x="242647" y="254632"/>
            <a:ext cx="8679900" cy="543300"/>
          </a:xfrm>
          <a:prstGeom prst="rect">
            <a:avLst/>
          </a:prstGeom>
          <a:noFill/>
          <a:ln>
            <a:noFill/>
          </a:ln>
        </p:spPr>
        <p:txBody>
          <a:bodyPr spcFirstLastPara="1" wrap="square" lIns="68575" tIns="34275" rIns="68575" bIns="34275" anchor="ctr" anchorCtr="0">
            <a:normAutofit/>
          </a:bodyPr>
          <a:lstStyle>
            <a:lvl1pPr marL="457200" lvl="0" indent="-228600" algn="ctr" rtl="0">
              <a:lnSpc>
                <a:spcPct val="90000"/>
              </a:lnSpc>
              <a:spcBef>
                <a:spcPts val="800"/>
              </a:spcBef>
              <a:spcAft>
                <a:spcPts val="0"/>
              </a:spcAft>
              <a:buClr>
                <a:srgbClr val="262626"/>
              </a:buClr>
              <a:buSzPts val="4100"/>
              <a:buNone/>
              <a:defRPr sz="4100" b="0">
                <a:solidFill>
                  <a:srgbClr val="262626"/>
                </a:solidFill>
                <a:latin typeface="Calibri"/>
                <a:ea typeface="Calibri"/>
                <a:cs typeface="Calibri"/>
                <a:sym typeface="Calibri"/>
              </a:defRPr>
            </a:lvl1pPr>
            <a:lvl2pPr marL="914400" lvl="1" indent="-317500" algn="l" rtl="0">
              <a:lnSpc>
                <a:spcPct val="90000"/>
              </a:lnSpc>
              <a:spcBef>
                <a:spcPts val="400"/>
              </a:spcBef>
              <a:spcAft>
                <a:spcPts val="0"/>
              </a:spcAft>
              <a:buClr>
                <a:schemeClr val="dk1"/>
              </a:buClr>
              <a:buSzPts val="1400"/>
              <a:buChar char="•"/>
              <a:defRPr/>
            </a:lvl2pPr>
            <a:lvl3pPr marL="1371600" lvl="2" indent="-317500" algn="l" rtl="0">
              <a:lnSpc>
                <a:spcPct val="90000"/>
              </a:lnSpc>
              <a:spcBef>
                <a:spcPts val="400"/>
              </a:spcBef>
              <a:spcAft>
                <a:spcPts val="0"/>
              </a:spcAft>
              <a:buClr>
                <a:schemeClr val="dk1"/>
              </a:buClr>
              <a:buSzPts val="1400"/>
              <a:buChar char="•"/>
              <a:defRPr/>
            </a:lvl3pPr>
            <a:lvl4pPr marL="1828800" lvl="3" indent="-317500" algn="l" rtl="0">
              <a:lnSpc>
                <a:spcPct val="90000"/>
              </a:lnSpc>
              <a:spcBef>
                <a:spcPts val="400"/>
              </a:spcBef>
              <a:spcAft>
                <a:spcPts val="0"/>
              </a:spcAft>
              <a:buClr>
                <a:schemeClr val="dk1"/>
              </a:buClr>
              <a:buSzPts val="1400"/>
              <a:buChar char="•"/>
              <a:defRPr/>
            </a:lvl4pPr>
            <a:lvl5pPr marL="2286000" lvl="4" indent="-317500" algn="l" rtl="0">
              <a:lnSpc>
                <a:spcPct val="90000"/>
              </a:lnSpc>
              <a:spcBef>
                <a:spcPts val="400"/>
              </a:spcBef>
              <a:spcAft>
                <a:spcPts val="0"/>
              </a:spcAft>
              <a:buClr>
                <a:schemeClr val="dk1"/>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916" name="Google Shape;916;p101"/>
          <p:cNvSpPr txBox="1">
            <a:spLocks noGrp="1"/>
          </p:cNvSpPr>
          <p:nvPr>
            <p:ph type="sldNum" idx="12"/>
          </p:nvPr>
        </p:nvSpPr>
        <p:spPr>
          <a:xfrm>
            <a:off x="8556784" y="4749851"/>
            <a:ext cx="548700" cy="393600"/>
          </a:xfrm>
          <a:prstGeom prst="rect">
            <a:avLst/>
          </a:prstGeom>
        </p:spPr>
        <p:txBody>
          <a:bodyPr spcFirstLastPara="1" wrap="square" lIns="68575" tIns="34275" rIns="68575" bIns="34275" anchor="t" anchorCtr="0">
            <a:noAutofit/>
          </a:bodyPr>
          <a:lstStyle>
            <a:lvl1pPr lvl="0" rtl="0">
              <a:buNone/>
              <a:defRPr sz="1300">
                <a:solidFill>
                  <a:srgbClr val="262626"/>
                </a:solidFill>
              </a:defRPr>
            </a:lvl1pPr>
            <a:lvl2pPr lvl="1" rtl="0">
              <a:buNone/>
              <a:defRPr sz="1300">
                <a:solidFill>
                  <a:srgbClr val="262626"/>
                </a:solidFill>
              </a:defRPr>
            </a:lvl2pPr>
            <a:lvl3pPr lvl="2" rtl="0">
              <a:buNone/>
              <a:defRPr sz="1300">
                <a:solidFill>
                  <a:srgbClr val="262626"/>
                </a:solidFill>
              </a:defRPr>
            </a:lvl3pPr>
            <a:lvl4pPr lvl="3" rtl="0">
              <a:buNone/>
              <a:defRPr sz="1300">
                <a:solidFill>
                  <a:srgbClr val="262626"/>
                </a:solidFill>
              </a:defRPr>
            </a:lvl4pPr>
            <a:lvl5pPr lvl="4" rtl="0">
              <a:buNone/>
              <a:defRPr sz="1300">
                <a:solidFill>
                  <a:srgbClr val="262626"/>
                </a:solidFill>
              </a:defRPr>
            </a:lvl5pPr>
            <a:lvl6pPr lvl="5" rtl="0">
              <a:buNone/>
              <a:defRPr sz="1300">
                <a:solidFill>
                  <a:srgbClr val="262626"/>
                </a:solidFill>
              </a:defRPr>
            </a:lvl6pPr>
            <a:lvl7pPr lvl="6" rtl="0">
              <a:buNone/>
              <a:defRPr sz="1300">
                <a:solidFill>
                  <a:srgbClr val="262626"/>
                </a:solidFill>
              </a:defRPr>
            </a:lvl7pPr>
            <a:lvl8pPr lvl="7" rtl="0">
              <a:buNone/>
              <a:defRPr sz="1300">
                <a:solidFill>
                  <a:srgbClr val="262626"/>
                </a:solidFill>
              </a:defRPr>
            </a:lvl8pPr>
            <a:lvl9pPr lvl="8" rtl="0">
              <a:buNone/>
              <a:defRPr sz="1300">
                <a:solidFill>
                  <a:srgbClr val="262626"/>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917"/>
        <p:cNvGrpSpPr/>
        <p:nvPr/>
      </p:nvGrpSpPr>
      <p:grpSpPr>
        <a:xfrm>
          <a:off x="0" y="0"/>
          <a:ext cx="0" cy="0"/>
          <a:chOff x="0" y="0"/>
          <a:chExt cx="0" cy="0"/>
        </a:xfrm>
      </p:grpSpPr>
      <p:sp>
        <p:nvSpPr>
          <p:cNvPr id="918" name="Google Shape;918;p102"/>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lvl1pPr lvl="0" algn="l" rtl="0">
              <a:lnSpc>
                <a:spcPct val="90000"/>
              </a:lnSpc>
              <a:spcBef>
                <a:spcPts val="0"/>
              </a:spcBef>
              <a:spcAft>
                <a:spcPts val="0"/>
              </a:spcAft>
              <a:buClr>
                <a:schemeClr val="dk1"/>
              </a:buClr>
              <a:buSzPts val="1400"/>
              <a:buNone/>
              <a:defRPr/>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
        <p:nvSpPr>
          <p:cNvPr id="919" name="Google Shape;919;p102"/>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rmAutofit/>
          </a:bodyPr>
          <a:lstStyle>
            <a:lvl1pPr marL="457200" lvl="0" indent="-317500" algn="l" rtl="0">
              <a:lnSpc>
                <a:spcPct val="90000"/>
              </a:lnSpc>
              <a:spcBef>
                <a:spcPts val="800"/>
              </a:spcBef>
              <a:spcAft>
                <a:spcPts val="0"/>
              </a:spcAft>
              <a:buClr>
                <a:schemeClr val="dk1"/>
              </a:buClr>
              <a:buSzPts val="1400"/>
              <a:buChar char="•"/>
              <a:defRPr/>
            </a:lvl1pPr>
            <a:lvl2pPr marL="914400" lvl="1" indent="-317500" algn="l" rtl="0">
              <a:lnSpc>
                <a:spcPct val="90000"/>
              </a:lnSpc>
              <a:spcBef>
                <a:spcPts val="400"/>
              </a:spcBef>
              <a:spcAft>
                <a:spcPts val="0"/>
              </a:spcAft>
              <a:buClr>
                <a:schemeClr val="dk1"/>
              </a:buClr>
              <a:buSzPts val="1400"/>
              <a:buChar char="•"/>
              <a:defRPr/>
            </a:lvl2pPr>
            <a:lvl3pPr marL="1371600" lvl="2" indent="-317500" algn="l" rtl="0">
              <a:lnSpc>
                <a:spcPct val="90000"/>
              </a:lnSpc>
              <a:spcBef>
                <a:spcPts val="400"/>
              </a:spcBef>
              <a:spcAft>
                <a:spcPts val="0"/>
              </a:spcAft>
              <a:buClr>
                <a:schemeClr val="dk1"/>
              </a:buClr>
              <a:buSzPts val="1400"/>
              <a:buChar char="•"/>
              <a:defRPr/>
            </a:lvl3pPr>
            <a:lvl4pPr marL="1828800" lvl="3" indent="-317500" algn="l" rtl="0">
              <a:lnSpc>
                <a:spcPct val="90000"/>
              </a:lnSpc>
              <a:spcBef>
                <a:spcPts val="400"/>
              </a:spcBef>
              <a:spcAft>
                <a:spcPts val="0"/>
              </a:spcAft>
              <a:buClr>
                <a:schemeClr val="dk1"/>
              </a:buClr>
              <a:buSzPts val="1400"/>
              <a:buChar char="•"/>
              <a:defRPr/>
            </a:lvl4pPr>
            <a:lvl5pPr marL="2286000" lvl="4" indent="-317500" algn="l" rtl="0">
              <a:lnSpc>
                <a:spcPct val="90000"/>
              </a:lnSpc>
              <a:spcBef>
                <a:spcPts val="400"/>
              </a:spcBef>
              <a:spcAft>
                <a:spcPts val="0"/>
              </a:spcAft>
              <a:buClr>
                <a:schemeClr val="dk1"/>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920" name="Google Shape;920;p102"/>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lnSpc>
                <a:spcPct val="100000"/>
              </a:lnSpc>
              <a:spcBef>
                <a:spcPts val="0"/>
              </a:spcBef>
              <a:spcAft>
                <a:spcPts val="0"/>
              </a:spcAft>
              <a:buSzPts val="1100"/>
              <a:buNone/>
              <a:defRPr/>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
        <p:nvSpPr>
          <p:cNvPr id="921" name="Google Shape;921;p102"/>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lnSpc>
                <a:spcPct val="100000"/>
              </a:lnSpc>
              <a:spcBef>
                <a:spcPts val="0"/>
              </a:spcBef>
              <a:spcAft>
                <a:spcPts val="0"/>
              </a:spcAft>
              <a:buSzPts val="1100"/>
              <a:buNone/>
              <a:defRPr/>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
        <p:nvSpPr>
          <p:cNvPr id="922" name="Google Shape;922;p102"/>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matchingName="Title + design">
  <p:cSld name="Title + design">
    <p:spTree>
      <p:nvGrpSpPr>
        <p:cNvPr id="1" name="Shape 923"/>
        <p:cNvGrpSpPr/>
        <p:nvPr/>
      </p:nvGrpSpPr>
      <p:grpSpPr>
        <a:xfrm>
          <a:off x="0" y="0"/>
          <a:ext cx="0" cy="0"/>
          <a:chOff x="0" y="0"/>
          <a:chExt cx="0" cy="0"/>
        </a:xfrm>
      </p:grpSpPr>
      <p:sp>
        <p:nvSpPr>
          <p:cNvPr id="924" name="Google Shape;924;p103"/>
          <p:cNvSpPr txBox="1">
            <a:spLocks noGrp="1"/>
          </p:cNvSpPr>
          <p:nvPr>
            <p:ph type="ctrTitle"/>
          </p:nvPr>
        </p:nvSpPr>
        <p:spPr>
          <a:xfrm>
            <a:off x="604672" y="341610"/>
            <a:ext cx="2661900" cy="946200"/>
          </a:xfrm>
          <a:prstGeom prst="rect">
            <a:avLst/>
          </a:prstGeom>
          <a:noFill/>
          <a:ln>
            <a:noFill/>
          </a:ln>
        </p:spPr>
        <p:txBody>
          <a:bodyPr spcFirstLastPara="1" wrap="square" lIns="68575" tIns="68575" rIns="68575" bIns="68575" anchor="t" anchorCtr="0">
            <a:noAutofit/>
          </a:bodyPr>
          <a:lstStyle>
            <a:lvl1pPr lvl="0" algn="l" rtl="0">
              <a:lnSpc>
                <a:spcPct val="90000"/>
              </a:lnSpc>
              <a:spcBef>
                <a:spcPts val="0"/>
              </a:spcBef>
              <a:spcAft>
                <a:spcPts val="0"/>
              </a:spcAft>
              <a:buClr>
                <a:srgbClr val="000000"/>
              </a:buClr>
              <a:buSzPts val="2100"/>
              <a:buFont typeface="Work Sans"/>
              <a:buNone/>
              <a:defRPr b="0">
                <a:solidFill>
                  <a:schemeClr val="dk1"/>
                </a:solidFill>
                <a:latin typeface="Work Sans"/>
                <a:ea typeface="Work Sans"/>
                <a:cs typeface="Work Sans"/>
                <a:sym typeface="Work Sans"/>
              </a:defRPr>
            </a:lvl1pPr>
            <a:lvl2pPr lvl="1" algn="r" rtl="0">
              <a:lnSpc>
                <a:spcPct val="100000"/>
              </a:lnSpc>
              <a:spcBef>
                <a:spcPts val="0"/>
              </a:spcBef>
              <a:spcAft>
                <a:spcPts val="0"/>
              </a:spcAft>
              <a:buClr>
                <a:srgbClr val="000000"/>
              </a:buClr>
              <a:buSzPts val="1400"/>
              <a:buNone/>
              <a:defRPr sz="1800">
                <a:solidFill>
                  <a:srgbClr val="000000"/>
                </a:solidFill>
              </a:defRPr>
            </a:lvl2pPr>
            <a:lvl3pPr lvl="2" algn="r" rtl="0">
              <a:lnSpc>
                <a:spcPct val="100000"/>
              </a:lnSpc>
              <a:spcBef>
                <a:spcPts val="0"/>
              </a:spcBef>
              <a:spcAft>
                <a:spcPts val="0"/>
              </a:spcAft>
              <a:buClr>
                <a:srgbClr val="000000"/>
              </a:buClr>
              <a:buSzPts val="1400"/>
              <a:buNone/>
              <a:defRPr sz="1800">
                <a:solidFill>
                  <a:srgbClr val="000000"/>
                </a:solidFill>
              </a:defRPr>
            </a:lvl3pPr>
            <a:lvl4pPr lvl="3" algn="r" rtl="0">
              <a:lnSpc>
                <a:spcPct val="100000"/>
              </a:lnSpc>
              <a:spcBef>
                <a:spcPts val="0"/>
              </a:spcBef>
              <a:spcAft>
                <a:spcPts val="0"/>
              </a:spcAft>
              <a:buClr>
                <a:srgbClr val="000000"/>
              </a:buClr>
              <a:buSzPts val="1400"/>
              <a:buNone/>
              <a:defRPr sz="1800">
                <a:solidFill>
                  <a:srgbClr val="000000"/>
                </a:solidFill>
              </a:defRPr>
            </a:lvl4pPr>
            <a:lvl5pPr lvl="4" algn="r" rtl="0">
              <a:lnSpc>
                <a:spcPct val="100000"/>
              </a:lnSpc>
              <a:spcBef>
                <a:spcPts val="0"/>
              </a:spcBef>
              <a:spcAft>
                <a:spcPts val="0"/>
              </a:spcAft>
              <a:buClr>
                <a:srgbClr val="000000"/>
              </a:buClr>
              <a:buSzPts val="1400"/>
              <a:buNone/>
              <a:defRPr sz="1800">
                <a:solidFill>
                  <a:srgbClr val="000000"/>
                </a:solidFill>
              </a:defRPr>
            </a:lvl5pPr>
            <a:lvl6pPr lvl="5" algn="r" rtl="0">
              <a:lnSpc>
                <a:spcPct val="100000"/>
              </a:lnSpc>
              <a:spcBef>
                <a:spcPts val="0"/>
              </a:spcBef>
              <a:spcAft>
                <a:spcPts val="0"/>
              </a:spcAft>
              <a:buClr>
                <a:srgbClr val="000000"/>
              </a:buClr>
              <a:buSzPts val="1400"/>
              <a:buNone/>
              <a:defRPr sz="1800">
                <a:solidFill>
                  <a:srgbClr val="000000"/>
                </a:solidFill>
              </a:defRPr>
            </a:lvl6pPr>
            <a:lvl7pPr lvl="6" algn="r" rtl="0">
              <a:lnSpc>
                <a:spcPct val="100000"/>
              </a:lnSpc>
              <a:spcBef>
                <a:spcPts val="0"/>
              </a:spcBef>
              <a:spcAft>
                <a:spcPts val="0"/>
              </a:spcAft>
              <a:buClr>
                <a:srgbClr val="000000"/>
              </a:buClr>
              <a:buSzPts val="1400"/>
              <a:buNone/>
              <a:defRPr sz="1800">
                <a:solidFill>
                  <a:srgbClr val="000000"/>
                </a:solidFill>
              </a:defRPr>
            </a:lvl7pPr>
            <a:lvl8pPr lvl="7" algn="r" rtl="0">
              <a:lnSpc>
                <a:spcPct val="100000"/>
              </a:lnSpc>
              <a:spcBef>
                <a:spcPts val="0"/>
              </a:spcBef>
              <a:spcAft>
                <a:spcPts val="0"/>
              </a:spcAft>
              <a:buClr>
                <a:srgbClr val="000000"/>
              </a:buClr>
              <a:buSzPts val="1400"/>
              <a:buNone/>
              <a:defRPr sz="1800">
                <a:solidFill>
                  <a:srgbClr val="000000"/>
                </a:solidFill>
              </a:defRPr>
            </a:lvl8pPr>
            <a:lvl9pPr lvl="8" algn="r" rtl="0">
              <a:lnSpc>
                <a:spcPct val="100000"/>
              </a:lnSpc>
              <a:spcBef>
                <a:spcPts val="0"/>
              </a:spcBef>
              <a:spcAft>
                <a:spcPts val="0"/>
              </a:spcAft>
              <a:buClr>
                <a:srgbClr val="000000"/>
              </a:buClr>
              <a:buSzPts val="1400"/>
              <a:buNone/>
              <a:defRPr sz="1800">
                <a:solidFill>
                  <a:srgbClr val="000000"/>
                </a:solidFill>
              </a:defRPr>
            </a:lvl9pPr>
          </a:lstStyle>
          <a:p>
            <a:endParaRPr/>
          </a:p>
        </p:txBody>
      </p:sp>
      <p:sp>
        <p:nvSpPr>
          <p:cNvPr id="925" name="Google Shape;925;p103"/>
          <p:cNvSpPr txBox="1">
            <a:spLocks noGrp="1"/>
          </p:cNvSpPr>
          <p:nvPr>
            <p:ph type="sldNum" idx="12"/>
          </p:nvPr>
        </p:nvSpPr>
        <p:spPr>
          <a:xfrm>
            <a:off x="8556784" y="4749851"/>
            <a:ext cx="548700" cy="393600"/>
          </a:xfrm>
          <a:prstGeom prst="rect">
            <a:avLst/>
          </a:prstGeom>
        </p:spPr>
        <p:txBody>
          <a:bodyPr spcFirstLastPara="1" wrap="square" lIns="68575" tIns="34275" rIns="68575" bIns="34275" anchor="t" anchorCtr="0">
            <a:noAutofit/>
          </a:bodyPr>
          <a:lstStyle>
            <a:lvl1pPr lvl="0" rtl="0">
              <a:buNone/>
              <a:defRPr sz="1300">
                <a:solidFill>
                  <a:schemeClr val="dk1"/>
                </a:solidFill>
              </a:defRPr>
            </a:lvl1pPr>
            <a:lvl2pPr lvl="1" rtl="0">
              <a:buNone/>
              <a:defRPr sz="1300">
                <a:solidFill>
                  <a:schemeClr val="dk1"/>
                </a:solidFill>
              </a:defRPr>
            </a:lvl2pPr>
            <a:lvl3pPr lvl="2" rtl="0">
              <a:buNone/>
              <a:defRPr sz="1300">
                <a:solidFill>
                  <a:schemeClr val="dk1"/>
                </a:solidFill>
              </a:defRPr>
            </a:lvl3pPr>
            <a:lvl4pPr lvl="3" rtl="0">
              <a:buNone/>
              <a:defRPr sz="1300">
                <a:solidFill>
                  <a:schemeClr val="dk1"/>
                </a:solidFill>
              </a:defRPr>
            </a:lvl4pPr>
            <a:lvl5pPr lvl="4" rtl="0">
              <a:buNone/>
              <a:defRPr sz="1300">
                <a:solidFill>
                  <a:schemeClr val="dk1"/>
                </a:solidFill>
              </a:defRPr>
            </a:lvl5pPr>
            <a:lvl6pPr lvl="5" rtl="0">
              <a:buNone/>
              <a:defRPr sz="1300">
                <a:solidFill>
                  <a:schemeClr val="dk1"/>
                </a:solidFill>
              </a:defRPr>
            </a:lvl6pPr>
            <a:lvl7pPr lvl="6" rtl="0">
              <a:buNone/>
              <a:defRPr sz="1300">
                <a:solidFill>
                  <a:schemeClr val="dk1"/>
                </a:solidFill>
              </a:defRPr>
            </a:lvl7pPr>
            <a:lvl8pPr lvl="7" rtl="0">
              <a:buNone/>
              <a:defRPr sz="1300">
                <a:solidFill>
                  <a:schemeClr val="dk1"/>
                </a:solidFill>
              </a:defRPr>
            </a:lvl8pPr>
            <a:lvl9pPr lvl="8" rtl="0">
              <a:buNone/>
              <a:defRPr sz="1300">
                <a:solidFill>
                  <a:schemeClr val="dk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926"/>
        <p:cNvGrpSpPr/>
        <p:nvPr/>
      </p:nvGrpSpPr>
      <p:grpSpPr>
        <a:xfrm>
          <a:off x="0" y="0"/>
          <a:ext cx="0" cy="0"/>
          <a:chOff x="0" y="0"/>
          <a:chExt cx="0" cy="0"/>
        </a:xfrm>
      </p:grpSpPr>
      <p:sp>
        <p:nvSpPr>
          <p:cNvPr id="927" name="Google Shape;927;p104"/>
          <p:cNvSpPr txBox="1">
            <a:spLocks noGrp="1"/>
          </p:cNvSpPr>
          <p:nvPr>
            <p:ph type="title"/>
          </p:nvPr>
        </p:nvSpPr>
        <p:spPr>
          <a:xfrm>
            <a:off x="490250" y="450150"/>
            <a:ext cx="6367800" cy="4090800"/>
          </a:xfrm>
          <a:prstGeom prst="rect">
            <a:avLst/>
          </a:prstGeom>
          <a:noFill/>
          <a:ln>
            <a:noFill/>
          </a:ln>
        </p:spPr>
        <p:txBody>
          <a:bodyPr spcFirstLastPara="1" wrap="square" lIns="68575" tIns="68575" rIns="68575" bIns="68575" anchor="ctr" anchorCtr="0">
            <a:noAutofit/>
          </a:bodyPr>
          <a:lstStyle>
            <a:lvl1pPr lvl="0" algn="l" rtl="0">
              <a:lnSpc>
                <a:spcPct val="100000"/>
              </a:lnSpc>
              <a:spcBef>
                <a:spcPts val="0"/>
              </a:spcBef>
              <a:spcAft>
                <a:spcPts val="0"/>
              </a:spcAft>
              <a:buSzPts val="3600"/>
              <a:buNone/>
              <a:defRPr sz="4800"/>
            </a:lvl1pPr>
            <a:lvl2pPr lvl="1" algn="l" rtl="0">
              <a:lnSpc>
                <a:spcPct val="100000"/>
              </a:lnSpc>
              <a:spcBef>
                <a:spcPts val="0"/>
              </a:spcBef>
              <a:spcAft>
                <a:spcPts val="0"/>
              </a:spcAft>
              <a:buSzPts val="3600"/>
              <a:buNone/>
              <a:defRPr sz="4800"/>
            </a:lvl2pPr>
            <a:lvl3pPr lvl="2" algn="l" rtl="0">
              <a:lnSpc>
                <a:spcPct val="100000"/>
              </a:lnSpc>
              <a:spcBef>
                <a:spcPts val="0"/>
              </a:spcBef>
              <a:spcAft>
                <a:spcPts val="0"/>
              </a:spcAft>
              <a:buSzPts val="3600"/>
              <a:buNone/>
              <a:defRPr sz="4800"/>
            </a:lvl3pPr>
            <a:lvl4pPr lvl="3" algn="l" rtl="0">
              <a:lnSpc>
                <a:spcPct val="100000"/>
              </a:lnSpc>
              <a:spcBef>
                <a:spcPts val="0"/>
              </a:spcBef>
              <a:spcAft>
                <a:spcPts val="0"/>
              </a:spcAft>
              <a:buSzPts val="3600"/>
              <a:buNone/>
              <a:defRPr sz="4800"/>
            </a:lvl4pPr>
            <a:lvl5pPr lvl="4" algn="l" rtl="0">
              <a:lnSpc>
                <a:spcPct val="100000"/>
              </a:lnSpc>
              <a:spcBef>
                <a:spcPts val="0"/>
              </a:spcBef>
              <a:spcAft>
                <a:spcPts val="0"/>
              </a:spcAft>
              <a:buSzPts val="3600"/>
              <a:buNone/>
              <a:defRPr sz="4800"/>
            </a:lvl5pPr>
            <a:lvl6pPr lvl="5" algn="l" rtl="0">
              <a:lnSpc>
                <a:spcPct val="100000"/>
              </a:lnSpc>
              <a:spcBef>
                <a:spcPts val="0"/>
              </a:spcBef>
              <a:spcAft>
                <a:spcPts val="0"/>
              </a:spcAft>
              <a:buSzPts val="3600"/>
              <a:buNone/>
              <a:defRPr sz="4800"/>
            </a:lvl6pPr>
            <a:lvl7pPr lvl="6" algn="l" rtl="0">
              <a:lnSpc>
                <a:spcPct val="100000"/>
              </a:lnSpc>
              <a:spcBef>
                <a:spcPts val="0"/>
              </a:spcBef>
              <a:spcAft>
                <a:spcPts val="0"/>
              </a:spcAft>
              <a:buSzPts val="3600"/>
              <a:buNone/>
              <a:defRPr sz="4800"/>
            </a:lvl7pPr>
            <a:lvl8pPr lvl="7" algn="l" rtl="0">
              <a:lnSpc>
                <a:spcPct val="100000"/>
              </a:lnSpc>
              <a:spcBef>
                <a:spcPts val="0"/>
              </a:spcBef>
              <a:spcAft>
                <a:spcPts val="0"/>
              </a:spcAft>
              <a:buSzPts val="3600"/>
              <a:buNone/>
              <a:defRPr sz="4800"/>
            </a:lvl8pPr>
            <a:lvl9pPr lvl="8" algn="l" rtl="0">
              <a:lnSpc>
                <a:spcPct val="100000"/>
              </a:lnSpc>
              <a:spcBef>
                <a:spcPts val="0"/>
              </a:spcBef>
              <a:spcAft>
                <a:spcPts val="0"/>
              </a:spcAft>
              <a:buSzPts val="3600"/>
              <a:buNone/>
              <a:defRPr sz="4800"/>
            </a:lvl9pPr>
          </a:lstStyle>
          <a:p>
            <a:endParaRPr/>
          </a:p>
        </p:txBody>
      </p:sp>
      <p:sp>
        <p:nvSpPr>
          <p:cNvPr id="928" name="Google Shape;928;p104"/>
          <p:cNvSpPr txBox="1">
            <a:spLocks noGrp="1"/>
          </p:cNvSpPr>
          <p:nvPr>
            <p:ph type="sldNum" idx="12"/>
          </p:nvPr>
        </p:nvSpPr>
        <p:spPr>
          <a:xfrm>
            <a:off x="8472458" y="4663217"/>
            <a:ext cx="548700" cy="393600"/>
          </a:xfrm>
          <a:prstGeom prst="rect">
            <a:avLst/>
          </a:prstGeom>
          <a:noFill/>
          <a:ln>
            <a:noFill/>
          </a:ln>
        </p:spPr>
        <p:txBody>
          <a:bodyPr spcFirstLastPara="1" wrap="square" lIns="68575" tIns="68575" rIns="68575" bIns="68575" anchor="ctr" anchorCtr="0">
            <a:noAutofit/>
          </a:bodyPr>
          <a:lstStyle>
            <a:lvl1pPr marL="0" marR="0" lvl="0" indent="0" algn="l" rtl="0">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1pPr>
            <a:lvl2pPr marL="0" marR="0" lvl="1" indent="0" algn="l" rtl="0">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2pPr>
            <a:lvl3pPr marL="0" marR="0" lvl="2" indent="0" algn="l" rtl="0">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3pPr>
            <a:lvl4pPr marL="0" marR="0" lvl="3" indent="0" algn="l" rtl="0">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4pPr>
            <a:lvl5pPr marL="0" marR="0" lvl="4" indent="0" algn="l" rtl="0">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5pPr>
            <a:lvl6pPr marL="0" marR="0" lvl="5" indent="0" algn="l" rtl="0">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6pPr>
            <a:lvl7pPr marL="0" marR="0" lvl="6" indent="0" algn="l" rtl="0">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7pPr>
            <a:lvl8pPr marL="0" marR="0" lvl="7" indent="0" algn="l" rtl="0">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8pPr>
            <a:lvl9pPr marL="0" marR="0" lvl="8" indent="0" algn="l" rtl="0">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26" Type="http://schemas.openxmlformats.org/officeDocument/2006/relationships/slideLayout" Target="../slideLayouts/slideLayout37.xml"/><Relationship Id="rId3" Type="http://schemas.openxmlformats.org/officeDocument/2006/relationships/slideLayout" Target="../slideLayouts/slideLayout14.xml"/><Relationship Id="rId21" Type="http://schemas.openxmlformats.org/officeDocument/2006/relationships/slideLayout" Target="../slideLayouts/slideLayout32.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5" Type="http://schemas.openxmlformats.org/officeDocument/2006/relationships/slideLayout" Target="../slideLayouts/slideLayout36.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slideLayout" Target="../slideLayouts/slideLayout31.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24" Type="http://schemas.openxmlformats.org/officeDocument/2006/relationships/slideLayout" Target="../slideLayouts/slideLayout35.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23" Type="http://schemas.openxmlformats.org/officeDocument/2006/relationships/slideLayout" Target="../slideLayouts/slideLayout34.xml"/><Relationship Id="rId28" Type="http://schemas.openxmlformats.org/officeDocument/2006/relationships/theme" Target="../theme/theme2.xml"/><Relationship Id="rId10" Type="http://schemas.openxmlformats.org/officeDocument/2006/relationships/slideLayout" Target="../slideLayouts/slideLayout21.xml"/><Relationship Id="rId19" Type="http://schemas.openxmlformats.org/officeDocument/2006/relationships/slideLayout" Target="../slideLayouts/slideLayout30.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 Id="rId22" Type="http://schemas.openxmlformats.org/officeDocument/2006/relationships/slideLayout" Target="../slideLayouts/slideLayout33.xml"/><Relationship Id="rId27" Type="http://schemas.openxmlformats.org/officeDocument/2006/relationships/slideLayout" Target="../slideLayouts/slideLayout3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6.xml"/><Relationship Id="rId13" Type="http://schemas.openxmlformats.org/officeDocument/2006/relationships/slideLayout" Target="../slideLayouts/slideLayout51.xml"/><Relationship Id="rId18" Type="http://schemas.openxmlformats.org/officeDocument/2006/relationships/slideLayout" Target="../slideLayouts/slideLayout56.xml"/><Relationship Id="rId26" Type="http://schemas.openxmlformats.org/officeDocument/2006/relationships/slideLayout" Target="../slideLayouts/slideLayout64.xml"/><Relationship Id="rId3" Type="http://schemas.openxmlformats.org/officeDocument/2006/relationships/slideLayout" Target="../slideLayouts/slideLayout41.xml"/><Relationship Id="rId21" Type="http://schemas.openxmlformats.org/officeDocument/2006/relationships/slideLayout" Target="../slideLayouts/slideLayout59.xml"/><Relationship Id="rId7" Type="http://schemas.openxmlformats.org/officeDocument/2006/relationships/slideLayout" Target="../slideLayouts/slideLayout45.xml"/><Relationship Id="rId12" Type="http://schemas.openxmlformats.org/officeDocument/2006/relationships/slideLayout" Target="../slideLayouts/slideLayout50.xml"/><Relationship Id="rId17" Type="http://schemas.openxmlformats.org/officeDocument/2006/relationships/slideLayout" Target="../slideLayouts/slideLayout55.xml"/><Relationship Id="rId25" Type="http://schemas.openxmlformats.org/officeDocument/2006/relationships/slideLayout" Target="../slideLayouts/slideLayout63.xml"/><Relationship Id="rId2" Type="http://schemas.openxmlformats.org/officeDocument/2006/relationships/slideLayout" Target="../slideLayouts/slideLayout40.xml"/><Relationship Id="rId16" Type="http://schemas.openxmlformats.org/officeDocument/2006/relationships/slideLayout" Target="../slideLayouts/slideLayout54.xml"/><Relationship Id="rId20" Type="http://schemas.openxmlformats.org/officeDocument/2006/relationships/slideLayout" Target="../slideLayouts/slideLayout58.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24" Type="http://schemas.openxmlformats.org/officeDocument/2006/relationships/slideLayout" Target="../slideLayouts/slideLayout62.xml"/><Relationship Id="rId5" Type="http://schemas.openxmlformats.org/officeDocument/2006/relationships/slideLayout" Target="../slideLayouts/slideLayout43.xml"/><Relationship Id="rId15" Type="http://schemas.openxmlformats.org/officeDocument/2006/relationships/slideLayout" Target="../slideLayouts/slideLayout53.xml"/><Relationship Id="rId23" Type="http://schemas.openxmlformats.org/officeDocument/2006/relationships/slideLayout" Target="../slideLayouts/slideLayout61.xml"/><Relationship Id="rId28" Type="http://schemas.openxmlformats.org/officeDocument/2006/relationships/theme" Target="../theme/theme3.xml"/><Relationship Id="rId10" Type="http://schemas.openxmlformats.org/officeDocument/2006/relationships/slideLayout" Target="../slideLayouts/slideLayout48.xml"/><Relationship Id="rId19" Type="http://schemas.openxmlformats.org/officeDocument/2006/relationships/slideLayout" Target="../slideLayouts/slideLayout57.xml"/><Relationship Id="rId4" Type="http://schemas.openxmlformats.org/officeDocument/2006/relationships/slideLayout" Target="../slideLayouts/slideLayout42.xml"/><Relationship Id="rId9" Type="http://schemas.openxmlformats.org/officeDocument/2006/relationships/slideLayout" Target="../slideLayouts/slideLayout47.xml"/><Relationship Id="rId14" Type="http://schemas.openxmlformats.org/officeDocument/2006/relationships/slideLayout" Target="../slideLayouts/slideLayout52.xml"/><Relationship Id="rId22" Type="http://schemas.openxmlformats.org/officeDocument/2006/relationships/slideLayout" Target="../slideLayouts/slideLayout60.xml"/><Relationship Id="rId27" Type="http://schemas.openxmlformats.org/officeDocument/2006/relationships/slideLayout" Target="../slideLayouts/slideLayout65.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73.xml"/><Relationship Id="rId13" Type="http://schemas.openxmlformats.org/officeDocument/2006/relationships/slideLayout" Target="../slideLayouts/slideLayout78.xml"/><Relationship Id="rId18" Type="http://schemas.openxmlformats.org/officeDocument/2006/relationships/slideLayout" Target="../slideLayouts/slideLayout83.xml"/><Relationship Id="rId26" Type="http://schemas.openxmlformats.org/officeDocument/2006/relationships/slideLayout" Target="../slideLayouts/slideLayout91.xml"/><Relationship Id="rId3" Type="http://schemas.openxmlformats.org/officeDocument/2006/relationships/slideLayout" Target="../slideLayouts/slideLayout68.xml"/><Relationship Id="rId21" Type="http://schemas.openxmlformats.org/officeDocument/2006/relationships/slideLayout" Target="../slideLayouts/slideLayout86.xml"/><Relationship Id="rId7" Type="http://schemas.openxmlformats.org/officeDocument/2006/relationships/slideLayout" Target="../slideLayouts/slideLayout72.xml"/><Relationship Id="rId12" Type="http://schemas.openxmlformats.org/officeDocument/2006/relationships/slideLayout" Target="../slideLayouts/slideLayout77.xml"/><Relationship Id="rId17" Type="http://schemas.openxmlformats.org/officeDocument/2006/relationships/slideLayout" Target="../slideLayouts/slideLayout82.xml"/><Relationship Id="rId25" Type="http://schemas.openxmlformats.org/officeDocument/2006/relationships/slideLayout" Target="../slideLayouts/slideLayout90.xml"/><Relationship Id="rId2" Type="http://schemas.openxmlformats.org/officeDocument/2006/relationships/slideLayout" Target="../slideLayouts/slideLayout67.xml"/><Relationship Id="rId16" Type="http://schemas.openxmlformats.org/officeDocument/2006/relationships/slideLayout" Target="../slideLayouts/slideLayout81.xml"/><Relationship Id="rId20" Type="http://schemas.openxmlformats.org/officeDocument/2006/relationships/slideLayout" Target="../slideLayouts/slideLayout85.xml"/><Relationship Id="rId1" Type="http://schemas.openxmlformats.org/officeDocument/2006/relationships/slideLayout" Target="../slideLayouts/slideLayout66.xml"/><Relationship Id="rId6" Type="http://schemas.openxmlformats.org/officeDocument/2006/relationships/slideLayout" Target="../slideLayouts/slideLayout71.xml"/><Relationship Id="rId11" Type="http://schemas.openxmlformats.org/officeDocument/2006/relationships/slideLayout" Target="../slideLayouts/slideLayout76.xml"/><Relationship Id="rId24" Type="http://schemas.openxmlformats.org/officeDocument/2006/relationships/slideLayout" Target="../slideLayouts/slideLayout89.xml"/><Relationship Id="rId5" Type="http://schemas.openxmlformats.org/officeDocument/2006/relationships/slideLayout" Target="../slideLayouts/slideLayout70.xml"/><Relationship Id="rId15" Type="http://schemas.openxmlformats.org/officeDocument/2006/relationships/slideLayout" Target="../slideLayouts/slideLayout80.xml"/><Relationship Id="rId23" Type="http://schemas.openxmlformats.org/officeDocument/2006/relationships/slideLayout" Target="../slideLayouts/slideLayout88.xml"/><Relationship Id="rId28" Type="http://schemas.openxmlformats.org/officeDocument/2006/relationships/theme" Target="../theme/theme4.xml"/><Relationship Id="rId10" Type="http://schemas.openxmlformats.org/officeDocument/2006/relationships/slideLayout" Target="../slideLayouts/slideLayout75.xml"/><Relationship Id="rId19" Type="http://schemas.openxmlformats.org/officeDocument/2006/relationships/slideLayout" Target="../slideLayouts/slideLayout84.xml"/><Relationship Id="rId4" Type="http://schemas.openxmlformats.org/officeDocument/2006/relationships/slideLayout" Target="../slideLayouts/slideLayout69.xml"/><Relationship Id="rId9" Type="http://schemas.openxmlformats.org/officeDocument/2006/relationships/slideLayout" Target="../slideLayouts/slideLayout74.xml"/><Relationship Id="rId14" Type="http://schemas.openxmlformats.org/officeDocument/2006/relationships/slideLayout" Target="../slideLayouts/slideLayout79.xml"/><Relationship Id="rId22" Type="http://schemas.openxmlformats.org/officeDocument/2006/relationships/slideLayout" Target="../slideLayouts/slideLayout87.xml"/><Relationship Id="rId27" Type="http://schemas.openxmlformats.org/officeDocument/2006/relationships/slideLayout" Target="../slideLayouts/slideLayout9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00.xml"/><Relationship Id="rId13" Type="http://schemas.openxmlformats.org/officeDocument/2006/relationships/slideLayout" Target="../slideLayouts/slideLayout105.xml"/><Relationship Id="rId18" Type="http://schemas.openxmlformats.org/officeDocument/2006/relationships/theme" Target="../theme/theme5.xml"/><Relationship Id="rId3" Type="http://schemas.openxmlformats.org/officeDocument/2006/relationships/slideLayout" Target="../slideLayouts/slideLayout95.xml"/><Relationship Id="rId7" Type="http://schemas.openxmlformats.org/officeDocument/2006/relationships/slideLayout" Target="../slideLayouts/slideLayout99.xml"/><Relationship Id="rId12" Type="http://schemas.openxmlformats.org/officeDocument/2006/relationships/slideLayout" Target="../slideLayouts/slideLayout104.xml"/><Relationship Id="rId17" Type="http://schemas.openxmlformats.org/officeDocument/2006/relationships/slideLayout" Target="../slideLayouts/slideLayout109.xml"/><Relationship Id="rId2" Type="http://schemas.openxmlformats.org/officeDocument/2006/relationships/slideLayout" Target="../slideLayouts/slideLayout94.xml"/><Relationship Id="rId16" Type="http://schemas.openxmlformats.org/officeDocument/2006/relationships/slideLayout" Target="../slideLayouts/slideLayout108.xml"/><Relationship Id="rId1" Type="http://schemas.openxmlformats.org/officeDocument/2006/relationships/slideLayout" Target="../slideLayouts/slideLayout93.xml"/><Relationship Id="rId6" Type="http://schemas.openxmlformats.org/officeDocument/2006/relationships/slideLayout" Target="../slideLayouts/slideLayout98.xml"/><Relationship Id="rId11" Type="http://schemas.openxmlformats.org/officeDocument/2006/relationships/slideLayout" Target="../slideLayouts/slideLayout103.xml"/><Relationship Id="rId5" Type="http://schemas.openxmlformats.org/officeDocument/2006/relationships/slideLayout" Target="../slideLayouts/slideLayout97.xml"/><Relationship Id="rId15" Type="http://schemas.openxmlformats.org/officeDocument/2006/relationships/slideLayout" Target="../slideLayouts/slideLayout107.xml"/><Relationship Id="rId10" Type="http://schemas.openxmlformats.org/officeDocument/2006/relationships/slideLayout" Target="../slideLayouts/slideLayout102.xml"/><Relationship Id="rId4" Type="http://schemas.openxmlformats.org/officeDocument/2006/relationships/slideLayout" Target="../slideLayouts/slideLayout96.xml"/><Relationship Id="rId9" Type="http://schemas.openxmlformats.org/officeDocument/2006/relationships/slideLayout" Target="../slideLayouts/slideLayout101.xml"/><Relationship Id="rId14" Type="http://schemas.openxmlformats.org/officeDocument/2006/relationships/slideLayout" Target="../slideLayouts/slideLayout106.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17.xml"/><Relationship Id="rId13" Type="http://schemas.openxmlformats.org/officeDocument/2006/relationships/slideLayout" Target="../slideLayouts/slideLayout122.xml"/><Relationship Id="rId18" Type="http://schemas.openxmlformats.org/officeDocument/2006/relationships/slideLayout" Target="../slideLayouts/slideLayout127.xml"/><Relationship Id="rId26" Type="http://schemas.openxmlformats.org/officeDocument/2006/relationships/slideLayout" Target="../slideLayouts/slideLayout135.xml"/><Relationship Id="rId3" Type="http://schemas.openxmlformats.org/officeDocument/2006/relationships/slideLayout" Target="../slideLayouts/slideLayout112.xml"/><Relationship Id="rId21" Type="http://schemas.openxmlformats.org/officeDocument/2006/relationships/slideLayout" Target="../slideLayouts/slideLayout130.xml"/><Relationship Id="rId7" Type="http://schemas.openxmlformats.org/officeDocument/2006/relationships/slideLayout" Target="../slideLayouts/slideLayout116.xml"/><Relationship Id="rId12" Type="http://schemas.openxmlformats.org/officeDocument/2006/relationships/slideLayout" Target="../slideLayouts/slideLayout121.xml"/><Relationship Id="rId17" Type="http://schemas.openxmlformats.org/officeDocument/2006/relationships/slideLayout" Target="../slideLayouts/slideLayout126.xml"/><Relationship Id="rId25" Type="http://schemas.openxmlformats.org/officeDocument/2006/relationships/slideLayout" Target="../slideLayouts/slideLayout134.xml"/><Relationship Id="rId2" Type="http://schemas.openxmlformats.org/officeDocument/2006/relationships/slideLayout" Target="../slideLayouts/slideLayout111.xml"/><Relationship Id="rId16" Type="http://schemas.openxmlformats.org/officeDocument/2006/relationships/slideLayout" Target="../slideLayouts/slideLayout125.xml"/><Relationship Id="rId20" Type="http://schemas.openxmlformats.org/officeDocument/2006/relationships/slideLayout" Target="../slideLayouts/slideLayout129.xml"/><Relationship Id="rId1" Type="http://schemas.openxmlformats.org/officeDocument/2006/relationships/slideLayout" Target="../slideLayouts/slideLayout110.xml"/><Relationship Id="rId6" Type="http://schemas.openxmlformats.org/officeDocument/2006/relationships/slideLayout" Target="../slideLayouts/slideLayout115.xml"/><Relationship Id="rId11" Type="http://schemas.openxmlformats.org/officeDocument/2006/relationships/slideLayout" Target="../slideLayouts/slideLayout120.xml"/><Relationship Id="rId24" Type="http://schemas.openxmlformats.org/officeDocument/2006/relationships/slideLayout" Target="../slideLayouts/slideLayout133.xml"/><Relationship Id="rId5" Type="http://schemas.openxmlformats.org/officeDocument/2006/relationships/slideLayout" Target="../slideLayouts/slideLayout114.xml"/><Relationship Id="rId15" Type="http://schemas.openxmlformats.org/officeDocument/2006/relationships/slideLayout" Target="../slideLayouts/slideLayout124.xml"/><Relationship Id="rId23" Type="http://schemas.openxmlformats.org/officeDocument/2006/relationships/slideLayout" Target="../slideLayouts/slideLayout132.xml"/><Relationship Id="rId28" Type="http://schemas.openxmlformats.org/officeDocument/2006/relationships/theme" Target="../theme/theme6.xml"/><Relationship Id="rId10" Type="http://schemas.openxmlformats.org/officeDocument/2006/relationships/slideLayout" Target="../slideLayouts/slideLayout119.xml"/><Relationship Id="rId19" Type="http://schemas.openxmlformats.org/officeDocument/2006/relationships/slideLayout" Target="../slideLayouts/slideLayout128.xml"/><Relationship Id="rId4" Type="http://schemas.openxmlformats.org/officeDocument/2006/relationships/slideLayout" Target="../slideLayouts/slideLayout113.xml"/><Relationship Id="rId9" Type="http://schemas.openxmlformats.org/officeDocument/2006/relationships/slideLayout" Target="../slideLayouts/slideLayout118.xml"/><Relationship Id="rId14" Type="http://schemas.openxmlformats.org/officeDocument/2006/relationships/slideLayout" Target="../slideLayouts/slideLayout123.xml"/><Relationship Id="rId22" Type="http://schemas.openxmlformats.org/officeDocument/2006/relationships/slideLayout" Target="../slideLayouts/slideLayout131.xml"/><Relationship Id="rId27" Type="http://schemas.openxmlformats.org/officeDocument/2006/relationships/slideLayout" Target="../slideLayouts/slideLayout13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144.xml"/><Relationship Id="rId13" Type="http://schemas.openxmlformats.org/officeDocument/2006/relationships/slideLayout" Target="../slideLayouts/slideLayout149.xml"/><Relationship Id="rId3" Type="http://schemas.openxmlformats.org/officeDocument/2006/relationships/slideLayout" Target="../slideLayouts/slideLayout139.xml"/><Relationship Id="rId7" Type="http://schemas.openxmlformats.org/officeDocument/2006/relationships/slideLayout" Target="../slideLayouts/slideLayout143.xml"/><Relationship Id="rId12" Type="http://schemas.openxmlformats.org/officeDocument/2006/relationships/slideLayout" Target="../slideLayouts/slideLayout148.xml"/><Relationship Id="rId2" Type="http://schemas.openxmlformats.org/officeDocument/2006/relationships/slideLayout" Target="../slideLayouts/slideLayout138.xml"/><Relationship Id="rId16" Type="http://schemas.openxmlformats.org/officeDocument/2006/relationships/theme" Target="../theme/theme7.xml"/><Relationship Id="rId1" Type="http://schemas.openxmlformats.org/officeDocument/2006/relationships/slideLayout" Target="../slideLayouts/slideLayout137.xml"/><Relationship Id="rId6" Type="http://schemas.openxmlformats.org/officeDocument/2006/relationships/slideLayout" Target="../slideLayouts/slideLayout142.xml"/><Relationship Id="rId11" Type="http://schemas.openxmlformats.org/officeDocument/2006/relationships/slideLayout" Target="../slideLayouts/slideLayout147.xml"/><Relationship Id="rId5" Type="http://schemas.openxmlformats.org/officeDocument/2006/relationships/slideLayout" Target="../slideLayouts/slideLayout141.xml"/><Relationship Id="rId15" Type="http://schemas.openxmlformats.org/officeDocument/2006/relationships/slideLayout" Target="../slideLayouts/slideLayout151.xml"/><Relationship Id="rId10" Type="http://schemas.openxmlformats.org/officeDocument/2006/relationships/slideLayout" Target="../slideLayouts/slideLayout146.xml"/><Relationship Id="rId4" Type="http://schemas.openxmlformats.org/officeDocument/2006/relationships/slideLayout" Target="../slideLayouts/slideLayout140.xml"/><Relationship Id="rId9" Type="http://schemas.openxmlformats.org/officeDocument/2006/relationships/slideLayout" Target="../slideLayouts/slideLayout145.xml"/><Relationship Id="rId14" Type="http://schemas.openxmlformats.org/officeDocument/2006/relationships/slideLayout" Target="../slideLayouts/slideLayout15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1"/>
              </a:buClr>
              <a:buSzPts val="2800"/>
              <a:buFont typeface="Fira Sans Extra Condensed SemiBold"/>
              <a:buNone/>
              <a:defRPr sz="2800">
                <a:solidFill>
                  <a:schemeClr val="dk1"/>
                </a:solidFill>
                <a:latin typeface="Fira Sans Extra Condensed SemiBold"/>
                <a:ea typeface="Fira Sans Extra Condensed SemiBold"/>
                <a:cs typeface="Fira Sans Extra Condensed SemiBold"/>
                <a:sym typeface="Fira Sans Extra Condensed SemiBold"/>
              </a:defRPr>
            </a:lvl1pPr>
            <a:lvl2pPr lvl="1" rtl="0">
              <a:spcBef>
                <a:spcPts val="0"/>
              </a:spcBef>
              <a:spcAft>
                <a:spcPts val="0"/>
              </a:spcAft>
              <a:buClr>
                <a:schemeClr val="dk1"/>
              </a:buClr>
              <a:buSzPts val="2800"/>
              <a:buFont typeface="Fira Sans Extra Condensed SemiBold"/>
              <a:buNone/>
              <a:defRPr sz="2800">
                <a:solidFill>
                  <a:schemeClr val="dk1"/>
                </a:solidFill>
                <a:latin typeface="Fira Sans Extra Condensed SemiBold"/>
                <a:ea typeface="Fira Sans Extra Condensed SemiBold"/>
                <a:cs typeface="Fira Sans Extra Condensed SemiBold"/>
                <a:sym typeface="Fira Sans Extra Condensed SemiBold"/>
              </a:defRPr>
            </a:lvl2pPr>
            <a:lvl3pPr lvl="2" rtl="0">
              <a:spcBef>
                <a:spcPts val="0"/>
              </a:spcBef>
              <a:spcAft>
                <a:spcPts val="0"/>
              </a:spcAft>
              <a:buClr>
                <a:schemeClr val="dk1"/>
              </a:buClr>
              <a:buSzPts val="2800"/>
              <a:buFont typeface="Fira Sans Extra Condensed SemiBold"/>
              <a:buNone/>
              <a:defRPr sz="2800">
                <a:solidFill>
                  <a:schemeClr val="dk1"/>
                </a:solidFill>
                <a:latin typeface="Fira Sans Extra Condensed SemiBold"/>
                <a:ea typeface="Fira Sans Extra Condensed SemiBold"/>
                <a:cs typeface="Fira Sans Extra Condensed SemiBold"/>
                <a:sym typeface="Fira Sans Extra Condensed SemiBold"/>
              </a:defRPr>
            </a:lvl3pPr>
            <a:lvl4pPr lvl="3" rtl="0">
              <a:spcBef>
                <a:spcPts val="0"/>
              </a:spcBef>
              <a:spcAft>
                <a:spcPts val="0"/>
              </a:spcAft>
              <a:buClr>
                <a:schemeClr val="dk1"/>
              </a:buClr>
              <a:buSzPts val="2800"/>
              <a:buFont typeface="Fira Sans Extra Condensed SemiBold"/>
              <a:buNone/>
              <a:defRPr sz="2800">
                <a:solidFill>
                  <a:schemeClr val="dk1"/>
                </a:solidFill>
                <a:latin typeface="Fira Sans Extra Condensed SemiBold"/>
                <a:ea typeface="Fira Sans Extra Condensed SemiBold"/>
                <a:cs typeface="Fira Sans Extra Condensed SemiBold"/>
                <a:sym typeface="Fira Sans Extra Condensed SemiBold"/>
              </a:defRPr>
            </a:lvl4pPr>
            <a:lvl5pPr lvl="4" rtl="0">
              <a:spcBef>
                <a:spcPts val="0"/>
              </a:spcBef>
              <a:spcAft>
                <a:spcPts val="0"/>
              </a:spcAft>
              <a:buClr>
                <a:schemeClr val="dk1"/>
              </a:buClr>
              <a:buSzPts val="2800"/>
              <a:buFont typeface="Fira Sans Extra Condensed SemiBold"/>
              <a:buNone/>
              <a:defRPr sz="2800">
                <a:solidFill>
                  <a:schemeClr val="dk1"/>
                </a:solidFill>
                <a:latin typeface="Fira Sans Extra Condensed SemiBold"/>
                <a:ea typeface="Fira Sans Extra Condensed SemiBold"/>
                <a:cs typeface="Fira Sans Extra Condensed SemiBold"/>
                <a:sym typeface="Fira Sans Extra Condensed SemiBold"/>
              </a:defRPr>
            </a:lvl5pPr>
            <a:lvl6pPr lvl="5" rtl="0">
              <a:spcBef>
                <a:spcPts val="0"/>
              </a:spcBef>
              <a:spcAft>
                <a:spcPts val="0"/>
              </a:spcAft>
              <a:buClr>
                <a:schemeClr val="dk1"/>
              </a:buClr>
              <a:buSzPts val="2800"/>
              <a:buFont typeface="Fira Sans Extra Condensed SemiBold"/>
              <a:buNone/>
              <a:defRPr sz="2800">
                <a:solidFill>
                  <a:schemeClr val="dk1"/>
                </a:solidFill>
                <a:latin typeface="Fira Sans Extra Condensed SemiBold"/>
                <a:ea typeface="Fira Sans Extra Condensed SemiBold"/>
                <a:cs typeface="Fira Sans Extra Condensed SemiBold"/>
                <a:sym typeface="Fira Sans Extra Condensed SemiBold"/>
              </a:defRPr>
            </a:lvl6pPr>
            <a:lvl7pPr lvl="6" rtl="0">
              <a:spcBef>
                <a:spcPts val="0"/>
              </a:spcBef>
              <a:spcAft>
                <a:spcPts val="0"/>
              </a:spcAft>
              <a:buClr>
                <a:schemeClr val="dk1"/>
              </a:buClr>
              <a:buSzPts val="2800"/>
              <a:buFont typeface="Fira Sans Extra Condensed SemiBold"/>
              <a:buNone/>
              <a:defRPr sz="2800">
                <a:solidFill>
                  <a:schemeClr val="dk1"/>
                </a:solidFill>
                <a:latin typeface="Fira Sans Extra Condensed SemiBold"/>
                <a:ea typeface="Fira Sans Extra Condensed SemiBold"/>
                <a:cs typeface="Fira Sans Extra Condensed SemiBold"/>
                <a:sym typeface="Fira Sans Extra Condensed SemiBold"/>
              </a:defRPr>
            </a:lvl7pPr>
            <a:lvl8pPr lvl="7" rtl="0">
              <a:spcBef>
                <a:spcPts val="0"/>
              </a:spcBef>
              <a:spcAft>
                <a:spcPts val="0"/>
              </a:spcAft>
              <a:buClr>
                <a:schemeClr val="dk1"/>
              </a:buClr>
              <a:buSzPts val="2800"/>
              <a:buFont typeface="Fira Sans Extra Condensed SemiBold"/>
              <a:buNone/>
              <a:defRPr sz="2800">
                <a:solidFill>
                  <a:schemeClr val="dk1"/>
                </a:solidFill>
                <a:latin typeface="Fira Sans Extra Condensed SemiBold"/>
                <a:ea typeface="Fira Sans Extra Condensed SemiBold"/>
                <a:cs typeface="Fira Sans Extra Condensed SemiBold"/>
                <a:sym typeface="Fira Sans Extra Condensed SemiBold"/>
              </a:defRPr>
            </a:lvl8pPr>
            <a:lvl9pPr lvl="8" rtl="0">
              <a:spcBef>
                <a:spcPts val="0"/>
              </a:spcBef>
              <a:spcAft>
                <a:spcPts val="0"/>
              </a:spcAft>
              <a:buClr>
                <a:schemeClr val="dk1"/>
              </a:buClr>
              <a:buSzPts val="2800"/>
              <a:buFont typeface="Fira Sans Extra Condensed SemiBold"/>
              <a:buNone/>
              <a:defRPr sz="2800">
                <a:solidFill>
                  <a:schemeClr val="dk1"/>
                </a:solidFill>
                <a:latin typeface="Fira Sans Extra Condensed SemiBold"/>
                <a:ea typeface="Fira Sans Extra Condensed SemiBold"/>
                <a:cs typeface="Fira Sans Extra Condensed SemiBold"/>
                <a:sym typeface="Fira Sans Extra Condensed SemiBold"/>
              </a:defRPr>
            </a:lvl9pPr>
          </a:lstStyle>
          <a:p>
            <a:endParaRPr/>
          </a:p>
        </p:txBody>
      </p:sp>
      <p:sp>
        <p:nvSpPr>
          <p:cNvPr id="52" name="Google Shape;52;p13"/>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rtl="0">
              <a:lnSpc>
                <a:spcPct val="100000"/>
              </a:lnSpc>
              <a:spcBef>
                <a:spcPts val="0"/>
              </a:spcBef>
              <a:spcAft>
                <a:spcPts val="0"/>
              </a:spcAft>
              <a:buSzPts val="1800"/>
              <a:buFont typeface="Roboto"/>
              <a:buChar char="●"/>
              <a:defRPr sz="1800">
                <a:latin typeface="Roboto"/>
                <a:ea typeface="Roboto"/>
                <a:cs typeface="Roboto"/>
                <a:sym typeface="Roboto"/>
              </a:defRPr>
            </a:lvl1pPr>
            <a:lvl2pPr marL="914400" lvl="1" indent="-317500" rtl="0">
              <a:lnSpc>
                <a:spcPct val="100000"/>
              </a:lnSpc>
              <a:spcBef>
                <a:spcPts val="1600"/>
              </a:spcBef>
              <a:spcAft>
                <a:spcPts val="0"/>
              </a:spcAft>
              <a:buSzPts val="1400"/>
              <a:buFont typeface="Roboto"/>
              <a:buChar char="○"/>
              <a:defRPr>
                <a:latin typeface="Roboto"/>
                <a:ea typeface="Roboto"/>
                <a:cs typeface="Roboto"/>
                <a:sym typeface="Roboto"/>
              </a:defRPr>
            </a:lvl2pPr>
            <a:lvl3pPr marL="1371600" lvl="2" indent="-317500" rtl="0">
              <a:lnSpc>
                <a:spcPct val="100000"/>
              </a:lnSpc>
              <a:spcBef>
                <a:spcPts val="1600"/>
              </a:spcBef>
              <a:spcAft>
                <a:spcPts val="0"/>
              </a:spcAft>
              <a:buSzPts val="1400"/>
              <a:buFont typeface="Roboto"/>
              <a:buChar char="■"/>
              <a:defRPr>
                <a:latin typeface="Roboto"/>
                <a:ea typeface="Roboto"/>
                <a:cs typeface="Roboto"/>
                <a:sym typeface="Roboto"/>
              </a:defRPr>
            </a:lvl3pPr>
            <a:lvl4pPr marL="1828800" lvl="3" indent="-317500" rtl="0">
              <a:lnSpc>
                <a:spcPct val="100000"/>
              </a:lnSpc>
              <a:spcBef>
                <a:spcPts val="1600"/>
              </a:spcBef>
              <a:spcAft>
                <a:spcPts val="0"/>
              </a:spcAft>
              <a:buSzPts val="1400"/>
              <a:buFont typeface="Roboto"/>
              <a:buChar char="●"/>
              <a:defRPr>
                <a:latin typeface="Roboto"/>
                <a:ea typeface="Roboto"/>
                <a:cs typeface="Roboto"/>
                <a:sym typeface="Roboto"/>
              </a:defRPr>
            </a:lvl4pPr>
            <a:lvl5pPr marL="2286000" lvl="4" indent="-317500" rtl="0">
              <a:lnSpc>
                <a:spcPct val="100000"/>
              </a:lnSpc>
              <a:spcBef>
                <a:spcPts val="1600"/>
              </a:spcBef>
              <a:spcAft>
                <a:spcPts val="0"/>
              </a:spcAft>
              <a:buSzPts val="1400"/>
              <a:buFont typeface="Roboto"/>
              <a:buChar char="○"/>
              <a:defRPr>
                <a:latin typeface="Roboto"/>
                <a:ea typeface="Roboto"/>
                <a:cs typeface="Roboto"/>
                <a:sym typeface="Roboto"/>
              </a:defRPr>
            </a:lvl5pPr>
            <a:lvl6pPr marL="2743200" lvl="5" indent="-317500" rtl="0">
              <a:lnSpc>
                <a:spcPct val="100000"/>
              </a:lnSpc>
              <a:spcBef>
                <a:spcPts val="1600"/>
              </a:spcBef>
              <a:spcAft>
                <a:spcPts val="0"/>
              </a:spcAft>
              <a:buSzPts val="1400"/>
              <a:buFont typeface="Roboto"/>
              <a:buChar char="■"/>
              <a:defRPr>
                <a:latin typeface="Roboto"/>
                <a:ea typeface="Roboto"/>
                <a:cs typeface="Roboto"/>
                <a:sym typeface="Roboto"/>
              </a:defRPr>
            </a:lvl6pPr>
            <a:lvl7pPr marL="3200400" lvl="6" indent="-317500" rtl="0">
              <a:lnSpc>
                <a:spcPct val="100000"/>
              </a:lnSpc>
              <a:spcBef>
                <a:spcPts val="1600"/>
              </a:spcBef>
              <a:spcAft>
                <a:spcPts val="0"/>
              </a:spcAft>
              <a:buSzPts val="1400"/>
              <a:buFont typeface="Roboto"/>
              <a:buChar char="●"/>
              <a:defRPr>
                <a:latin typeface="Roboto"/>
                <a:ea typeface="Roboto"/>
                <a:cs typeface="Roboto"/>
                <a:sym typeface="Roboto"/>
              </a:defRPr>
            </a:lvl7pPr>
            <a:lvl8pPr marL="3657600" lvl="7" indent="-317500" rtl="0">
              <a:lnSpc>
                <a:spcPct val="100000"/>
              </a:lnSpc>
              <a:spcBef>
                <a:spcPts val="1600"/>
              </a:spcBef>
              <a:spcAft>
                <a:spcPts val="0"/>
              </a:spcAft>
              <a:buSzPts val="1400"/>
              <a:buFont typeface="Roboto"/>
              <a:buChar char="○"/>
              <a:defRPr>
                <a:latin typeface="Roboto"/>
                <a:ea typeface="Roboto"/>
                <a:cs typeface="Roboto"/>
                <a:sym typeface="Roboto"/>
              </a:defRPr>
            </a:lvl8pPr>
            <a:lvl9pPr marL="4114800" lvl="8" indent="-317500" rtl="0">
              <a:lnSpc>
                <a:spcPct val="100000"/>
              </a:lnSpc>
              <a:spcBef>
                <a:spcPts val="1600"/>
              </a:spcBef>
              <a:spcAft>
                <a:spcPts val="1600"/>
              </a:spcAft>
              <a:buSzPts val="1400"/>
              <a:buFont typeface="Roboto"/>
              <a:buChar char="■"/>
              <a:defRPr>
                <a:latin typeface="Roboto"/>
                <a:ea typeface="Roboto"/>
                <a:cs typeface="Roboto"/>
                <a:sym typeface="Roboto"/>
              </a:defRPr>
            </a:lvl9pPr>
          </a:lstStyle>
          <a:p>
            <a:endParaRPr/>
          </a:p>
        </p:txBody>
      </p:sp>
      <p:sp>
        <p:nvSpPr>
          <p:cNvPr id="53" name="Google Shape;53;p13"/>
          <p:cNvSpPr txBox="1">
            <a:spLocks noGrp="1"/>
          </p:cNvSpPr>
          <p:nvPr>
            <p:ph type="sldNum" idx="12"/>
          </p:nvPr>
        </p:nvSpPr>
        <p:spPr>
          <a:xfrm>
            <a:off x="8556784" y="4749851"/>
            <a:ext cx="548700" cy="393600"/>
          </a:xfrm>
          <a:prstGeom prst="rect">
            <a:avLst/>
          </a:prstGeom>
          <a:noFill/>
          <a:ln>
            <a:noFill/>
          </a:ln>
        </p:spPr>
        <p:txBody>
          <a:bodyPr spcFirstLastPara="1" wrap="square" lIns="91425" tIns="91425" rIns="91425" bIns="91425" anchor="t" anchorCtr="0">
            <a:noAutofit/>
          </a:bodyPr>
          <a:lstStyle>
            <a:lvl1pPr lvl="0" algn="r" rtl="0">
              <a:buNone/>
              <a:defRPr sz="1300">
                <a:latin typeface="Roboto"/>
                <a:ea typeface="Roboto"/>
                <a:cs typeface="Roboto"/>
                <a:sym typeface="Roboto"/>
              </a:defRPr>
            </a:lvl1pPr>
            <a:lvl2pPr lvl="1" algn="r" rtl="0">
              <a:buNone/>
              <a:defRPr sz="1300">
                <a:latin typeface="Roboto"/>
                <a:ea typeface="Roboto"/>
                <a:cs typeface="Roboto"/>
                <a:sym typeface="Roboto"/>
              </a:defRPr>
            </a:lvl2pPr>
            <a:lvl3pPr lvl="2" algn="r" rtl="0">
              <a:buNone/>
              <a:defRPr sz="1300">
                <a:latin typeface="Roboto"/>
                <a:ea typeface="Roboto"/>
                <a:cs typeface="Roboto"/>
                <a:sym typeface="Roboto"/>
              </a:defRPr>
            </a:lvl3pPr>
            <a:lvl4pPr lvl="3" algn="r" rtl="0">
              <a:buNone/>
              <a:defRPr sz="1300">
                <a:latin typeface="Roboto"/>
                <a:ea typeface="Roboto"/>
                <a:cs typeface="Roboto"/>
                <a:sym typeface="Roboto"/>
              </a:defRPr>
            </a:lvl4pPr>
            <a:lvl5pPr lvl="4" algn="r" rtl="0">
              <a:buNone/>
              <a:defRPr sz="1300">
                <a:latin typeface="Roboto"/>
                <a:ea typeface="Roboto"/>
                <a:cs typeface="Roboto"/>
                <a:sym typeface="Roboto"/>
              </a:defRPr>
            </a:lvl5pPr>
            <a:lvl6pPr lvl="5" algn="r" rtl="0">
              <a:buNone/>
              <a:defRPr sz="1300">
                <a:latin typeface="Roboto"/>
                <a:ea typeface="Roboto"/>
                <a:cs typeface="Roboto"/>
                <a:sym typeface="Roboto"/>
              </a:defRPr>
            </a:lvl6pPr>
            <a:lvl7pPr lvl="6" algn="r" rtl="0">
              <a:buNone/>
              <a:defRPr sz="1300">
                <a:latin typeface="Roboto"/>
                <a:ea typeface="Roboto"/>
                <a:cs typeface="Roboto"/>
                <a:sym typeface="Roboto"/>
              </a:defRPr>
            </a:lvl7pPr>
            <a:lvl8pPr lvl="7" algn="r" rtl="0">
              <a:buNone/>
              <a:defRPr sz="1300">
                <a:latin typeface="Roboto"/>
                <a:ea typeface="Roboto"/>
                <a:cs typeface="Roboto"/>
                <a:sym typeface="Roboto"/>
              </a:defRPr>
            </a:lvl8pPr>
            <a:lvl9pPr lvl="8" algn="r" rtl="0">
              <a:buNone/>
              <a:defRPr sz="1300">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 id="2147483672" r:id="rId14"/>
    <p:sldLayoutId id="2147483673" r:id="rId15"/>
    <p:sldLayoutId id="2147483674" r:id="rId16"/>
    <p:sldLayoutId id="2147483675" r:id="rId17"/>
    <p:sldLayoutId id="2147483676" r:id="rId18"/>
    <p:sldLayoutId id="2147483677" r:id="rId19"/>
    <p:sldLayoutId id="2147483678" r:id="rId20"/>
    <p:sldLayoutId id="2147483679" r:id="rId21"/>
    <p:sldLayoutId id="2147483680" r:id="rId22"/>
    <p:sldLayoutId id="2147483681" r:id="rId23"/>
    <p:sldLayoutId id="2147483682" r:id="rId24"/>
    <p:sldLayoutId id="2147483683" r:id="rId25"/>
    <p:sldLayoutId id="2147483684" r:id="rId26"/>
    <p:sldLayoutId id="2147483685" r:id="rId2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331"/>
        <p:cNvGrpSpPr/>
        <p:nvPr/>
      </p:nvGrpSpPr>
      <p:grpSpPr>
        <a:xfrm>
          <a:off x="0" y="0"/>
          <a:ext cx="0" cy="0"/>
          <a:chOff x="0" y="0"/>
          <a:chExt cx="0" cy="0"/>
        </a:xfrm>
      </p:grpSpPr>
      <p:sp>
        <p:nvSpPr>
          <p:cNvPr id="332" name="Google Shape;332;p4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1"/>
              </a:buClr>
              <a:buSzPts val="2800"/>
              <a:buFont typeface="Fira Sans Extra Condensed SemiBold"/>
              <a:buNone/>
              <a:defRPr sz="2800">
                <a:solidFill>
                  <a:schemeClr val="dk1"/>
                </a:solidFill>
                <a:latin typeface="Fira Sans Extra Condensed SemiBold"/>
                <a:ea typeface="Fira Sans Extra Condensed SemiBold"/>
                <a:cs typeface="Fira Sans Extra Condensed SemiBold"/>
                <a:sym typeface="Fira Sans Extra Condensed SemiBold"/>
              </a:defRPr>
            </a:lvl1pPr>
            <a:lvl2pPr lvl="1" rtl="0">
              <a:spcBef>
                <a:spcPts val="0"/>
              </a:spcBef>
              <a:spcAft>
                <a:spcPts val="0"/>
              </a:spcAft>
              <a:buClr>
                <a:schemeClr val="dk1"/>
              </a:buClr>
              <a:buSzPts val="2800"/>
              <a:buFont typeface="Fira Sans Extra Condensed SemiBold"/>
              <a:buNone/>
              <a:defRPr sz="2800">
                <a:solidFill>
                  <a:schemeClr val="dk1"/>
                </a:solidFill>
                <a:latin typeface="Fira Sans Extra Condensed SemiBold"/>
                <a:ea typeface="Fira Sans Extra Condensed SemiBold"/>
                <a:cs typeface="Fira Sans Extra Condensed SemiBold"/>
                <a:sym typeface="Fira Sans Extra Condensed SemiBold"/>
              </a:defRPr>
            </a:lvl2pPr>
            <a:lvl3pPr lvl="2" rtl="0">
              <a:spcBef>
                <a:spcPts val="0"/>
              </a:spcBef>
              <a:spcAft>
                <a:spcPts val="0"/>
              </a:spcAft>
              <a:buClr>
                <a:schemeClr val="dk1"/>
              </a:buClr>
              <a:buSzPts val="2800"/>
              <a:buFont typeface="Fira Sans Extra Condensed SemiBold"/>
              <a:buNone/>
              <a:defRPr sz="2800">
                <a:solidFill>
                  <a:schemeClr val="dk1"/>
                </a:solidFill>
                <a:latin typeface="Fira Sans Extra Condensed SemiBold"/>
                <a:ea typeface="Fira Sans Extra Condensed SemiBold"/>
                <a:cs typeface="Fira Sans Extra Condensed SemiBold"/>
                <a:sym typeface="Fira Sans Extra Condensed SemiBold"/>
              </a:defRPr>
            </a:lvl3pPr>
            <a:lvl4pPr lvl="3" rtl="0">
              <a:spcBef>
                <a:spcPts val="0"/>
              </a:spcBef>
              <a:spcAft>
                <a:spcPts val="0"/>
              </a:spcAft>
              <a:buClr>
                <a:schemeClr val="dk1"/>
              </a:buClr>
              <a:buSzPts val="2800"/>
              <a:buFont typeface="Fira Sans Extra Condensed SemiBold"/>
              <a:buNone/>
              <a:defRPr sz="2800">
                <a:solidFill>
                  <a:schemeClr val="dk1"/>
                </a:solidFill>
                <a:latin typeface="Fira Sans Extra Condensed SemiBold"/>
                <a:ea typeface="Fira Sans Extra Condensed SemiBold"/>
                <a:cs typeface="Fira Sans Extra Condensed SemiBold"/>
                <a:sym typeface="Fira Sans Extra Condensed SemiBold"/>
              </a:defRPr>
            </a:lvl4pPr>
            <a:lvl5pPr lvl="4" rtl="0">
              <a:spcBef>
                <a:spcPts val="0"/>
              </a:spcBef>
              <a:spcAft>
                <a:spcPts val="0"/>
              </a:spcAft>
              <a:buClr>
                <a:schemeClr val="dk1"/>
              </a:buClr>
              <a:buSzPts val="2800"/>
              <a:buFont typeface="Fira Sans Extra Condensed SemiBold"/>
              <a:buNone/>
              <a:defRPr sz="2800">
                <a:solidFill>
                  <a:schemeClr val="dk1"/>
                </a:solidFill>
                <a:latin typeface="Fira Sans Extra Condensed SemiBold"/>
                <a:ea typeface="Fira Sans Extra Condensed SemiBold"/>
                <a:cs typeface="Fira Sans Extra Condensed SemiBold"/>
                <a:sym typeface="Fira Sans Extra Condensed SemiBold"/>
              </a:defRPr>
            </a:lvl5pPr>
            <a:lvl6pPr lvl="5" rtl="0">
              <a:spcBef>
                <a:spcPts val="0"/>
              </a:spcBef>
              <a:spcAft>
                <a:spcPts val="0"/>
              </a:spcAft>
              <a:buClr>
                <a:schemeClr val="dk1"/>
              </a:buClr>
              <a:buSzPts val="2800"/>
              <a:buFont typeface="Fira Sans Extra Condensed SemiBold"/>
              <a:buNone/>
              <a:defRPr sz="2800">
                <a:solidFill>
                  <a:schemeClr val="dk1"/>
                </a:solidFill>
                <a:latin typeface="Fira Sans Extra Condensed SemiBold"/>
                <a:ea typeface="Fira Sans Extra Condensed SemiBold"/>
                <a:cs typeface="Fira Sans Extra Condensed SemiBold"/>
                <a:sym typeface="Fira Sans Extra Condensed SemiBold"/>
              </a:defRPr>
            </a:lvl6pPr>
            <a:lvl7pPr lvl="6" rtl="0">
              <a:spcBef>
                <a:spcPts val="0"/>
              </a:spcBef>
              <a:spcAft>
                <a:spcPts val="0"/>
              </a:spcAft>
              <a:buClr>
                <a:schemeClr val="dk1"/>
              </a:buClr>
              <a:buSzPts val="2800"/>
              <a:buFont typeface="Fira Sans Extra Condensed SemiBold"/>
              <a:buNone/>
              <a:defRPr sz="2800">
                <a:solidFill>
                  <a:schemeClr val="dk1"/>
                </a:solidFill>
                <a:latin typeface="Fira Sans Extra Condensed SemiBold"/>
                <a:ea typeface="Fira Sans Extra Condensed SemiBold"/>
                <a:cs typeface="Fira Sans Extra Condensed SemiBold"/>
                <a:sym typeface="Fira Sans Extra Condensed SemiBold"/>
              </a:defRPr>
            </a:lvl7pPr>
            <a:lvl8pPr lvl="7" rtl="0">
              <a:spcBef>
                <a:spcPts val="0"/>
              </a:spcBef>
              <a:spcAft>
                <a:spcPts val="0"/>
              </a:spcAft>
              <a:buClr>
                <a:schemeClr val="dk1"/>
              </a:buClr>
              <a:buSzPts val="2800"/>
              <a:buFont typeface="Fira Sans Extra Condensed SemiBold"/>
              <a:buNone/>
              <a:defRPr sz="2800">
                <a:solidFill>
                  <a:schemeClr val="dk1"/>
                </a:solidFill>
                <a:latin typeface="Fira Sans Extra Condensed SemiBold"/>
                <a:ea typeface="Fira Sans Extra Condensed SemiBold"/>
                <a:cs typeface="Fira Sans Extra Condensed SemiBold"/>
                <a:sym typeface="Fira Sans Extra Condensed SemiBold"/>
              </a:defRPr>
            </a:lvl8pPr>
            <a:lvl9pPr lvl="8" rtl="0">
              <a:spcBef>
                <a:spcPts val="0"/>
              </a:spcBef>
              <a:spcAft>
                <a:spcPts val="0"/>
              </a:spcAft>
              <a:buClr>
                <a:schemeClr val="dk1"/>
              </a:buClr>
              <a:buSzPts val="2800"/>
              <a:buFont typeface="Fira Sans Extra Condensed SemiBold"/>
              <a:buNone/>
              <a:defRPr sz="2800">
                <a:solidFill>
                  <a:schemeClr val="dk1"/>
                </a:solidFill>
                <a:latin typeface="Fira Sans Extra Condensed SemiBold"/>
                <a:ea typeface="Fira Sans Extra Condensed SemiBold"/>
                <a:cs typeface="Fira Sans Extra Condensed SemiBold"/>
                <a:sym typeface="Fira Sans Extra Condensed SemiBold"/>
              </a:defRPr>
            </a:lvl9pPr>
          </a:lstStyle>
          <a:p>
            <a:endParaRPr/>
          </a:p>
        </p:txBody>
      </p:sp>
      <p:sp>
        <p:nvSpPr>
          <p:cNvPr id="333" name="Google Shape;333;p4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rtl="0">
              <a:lnSpc>
                <a:spcPct val="100000"/>
              </a:lnSpc>
              <a:spcBef>
                <a:spcPts val="0"/>
              </a:spcBef>
              <a:spcAft>
                <a:spcPts val="0"/>
              </a:spcAft>
              <a:buSzPts val="1800"/>
              <a:buFont typeface="Roboto"/>
              <a:buChar char="●"/>
              <a:defRPr sz="1800">
                <a:latin typeface="Roboto"/>
                <a:ea typeface="Roboto"/>
                <a:cs typeface="Roboto"/>
                <a:sym typeface="Roboto"/>
              </a:defRPr>
            </a:lvl1pPr>
            <a:lvl2pPr marL="914400" lvl="1" indent="-317500" rtl="0">
              <a:lnSpc>
                <a:spcPct val="100000"/>
              </a:lnSpc>
              <a:spcBef>
                <a:spcPts val="1600"/>
              </a:spcBef>
              <a:spcAft>
                <a:spcPts val="0"/>
              </a:spcAft>
              <a:buSzPts val="1400"/>
              <a:buFont typeface="Roboto"/>
              <a:buChar char="○"/>
              <a:defRPr>
                <a:latin typeface="Roboto"/>
                <a:ea typeface="Roboto"/>
                <a:cs typeface="Roboto"/>
                <a:sym typeface="Roboto"/>
              </a:defRPr>
            </a:lvl2pPr>
            <a:lvl3pPr marL="1371600" lvl="2" indent="-317500" rtl="0">
              <a:lnSpc>
                <a:spcPct val="100000"/>
              </a:lnSpc>
              <a:spcBef>
                <a:spcPts val="1600"/>
              </a:spcBef>
              <a:spcAft>
                <a:spcPts val="0"/>
              </a:spcAft>
              <a:buSzPts val="1400"/>
              <a:buFont typeface="Roboto"/>
              <a:buChar char="■"/>
              <a:defRPr>
                <a:latin typeface="Roboto"/>
                <a:ea typeface="Roboto"/>
                <a:cs typeface="Roboto"/>
                <a:sym typeface="Roboto"/>
              </a:defRPr>
            </a:lvl3pPr>
            <a:lvl4pPr marL="1828800" lvl="3" indent="-317500" rtl="0">
              <a:lnSpc>
                <a:spcPct val="100000"/>
              </a:lnSpc>
              <a:spcBef>
                <a:spcPts val="1600"/>
              </a:spcBef>
              <a:spcAft>
                <a:spcPts val="0"/>
              </a:spcAft>
              <a:buSzPts val="1400"/>
              <a:buFont typeface="Roboto"/>
              <a:buChar char="●"/>
              <a:defRPr>
                <a:latin typeface="Roboto"/>
                <a:ea typeface="Roboto"/>
                <a:cs typeface="Roboto"/>
                <a:sym typeface="Roboto"/>
              </a:defRPr>
            </a:lvl4pPr>
            <a:lvl5pPr marL="2286000" lvl="4" indent="-317500" rtl="0">
              <a:lnSpc>
                <a:spcPct val="100000"/>
              </a:lnSpc>
              <a:spcBef>
                <a:spcPts val="1600"/>
              </a:spcBef>
              <a:spcAft>
                <a:spcPts val="0"/>
              </a:spcAft>
              <a:buSzPts val="1400"/>
              <a:buFont typeface="Roboto"/>
              <a:buChar char="○"/>
              <a:defRPr>
                <a:latin typeface="Roboto"/>
                <a:ea typeface="Roboto"/>
                <a:cs typeface="Roboto"/>
                <a:sym typeface="Roboto"/>
              </a:defRPr>
            </a:lvl5pPr>
            <a:lvl6pPr marL="2743200" lvl="5" indent="-317500" rtl="0">
              <a:lnSpc>
                <a:spcPct val="100000"/>
              </a:lnSpc>
              <a:spcBef>
                <a:spcPts val="1600"/>
              </a:spcBef>
              <a:spcAft>
                <a:spcPts val="0"/>
              </a:spcAft>
              <a:buSzPts val="1400"/>
              <a:buFont typeface="Roboto"/>
              <a:buChar char="■"/>
              <a:defRPr>
                <a:latin typeface="Roboto"/>
                <a:ea typeface="Roboto"/>
                <a:cs typeface="Roboto"/>
                <a:sym typeface="Roboto"/>
              </a:defRPr>
            </a:lvl6pPr>
            <a:lvl7pPr marL="3200400" lvl="6" indent="-317500" rtl="0">
              <a:lnSpc>
                <a:spcPct val="100000"/>
              </a:lnSpc>
              <a:spcBef>
                <a:spcPts val="1600"/>
              </a:spcBef>
              <a:spcAft>
                <a:spcPts val="0"/>
              </a:spcAft>
              <a:buSzPts val="1400"/>
              <a:buFont typeface="Roboto"/>
              <a:buChar char="●"/>
              <a:defRPr>
                <a:latin typeface="Roboto"/>
                <a:ea typeface="Roboto"/>
                <a:cs typeface="Roboto"/>
                <a:sym typeface="Roboto"/>
              </a:defRPr>
            </a:lvl7pPr>
            <a:lvl8pPr marL="3657600" lvl="7" indent="-317500" rtl="0">
              <a:lnSpc>
                <a:spcPct val="100000"/>
              </a:lnSpc>
              <a:spcBef>
                <a:spcPts val="1600"/>
              </a:spcBef>
              <a:spcAft>
                <a:spcPts val="0"/>
              </a:spcAft>
              <a:buSzPts val="1400"/>
              <a:buFont typeface="Roboto"/>
              <a:buChar char="○"/>
              <a:defRPr>
                <a:latin typeface="Roboto"/>
                <a:ea typeface="Roboto"/>
                <a:cs typeface="Roboto"/>
                <a:sym typeface="Roboto"/>
              </a:defRPr>
            </a:lvl8pPr>
            <a:lvl9pPr marL="4114800" lvl="8" indent="-317500" rtl="0">
              <a:lnSpc>
                <a:spcPct val="100000"/>
              </a:lnSpc>
              <a:spcBef>
                <a:spcPts val="1600"/>
              </a:spcBef>
              <a:spcAft>
                <a:spcPts val="1600"/>
              </a:spcAft>
              <a:buSzPts val="1400"/>
              <a:buFont typeface="Roboto"/>
              <a:buChar char="■"/>
              <a:defRPr>
                <a:latin typeface="Roboto"/>
                <a:ea typeface="Roboto"/>
                <a:cs typeface="Roboto"/>
                <a:sym typeface="Roboto"/>
              </a:defRPr>
            </a:lvl9pPr>
          </a:lstStyle>
          <a:p>
            <a:endParaRPr/>
          </a:p>
        </p:txBody>
      </p:sp>
      <p:sp>
        <p:nvSpPr>
          <p:cNvPr id="334" name="Google Shape;334;p41"/>
          <p:cNvSpPr txBox="1">
            <a:spLocks noGrp="1"/>
          </p:cNvSpPr>
          <p:nvPr>
            <p:ph type="sldNum" idx="12"/>
          </p:nvPr>
        </p:nvSpPr>
        <p:spPr>
          <a:xfrm>
            <a:off x="8556784" y="4749851"/>
            <a:ext cx="548700" cy="393600"/>
          </a:xfrm>
          <a:prstGeom prst="rect">
            <a:avLst/>
          </a:prstGeom>
          <a:noFill/>
          <a:ln>
            <a:noFill/>
          </a:ln>
        </p:spPr>
        <p:txBody>
          <a:bodyPr spcFirstLastPara="1" wrap="square" lIns="91425" tIns="91425" rIns="91425" bIns="91425" anchor="t" anchorCtr="0">
            <a:noAutofit/>
          </a:bodyPr>
          <a:lstStyle>
            <a:lvl1pPr lvl="0" algn="r" rtl="0">
              <a:buNone/>
              <a:defRPr sz="1300">
                <a:latin typeface="Roboto"/>
                <a:ea typeface="Roboto"/>
                <a:cs typeface="Roboto"/>
                <a:sym typeface="Roboto"/>
              </a:defRPr>
            </a:lvl1pPr>
            <a:lvl2pPr lvl="1" algn="r" rtl="0">
              <a:buNone/>
              <a:defRPr sz="1300">
                <a:latin typeface="Roboto"/>
                <a:ea typeface="Roboto"/>
                <a:cs typeface="Roboto"/>
                <a:sym typeface="Roboto"/>
              </a:defRPr>
            </a:lvl2pPr>
            <a:lvl3pPr lvl="2" algn="r" rtl="0">
              <a:buNone/>
              <a:defRPr sz="1300">
                <a:latin typeface="Roboto"/>
                <a:ea typeface="Roboto"/>
                <a:cs typeface="Roboto"/>
                <a:sym typeface="Roboto"/>
              </a:defRPr>
            </a:lvl3pPr>
            <a:lvl4pPr lvl="3" algn="r" rtl="0">
              <a:buNone/>
              <a:defRPr sz="1300">
                <a:latin typeface="Roboto"/>
                <a:ea typeface="Roboto"/>
                <a:cs typeface="Roboto"/>
                <a:sym typeface="Roboto"/>
              </a:defRPr>
            </a:lvl4pPr>
            <a:lvl5pPr lvl="4" algn="r" rtl="0">
              <a:buNone/>
              <a:defRPr sz="1300">
                <a:latin typeface="Roboto"/>
                <a:ea typeface="Roboto"/>
                <a:cs typeface="Roboto"/>
                <a:sym typeface="Roboto"/>
              </a:defRPr>
            </a:lvl5pPr>
            <a:lvl6pPr lvl="5" algn="r" rtl="0">
              <a:buNone/>
              <a:defRPr sz="1300">
                <a:latin typeface="Roboto"/>
                <a:ea typeface="Roboto"/>
                <a:cs typeface="Roboto"/>
                <a:sym typeface="Roboto"/>
              </a:defRPr>
            </a:lvl6pPr>
            <a:lvl7pPr lvl="6" algn="r" rtl="0">
              <a:buNone/>
              <a:defRPr sz="1300">
                <a:latin typeface="Roboto"/>
                <a:ea typeface="Roboto"/>
                <a:cs typeface="Roboto"/>
                <a:sym typeface="Roboto"/>
              </a:defRPr>
            </a:lvl7pPr>
            <a:lvl8pPr lvl="7" algn="r" rtl="0">
              <a:buNone/>
              <a:defRPr sz="1300">
                <a:latin typeface="Roboto"/>
                <a:ea typeface="Roboto"/>
                <a:cs typeface="Roboto"/>
                <a:sym typeface="Roboto"/>
              </a:defRPr>
            </a:lvl8pPr>
            <a:lvl9pPr lvl="8" algn="r" rtl="0">
              <a:buNone/>
              <a:defRPr sz="1300">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 id="2147483697" r:id="rId12"/>
    <p:sldLayoutId id="2147483698" r:id="rId13"/>
    <p:sldLayoutId id="2147483699" r:id="rId14"/>
    <p:sldLayoutId id="2147483700" r:id="rId15"/>
    <p:sldLayoutId id="2147483701" r:id="rId16"/>
    <p:sldLayoutId id="2147483702" r:id="rId17"/>
    <p:sldLayoutId id="2147483703" r:id="rId18"/>
    <p:sldLayoutId id="2147483704" r:id="rId19"/>
    <p:sldLayoutId id="2147483705" r:id="rId20"/>
    <p:sldLayoutId id="2147483706" r:id="rId21"/>
    <p:sldLayoutId id="2147483707" r:id="rId22"/>
    <p:sldLayoutId id="2147483708" r:id="rId23"/>
    <p:sldLayoutId id="2147483709" r:id="rId24"/>
    <p:sldLayoutId id="2147483710" r:id="rId25"/>
    <p:sldLayoutId id="2147483711" r:id="rId26"/>
    <p:sldLayoutId id="2147483712" r:id="rId2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612"/>
        <p:cNvGrpSpPr/>
        <p:nvPr/>
      </p:nvGrpSpPr>
      <p:grpSpPr>
        <a:xfrm>
          <a:off x="0" y="0"/>
          <a:ext cx="0" cy="0"/>
          <a:chOff x="0" y="0"/>
          <a:chExt cx="0" cy="0"/>
        </a:xfrm>
      </p:grpSpPr>
      <p:sp>
        <p:nvSpPr>
          <p:cNvPr id="613" name="Google Shape;613;p69"/>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1"/>
              </a:buClr>
              <a:buSzPts val="2800"/>
              <a:buFont typeface="Fira Sans Extra Condensed SemiBold"/>
              <a:buNone/>
              <a:defRPr sz="2800">
                <a:solidFill>
                  <a:schemeClr val="dk1"/>
                </a:solidFill>
                <a:latin typeface="Fira Sans Extra Condensed SemiBold"/>
                <a:ea typeface="Fira Sans Extra Condensed SemiBold"/>
                <a:cs typeface="Fira Sans Extra Condensed SemiBold"/>
                <a:sym typeface="Fira Sans Extra Condensed SemiBold"/>
              </a:defRPr>
            </a:lvl1pPr>
            <a:lvl2pPr lvl="1" rtl="0">
              <a:spcBef>
                <a:spcPts val="0"/>
              </a:spcBef>
              <a:spcAft>
                <a:spcPts val="0"/>
              </a:spcAft>
              <a:buClr>
                <a:schemeClr val="dk1"/>
              </a:buClr>
              <a:buSzPts val="2800"/>
              <a:buFont typeface="Fira Sans Extra Condensed SemiBold"/>
              <a:buNone/>
              <a:defRPr sz="2800">
                <a:solidFill>
                  <a:schemeClr val="dk1"/>
                </a:solidFill>
                <a:latin typeface="Fira Sans Extra Condensed SemiBold"/>
                <a:ea typeface="Fira Sans Extra Condensed SemiBold"/>
                <a:cs typeface="Fira Sans Extra Condensed SemiBold"/>
                <a:sym typeface="Fira Sans Extra Condensed SemiBold"/>
              </a:defRPr>
            </a:lvl2pPr>
            <a:lvl3pPr lvl="2" rtl="0">
              <a:spcBef>
                <a:spcPts val="0"/>
              </a:spcBef>
              <a:spcAft>
                <a:spcPts val="0"/>
              </a:spcAft>
              <a:buClr>
                <a:schemeClr val="dk1"/>
              </a:buClr>
              <a:buSzPts val="2800"/>
              <a:buFont typeface="Fira Sans Extra Condensed SemiBold"/>
              <a:buNone/>
              <a:defRPr sz="2800">
                <a:solidFill>
                  <a:schemeClr val="dk1"/>
                </a:solidFill>
                <a:latin typeface="Fira Sans Extra Condensed SemiBold"/>
                <a:ea typeface="Fira Sans Extra Condensed SemiBold"/>
                <a:cs typeface="Fira Sans Extra Condensed SemiBold"/>
                <a:sym typeface="Fira Sans Extra Condensed SemiBold"/>
              </a:defRPr>
            </a:lvl3pPr>
            <a:lvl4pPr lvl="3" rtl="0">
              <a:spcBef>
                <a:spcPts val="0"/>
              </a:spcBef>
              <a:spcAft>
                <a:spcPts val="0"/>
              </a:spcAft>
              <a:buClr>
                <a:schemeClr val="dk1"/>
              </a:buClr>
              <a:buSzPts val="2800"/>
              <a:buFont typeface="Fira Sans Extra Condensed SemiBold"/>
              <a:buNone/>
              <a:defRPr sz="2800">
                <a:solidFill>
                  <a:schemeClr val="dk1"/>
                </a:solidFill>
                <a:latin typeface="Fira Sans Extra Condensed SemiBold"/>
                <a:ea typeface="Fira Sans Extra Condensed SemiBold"/>
                <a:cs typeface="Fira Sans Extra Condensed SemiBold"/>
                <a:sym typeface="Fira Sans Extra Condensed SemiBold"/>
              </a:defRPr>
            </a:lvl4pPr>
            <a:lvl5pPr lvl="4" rtl="0">
              <a:spcBef>
                <a:spcPts val="0"/>
              </a:spcBef>
              <a:spcAft>
                <a:spcPts val="0"/>
              </a:spcAft>
              <a:buClr>
                <a:schemeClr val="dk1"/>
              </a:buClr>
              <a:buSzPts val="2800"/>
              <a:buFont typeface="Fira Sans Extra Condensed SemiBold"/>
              <a:buNone/>
              <a:defRPr sz="2800">
                <a:solidFill>
                  <a:schemeClr val="dk1"/>
                </a:solidFill>
                <a:latin typeface="Fira Sans Extra Condensed SemiBold"/>
                <a:ea typeface="Fira Sans Extra Condensed SemiBold"/>
                <a:cs typeface="Fira Sans Extra Condensed SemiBold"/>
                <a:sym typeface="Fira Sans Extra Condensed SemiBold"/>
              </a:defRPr>
            </a:lvl5pPr>
            <a:lvl6pPr lvl="5" rtl="0">
              <a:spcBef>
                <a:spcPts val="0"/>
              </a:spcBef>
              <a:spcAft>
                <a:spcPts val="0"/>
              </a:spcAft>
              <a:buClr>
                <a:schemeClr val="dk1"/>
              </a:buClr>
              <a:buSzPts val="2800"/>
              <a:buFont typeface="Fira Sans Extra Condensed SemiBold"/>
              <a:buNone/>
              <a:defRPr sz="2800">
                <a:solidFill>
                  <a:schemeClr val="dk1"/>
                </a:solidFill>
                <a:latin typeface="Fira Sans Extra Condensed SemiBold"/>
                <a:ea typeface="Fira Sans Extra Condensed SemiBold"/>
                <a:cs typeface="Fira Sans Extra Condensed SemiBold"/>
                <a:sym typeface="Fira Sans Extra Condensed SemiBold"/>
              </a:defRPr>
            </a:lvl6pPr>
            <a:lvl7pPr lvl="6" rtl="0">
              <a:spcBef>
                <a:spcPts val="0"/>
              </a:spcBef>
              <a:spcAft>
                <a:spcPts val="0"/>
              </a:spcAft>
              <a:buClr>
                <a:schemeClr val="dk1"/>
              </a:buClr>
              <a:buSzPts val="2800"/>
              <a:buFont typeface="Fira Sans Extra Condensed SemiBold"/>
              <a:buNone/>
              <a:defRPr sz="2800">
                <a:solidFill>
                  <a:schemeClr val="dk1"/>
                </a:solidFill>
                <a:latin typeface="Fira Sans Extra Condensed SemiBold"/>
                <a:ea typeface="Fira Sans Extra Condensed SemiBold"/>
                <a:cs typeface="Fira Sans Extra Condensed SemiBold"/>
                <a:sym typeface="Fira Sans Extra Condensed SemiBold"/>
              </a:defRPr>
            </a:lvl7pPr>
            <a:lvl8pPr lvl="7" rtl="0">
              <a:spcBef>
                <a:spcPts val="0"/>
              </a:spcBef>
              <a:spcAft>
                <a:spcPts val="0"/>
              </a:spcAft>
              <a:buClr>
                <a:schemeClr val="dk1"/>
              </a:buClr>
              <a:buSzPts val="2800"/>
              <a:buFont typeface="Fira Sans Extra Condensed SemiBold"/>
              <a:buNone/>
              <a:defRPr sz="2800">
                <a:solidFill>
                  <a:schemeClr val="dk1"/>
                </a:solidFill>
                <a:latin typeface="Fira Sans Extra Condensed SemiBold"/>
                <a:ea typeface="Fira Sans Extra Condensed SemiBold"/>
                <a:cs typeface="Fira Sans Extra Condensed SemiBold"/>
                <a:sym typeface="Fira Sans Extra Condensed SemiBold"/>
              </a:defRPr>
            </a:lvl8pPr>
            <a:lvl9pPr lvl="8" rtl="0">
              <a:spcBef>
                <a:spcPts val="0"/>
              </a:spcBef>
              <a:spcAft>
                <a:spcPts val="0"/>
              </a:spcAft>
              <a:buClr>
                <a:schemeClr val="dk1"/>
              </a:buClr>
              <a:buSzPts val="2800"/>
              <a:buFont typeface="Fira Sans Extra Condensed SemiBold"/>
              <a:buNone/>
              <a:defRPr sz="2800">
                <a:solidFill>
                  <a:schemeClr val="dk1"/>
                </a:solidFill>
                <a:latin typeface="Fira Sans Extra Condensed SemiBold"/>
                <a:ea typeface="Fira Sans Extra Condensed SemiBold"/>
                <a:cs typeface="Fira Sans Extra Condensed SemiBold"/>
                <a:sym typeface="Fira Sans Extra Condensed SemiBold"/>
              </a:defRPr>
            </a:lvl9pPr>
          </a:lstStyle>
          <a:p>
            <a:endParaRPr/>
          </a:p>
        </p:txBody>
      </p:sp>
      <p:sp>
        <p:nvSpPr>
          <p:cNvPr id="614" name="Google Shape;614;p69"/>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rtl="0">
              <a:lnSpc>
                <a:spcPct val="100000"/>
              </a:lnSpc>
              <a:spcBef>
                <a:spcPts val="0"/>
              </a:spcBef>
              <a:spcAft>
                <a:spcPts val="0"/>
              </a:spcAft>
              <a:buSzPts val="1800"/>
              <a:buFont typeface="Roboto"/>
              <a:buChar char="●"/>
              <a:defRPr sz="1800">
                <a:latin typeface="Roboto"/>
                <a:ea typeface="Roboto"/>
                <a:cs typeface="Roboto"/>
                <a:sym typeface="Roboto"/>
              </a:defRPr>
            </a:lvl1pPr>
            <a:lvl2pPr marL="914400" lvl="1" indent="-317500" rtl="0">
              <a:lnSpc>
                <a:spcPct val="100000"/>
              </a:lnSpc>
              <a:spcBef>
                <a:spcPts val="1600"/>
              </a:spcBef>
              <a:spcAft>
                <a:spcPts val="0"/>
              </a:spcAft>
              <a:buSzPts val="1400"/>
              <a:buFont typeface="Roboto"/>
              <a:buChar char="○"/>
              <a:defRPr>
                <a:latin typeface="Roboto"/>
                <a:ea typeface="Roboto"/>
                <a:cs typeface="Roboto"/>
                <a:sym typeface="Roboto"/>
              </a:defRPr>
            </a:lvl2pPr>
            <a:lvl3pPr marL="1371600" lvl="2" indent="-317500" rtl="0">
              <a:lnSpc>
                <a:spcPct val="100000"/>
              </a:lnSpc>
              <a:spcBef>
                <a:spcPts val="1600"/>
              </a:spcBef>
              <a:spcAft>
                <a:spcPts val="0"/>
              </a:spcAft>
              <a:buSzPts val="1400"/>
              <a:buFont typeface="Roboto"/>
              <a:buChar char="■"/>
              <a:defRPr>
                <a:latin typeface="Roboto"/>
                <a:ea typeface="Roboto"/>
                <a:cs typeface="Roboto"/>
                <a:sym typeface="Roboto"/>
              </a:defRPr>
            </a:lvl3pPr>
            <a:lvl4pPr marL="1828800" lvl="3" indent="-317500" rtl="0">
              <a:lnSpc>
                <a:spcPct val="100000"/>
              </a:lnSpc>
              <a:spcBef>
                <a:spcPts val="1600"/>
              </a:spcBef>
              <a:spcAft>
                <a:spcPts val="0"/>
              </a:spcAft>
              <a:buSzPts val="1400"/>
              <a:buFont typeface="Roboto"/>
              <a:buChar char="●"/>
              <a:defRPr>
                <a:latin typeface="Roboto"/>
                <a:ea typeface="Roboto"/>
                <a:cs typeface="Roboto"/>
                <a:sym typeface="Roboto"/>
              </a:defRPr>
            </a:lvl4pPr>
            <a:lvl5pPr marL="2286000" lvl="4" indent="-317500" rtl="0">
              <a:lnSpc>
                <a:spcPct val="100000"/>
              </a:lnSpc>
              <a:spcBef>
                <a:spcPts val="1600"/>
              </a:spcBef>
              <a:spcAft>
                <a:spcPts val="0"/>
              </a:spcAft>
              <a:buSzPts val="1400"/>
              <a:buFont typeface="Roboto"/>
              <a:buChar char="○"/>
              <a:defRPr>
                <a:latin typeface="Roboto"/>
                <a:ea typeface="Roboto"/>
                <a:cs typeface="Roboto"/>
                <a:sym typeface="Roboto"/>
              </a:defRPr>
            </a:lvl5pPr>
            <a:lvl6pPr marL="2743200" lvl="5" indent="-317500" rtl="0">
              <a:lnSpc>
                <a:spcPct val="100000"/>
              </a:lnSpc>
              <a:spcBef>
                <a:spcPts val="1600"/>
              </a:spcBef>
              <a:spcAft>
                <a:spcPts val="0"/>
              </a:spcAft>
              <a:buSzPts val="1400"/>
              <a:buFont typeface="Roboto"/>
              <a:buChar char="■"/>
              <a:defRPr>
                <a:latin typeface="Roboto"/>
                <a:ea typeface="Roboto"/>
                <a:cs typeface="Roboto"/>
                <a:sym typeface="Roboto"/>
              </a:defRPr>
            </a:lvl6pPr>
            <a:lvl7pPr marL="3200400" lvl="6" indent="-317500" rtl="0">
              <a:lnSpc>
                <a:spcPct val="100000"/>
              </a:lnSpc>
              <a:spcBef>
                <a:spcPts val="1600"/>
              </a:spcBef>
              <a:spcAft>
                <a:spcPts val="0"/>
              </a:spcAft>
              <a:buSzPts val="1400"/>
              <a:buFont typeface="Roboto"/>
              <a:buChar char="●"/>
              <a:defRPr>
                <a:latin typeface="Roboto"/>
                <a:ea typeface="Roboto"/>
                <a:cs typeface="Roboto"/>
                <a:sym typeface="Roboto"/>
              </a:defRPr>
            </a:lvl7pPr>
            <a:lvl8pPr marL="3657600" lvl="7" indent="-317500" rtl="0">
              <a:lnSpc>
                <a:spcPct val="100000"/>
              </a:lnSpc>
              <a:spcBef>
                <a:spcPts val="1600"/>
              </a:spcBef>
              <a:spcAft>
                <a:spcPts val="0"/>
              </a:spcAft>
              <a:buSzPts val="1400"/>
              <a:buFont typeface="Roboto"/>
              <a:buChar char="○"/>
              <a:defRPr>
                <a:latin typeface="Roboto"/>
                <a:ea typeface="Roboto"/>
                <a:cs typeface="Roboto"/>
                <a:sym typeface="Roboto"/>
              </a:defRPr>
            </a:lvl8pPr>
            <a:lvl9pPr marL="4114800" lvl="8" indent="-317500" rtl="0">
              <a:lnSpc>
                <a:spcPct val="100000"/>
              </a:lnSpc>
              <a:spcBef>
                <a:spcPts val="1600"/>
              </a:spcBef>
              <a:spcAft>
                <a:spcPts val="1600"/>
              </a:spcAft>
              <a:buSzPts val="1400"/>
              <a:buFont typeface="Roboto"/>
              <a:buChar char="■"/>
              <a:defRPr>
                <a:latin typeface="Roboto"/>
                <a:ea typeface="Roboto"/>
                <a:cs typeface="Roboto"/>
                <a:sym typeface="Roboto"/>
              </a:defRPr>
            </a:lvl9pPr>
          </a:lstStyle>
          <a:p>
            <a:endParaRPr/>
          </a:p>
        </p:txBody>
      </p:sp>
      <p:sp>
        <p:nvSpPr>
          <p:cNvPr id="615" name="Google Shape;615;p69"/>
          <p:cNvSpPr txBox="1">
            <a:spLocks noGrp="1"/>
          </p:cNvSpPr>
          <p:nvPr>
            <p:ph type="sldNum" idx="12"/>
          </p:nvPr>
        </p:nvSpPr>
        <p:spPr>
          <a:xfrm>
            <a:off x="8556784" y="4749851"/>
            <a:ext cx="548700" cy="393600"/>
          </a:xfrm>
          <a:prstGeom prst="rect">
            <a:avLst/>
          </a:prstGeom>
          <a:noFill/>
          <a:ln>
            <a:noFill/>
          </a:ln>
        </p:spPr>
        <p:txBody>
          <a:bodyPr spcFirstLastPara="1" wrap="square" lIns="91425" tIns="91425" rIns="91425" bIns="91425" anchor="t" anchorCtr="0">
            <a:noAutofit/>
          </a:bodyPr>
          <a:lstStyle>
            <a:lvl1pPr lvl="0" algn="r" rtl="0">
              <a:buNone/>
              <a:defRPr sz="1300">
                <a:latin typeface="Roboto"/>
                <a:ea typeface="Roboto"/>
                <a:cs typeface="Roboto"/>
                <a:sym typeface="Roboto"/>
              </a:defRPr>
            </a:lvl1pPr>
            <a:lvl2pPr lvl="1" algn="r" rtl="0">
              <a:buNone/>
              <a:defRPr sz="1300">
                <a:latin typeface="Roboto"/>
                <a:ea typeface="Roboto"/>
                <a:cs typeface="Roboto"/>
                <a:sym typeface="Roboto"/>
              </a:defRPr>
            </a:lvl2pPr>
            <a:lvl3pPr lvl="2" algn="r" rtl="0">
              <a:buNone/>
              <a:defRPr sz="1300">
                <a:latin typeface="Roboto"/>
                <a:ea typeface="Roboto"/>
                <a:cs typeface="Roboto"/>
                <a:sym typeface="Roboto"/>
              </a:defRPr>
            </a:lvl3pPr>
            <a:lvl4pPr lvl="3" algn="r" rtl="0">
              <a:buNone/>
              <a:defRPr sz="1300">
                <a:latin typeface="Roboto"/>
                <a:ea typeface="Roboto"/>
                <a:cs typeface="Roboto"/>
                <a:sym typeface="Roboto"/>
              </a:defRPr>
            </a:lvl4pPr>
            <a:lvl5pPr lvl="4" algn="r" rtl="0">
              <a:buNone/>
              <a:defRPr sz="1300">
                <a:latin typeface="Roboto"/>
                <a:ea typeface="Roboto"/>
                <a:cs typeface="Roboto"/>
                <a:sym typeface="Roboto"/>
              </a:defRPr>
            </a:lvl5pPr>
            <a:lvl6pPr lvl="5" algn="r" rtl="0">
              <a:buNone/>
              <a:defRPr sz="1300">
                <a:latin typeface="Roboto"/>
                <a:ea typeface="Roboto"/>
                <a:cs typeface="Roboto"/>
                <a:sym typeface="Roboto"/>
              </a:defRPr>
            </a:lvl6pPr>
            <a:lvl7pPr lvl="6" algn="r" rtl="0">
              <a:buNone/>
              <a:defRPr sz="1300">
                <a:latin typeface="Roboto"/>
                <a:ea typeface="Roboto"/>
                <a:cs typeface="Roboto"/>
                <a:sym typeface="Roboto"/>
              </a:defRPr>
            </a:lvl7pPr>
            <a:lvl8pPr lvl="7" algn="r" rtl="0">
              <a:buNone/>
              <a:defRPr sz="1300">
                <a:latin typeface="Roboto"/>
                <a:ea typeface="Roboto"/>
                <a:cs typeface="Roboto"/>
                <a:sym typeface="Roboto"/>
              </a:defRPr>
            </a:lvl8pPr>
            <a:lvl9pPr lvl="8" algn="r" rtl="0">
              <a:buNone/>
              <a:defRPr sz="1300">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 id="2147483724" r:id="rId12"/>
    <p:sldLayoutId id="2147483725" r:id="rId13"/>
    <p:sldLayoutId id="2147483726" r:id="rId14"/>
    <p:sldLayoutId id="2147483727" r:id="rId15"/>
    <p:sldLayoutId id="2147483728" r:id="rId16"/>
    <p:sldLayoutId id="2147483729" r:id="rId17"/>
    <p:sldLayoutId id="2147483730" r:id="rId18"/>
    <p:sldLayoutId id="2147483731" r:id="rId19"/>
    <p:sldLayoutId id="2147483732" r:id="rId20"/>
    <p:sldLayoutId id="2147483733" r:id="rId21"/>
    <p:sldLayoutId id="2147483734" r:id="rId22"/>
    <p:sldLayoutId id="2147483735" r:id="rId23"/>
    <p:sldLayoutId id="2147483736" r:id="rId24"/>
    <p:sldLayoutId id="2147483737" r:id="rId25"/>
    <p:sldLayoutId id="2147483738" r:id="rId26"/>
    <p:sldLayoutId id="2147483739" r:id="rId2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93"/>
        <p:cNvGrpSpPr/>
        <p:nvPr/>
      </p:nvGrpSpPr>
      <p:grpSpPr>
        <a:xfrm>
          <a:off x="0" y="0"/>
          <a:ext cx="0" cy="0"/>
          <a:chOff x="0" y="0"/>
          <a:chExt cx="0" cy="0"/>
        </a:xfrm>
      </p:grpSpPr>
      <p:sp>
        <p:nvSpPr>
          <p:cNvPr id="894" name="Google Shape;894;p97"/>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9pPr>
          </a:lstStyle>
          <a:p>
            <a:endParaRPr/>
          </a:p>
        </p:txBody>
      </p:sp>
      <p:sp>
        <p:nvSpPr>
          <p:cNvPr id="895" name="Google Shape;895;p97"/>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rmAutofit/>
          </a:bodyPr>
          <a:lstStyle>
            <a:lvl1pPr marL="457200" marR="0" lvl="0" indent="-361950" algn="l" rtl="0">
              <a:lnSpc>
                <a:spcPct val="90000"/>
              </a:lnSpc>
              <a:spcBef>
                <a:spcPts val="80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896" name="Google Shape;896;p97"/>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marR="0" lvl="0" algn="l" rtl="0">
              <a:lnSpc>
                <a:spcPct val="100000"/>
              </a:lnSpc>
              <a:spcBef>
                <a:spcPts val="0"/>
              </a:spcBef>
              <a:spcAft>
                <a:spcPts val="0"/>
              </a:spcAft>
              <a:buClr>
                <a:srgbClr val="000000"/>
              </a:buClr>
              <a:buSzPts val="1100"/>
              <a:buFont typeface="Arial"/>
              <a:buNone/>
              <a:defRPr sz="9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9pPr>
          </a:lstStyle>
          <a:p>
            <a:endParaRPr/>
          </a:p>
        </p:txBody>
      </p:sp>
      <p:sp>
        <p:nvSpPr>
          <p:cNvPr id="897" name="Google Shape;897;p97"/>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marR="0" lvl="0" algn="ctr" rtl="0">
              <a:lnSpc>
                <a:spcPct val="100000"/>
              </a:lnSpc>
              <a:spcBef>
                <a:spcPts val="0"/>
              </a:spcBef>
              <a:spcAft>
                <a:spcPts val="0"/>
              </a:spcAft>
              <a:buClr>
                <a:srgbClr val="000000"/>
              </a:buClr>
              <a:buSzPts val="1100"/>
              <a:buFont typeface="Arial"/>
              <a:buNone/>
              <a:defRPr sz="9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9pPr>
          </a:lstStyle>
          <a:p>
            <a:endParaRPr/>
          </a:p>
        </p:txBody>
      </p:sp>
      <p:sp>
        <p:nvSpPr>
          <p:cNvPr id="898" name="Google Shape;898;p97"/>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740" r:id="rId1"/>
    <p:sldLayoutId id="2147483741" r:id="rId2"/>
    <p:sldLayoutId id="2147483742" r:id="rId3"/>
    <p:sldLayoutId id="2147483743" r:id="rId4"/>
    <p:sldLayoutId id="2147483744" r:id="rId5"/>
    <p:sldLayoutId id="2147483745" r:id="rId6"/>
    <p:sldLayoutId id="2147483746" r:id="rId7"/>
    <p:sldLayoutId id="2147483747" r:id="rId8"/>
    <p:sldLayoutId id="2147483748" r:id="rId9"/>
    <p:sldLayoutId id="2147483749" r:id="rId10"/>
    <p:sldLayoutId id="2147483750" r:id="rId11"/>
    <p:sldLayoutId id="2147483751" r:id="rId12"/>
    <p:sldLayoutId id="2147483752" r:id="rId13"/>
    <p:sldLayoutId id="2147483753" r:id="rId14"/>
    <p:sldLayoutId id="2147483754" r:id="rId15"/>
    <p:sldLayoutId id="2147483755" r:id="rId16"/>
    <p:sldLayoutId id="2147483756" r:id="rId1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998"/>
        <p:cNvGrpSpPr/>
        <p:nvPr/>
      </p:nvGrpSpPr>
      <p:grpSpPr>
        <a:xfrm>
          <a:off x="0" y="0"/>
          <a:ext cx="0" cy="0"/>
          <a:chOff x="0" y="0"/>
          <a:chExt cx="0" cy="0"/>
        </a:xfrm>
      </p:grpSpPr>
      <p:sp>
        <p:nvSpPr>
          <p:cNvPr id="999" name="Google Shape;999;p115"/>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1"/>
              </a:buClr>
              <a:buSzPts val="2800"/>
              <a:buFont typeface="Fira Sans Extra Condensed SemiBold"/>
              <a:buNone/>
              <a:defRPr sz="2800">
                <a:solidFill>
                  <a:schemeClr val="dk1"/>
                </a:solidFill>
                <a:latin typeface="Fira Sans Extra Condensed SemiBold"/>
                <a:ea typeface="Fira Sans Extra Condensed SemiBold"/>
                <a:cs typeface="Fira Sans Extra Condensed SemiBold"/>
                <a:sym typeface="Fira Sans Extra Condensed SemiBold"/>
              </a:defRPr>
            </a:lvl1pPr>
            <a:lvl2pPr lvl="1" rtl="0">
              <a:spcBef>
                <a:spcPts val="0"/>
              </a:spcBef>
              <a:spcAft>
                <a:spcPts val="0"/>
              </a:spcAft>
              <a:buClr>
                <a:schemeClr val="dk1"/>
              </a:buClr>
              <a:buSzPts val="2800"/>
              <a:buFont typeface="Fira Sans Extra Condensed SemiBold"/>
              <a:buNone/>
              <a:defRPr sz="2800">
                <a:solidFill>
                  <a:schemeClr val="dk1"/>
                </a:solidFill>
                <a:latin typeface="Fira Sans Extra Condensed SemiBold"/>
                <a:ea typeface="Fira Sans Extra Condensed SemiBold"/>
                <a:cs typeface="Fira Sans Extra Condensed SemiBold"/>
                <a:sym typeface="Fira Sans Extra Condensed SemiBold"/>
              </a:defRPr>
            </a:lvl2pPr>
            <a:lvl3pPr lvl="2" rtl="0">
              <a:spcBef>
                <a:spcPts val="0"/>
              </a:spcBef>
              <a:spcAft>
                <a:spcPts val="0"/>
              </a:spcAft>
              <a:buClr>
                <a:schemeClr val="dk1"/>
              </a:buClr>
              <a:buSzPts val="2800"/>
              <a:buFont typeface="Fira Sans Extra Condensed SemiBold"/>
              <a:buNone/>
              <a:defRPr sz="2800">
                <a:solidFill>
                  <a:schemeClr val="dk1"/>
                </a:solidFill>
                <a:latin typeface="Fira Sans Extra Condensed SemiBold"/>
                <a:ea typeface="Fira Sans Extra Condensed SemiBold"/>
                <a:cs typeface="Fira Sans Extra Condensed SemiBold"/>
                <a:sym typeface="Fira Sans Extra Condensed SemiBold"/>
              </a:defRPr>
            </a:lvl3pPr>
            <a:lvl4pPr lvl="3" rtl="0">
              <a:spcBef>
                <a:spcPts val="0"/>
              </a:spcBef>
              <a:spcAft>
                <a:spcPts val="0"/>
              </a:spcAft>
              <a:buClr>
                <a:schemeClr val="dk1"/>
              </a:buClr>
              <a:buSzPts val="2800"/>
              <a:buFont typeface="Fira Sans Extra Condensed SemiBold"/>
              <a:buNone/>
              <a:defRPr sz="2800">
                <a:solidFill>
                  <a:schemeClr val="dk1"/>
                </a:solidFill>
                <a:latin typeface="Fira Sans Extra Condensed SemiBold"/>
                <a:ea typeface="Fira Sans Extra Condensed SemiBold"/>
                <a:cs typeface="Fira Sans Extra Condensed SemiBold"/>
                <a:sym typeface="Fira Sans Extra Condensed SemiBold"/>
              </a:defRPr>
            </a:lvl4pPr>
            <a:lvl5pPr lvl="4" rtl="0">
              <a:spcBef>
                <a:spcPts val="0"/>
              </a:spcBef>
              <a:spcAft>
                <a:spcPts val="0"/>
              </a:spcAft>
              <a:buClr>
                <a:schemeClr val="dk1"/>
              </a:buClr>
              <a:buSzPts val="2800"/>
              <a:buFont typeface="Fira Sans Extra Condensed SemiBold"/>
              <a:buNone/>
              <a:defRPr sz="2800">
                <a:solidFill>
                  <a:schemeClr val="dk1"/>
                </a:solidFill>
                <a:latin typeface="Fira Sans Extra Condensed SemiBold"/>
                <a:ea typeface="Fira Sans Extra Condensed SemiBold"/>
                <a:cs typeface="Fira Sans Extra Condensed SemiBold"/>
                <a:sym typeface="Fira Sans Extra Condensed SemiBold"/>
              </a:defRPr>
            </a:lvl5pPr>
            <a:lvl6pPr lvl="5" rtl="0">
              <a:spcBef>
                <a:spcPts val="0"/>
              </a:spcBef>
              <a:spcAft>
                <a:spcPts val="0"/>
              </a:spcAft>
              <a:buClr>
                <a:schemeClr val="dk1"/>
              </a:buClr>
              <a:buSzPts val="2800"/>
              <a:buFont typeface="Fira Sans Extra Condensed SemiBold"/>
              <a:buNone/>
              <a:defRPr sz="2800">
                <a:solidFill>
                  <a:schemeClr val="dk1"/>
                </a:solidFill>
                <a:latin typeface="Fira Sans Extra Condensed SemiBold"/>
                <a:ea typeface="Fira Sans Extra Condensed SemiBold"/>
                <a:cs typeface="Fira Sans Extra Condensed SemiBold"/>
                <a:sym typeface="Fira Sans Extra Condensed SemiBold"/>
              </a:defRPr>
            </a:lvl6pPr>
            <a:lvl7pPr lvl="6" rtl="0">
              <a:spcBef>
                <a:spcPts val="0"/>
              </a:spcBef>
              <a:spcAft>
                <a:spcPts val="0"/>
              </a:spcAft>
              <a:buClr>
                <a:schemeClr val="dk1"/>
              </a:buClr>
              <a:buSzPts val="2800"/>
              <a:buFont typeface="Fira Sans Extra Condensed SemiBold"/>
              <a:buNone/>
              <a:defRPr sz="2800">
                <a:solidFill>
                  <a:schemeClr val="dk1"/>
                </a:solidFill>
                <a:latin typeface="Fira Sans Extra Condensed SemiBold"/>
                <a:ea typeface="Fira Sans Extra Condensed SemiBold"/>
                <a:cs typeface="Fira Sans Extra Condensed SemiBold"/>
                <a:sym typeface="Fira Sans Extra Condensed SemiBold"/>
              </a:defRPr>
            </a:lvl7pPr>
            <a:lvl8pPr lvl="7" rtl="0">
              <a:spcBef>
                <a:spcPts val="0"/>
              </a:spcBef>
              <a:spcAft>
                <a:spcPts val="0"/>
              </a:spcAft>
              <a:buClr>
                <a:schemeClr val="dk1"/>
              </a:buClr>
              <a:buSzPts val="2800"/>
              <a:buFont typeface="Fira Sans Extra Condensed SemiBold"/>
              <a:buNone/>
              <a:defRPr sz="2800">
                <a:solidFill>
                  <a:schemeClr val="dk1"/>
                </a:solidFill>
                <a:latin typeface="Fira Sans Extra Condensed SemiBold"/>
                <a:ea typeface="Fira Sans Extra Condensed SemiBold"/>
                <a:cs typeface="Fira Sans Extra Condensed SemiBold"/>
                <a:sym typeface="Fira Sans Extra Condensed SemiBold"/>
              </a:defRPr>
            </a:lvl8pPr>
            <a:lvl9pPr lvl="8" rtl="0">
              <a:spcBef>
                <a:spcPts val="0"/>
              </a:spcBef>
              <a:spcAft>
                <a:spcPts val="0"/>
              </a:spcAft>
              <a:buClr>
                <a:schemeClr val="dk1"/>
              </a:buClr>
              <a:buSzPts val="2800"/>
              <a:buFont typeface="Fira Sans Extra Condensed SemiBold"/>
              <a:buNone/>
              <a:defRPr sz="2800">
                <a:solidFill>
                  <a:schemeClr val="dk1"/>
                </a:solidFill>
                <a:latin typeface="Fira Sans Extra Condensed SemiBold"/>
                <a:ea typeface="Fira Sans Extra Condensed SemiBold"/>
                <a:cs typeface="Fira Sans Extra Condensed SemiBold"/>
                <a:sym typeface="Fira Sans Extra Condensed SemiBold"/>
              </a:defRPr>
            </a:lvl9pPr>
          </a:lstStyle>
          <a:p>
            <a:endParaRPr/>
          </a:p>
        </p:txBody>
      </p:sp>
      <p:sp>
        <p:nvSpPr>
          <p:cNvPr id="1000" name="Google Shape;1000;p115"/>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rtl="0">
              <a:lnSpc>
                <a:spcPct val="100000"/>
              </a:lnSpc>
              <a:spcBef>
                <a:spcPts val="0"/>
              </a:spcBef>
              <a:spcAft>
                <a:spcPts val="0"/>
              </a:spcAft>
              <a:buSzPts val="1800"/>
              <a:buFont typeface="Roboto"/>
              <a:buChar char="●"/>
              <a:defRPr sz="1800">
                <a:latin typeface="Roboto"/>
                <a:ea typeface="Roboto"/>
                <a:cs typeface="Roboto"/>
                <a:sym typeface="Roboto"/>
              </a:defRPr>
            </a:lvl1pPr>
            <a:lvl2pPr marL="914400" lvl="1" indent="-317500" rtl="0">
              <a:lnSpc>
                <a:spcPct val="100000"/>
              </a:lnSpc>
              <a:spcBef>
                <a:spcPts val="1600"/>
              </a:spcBef>
              <a:spcAft>
                <a:spcPts val="0"/>
              </a:spcAft>
              <a:buSzPts val="1400"/>
              <a:buFont typeface="Roboto"/>
              <a:buChar char="○"/>
              <a:defRPr>
                <a:latin typeface="Roboto"/>
                <a:ea typeface="Roboto"/>
                <a:cs typeface="Roboto"/>
                <a:sym typeface="Roboto"/>
              </a:defRPr>
            </a:lvl2pPr>
            <a:lvl3pPr marL="1371600" lvl="2" indent="-317500" rtl="0">
              <a:lnSpc>
                <a:spcPct val="100000"/>
              </a:lnSpc>
              <a:spcBef>
                <a:spcPts val="1600"/>
              </a:spcBef>
              <a:spcAft>
                <a:spcPts val="0"/>
              </a:spcAft>
              <a:buSzPts val="1400"/>
              <a:buFont typeface="Roboto"/>
              <a:buChar char="■"/>
              <a:defRPr>
                <a:latin typeface="Roboto"/>
                <a:ea typeface="Roboto"/>
                <a:cs typeface="Roboto"/>
                <a:sym typeface="Roboto"/>
              </a:defRPr>
            </a:lvl3pPr>
            <a:lvl4pPr marL="1828800" lvl="3" indent="-317500" rtl="0">
              <a:lnSpc>
                <a:spcPct val="100000"/>
              </a:lnSpc>
              <a:spcBef>
                <a:spcPts val="1600"/>
              </a:spcBef>
              <a:spcAft>
                <a:spcPts val="0"/>
              </a:spcAft>
              <a:buSzPts val="1400"/>
              <a:buFont typeface="Roboto"/>
              <a:buChar char="●"/>
              <a:defRPr>
                <a:latin typeface="Roboto"/>
                <a:ea typeface="Roboto"/>
                <a:cs typeface="Roboto"/>
                <a:sym typeface="Roboto"/>
              </a:defRPr>
            </a:lvl4pPr>
            <a:lvl5pPr marL="2286000" lvl="4" indent="-317500" rtl="0">
              <a:lnSpc>
                <a:spcPct val="100000"/>
              </a:lnSpc>
              <a:spcBef>
                <a:spcPts val="1600"/>
              </a:spcBef>
              <a:spcAft>
                <a:spcPts val="0"/>
              </a:spcAft>
              <a:buSzPts val="1400"/>
              <a:buFont typeface="Roboto"/>
              <a:buChar char="○"/>
              <a:defRPr>
                <a:latin typeface="Roboto"/>
                <a:ea typeface="Roboto"/>
                <a:cs typeface="Roboto"/>
                <a:sym typeface="Roboto"/>
              </a:defRPr>
            </a:lvl5pPr>
            <a:lvl6pPr marL="2743200" lvl="5" indent="-317500" rtl="0">
              <a:lnSpc>
                <a:spcPct val="100000"/>
              </a:lnSpc>
              <a:spcBef>
                <a:spcPts val="1600"/>
              </a:spcBef>
              <a:spcAft>
                <a:spcPts val="0"/>
              </a:spcAft>
              <a:buSzPts val="1400"/>
              <a:buFont typeface="Roboto"/>
              <a:buChar char="■"/>
              <a:defRPr>
                <a:latin typeface="Roboto"/>
                <a:ea typeface="Roboto"/>
                <a:cs typeface="Roboto"/>
                <a:sym typeface="Roboto"/>
              </a:defRPr>
            </a:lvl6pPr>
            <a:lvl7pPr marL="3200400" lvl="6" indent="-317500" rtl="0">
              <a:lnSpc>
                <a:spcPct val="100000"/>
              </a:lnSpc>
              <a:spcBef>
                <a:spcPts val="1600"/>
              </a:spcBef>
              <a:spcAft>
                <a:spcPts val="0"/>
              </a:spcAft>
              <a:buSzPts val="1400"/>
              <a:buFont typeface="Roboto"/>
              <a:buChar char="●"/>
              <a:defRPr>
                <a:latin typeface="Roboto"/>
                <a:ea typeface="Roboto"/>
                <a:cs typeface="Roboto"/>
                <a:sym typeface="Roboto"/>
              </a:defRPr>
            </a:lvl7pPr>
            <a:lvl8pPr marL="3657600" lvl="7" indent="-317500" rtl="0">
              <a:lnSpc>
                <a:spcPct val="100000"/>
              </a:lnSpc>
              <a:spcBef>
                <a:spcPts val="1600"/>
              </a:spcBef>
              <a:spcAft>
                <a:spcPts val="0"/>
              </a:spcAft>
              <a:buSzPts val="1400"/>
              <a:buFont typeface="Roboto"/>
              <a:buChar char="○"/>
              <a:defRPr>
                <a:latin typeface="Roboto"/>
                <a:ea typeface="Roboto"/>
                <a:cs typeface="Roboto"/>
                <a:sym typeface="Roboto"/>
              </a:defRPr>
            </a:lvl8pPr>
            <a:lvl9pPr marL="4114800" lvl="8" indent="-317500" rtl="0">
              <a:lnSpc>
                <a:spcPct val="100000"/>
              </a:lnSpc>
              <a:spcBef>
                <a:spcPts val="1600"/>
              </a:spcBef>
              <a:spcAft>
                <a:spcPts val="1600"/>
              </a:spcAft>
              <a:buSzPts val="1400"/>
              <a:buFont typeface="Roboto"/>
              <a:buChar char="■"/>
              <a:defRPr>
                <a:latin typeface="Roboto"/>
                <a:ea typeface="Roboto"/>
                <a:cs typeface="Roboto"/>
                <a:sym typeface="Roboto"/>
              </a:defRPr>
            </a:lvl9pPr>
          </a:lstStyle>
          <a:p>
            <a:endParaRPr/>
          </a:p>
        </p:txBody>
      </p:sp>
      <p:sp>
        <p:nvSpPr>
          <p:cNvPr id="1001" name="Google Shape;1001;p115"/>
          <p:cNvSpPr txBox="1">
            <a:spLocks noGrp="1"/>
          </p:cNvSpPr>
          <p:nvPr>
            <p:ph type="sldNum" idx="12"/>
          </p:nvPr>
        </p:nvSpPr>
        <p:spPr>
          <a:xfrm>
            <a:off x="8556784" y="4749851"/>
            <a:ext cx="548700" cy="393600"/>
          </a:xfrm>
          <a:prstGeom prst="rect">
            <a:avLst/>
          </a:prstGeom>
          <a:noFill/>
          <a:ln>
            <a:noFill/>
          </a:ln>
        </p:spPr>
        <p:txBody>
          <a:bodyPr spcFirstLastPara="1" wrap="square" lIns="91425" tIns="91425" rIns="91425" bIns="91425" anchor="t" anchorCtr="0">
            <a:noAutofit/>
          </a:bodyPr>
          <a:lstStyle>
            <a:lvl1pPr lvl="0" algn="r">
              <a:buNone/>
              <a:defRPr sz="1300">
                <a:latin typeface="Roboto"/>
                <a:ea typeface="Roboto"/>
                <a:cs typeface="Roboto"/>
                <a:sym typeface="Roboto"/>
              </a:defRPr>
            </a:lvl1pPr>
            <a:lvl2pPr lvl="1" algn="r">
              <a:buNone/>
              <a:defRPr sz="1300">
                <a:latin typeface="Roboto"/>
                <a:ea typeface="Roboto"/>
                <a:cs typeface="Roboto"/>
                <a:sym typeface="Roboto"/>
              </a:defRPr>
            </a:lvl2pPr>
            <a:lvl3pPr lvl="2" algn="r">
              <a:buNone/>
              <a:defRPr sz="1300">
                <a:latin typeface="Roboto"/>
                <a:ea typeface="Roboto"/>
                <a:cs typeface="Roboto"/>
                <a:sym typeface="Roboto"/>
              </a:defRPr>
            </a:lvl3pPr>
            <a:lvl4pPr lvl="3" algn="r">
              <a:buNone/>
              <a:defRPr sz="1300">
                <a:latin typeface="Roboto"/>
                <a:ea typeface="Roboto"/>
                <a:cs typeface="Roboto"/>
                <a:sym typeface="Roboto"/>
              </a:defRPr>
            </a:lvl4pPr>
            <a:lvl5pPr lvl="4" algn="r">
              <a:buNone/>
              <a:defRPr sz="1300">
                <a:latin typeface="Roboto"/>
                <a:ea typeface="Roboto"/>
                <a:cs typeface="Roboto"/>
                <a:sym typeface="Roboto"/>
              </a:defRPr>
            </a:lvl5pPr>
            <a:lvl6pPr lvl="5" algn="r">
              <a:buNone/>
              <a:defRPr sz="1300">
                <a:latin typeface="Roboto"/>
                <a:ea typeface="Roboto"/>
                <a:cs typeface="Roboto"/>
                <a:sym typeface="Roboto"/>
              </a:defRPr>
            </a:lvl6pPr>
            <a:lvl7pPr lvl="6" algn="r">
              <a:buNone/>
              <a:defRPr sz="1300">
                <a:latin typeface="Roboto"/>
                <a:ea typeface="Roboto"/>
                <a:cs typeface="Roboto"/>
                <a:sym typeface="Roboto"/>
              </a:defRPr>
            </a:lvl7pPr>
            <a:lvl8pPr lvl="7" algn="r">
              <a:buNone/>
              <a:defRPr sz="1300">
                <a:latin typeface="Roboto"/>
                <a:ea typeface="Roboto"/>
                <a:cs typeface="Roboto"/>
                <a:sym typeface="Roboto"/>
              </a:defRPr>
            </a:lvl8pPr>
            <a:lvl9pPr lvl="8" algn="r">
              <a:buNone/>
              <a:defRPr sz="1300">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 id="2147483768" r:id="rId12"/>
    <p:sldLayoutId id="2147483769" r:id="rId13"/>
    <p:sldLayoutId id="2147483770" r:id="rId14"/>
    <p:sldLayoutId id="2147483771" r:id="rId15"/>
    <p:sldLayoutId id="2147483772" r:id="rId16"/>
    <p:sldLayoutId id="2147483773" r:id="rId17"/>
    <p:sldLayoutId id="2147483774" r:id="rId18"/>
    <p:sldLayoutId id="2147483775" r:id="rId19"/>
    <p:sldLayoutId id="2147483776" r:id="rId20"/>
    <p:sldLayoutId id="2147483777" r:id="rId21"/>
    <p:sldLayoutId id="2147483778" r:id="rId22"/>
    <p:sldLayoutId id="2147483779" r:id="rId23"/>
    <p:sldLayoutId id="2147483780" r:id="rId24"/>
    <p:sldLayoutId id="2147483781" r:id="rId25"/>
    <p:sldLayoutId id="2147483782" r:id="rId26"/>
    <p:sldLayoutId id="2147483783" r:id="rId2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1278"/>
        <p:cNvGrpSpPr/>
        <p:nvPr/>
      </p:nvGrpSpPr>
      <p:grpSpPr>
        <a:xfrm>
          <a:off x="0" y="0"/>
          <a:ext cx="0" cy="0"/>
          <a:chOff x="0" y="0"/>
          <a:chExt cx="0" cy="0"/>
        </a:xfrm>
      </p:grpSpPr>
      <p:sp>
        <p:nvSpPr>
          <p:cNvPr id="1279" name="Google Shape;1279;p143"/>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1"/>
              </a:buClr>
              <a:buSzPts val="2800"/>
              <a:buFont typeface="Fira Sans"/>
              <a:buNone/>
              <a:defRPr sz="2800" b="1">
                <a:solidFill>
                  <a:schemeClr val="dk1"/>
                </a:solidFill>
                <a:latin typeface="Fira Sans"/>
                <a:ea typeface="Fira Sans"/>
                <a:cs typeface="Fira Sans"/>
                <a:sym typeface="Fira Sans"/>
              </a:defRPr>
            </a:lvl1pPr>
            <a:lvl2pPr lvl="1" rtl="0">
              <a:spcBef>
                <a:spcPts val="0"/>
              </a:spcBef>
              <a:spcAft>
                <a:spcPts val="0"/>
              </a:spcAft>
              <a:buClr>
                <a:schemeClr val="dk1"/>
              </a:buClr>
              <a:buSzPts val="2800"/>
              <a:buFont typeface="Fira Sans"/>
              <a:buNone/>
              <a:defRPr sz="2800" b="1">
                <a:solidFill>
                  <a:schemeClr val="dk1"/>
                </a:solidFill>
                <a:latin typeface="Fira Sans"/>
                <a:ea typeface="Fira Sans"/>
                <a:cs typeface="Fira Sans"/>
                <a:sym typeface="Fira Sans"/>
              </a:defRPr>
            </a:lvl2pPr>
            <a:lvl3pPr lvl="2" rtl="0">
              <a:spcBef>
                <a:spcPts val="0"/>
              </a:spcBef>
              <a:spcAft>
                <a:spcPts val="0"/>
              </a:spcAft>
              <a:buClr>
                <a:schemeClr val="dk1"/>
              </a:buClr>
              <a:buSzPts val="2800"/>
              <a:buFont typeface="Fira Sans"/>
              <a:buNone/>
              <a:defRPr sz="2800" b="1">
                <a:solidFill>
                  <a:schemeClr val="dk1"/>
                </a:solidFill>
                <a:latin typeface="Fira Sans"/>
                <a:ea typeface="Fira Sans"/>
                <a:cs typeface="Fira Sans"/>
                <a:sym typeface="Fira Sans"/>
              </a:defRPr>
            </a:lvl3pPr>
            <a:lvl4pPr lvl="3" rtl="0">
              <a:spcBef>
                <a:spcPts val="0"/>
              </a:spcBef>
              <a:spcAft>
                <a:spcPts val="0"/>
              </a:spcAft>
              <a:buClr>
                <a:schemeClr val="dk1"/>
              </a:buClr>
              <a:buSzPts val="2800"/>
              <a:buFont typeface="Fira Sans"/>
              <a:buNone/>
              <a:defRPr sz="2800" b="1">
                <a:solidFill>
                  <a:schemeClr val="dk1"/>
                </a:solidFill>
                <a:latin typeface="Fira Sans"/>
                <a:ea typeface="Fira Sans"/>
                <a:cs typeface="Fira Sans"/>
                <a:sym typeface="Fira Sans"/>
              </a:defRPr>
            </a:lvl4pPr>
            <a:lvl5pPr lvl="4" rtl="0">
              <a:spcBef>
                <a:spcPts val="0"/>
              </a:spcBef>
              <a:spcAft>
                <a:spcPts val="0"/>
              </a:spcAft>
              <a:buClr>
                <a:schemeClr val="dk1"/>
              </a:buClr>
              <a:buSzPts val="2800"/>
              <a:buFont typeface="Fira Sans"/>
              <a:buNone/>
              <a:defRPr sz="2800" b="1">
                <a:solidFill>
                  <a:schemeClr val="dk1"/>
                </a:solidFill>
                <a:latin typeface="Fira Sans"/>
                <a:ea typeface="Fira Sans"/>
                <a:cs typeface="Fira Sans"/>
                <a:sym typeface="Fira Sans"/>
              </a:defRPr>
            </a:lvl5pPr>
            <a:lvl6pPr lvl="5" rtl="0">
              <a:spcBef>
                <a:spcPts val="0"/>
              </a:spcBef>
              <a:spcAft>
                <a:spcPts val="0"/>
              </a:spcAft>
              <a:buClr>
                <a:schemeClr val="dk1"/>
              </a:buClr>
              <a:buSzPts val="2800"/>
              <a:buFont typeface="Fira Sans"/>
              <a:buNone/>
              <a:defRPr sz="2800" b="1">
                <a:solidFill>
                  <a:schemeClr val="dk1"/>
                </a:solidFill>
                <a:latin typeface="Fira Sans"/>
                <a:ea typeface="Fira Sans"/>
                <a:cs typeface="Fira Sans"/>
                <a:sym typeface="Fira Sans"/>
              </a:defRPr>
            </a:lvl6pPr>
            <a:lvl7pPr lvl="6" rtl="0">
              <a:spcBef>
                <a:spcPts val="0"/>
              </a:spcBef>
              <a:spcAft>
                <a:spcPts val="0"/>
              </a:spcAft>
              <a:buClr>
                <a:schemeClr val="dk1"/>
              </a:buClr>
              <a:buSzPts val="2800"/>
              <a:buFont typeface="Fira Sans"/>
              <a:buNone/>
              <a:defRPr sz="2800" b="1">
                <a:solidFill>
                  <a:schemeClr val="dk1"/>
                </a:solidFill>
                <a:latin typeface="Fira Sans"/>
                <a:ea typeface="Fira Sans"/>
                <a:cs typeface="Fira Sans"/>
                <a:sym typeface="Fira Sans"/>
              </a:defRPr>
            </a:lvl7pPr>
            <a:lvl8pPr lvl="7" rtl="0">
              <a:spcBef>
                <a:spcPts val="0"/>
              </a:spcBef>
              <a:spcAft>
                <a:spcPts val="0"/>
              </a:spcAft>
              <a:buClr>
                <a:schemeClr val="dk1"/>
              </a:buClr>
              <a:buSzPts val="2800"/>
              <a:buFont typeface="Fira Sans"/>
              <a:buNone/>
              <a:defRPr sz="2800" b="1">
                <a:solidFill>
                  <a:schemeClr val="dk1"/>
                </a:solidFill>
                <a:latin typeface="Fira Sans"/>
                <a:ea typeface="Fira Sans"/>
                <a:cs typeface="Fira Sans"/>
                <a:sym typeface="Fira Sans"/>
              </a:defRPr>
            </a:lvl8pPr>
            <a:lvl9pPr lvl="8" rtl="0">
              <a:spcBef>
                <a:spcPts val="0"/>
              </a:spcBef>
              <a:spcAft>
                <a:spcPts val="0"/>
              </a:spcAft>
              <a:buClr>
                <a:schemeClr val="dk1"/>
              </a:buClr>
              <a:buSzPts val="2800"/>
              <a:buFont typeface="Fira Sans"/>
              <a:buNone/>
              <a:defRPr sz="2800" b="1">
                <a:solidFill>
                  <a:schemeClr val="dk1"/>
                </a:solidFill>
                <a:latin typeface="Fira Sans"/>
                <a:ea typeface="Fira Sans"/>
                <a:cs typeface="Fira Sans"/>
                <a:sym typeface="Fira Sans"/>
              </a:defRPr>
            </a:lvl9pPr>
          </a:lstStyle>
          <a:p>
            <a:endParaRPr/>
          </a:p>
        </p:txBody>
      </p:sp>
      <p:sp>
        <p:nvSpPr>
          <p:cNvPr id="1280" name="Google Shape;1280;p143"/>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rtl="0">
              <a:lnSpc>
                <a:spcPct val="115000"/>
              </a:lnSpc>
              <a:spcBef>
                <a:spcPts val="0"/>
              </a:spcBef>
              <a:spcAft>
                <a:spcPts val="0"/>
              </a:spcAft>
              <a:buSzPts val="1800"/>
              <a:buFont typeface="Roboto"/>
              <a:buChar char="●"/>
              <a:defRPr sz="1800">
                <a:latin typeface="Roboto"/>
                <a:ea typeface="Roboto"/>
                <a:cs typeface="Roboto"/>
                <a:sym typeface="Roboto"/>
              </a:defRPr>
            </a:lvl1pPr>
            <a:lvl2pPr marL="914400" lvl="1" indent="-317500" rtl="0">
              <a:lnSpc>
                <a:spcPct val="115000"/>
              </a:lnSpc>
              <a:spcBef>
                <a:spcPts val="1600"/>
              </a:spcBef>
              <a:spcAft>
                <a:spcPts val="0"/>
              </a:spcAft>
              <a:buSzPts val="1400"/>
              <a:buFont typeface="Roboto"/>
              <a:buChar char="○"/>
              <a:defRPr>
                <a:latin typeface="Roboto"/>
                <a:ea typeface="Roboto"/>
                <a:cs typeface="Roboto"/>
                <a:sym typeface="Roboto"/>
              </a:defRPr>
            </a:lvl2pPr>
            <a:lvl3pPr marL="1371600" lvl="2" indent="-317500" rtl="0">
              <a:lnSpc>
                <a:spcPct val="115000"/>
              </a:lnSpc>
              <a:spcBef>
                <a:spcPts val="1600"/>
              </a:spcBef>
              <a:spcAft>
                <a:spcPts val="0"/>
              </a:spcAft>
              <a:buSzPts val="1400"/>
              <a:buFont typeface="Roboto"/>
              <a:buChar char="■"/>
              <a:defRPr>
                <a:latin typeface="Roboto"/>
                <a:ea typeface="Roboto"/>
                <a:cs typeface="Roboto"/>
                <a:sym typeface="Roboto"/>
              </a:defRPr>
            </a:lvl3pPr>
            <a:lvl4pPr marL="1828800" lvl="3" indent="-317500" rtl="0">
              <a:lnSpc>
                <a:spcPct val="115000"/>
              </a:lnSpc>
              <a:spcBef>
                <a:spcPts val="1600"/>
              </a:spcBef>
              <a:spcAft>
                <a:spcPts val="0"/>
              </a:spcAft>
              <a:buSzPts val="1400"/>
              <a:buFont typeface="Roboto"/>
              <a:buChar char="●"/>
              <a:defRPr>
                <a:latin typeface="Roboto"/>
                <a:ea typeface="Roboto"/>
                <a:cs typeface="Roboto"/>
                <a:sym typeface="Roboto"/>
              </a:defRPr>
            </a:lvl4pPr>
            <a:lvl5pPr marL="2286000" lvl="4" indent="-317500" rtl="0">
              <a:lnSpc>
                <a:spcPct val="115000"/>
              </a:lnSpc>
              <a:spcBef>
                <a:spcPts val="1600"/>
              </a:spcBef>
              <a:spcAft>
                <a:spcPts val="0"/>
              </a:spcAft>
              <a:buSzPts val="1400"/>
              <a:buFont typeface="Roboto"/>
              <a:buChar char="○"/>
              <a:defRPr>
                <a:latin typeface="Roboto"/>
                <a:ea typeface="Roboto"/>
                <a:cs typeface="Roboto"/>
                <a:sym typeface="Roboto"/>
              </a:defRPr>
            </a:lvl5pPr>
            <a:lvl6pPr marL="2743200" lvl="5" indent="-317500" rtl="0">
              <a:lnSpc>
                <a:spcPct val="115000"/>
              </a:lnSpc>
              <a:spcBef>
                <a:spcPts val="1600"/>
              </a:spcBef>
              <a:spcAft>
                <a:spcPts val="0"/>
              </a:spcAft>
              <a:buSzPts val="1400"/>
              <a:buFont typeface="Roboto"/>
              <a:buChar char="■"/>
              <a:defRPr>
                <a:latin typeface="Roboto"/>
                <a:ea typeface="Roboto"/>
                <a:cs typeface="Roboto"/>
                <a:sym typeface="Roboto"/>
              </a:defRPr>
            </a:lvl6pPr>
            <a:lvl7pPr marL="3200400" lvl="6" indent="-317500" rtl="0">
              <a:lnSpc>
                <a:spcPct val="115000"/>
              </a:lnSpc>
              <a:spcBef>
                <a:spcPts val="1600"/>
              </a:spcBef>
              <a:spcAft>
                <a:spcPts val="0"/>
              </a:spcAft>
              <a:buSzPts val="1400"/>
              <a:buFont typeface="Roboto"/>
              <a:buChar char="●"/>
              <a:defRPr>
                <a:latin typeface="Roboto"/>
                <a:ea typeface="Roboto"/>
                <a:cs typeface="Roboto"/>
                <a:sym typeface="Roboto"/>
              </a:defRPr>
            </a:lvl7pPr>
            <a:lvl8pPr marL="3657600" lvl="7" indent="-317500" rtl="0">
              <a:lnSpc>
                <a:spcPct val="115000"/>
              </a:lnSpc>
              <a:spcBef>
                <a:spcPts val="1600"/>
              </a:spcBef>
              <a:spcAft>
                <a:spcPts val="0"/>
              </a:spcAft>
              <a:buSzPts val="1400"/>
              <a:buFont typeface="Roboto"/>
              <a:buChar char="○"/>
              <a:defRPr>
                <a:latin typeface="Roboto"/>
                <a:ea typeface="Roboto"/>
                <a:cs typeface="Roboto"/>
                <a:sym typeface="Roboto"/>
              </a:defRPr>
            </a:lvl8pPr>
            <a:lvl9pPr marL="4114800" lvl="8" indent="-317500" rtl="0">
              <a:lnSpc>
                <a:spcPct val="115000"/>
              </a:lnSpc>
              <a:spcBef>
                <a:spcPts val="1600"/>
              </a:spcBef>
              <a:spcAft>
                <a:spcPts val="1600"/>
              </a:spcAft>
              <a:buSzPts val="1400"/>
              <a:buFont typeface="Roboto"/>
              <a:buChar char="■"/>
              <a:defRPr>
                <a:latin typeface="Roboto"/>
                <a:ea typeface="Roboto"/>
                <a:cs typeface="Roboto"/>
                <a:sym typeface="Roboto"/>
              </a:defRPr>
            </a:lvl9pPr>
          </a:lstStyle>
          <a:p>
            <a:endParaRPr/>
          </a:p>
        </p:txBody>
      </p:sp>
      <p:sp>
        <p:nvSpPr>
          <p:cNvPr id="1281" name="Google Shape;1281;p14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rtl="0">
              <a:buNone/>
              <a:defRPr sz="1000">
                <a:solidFill>
                  <a:schemeClr val="dk2"/>
                </a:solidFill>
              </a:defRPr>
            </a:lvl1pPr>
            <a:lvl2pPr lvl="1" algn="r" rtl="0">
              <a:buNone/>
              <a:defRPr sz="1000">
                <a:solidFill>
                  <a:schemeClr val="dk2"/>
                </a:solidFill>
              </a:defRPr>
            </a:lvl2pPr>
            <a:lvl3pPr lvl="2" algn="r" rtl="0">
              <a:buNone/>
              <a:defRPr sz="1000">
                <a:solidFill>
                  <a:schemeClr val="dk2"/>
                </a:solidFill>
              </a:defRPr>
            </a:lvl3pPr>
            <a:lvl4pPr lvl="3" algn="r" rtl="0">
              <a:buNone/>
              <a:defRPr sz="1000">
                <a:solidFill>
                  <a:schemeClr val="dk2"/>
                </a:solidFill>
              </a:defRPr>
            </a:lvl4pPr>
            <a:lvl5pPr lvl="4" algn="r" rtl="0">
              <a:buNone/>
              <a:defRPr sz="1000">
                <a:solidFill>
                  <a:schemeClr val="dk2"/>
                </a:solidFill>
              </a:defRPr>
            </a:lvl5pPr>
            <a:lvl6pPr lvl="5" algn="r" rtl="0">
              <a:buNone/>
              <a:defRPr sz="1000">
                <a:solidFill>
                  <a:schemeClr val="dk2"/>
                </a:solidFill>
              </a:defRPr>
            </a:lvl6pPr>
            <a:lvl7pPr lvl="6" algn="r" rtl="0">
              <a:buNone/>
              <a:defRPr sz="1000">
                <a:solidFill>
                  <a:schemeClr val="dk2"/>
                </a:solidFill>
              </a:defRPr>
            </a:lvl7pPr>
            <a:lvl8pPr lvl="7" algn="r" rtl="0">
              <a:buNone/>
              <a:defRPr sz="1000">
                <a:solidFill>
                  <a:schemeClr val="dk2"/>
                </a:solidFill>
              </a:defRPr>
            </a:lvl8pPr>
            <a:lvl9pPr lvl="8" algn="r" rtl="0">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784" r:id="rId1"/>
    <p:sldLayoutId id="2147483785" r:id="rId2"/>
    <p:sldLayoutId id="2147483786" r:id="rId3"/>
    <p:sldLayoutId id="2147483787" r:id="rId4"/>
    <p:sldLayoutId id="2147483788" r:id="rId5"/>
    <p:sldLayoutId id="2147483789" r:id="rId6"/>
    <p:sldLayoutId id="2147483790" r:id="rId7"/>
    <p:sldLayoutId id="2147483791" r:id="rId8"/>
    <p:sldLayoutId id="2147483792" r:id="rId9"/>
    <p:sldLayoutId id="2147483793" r:id="rId10"/>
    <p:sldLayoutId id="2147483794" r:id="rId11"/>
    <p:sldLayoutId id="2147483795" r:id="rId12"/>
    <p:sldLayoutId id="2147483796" r:id="rId13"/>
    <p:sldLayoutId id="2147483797" r:id="rId14"/>
    <p:sldLayoutId id="2147483798" r:id="rId15"/>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pos="288">
          <p15:clr>
            <a:srgbClr val="EA4335"/>
          </p15:clr>
        </p15:guide>
        <p15:guide id="2" pos="5472">
          <p15:clr>
            <a:srgbClr val="EA4335"/>
          </p15:clr>
        </p15:guide>
        <p15:guide id="3" orient="horz" pos="259">
          <p15:clr>
            <a:srgbClr val="EA4335"/>
          </p15:clr>
        </p15:guide>
        <p15:guide id="4" orient="horz" pos="2981">
          <p15:clr>
            <a:srgbClr val="EA4335"/>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8" Type="http://schemas.openxmlformats.org/officeDocument/2006/relationships/comments" Target="../comments/comment3.xml"/><Relationship Id="rId3" Type="http://schemas.openxmlformats.org/officeDocument/2006/relationships/image" Target="../media/image42.png"/><Relationship Id="rId7" Type="http://schemas.openxmlformats.org/officeDocument/2006/relationships/image" Target="../media/image44.png"/><Relationship Id="rId2" Type="http://schemas.openxmlformats.org/officeDocument/2006/relationships/notesSlide" Target="../notesSlides/notesSlide10.xml"/><Relationship Id="rId1" Type="http://schemas.openxmlformats.org/officeDocument/2006/relationships/slideLayout" Target="../slideLayouts/slideLayout147.xml"/><Relationship Id="rId6" Type="http://schemas.openxmlformats.org/officeDocument/2006/relationships/image" Target="../media/image39.png"/><Relationship Id="rId5" Type="http://schemas.openxmlformats.org/officeDocument/2006/relationships/image" Target="../media/image43.png"/><Relationship Id="rId4" Type="http://schemas.openxmlformats.org/officeDocument/2006/relationships/image" Target="../media/image32.png"/></Relationships>
</file>

<file path=ppt/slides/_rels/slide11.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45.png"/><Relationship Id="rId7" Type="http://schemas.openxmlformats.org/officeDocument/2006/relationships/image" Target="../media/image40.png"/><Relationship Id="rId2" Type="http://schemas.openxmlformats.org/officeDocument/2006/relationships/notesSlide" Target="../notesSlides/notesSlide11.xml"/><Relationship Id="rId1" Type="http://schemas.openxmlformats.org/officeDocument/2006/relationships/slideLayout" Target="../slideLayouts/slideLayout147.xml"/><Relationship Id="rId6" Type="http://schemas.openxmlformats.org/officeDocument/2006/relationships/image" Target="../media/image32.png"/><Relationship Id="rId5" Type="http://schemas.openxmlformats.org/officeDocument/2006/relationships/image" Target="../media/image43.png"/><Relationship Id="rId10" Type="http://schemas.openxmlformats.org/officeDocument/2006/relationships/comments" Target="../comments/comment4.xml"/><Relationship Id="rId4" Type="http://schemas.openxmlformats.org/officeDocument/2006/relationships/image" Target="../media/image42.png"/><Relationship Id="rId9" Type="http://schemas.openxmlformats.org/officeDocument/2006/relationships/image" Target="../media/image37.png"/></Relationships>
</file>

<file path=ppt/slides/_rels/slide12.xml.rels><?xml version="1.0" encoding="UTF-8" standalone="yes"?>
<Relationships xmlns="http://schemas.openxmlformats.org/package/2006/relationships"><Relationship Id="rId3" Type="http://schemas.openxmlformats.org/officeDocument/2006/relationships/image" Target="../media/image46.png"/><Relationship Id="rId7" Type="http://schemas.openxmlformats.org/officeDocument/2006/relationships/image" Target="../media/image49.png"/><Relationship Id="rId2" Type="http://schemas.openxmlformats.org/officeDocument/2006/relationships/notesSlide" Target="../notesSlides/notesSlide12.xml"/><Relationship Id="rId1" Type="http://schemas.openxmlformats.org/officeDocument/2006/relationships/slideLayout" Target="../slideLayouts/slideLayout137.xml"/><Relationship Id="rId6" Type="http://schemas.openxmlformats.org/officeDocument/2006/relationships/image" Target="../media/image48.gif"/><Relationship Id="rId5" Type="http://schemas.openxmlformats.org/officeDocument/2006/relationships/image" Target="../media/image32.png"/><Relationship Id="rId4" Type="http://schemas.openxmlformats.org/officeDocument/2006/relationships/image" Target="../media/image47.png"/></Relationships>
</file>

<file path=ppt/slides/_rels/slide13.xml.rels><?xml version="1.0" encoding="UTF-8" standalone="yes"?>
<Relationships xmlns="http://schemas.openxmlformats.org/package/2006/relationships"><Relationship Id="rId8" Type="http://schemas.openxmlformats.org/officeDocument/2006/relationships/image" Target="../media/image53.png"/><Relationship Id="rId13" Type="http://schemas.openxmlformats.org/officeDocument/2006/relationships/image" Target="../media/image55.gif"/><Relationship Id="rId3" Type="http://schemas.openxmlformats.org/officeDocument/2006/relationships/image" Target="../media/image32.png"/><Relationship Id="rId7" Type="http://schemas.openxmlformats.org/officeDocument/2006/relationships/image" Target="../media/image52.png"/><Relationship Id="rId12" Type="http://schemas.openxmlformats.org/officeDocument/2006/relationships/image" Target="../media/image54.gif"/><Relationship Id="rId2" Type="http://schemas.openxmlformats.org/officeDocument/2006/relationships/notesSlide" Target="../notesSlides/notesSlide13.xml"/><Relationship Id="rId1" Type="http://schemas.openxmlformats.org/officeDocument/2006/relationships/slideLayout" Target="../slideLayouts/slideLayout147.xml"/><Relationship Id="rId6" Type="http://schemas.openxmlformats.org/officeDocument/2006/relationships/image" Target="../media/image51.png"/><Relationship Id="rId11" Type="http://schemas.openxmlformats.org/officeDocument/2006/relationships/image" Target="../media/image30.png"/><Relationship Id="rId5" Type="http://schemas.openxmlformats.org/officeDocument/2006/relationships/image" Target="../media/image27.png"/><Relationship Id="rId10" Type="http://schemas.openxmlformats.org/officeDocument/2006/relationships/image" Target="../media/image29.png"/><Relationship Id="rId4" Type="http://schemas.openxmlformats.org/officeDocument/2006/relationships/image" Target="../media/image50.png"/><Relationship Id="rId9" Type="http://schemas.openxmlformats.org/officeDocument/2006/relationships/image" Target="../media/image28.png"/></Relationships>
</file>

<file path=ppt/slides/_rels/slide14.xml.rels><?xml version="1.0" encoding="UTF-8" standalone="yes"?>
<Relationships xmlns="http://schemas.openxmlformats.org/package/2006/relationships"><Relationship Id="rId8" Type="http://schemas.openxmlformats.org/officeDocument/2006/relationships/image" Target="../media/image57.png"/><Relationship Id="rId3" Type="http://schemas.openxmlformats.org/officeDocument/2006/relationships/image" Target="../media/image45.png"/><Relationship Id="rId7" Type="http://schemas.openxmlformats.org/officeDocument/2006/relationships/image" Target="../media/image56.png"/><Relationship Id="rId2" Type="http://schemas.openxmlformats.org/officeDocument/2006/relationships/notesSlide" Target="../notesSlides/notesSlide14.xml"/><Relationship Id="rId1" Type="http://schemas.openxmlformats.org/officeDocument/2006/relationships/slideLayout" Target="../slideLayouts/slideLayout147.xml"/><Relationship Id="rId6" Type="http://schemas.openxmlformats.org/officeDocument/2006/relationships/image" Target="../media/image43.png"/><Relationship Id="rId5" Type="http://schemas.openxmlformats.org/officeDocument/2006/relationships/image" Target="../media/image32.png"/><Relationship Id="rId4" Type="http://schemas.openxmlformats.org/officeDocument/2006/relationships/image" Target="../media/image42.png"/><Relationship Id="rId9" Type="http://schemas.openxmlformats.org/officeDocument/2006/relationships/image" Target="../media/image58.gif"/></Relationships>
</file>

<file path=ppt/slides/_rels/slide15.xml.rels><?xml version="1.0" encoding="UTF-8" standalone="yes"?>
<Relationships xmlns="http://schemas.openxmlformats.org/package/2006/relationships"><Relationship Id="rId8" Type="http://schemas.openxmlformats.org/officeDocument/2006/relationships/image" Target="../media/image64.png"/><Relationship Id="rId3" Type="http://schemas.openxmlformats.org/officeDocument/2006/relationships/image" Target="../media/image59.png"/><Relationship Id="rId7" Type="http://schemas.openxmlformats.org/officeDocument/2006/relationships/image" Target="../media/image63.png"/><Relationship Id="rId12" Type="http://schemas.openxmlformats.org/officeDocument/2006/relationships/image" Target="../media/image67.png"/><Relationship Id="rId2" Type="http://schemas.openxmlformats.org/officeDocument/2006/relationships/notesSlide" Target="../notesSlides/notesSlide15.xml"/><Relationship Id="rId1" Type="http://schemas.openxmlformats.org/officeDocument/2006/relationships/slideLayout" Target="../slideLayouts/slideLayout147.xml"/><Relationship Id="rId6" Type="http://schemas.openxmlformats.org/officeDocument/2006/relationships/image" Target="../media/image62.png"/><Relationship Id="rId11" Type="http://schemas.openxmlformats.org/officeDocument/2006/relationships/image" Target="../media/image66.png"/><Relationship Id="rId5" Type="http://schemas.openxmlformats.org/officeDocument/2006/relationships/image" Target="../media/image61.png"/><Relationship Id="rId10" Type="http://schemas.openxmlformats.org/officeDocument/2006/relationships/image" Target="../media/image32.png"/><Relationship Id="rId4" Type="http://schemas.openxmlformats.org/officeDocument/2006/relationships/image" Target="../media/image60.png"/><Relationship Id="rId9" Type="http://schemas.openxmlformats.org/officeDocument/2006/relationships/image" Target="../media/image65.png"/></Relationships>
</file>

<file path=ppt/slides/_rels/slide16.xml.rels><?xml version="1.0" encoding="UTF-8" standalone="yes"?>
<Relationships xmlns="http://schemas.openxmlformats.org/package/2006/relationships"><Relationship Id="rId8" Type="http://schemas.openxmlformats.org/officeDocument/2006/relationships/image" Target="../media/image72.png"/><Relationship Id="rId3" Type="http://schemas.openxmlformats.org/officeDocument/2006/relationships/image" Target="../media/image68.png"/><Relationship Id="rId7" Type="http://schemas.openxmlformats.org/officeDocument/2006/relationships/image" Target="../media/image59.png"/><Relationship Id="rId2" Type="http://schemas.openxmlformats.org/officeDocument/2006/relationships/notesSlide" Target="../notesSlides/notesSlide16.xml"/><Relationship Id="rId1" Type="http://schemas.openxmlformats.org/officeDocument/2006/relationships/slideLayout" Target="../slideLayouts/slideLayout147.xml"/><Relationship Id="rId6" Type="http://schemas.openxmlformats.org/officeDocument/2006/relationships/image" Target="../media/image71.png"/><Relationship Id="rId5" Type="http://schemas.openxmlformats.org/officeDocument/2006/relationships/image" Target="../media/image70.jpg"/><Relationship Id="rId4" Type="http://schemas.openxmlformats.org/officeDocument/2006/relationships/image" Target="../media/image69.png"/><Relationship Id="rId9" Type="http://schemas.openxmlformats.org/officeDocument/2006/relationships/image" Target="../media/image73.png"/></Relationships>
</file>

<file path=ppt/slides/_rels/slide17.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17.xml"/><Relationship Id="rId1" Type="http://schemas.openxmlformats.org/officeDocument/2006/relationships/slideLayout" Target="../slideLayouts/slideLayout147.xml"/><Relationship Id="rId5" Type="http://schemas.openxmlformats.org/officeDocument/2006/relationships/image" Target="../media/image74.gif"/><Relationship Id="rId4" Type="http://schemas.openxmlformats.org/officeDocument/2006/relationships/image" Target="../media/image32.png"/></Relationships>
</file>

<file path=ppt/slides/_rels/slide18.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34.png"/><Relationship Id="rId7" Type="http://schemas.openxmlformats.org/officeDocument/2006/relationships/image" Target="../media/image33.png"/><Relationship Id="rId2" Type="http://schemas.openxmlformats.org/officeDocument/2006/relationships/notesSlide" Target="../notesSlides/notesSlide18.xml"/><Relationship Id="rId1" Type="http://schemas.openxmlformats.org/officeDocument/2006/relationships/slideLayout" Target="../slideLayouts/slideLayout120.xml"/><Relationship Id="rId6" Type="http://schemas.openxmlformats.org/officeDocument/2006/relationships/image" Target="../media/image76.png"/><Relationship Id="rId5" Type="http://schemas.openxmlformats.org/officeDocument/2006/relationships/image" Target="../media/image75.png"/><Relationship Id="rId4" Type="http://schemas.openxmlformats.org/officeDocument/2006/relationships/image" Target="../media/image35.png"/><Relationship Id="rId9" Type="http://schemas.openxmlformats.org/officeDocument/2006/relationships/image" Target="../media/image36.png"/></Relationships>
</file>

<file path=ppt/slides/_rels/slide19.xml.rels><?xml version="1.0" encoding="UTF-8" standalone="yes"?>
<Relationships xmlns="http://schemas.openxmlformats.org/package/2006/relationships"><Relationship Id="rId8" Type="http://schemas.openxmlformats.org/officeDocument/2006/relationships/image" Target="../media/image79.png"/><Relationship Id="rId3" Type="http://schemas.openxmlformats.org/officeDocument/2006/relationships/image" Target="../media/image31.png"/><Relationship Id="rId7" Type="http://schemas.openxmlformats.org/officeDocument/2006/relationships/image" Target="../media/image32.png"/><Relationship Id="rId2" Type="http://schemas.openxmlformats.org/officeDocument/2006/relationships/notesSlide" Target="../notesSlides/notesSlide19.xml"/><Relationship Id="rId1" Type="http://schemas.openxmlformats.org/officeDocument/2006/relationships/slideLayout" Target="../slideLayouts/slideLayout147.xml"/><Relationship Id="rId6" Type="http://schemas.openxmlformats.org/officeDocument/2006/relationships/image" Target="../media/image50.png"/><Relationship Id="rId5" Type="http://schemas.openxmlformats.org/officeDocument/2006/relationships/image" Target="../media/image78.png"/><Relationship Id="rId4" Type="http://schemas.openxmlformats.org/officeDocument/2006/relationships/image" Target="../media/image77.png"/><Relationship Id="rId9" Type="http://schemas.openxmlformats.org/officeDocument/2006/relationships/image" Target="../media/image80.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49.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20.xml"/><Relationship Id="rId1" Type="http://schemas.openxmlformats.org/officeDocument/2006/relationships/slideLayout" Target="../slideLayouts/slideLayout147.xml"/><Relationship Id="rId6" Type="http://schemas.openxmlformats.org/officeDocument/2006/relationships/image" Target="../media/image83.png"/><Relationship Id="rId5" Type="http://schemas.openxmlformats.org/officeDocument/2006/relationships/image" Target="../media/image32.png"/><Relationship Id="rId4" Type="http://schemas.openxmlformats.org/officeDocument/2006/relationships/image" Target="../media/image82.png"/></Relationships>
</file>

<file path=ppt/slides/_rels/slide2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1.xml"/><Relationship Id="rId1" Type="http://schemas.openxmlformats.org/officeDocument/2006/relationships/slideLayout" Target="../slideLayouts/slideLayout14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47.xml"/></Relationships>
</file>

<file path=ppt/slides/_rels/slide23.xml.rels><?xml version="1.0" encoding="UTF-8" standalone="yes"?>
<Relationships xmlns="http://schemas.openxmlformats.org/package/2006/relationships"><Relationship Id="rId3" Type="http://schemas.openxmlformats.org/officeDocument/2006/relationships/image" Target="../media/image84.jpg"/><Relationship Id="rId2" Type="http://schemas.openxmlformats.org/officeDocument/2006/relationships/notesSlide" Target="../notesSlides/notesSlide23.xml"/><Relationship Id="rId1" Type="http://schemas.openxmlformats.org/officeDocument/2006/relationships/slideLayout" Target="../slideLayouts/slideLayout147.xml"/></Relationships>
</file>

<file path=ppt/slides/_rels/slide24.xml.rels><?xml version="1.0" encoding="UTF-8" standalone="yes"?>
<Relationships xmlns="http://schemas.openxmlformats.org/package/2006/relationships"><Relationship Id="rId8" Type="http://schemas.openxmlformats.org/officeDocument/2006/relationships/image" Target="../media/image90.png"/><Relationship Id="rId3" Type="http://schemas.openxmlformats.org/officeDocument/2006/relationships/image" Target="../media/image85.png"/><Relationship Id="rId7" Type="http://schemas.openxmlformats.org/officeDocument/2006/relationships/image" Target="../media/image89.png"/><Relationship Id="rId2" Type="http://schemas.openxmlformats.org/officeDocument/2006/relationships/notesSlide" Target="../notesSlides/notesSlide24.xml"/><Relationship Id="rId1" Type="http://schemas.openxmlformats.org/officeDocument/2006/relationships/slideLayout" Target="../slideLayouts/slideLayout147.xml"/><Relationship Id="rId6" Type="http://schemas.openxmlformats.org/officeDocument/2006/relationships/image" Target="../media/image88.png"/><Relationship Id="rId5" Type="http://schemas.openxmlformats.org/officeDocument/2006/relationships/image" Target="../media/image87.png"/><Relationship Id="rId4" Type="http://schemas.openxmlformats.org/officeDocument/2006/relationships/image" Target="../media/image86.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47.xml"/></Relationships>
</file>

<file path=ppt/slides/_rels/slide26.xml.rels><?xml version="1.0" encoding="UTF-8" standalone="yes"?>
<Relationships xmlns="http://schemas.openxmlformats.org/package/2006/relationships"><Relationship Id="rId8" Type="http://schemas.openxmlformats.org/officeDocument/2006/relationships/image" Target="../media/image94.png"/><Relationship Id="rId3" Type="http://schemas.openxmlformats.org/officeDocument/2006/relationships/image" Target="../media/image91.png"/><Relationship Id="rId7" Type="http://schemas.openxmlformats.org/officeDocument/2006/relationships/image" Target="../media/image83.png"/><Relationship Id="rId2" Type="http://schemas.openxmlformats.org/officeDocument/2006/relationships/notesSlide" Target="../notesSlides/notesSlide26.xml"/><Relationship Id="rId1" Type="http://schemas.openxmlformats.org/officeDocument/2006/relationships/slideLayout" Target="../slideLayouts/slideLayout147.xml"/><Relationship Id="rId6" Type="http://schemas.openxmlformats.org/officeDocument/2006/relationships/image" Target="../media/image93.png"/><Relationship Id="rId5" Type="http://schemas.openxmlformats.org/officeDocument/2006/relationships/image" Target="../media/image81.png"/><Relationship Id="rId4" Type="http://schemas.openxmlformats.org/officeDocument/2006/relationships/image" Target="../media/image92.png"/><Relationship Id="rId9" Type="http://schemas.openxmlformats.org/officeDocument/2006/relationships/image" Target="../media/image95.png"/></Relationships>
</file>

<file path=ppt/slides/_rels/slide27.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27.xml"/><Relationship Id="rId1" Type="http://schemas.openxmlformats.org/officeDocument/2006/relationships/slideLayout" Target="../slideLayouts/slideLayout147.xml"/><Relationship Id="rId5" Type="http://schemas.openxmlformats.org/officeDocument/2006/relationships/image" Target="../media/image94.png"/><Relationship Id="rId4" Type="http://schemas.openxmlformats.org/officeDocument/2006/relationships/image" Target="../media/image96.png"/></Relationships>
</file>

<file path=ppt/slides/_rels/slide28.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28.xml"/><Relationship Id="rId1" Type="http://schemas.openxmlformats.org/officeDocument/2006/relationships/slideLayout" Target="../slideLayouts/slideLayout147.xml"/><Relationship Id="rId4" Type="http://schemas.openxmlformats.org/officeDocument/2006/relationships/image" Target="../media/image97.png"/></Relationships>
</file>

<file path=ppt/slides/_rels/slide29.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notesSlide" Target="../notesSlides/notesSlide29.xml"/><Relationship Id="rId1" Type="http://schemas.openxmlformats.org/officeDocument/2006/relationships/slideLayout" Target="../slideLayouts/slideLayout147.xml"/><Relationship Id="rId4" Type="http://schemas.openxmlformats.org/officeDocument/2006/relationships/image" Target="../media/image99.png"/></Relationships>
</file>

<file path=ppt/slides/_rels/slide3.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notesSlide" Target="../notesSlides/notesSlide3.xml"/><Relationship Id="rId16" Type="http://schemas.openxmlformats.org/officeDocument/2006/relationships/image" Target="../media/image18.png"/><Relationship Id="rId1" Type="http://schemas.openxmlformats.org/officeDocument/2006/relationships/slideLayout" Target="../slideLayouts/slideLayout11.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png"/><Relationship Id="rId15" Type="http://schemas.openxmlformats.org/officeDocument/2006/relationships/image" Target="../media/image17.pn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 Id="rId14" Type="http://schemas.openxmlformats.org/officeDocument/2006/relationships/image" Target="../media/image16.jpg"/></Relationships>
</file>

<file path=ppt/slides/_rels/slide30.xml.rels><?xml version="1.0" encoding="UTF-8" standalone="yes"?>
<Relationships xmlns="http://schemas.openxmlformats.org/package/2006/relationships"><Relationship Id="rId3" Type="http://schemas.openxmlformats.org/officeDocument/2006/relationships/image" Target="../media/image79.png"/><Relationship Id="rId7" Type="http://schemas.openxmlformats.org/officeDocument/2006/relationships/image" Target="../media/image43.png"/><Relationship Id="rId2" Type="http://schemas.openxmlformats.org/officeDocument/2006/relationships/notesSlide" Target="../notesSlides/notesSlide30.xml"/><Relationship Id="rId1" Type="http://schemas.openxmlformats.org/officeDocument/2006/relationships/slideLayout" Target="../slideLayouts/slideLayout147.xml"/><Relationship Id="rId6" Type="http://schemas.openxmlformats.org/officeDocument/2006/relationships/image" Target="../media/image32.png"/><Relationship Id="rId5" Type="http://schemas.openxmlformats.org/officeDocument/2006/relationships/image" Target="../media/image45.png"/><Relationship Id="rId4" Type="http://schemas.openxmlformats.org/officeDocument/2006/relationships/image" Target="../media/image42.png"/></Relationships>
</file>

<file path=ppt/slides/_rels/slide31.xml.rels><?xml version="1.0" encoding="UTF-8" standalone="yes"?>
<Relationships xmlns="http://schemas.openxmlformats.org/package/2006/relationships"><Relationship Id="rId8" Type="http://schemas.openxmlformats.org/officeDocument/2006/relationships/image" Target="../media/image50.png"/><Relationship Id="rId3" Type="http://schemas.openxmlformats.org/officeDocument/2006/relationships/image" Target="../media/image100.png"/><Relationship Id="rId7" Type="http://schemas.openxmlformats.org/officeDocument/2006/relationships/image" Target="../media/image77.png"/><Relationship Id="rId2" Type="http://schemas.openxmlformats.org/officeDocument/2006/relationships/notesSlide" Target="../notesSlides/notesSlide31.xml"/><Relationship Id="rId1" Type="http://schemas.openxmlformats.org/officeDocument/2006/relationships/slideLayout" Target="../slideLayouts/slideLayout147.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5.png"/><Relationship Id="rId9" Type="http://schemas.openxmlformats.org/officeDocument/2006/relationships/image" Target="../media/image32.png"/></Relationships>
</file>

<file path=ppt/slides/_rels/slide32.xml.rels><?xml version="1.0" encoding="UTF-8" standalone="yes"?>
<Relationships xmlns="http://schemas.openxmlformats.org/package/2006/relationships"><Relationship Id="rId3" Type="http://schemas.openxmlformats.org/officeDocument/2006/relationships/image" Target="../media/image80.png"/><Relationship Id="rId7" Type="http://schemas.openxmlformats.org/officeDocument/2006/relationships/image" Target="../media/image43.png"/><Relationship Id="rId2" Type="http://schemas.openxmlformats.org/officeDocument/2006/relationships/notesSlide" Target="../notesSlides/notesSlide32.xml"/><Relationship Id="rId1" Type="http://schemas.openxmlformats.org/officeDocument/2006/relationships/slideLayout" Target="../slideLayouts/slideLayout147.xml"/><Relationship Id="rId6" Type="http://schemas.openxmlformats.org/officeDocument/2006/relationships/image" Target="../media/image32.png"/><Relationship Id="rId5" Type="http://schemas.openxmlformats.org/officeDocument/2006/relationships/image" Target="../media/image42.png"/><Relationship Id="rId4" Type="http://schemas.openxmlformats.org/officeDocument/2006/relationships/image" Target="../media/image45.png"/></Relationships>
</file>

<file path=ppt/slides/_rels/slide33.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notesSlide" Target="../notesSlides/notesSlide33.xml"/><Relationship Id="rId1" Type="http://schemas.openxmlformats.org/officeDocument/2006/relationships/slideLayout" Target="../slideLayouts/slideLayout147.xml"/></Relationships>
</file>

<file path=ppt/slides/_rels/slide34.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34.xml"/><Relationship Id="rId1" Type="http://schemas.openxmlformats.org/officeDocument/2006/relationships/slideLayout" Target="../slideLayouts/slideLayout147.xml"/></Relationships>
</file>

<file path=ppt/slides/_rels/slide35.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notesSlide" Target="../notesSlides/notesSlide35.xml"/><Relationship Id="rId1" Type="http://schemas.openxmlformats.org/officeDocument/2006/relationships/slideLayout" Target="../slideLayouts/slideLayout147.xml"/></Relationships>
</file>

<file path=ppt/slides/_rels/slide36.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notesSlide" Target="../notesSlides/notesSlide36.xml"/><Relationship Id="rId1" Type="http://schemas.openxmlformats.org/officeDocument/2006/relationships/slideLayout" Target="../slideLayouts/slideLayout147.xml"/><Relationship Id="rId5" Type="http://schemas.openxmlformats.org/officeDocument/2006/relationships/image" Target="../media/image105.png"/><Relationship Id="rId4" Type="http://schemas.openxmlformats.org/officeDocument/2006/relationships/image" Target="../media/image104.png"/></Relationships>
</file>

<file path=ppt/slides/_rels/slide37.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notesSlide" Target="../notesSlides/notesSlide37.xml"/><Relationship Id="rId1" Type="http://schemas.openxmlformats.org/officeDocument/2006/relationships/slideLayout" Target="../slideLayouts/slideLayout147.xml"/></Relationships>
</file>

<file path=ppt/slides/_rels/slide38.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notesSlide" Target="../notesSlides/notesSlide38.xml"/><Relationship Id="rId1" Type="http://schemas.openxmlformats.org/officeDocument/2006/relationships/slideLayout" Target="../slideLayouts/slideLayout147.xml"/></Relationships>
</file>

<file path=ppt/slides/_rels/slide39.xml.rels><?xml version="1.0" encoding="UTF-8" standalone="yes"?>
<Relationships xmlns="http://schemas.openxmlformats.org/package/2006/relationships"><Relationship Id="rId3" Type="http://schemas.openxmlformats.org/officeDocument/2006/relationships/image" Target="../media/image108.jpg"/><Relationship Id="rId2" Type="http://schemas.openxmlformats.org/officeDocument/2006/relationships/notesSlide" Target="../notesSlides/notesSlide39.xml"/><Relationship Id="rId1" Type="http://schemas.openxmlformats.org/officeDocument/2006/relationships/slideLayout" Target="../slideLayouts/slideLayout147.xml"/></Relationships>
</file>

<file path=ppt/slides/_rels/slide4.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notesSlide" Target="../notesSlides/notesSlide4.xml"/><Relationship Id="rId1" Type="http://schemas.openxmlformats.org/officeDocument/2006/relationships/slideLayout" Target="../slideLayouts/slideLayout11.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40.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notesSlide" Target="../notesSlides/notesSlide40.xml"/><Relationship Id="rId1" Type="http://schemas.openxmlformats.org/officeDocument/2006/relationships/slideLayout" Target="../slideLayouts/slideLayout147.xml"/></Relationships>
</file>

<file path=ppt/slides/_rels/slide41.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notesSlide" Target="../notesSlides/notesSlide41.xml"/><Relationship Id="rId1" Type="http://schemas.openxmlformats.org/officeDocument/2006/relationships/slideLayout" Target="../slideLayouts/slideLayout147.xml"/></Relationships>
</file>

<file path=ppt/slides/_rels/slide42.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notesSlide" Target="../notesSlides/notesSlide42.xml"/><Relationship Id="rId1" Type="http://schemas.openxmlformats.org/officeDocument/2006/relationships/slideLayout" Target="../slideLayouts/slideLayout147.xml"/><Relationship Id="rId4" Type="http://schemas.openxmlformats.org/officeDocument/2006/relationships/image" Target="../media/image108.jpg"/></Relationships>
</file>

<file path=ppt/slides/_rels/slide43.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notesSlide" Target="../notesSlides/notesSlide43.xml"/><Relationship Id="rId1" Type="http://schemas.openxmlformats.org/officeDocument/2006/relationships/slideLayout" Target="../slideLayouts/slideLayout147.xml"/></Relationships>
</file>

<file path=ppt/slides/_rels/slide44.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notesSlide" Target="../notesSlides/notesSlide44.xml"/><Relationship Id="rId1" Type="http://schemas.openxmlformats.org/officeDocument/2006/relationships/slideLayout" Target="../slideLayouts/slideLayout147.xml"/><Relationship Id="rId4" Type="http://schemas.openxmlformats.org/officeDocument/2006/relationships/image" Target="../media/image114.png"/></Relationships>
</file>

<file path=ppt/slides/_rels/slide45.xml.rels><?xml version="1.0" encoding="UTF-8" standalone="yes"?>
<Relationships xmlns="http://schemas.openxmlformats.org/package/2006/relationships"><Relationship Id="rId3" Type="http://schemas.openxmlformats.org/officeDocument/2006/relationships/image" Target="../media/image115.gif"/><Relationship Id="rId2" Type="http://schemas.openxmlformats.org/officeDocument/2006/relationships/notesSlide" Target="../notesSlides/notesSlide45.xml"/><Relationship Id="rId1" Type="http://schemas.openxmlformats.org/officeDocument/2006/relationships/slideLayout" Target="../slideLayouts/slideLayout147.xml"/></Relationships>
</file>

<file path=ppt/slides/_rels/slide46.xml.rels><?xml version="1.0" encoding="UTF-8" standalone="yes"?>
<Relationships xmlns="http://schemas.openxmlformats.org/package/2006/relationships"><Relationship Id="rId3" Type="http://schemas.openxmlformats.org/officeDocument/2006/relationships/image" Target="../media/image116.png"/><Relationship Id="rId2" Type="http://schemas.openxmlformats.org/officeDocument/2006/relationships/notesSlide" Target="../notesSlides/notesSlide46.xml"/><Relationship Id="rId1" Type="http://schemas.openxmlformats.org/officeDocument/2006/relationships/slideLayout" Target="../slideLayouts/slideLayout147.xml"/></Relationships>
</file>

<file path=ppt/slides/_rels/slide4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7.xml"/><Relationship Id="rId1" Type="http://schemas.openxmlformats.org/officeDocument/2006/relationships/slideLayout" Target="../slideLayouts/slideLayout49.xml"/><Relationship Id="rId4" Type="http://schemas.openxmlformats.org/officeDocument/2006/relationships/image" Target="../media/image3.png"/></Relationships>
</file>

<file path=ppt/slides/_rels/slide48.xml.rels><?xml version="1.0" encoding="UTF-8" standalone="yes"?>
<Relationships xmlns="http://schemas.openxmlformats.org/package/2006/relationships"><Relationship Id="rId3" Type="http://schemas.openxmlformats.org/officeDocument/2006/relationships/image" Target="../media/image117.png"/><Relationship Id="rId2" Type="http://schemas.openxmlformats.org/officeDocument/2006/relationships/notesSlide" Target="../notesSlides/notesSlide48.xml"/><Relationship Id="rId1" Type="http://schemas.openxmlformats.org/officeDocument/2006/relationships/slideLayout" Target="../slideLayouts/slideLayout147.xml"/><Relationship Id="rId5" Type="http://schemas.openxmlformats.org/officeDocument/2006/relationships/image" Target="../media/image119.png"/><Relationship Id="rId4" Type="http://schemas.openxmlformats.org/officeDocument/2006/relationships/image" Target="../media/image118.png"/></Relationships>
</file>

<file path=ppt/slides/_rels/slide49.xml.rels><?xml version="1.0" encoding="UTF-8" standalone="yes"?>
<Relationships xmlns="http://schemas.openxmlformats.org/package/2006/relationships"><Relationship Id="rId3" Type="http://schemas.openxmlformats.org/officeDocument/2006/relationships/image" Target="../media/image120.jpg"/><Relationship Id="rId2" Type="http://schemas.openxmlformats.org/officeDocument/2006/relationships/notesSlide" Target="../notesSlides/notesSlide49.xml"/><Relationship Id="rId1" Type="http://schemas.openxmlformats.org/officeDocument/2006/relationships/slideLayout" Target="../slideLayouts/slideLayout147.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70.xml"/><Relationship Id="rId5" Type="http://schemas.openxmlformats.org/officeDocument/2006/relationships/image" Target="../media/image25.png"/><Relationship Id="rId4" Type="http://schemas.openxmlformats.org/officeDocument/2006/relationships/image" Target="../media/image24.png"/></Relationships>
</file>

<file path=ppt/slides/_rels/slide50.xml.rels><?xml version="1.0" encoding="UTF-8" standalone="yes"?>
<Relationships xmlns="http://schemas.openxmlformats.org/package/2006/relationships"><Relationship Id="rId3" Type="http://schemas.openxmlformats.org/officeDocument/2006/relationships/image" Target="../media/image121.gif"/><Relationship Id="rId2" Type="http://schemas.openxmlformats.org/officeDocument/2006/relationships/notesSlide" Target="../notesSlides/notesSlide50.xml"/><Relationship Id="rId1" Type="http://schemas.openxmlformats.org/officeDocument/2006/relationships/slideLayout" Target="../slideLayouts/slideLayout147.xml"/></Relationships>
</file>

<file path=ppt/slides/_rels/slide51.xml.rels><?xml version="1.0" encoding="UTF-8" standalone="yes"?>
<Relationships xmlns="http://schemas.openxmlformats.org/package/2006/relationships"><Relationship Id="rId3" Type="http://schemas.openxmlformats.org/officeDocument/2006/relationships/image" Target="../media/image122.jpg"/><Relationship Id="rId2" Type="http://schemas.openxmlformats.org/officeDocument/2006/relationships/notesSlide" Target="../notesSlides/notesSlide51.xml"/><Relationship Id="rId1" Type="http://schemas.openxmlformats.org/officeDocument/2006/relationships/slideLayout" Target="../slideLayouts/slideLayout147.xml"/></Relationships>
</file>

<file path=ppt/slides/_rels/slide52.xml.rels><?xml version="1.0" encoding="UTF-8" standalone="yes"?>
<Relationships xmlns="http://schemas.openxmlformats.org/package/2006/relationships"><Relationship Id="rId3" Type="http://schemas.openxmlformats.org/officeDocument/2006/relationships/image" Target="../media/image123.jpg"/><Relationship Id="rId7" Type="http://schemas.openxmlformats.org/officeDocument/2006/relationships/image" Target="../media/image32.png"/><Relationship Id="rId2" Type="http://schemas.openxmlformats.org/officeDocument/2006/relationships/notesSlide" Target="../notesSlides/notesSlide52.xml"/><Relationship Id="rId1" Type="http://schemas.openxmlformats.org/officeDocument/2006/relationships/slideLayout" Target="../slideLayouts/slideLayout147.xml"/><Relationship Id="rId6" Type="http://schemas.openxmlformats.org/officeDocument/2006/relationships/image" Target="../media/image122.jpg"/><Relationship Id="rId5" Type="http://schemas.openxmlformats.org/officeDocument/2006/relationships/image" Target="../media/image121.gif"/><Relationship Id="rId4" Type="http://schemas.openxmlformats.org/officeDocument/2006/relationships/image" Target="../media/image124.jpg"/></Relationships>
</file>

<file path=ppt/slides/_rels/slide53.xml.rels><?xml version="1.0" encoding="UTF-8" standalone="yes"?>
<Relationships xmlns="http://schemas.openxmlformats.org/package/2006/relationships"><Relationship Id="rId3" Type="http://schemas.openxmlformats.org/officeDocument/2006/relationships/image" Target="../media/image125.jpg"/><Relationship Id="rId2" Type="http://schemas.openxmlformats.org/officeDocument/2006/relationships/notesSlide" Target="../notesSlides/notesSlide53.xml"/><Relationship Id="rId1" Type="http://schemas.openxmlformats.org/officeDocument/2006/relationships/slideLayout" Target="../slideLayouts/slideLayout147.xml"/></Relationships>
</file>

<file path=ppt/slides/_rels/slide54.xml.rels><?xml version="1.0" encoding="UTF-8" standalone="yes"?>
<Relationships xmlns="http://schemas.openxmlformats.org/package/2006/relationships"><Relationship Id="rId3" Type="http://schemas.openxmlformats.org/officeDocument/2006/relationships/image" Target="../media/image124.jpg"/><Relationship Id="rId2" Type="http://schemas.openxmlformats.org/officeDocument/2006/relationships/notesSlide" Target="../notesSlides/notesSlide54.xml"/><Relationship Id="rId1" Type="http://schemas.openxmlformats.org/officeDocument/2006/relationships/slideLayout" Target="../slideLayouts/slideLayout147.xml"/></Relationships>
</file>

<file path=ppt/slides/_rels/slide55.xml.rels><?xml version="1.0" encoding="UTF-8" standalone="yes"?>
<Relationships xmlns="http://schemas.openxmlformats.org/package/2006/relationships"><Relationship Id="rId3" Type="http://schemas.openxmlformats.org/officeDocument/2006/relationships/image" Target="../media/image123.jpg"/><Relationship Id="rId2" Type="http://schemas.openxmlformats.org/officeDocument/2006/relationships/notesSlide" Target="../notesSlides/notesSlide55.xml"/><Relationship Id="rId1" Type="http://schemas.openxmlformats.org/officeDocument/2006/relationships/slideLayout" Target="../slideLayouts/slideLayout147.xml"/></Relationships>
</file>

<file path=ppt/slides/_rels/slide56.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56.xml"/><Relationship Id="rId1" Type="http://schemas.openxmlformats.org/officeDocument/2006/relationships/slideLayout" Target="../slideLayouts/slideLayout147.xml"/></Relationships>
</file>

<file path=ppt/slides/_rels/slide57.xml.rels><?xml version="1.0" encoding="UTF-8" standalone="yes"?>
<Relationships xmlns="http://schemas.openxmlformats.org/package/2006/relationships"><Relationship Id="rId3" Type="http://schemas.openxmlformats.org/officeDocument/2006/relationships/image" Target="../media/image126.jpg"/><Relationship Id="rId2" Type="http://schemas.openxmlformats.org/officeDocument/2006/relationships/notesSlide" Target="../notesSlides/notesSlide57.xml"/><Relationship Id="rId1" Type="http://schemas.openxmlformats.org/officeDocument/2006/relationships/slideLayout" Target="../slideLayouts/slideLayout147.xml"/></Relationships>
</file>

<file path=ppt/slides/_rels/slide58.xml.rels><?xml version="1.0" encoding="UTF-8" standalone="yes"?>
<Relationships xmlns="http://schemas.openxmlformats.org/package/2006/relationships"><Relationship Id="rId3" Type="http://schemas.openxmlformats.org/officeDocument/2006/relationships/image" Target="../media/image127.jpg"/><Relationship Id="rId2" Type="http://schemas.openxmlformats.org/officeDocument/2006/relationships/notesSlide" Target="../notesSlides/notesSlide58.xml"/><Relationship Id="rId1" Type="http://schemas.openxmlformats.org/officeDocument/2006/relationships/slideLayout" Target="../slideLayouts/slideLayout147.xml"/></Relationships>
</file>

<file path=ppt/slides/_rels/slide59.xml.rels><?xml version="1.0" encoding="UTF-8" standalone="yes"?>
<Relationships xmlns="http://schemas.openxmlformats.org/package/2006/relationships"><Relationship Id="rId3" Type="http://schemas.openxmlformats.org/officeDocument/2006/relationships/image" Target="../media/image128.jpg"/><Relationship Id="rId2" Type="http://schemas.openxmlformats.org/officeDocument/2006/relationships/notesSlide" Target="../notesSlides/notesSlide59.xml"/><Relationship Id="rId1" Type="http://schemas.openxmlformats.org/officeDocument/2006/relationships/slideLayout" Target="../slideLayouts/slideLayout147.xml"/></Relationships>
</file>

<file path=ppt/slides/_rels/slide6.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6.png"/><Relationship Id="rId7" Type="http://schemas.openxmlformats.org/officeDocument/2006/relationships/image" Target="../media/image29.png"/><Relationship Id="rId2" Type="http://schemas.openxmlformats.org/officeDocument/2006/relationships/notesSlide" Target="../notesSlides/notesSlide6.xml"/><Relationship Id="rId1" Type="http://schemas.openxmlformats.org/officeDocument/2006/relationships/slideLayout" Target="../slideLayouts/slideLayout147.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png"/><Relationship Id="rId9" Type="http://schemas.openxmlformats.org/officeDocument/2006/relationships/comments" Target="../comments/comment1.xml"/></Relationships>
</file>

<file path=ppt/slides/_rels/slide60.xml.rels><?xml version="1.0" encoding="UTF-8" standalone="yes"?>
<Relationships xmlns="http://schemas.openxmlformats.org/package/2006/relationships"><Relationship Id="rId3" Type="http://schemas.openxmlformats.org/officeDocument/2006/relationships/image" Target="../media/image129.jpg"/><Relationship Id="rId2" Type="http://schemas.openxmlformats.org/officeDocument/2006/relationships/notesSlide" Target="../notesSlides/notesSlide60.xml"/><Relationship Id="rId1" Type="http://schemas.openxmlformats.org/officeDocument/2006/relationships/slideLayout" Target="../slideLayouts/slideLayout147.xml"/></Relationships>
</file>

<file path=ppt/slides/_rels/slide61.xml.rels><?xml version="1.0" encoding="UTF-8" standalone="yes"?>
<Relationships xmlns="http://schemas.openxmlformats.org/package/2006/relationships"><Relationship Id="rId3" Type="http://schemas.openxmlformats.org/officeDocument/2006/relationships/image" Target="../media/image130.jpg"/><Relationship Id="rId2" Type="http://schemas.openxmlformats.org/officeDocument/2006/relationships/notesSlide" Target="../notesSlides/notesSlide61.xml"/><Relationship Id="rId1" Type="http://schemas.openxmlformats.org/officeDocument/2006/relationships/slideLayout" Target="../slideLayouts/slideLayout147.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47.xml"/></Relationships>
</file>

<file path=ppt/slides/_rels/slide63.xml.rels><?xml version="1.0" encoding="UTF-8" standalone="yes"?>
<Relationships xmlns="http://schemas.openxmlformats.org/package/2006/relationships"><Relationship Id="rId3" Type="http://schemas.openxmlformats.org/officeDocument/2006/relationships/image" Target="../media/image33.png"/><Relationship Id="rId7" Type="http://schemas.openxmlformats.org/officeDocument/2006/relationships/image" Target="../media/image36.png"/><Relationship Id="rId2" Type="http://schemas.openxmlformats.org/officeDocument/2006/relationships/notesSlide" Target="../notesSlides/notesSlide63.xml"/><Relationship Id="rId1" Type="http://schemas.openxmlformats.org/officeDocument/2006/relationships/slideLayout" Target="../slideLayouts/slideLayout120.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1.png"/></Relationships>
</file>

<file path=ppt/slides/_rels/slide64.xml.rels><?xml version="1.0" encoding="UTF-8" standalone="yes"?>
<Relationships xmlns="http://schemas.openxmlformats.org/package/2006/relationships"><Relationship Id="rId8" Type="http://schemas.openxmlformats.org/officeDocument/2006/relationships/image" Target="../media/image136.png"/><Relationship Id="rId3" Type="http://schemas.openxmlformats.org/officeDocument/2006/relationships/image" Target="../media/image131.png"/><Relationship Id="rId7" Type="http://schemas.openxmlformats.org/officeDocument/2006/relationships/image" Target="../media/image135.png"/><Relationship Id="rId2" Type="http://schemas.openxmlformats.org/officeDocument/2006/relationships/notesSlide" Target="../notesSlides/notesSlide64.xml"/><Relationship Id="rId1" Type="http://schemas.openxmlformats.org/officeDocument/2006/relationships/slideLayout" Target="../slideLayouts/slideLayout1.xml"/><Relationship Id="rId6" Type="http://schemas.openxmlformats.org/officeDocument/2006/relationships/image" Target="../media/image134.png"/><Relationship Id="rId5" Type="http://schemas.openxmlformats.org/officeDocument/2006/relationships/image" Target="../media/image133.png"/><Relationship Id="rId10" Type="http://schemas.openxmlformats.org/officeDocument/2006/relationships/image" Target="../media/image138.png"/><Relationship Id="rId4" Type="http://schemas.openxmlformats.org/officeDocument/2006/relationships/image" Target="../media/image132.png"/><Relationship Id="rId9" Type="http://schemas.openxmlformats.org/officeDocument/2006/relationships/image" Target="../media/image137.png"/></Relationships>
</file>

<file path=ppt/slides/_rels/slide65.xml.rels><?xml version="1.0" encoding="UTF-8" standalone="yes"?>
<Relationships xmlns="http://schemas.openxmlformats.org/package/2006/relationships"><Relationship Id="rId8" Type="http://schemas.openxmlformats.org/officeDocument/2006/relationships/image" Target="../media/image140.png"/><Relationship Id="rId3" Type="http://schemas.openxmlformats.org/officeDocument/2006/relationships/image" Target="../media/image32.png"/><Relationship Id="rId7" Type="http://schemas.openxmlformats.org/officeDocument/2006/relationships/image" Target="../media/image51.png"/><Relationship Id="rId2" Type="http://schemas.openxmlformats.org/officeDocument/2006/relationships/notesSlide" Target="../notesSlides/notesSlide65.xml"/><Relationship Id="rId1" Type="http://schemas.openxmlformats.org/officeDocument/2006/relationships/slideLayout" Target="../slideLayouts/slideLayout147.xml"/><Relationship Id="rId6" Type="http://schemas.openxmlformats.org/officeDocument/2006/relationships/image" Target="../media/image53.png"/><Relationship Id="rId11" Type="http://schemas.openxmlformats.org/officeDocument/2006/relationships/image" Target="../media/image55.gif"/><Relationship Id="rId5" Type="http://schemas.openxmlformats.org/officeDocument/2006/relationships/image" Target="../media/image139.png"/><Relationship Id="rId10" Type="http://schemas.openxmlformats.org/officeDocument/2006/relationships/image" Target="../media/image54.gif"/><Relationship Id="rId4" Type="http://schemas.openxmlformats.org/officeDocument/2006/relationships/image" Target="../media/image50.png"/><Relationship Id="rId9" Type="http://schemas.openxmlformats.org/officeDocument/2006/relationships/image" Target="../media/image141.png"/></Relationships>
</file>

<file path=ppt/slides/_rels/slide66.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66.xml"/><Relationship Id="rId1" Type="http://schemas.openxmlformats.org/officeDocument/2006/relationships/slideLayout" Target="../slideLayouts/slideLayout147.xml"/><Relationship Id="rId5" Type="http://schemas.openxmlformats.org/officeDocument/2006/relationships/image" Target="../media/image142.png"/><Relationship Id="rId4" Type="http://schemas.openxmlformats.org/officeDocument/2006/relationships/image" Target="../media/image32.png"/></Relationships>
</file>

<file path=ppt/slides/_rels/slide67.xml.rels><?xml version="1.0" encoding="UTF-8" standalone="yes"?>
<Relationships xmlns="http://schemas.openxmlformats.org/package/2006/relationships"><Relationship Id="rId3" Type="http://schemas.openxmlformats.org/officeDocument/2006/relationships/image" Target="../media/image45.png"/><Relationship Id="rId7" Type="http://schemas.openxmlformats.org/officeDocument/2006/relationships/image" Target="../media/image56.png"/><Relationship Id="rId2" Type="http://schemas.openxmlformats.org/officeDocument/2006/relationships/notesSlide" Target="../notesSlides/notesSlide67.xml"/><Relationship Id="rId1" Type="http://schemas.openxmlformats.org/officeDocument/2006/relationships/slideLayout" Target="../slideLayouts/slideLayout147.xml"/><Relationship Id="rId6" Type="http://schemas.openxmlformats.org/officeDocument/2006/relationships/image" Target="../media/image43.png"/><Relationship Id="rId5" Type="http://schemas.openxmlformats.org/officeDocument/2006/relationships/image" Target="../media/image32.png"/><Relationship Id="rId4" Type="http://schemas.openxmlformats.org/officeDocument/2006/relationships/image" Target="../media/image42.png"/></Relationships>
</file>

<file path=ppt/slides/_rels/slide68.xml.rels><?xml version="1.0" encoding="UTF-8" standalone="yes"?>
<Relationships xmlns="http://schemas.openxmlformats.org/package/2006/relationships"><Relationship Id="rId3" Type="http://schemas.openxmlformats.org/officeDocument/2006/relationships/image" Target="../media/image34.png"/><Relationship Id="rId7" Type="http://schemas.openxmlformats.org/officeDocument/2006/relationships/image" Target="../media/image36.png"/><Relationship Id="rId2" Type="http://schemas.openxmlformats.org/officeDocument/2006/relationships/notesSlide" Target="../notesSlides/notesSlide68.xml"/><Relationship Id="rId1" Type="http://schemas.openxmlformats.org/officeDocument/2006/relationships/slideLayout" Target="../slideLayouts/slideLayout120.xml"/><Relationship Id="rId6" Type="http://schemas.openxmlformats.org/officeDocument/2006/relationships/image" Target="../media/image31.png"/><Relationship Id="rId5" Type="http://schemas.openxmlformats.org/officeDocument/2006/relationships/image" Target="../media/image33.png"/><Relationship Id="rId4" Type="http://schemas.openxmlformats.org/officeDocument/2006/relationships/image" Target="../media/image35.png"/></Relationships>
</file>

<file path=ppt/slides/_rels/slide69.xml.rels><?xml version="1.0" encoding="UTF-8" standalone="yes"?>
<Relationships xmlns="http://schemas.openxmlformats.org/package/2006/relationships"><Relationship Id="rId3" Type="http://schemas.openxmlformats.org/officeDocument/2006/relationships/image" Target="../media/image45.png"/><Relationship Id="rId7" Type="http://schemas.openxmlformats.org/officeDocument/2006/relationships/image" Target="../media/image143.gif"/><Relationship Id="rId2" Type="http://schemas.openxmlformats.org/officeDocument/2006/relationships/notesSlide" Target="../notesSlides/notesSlide69.xml"/><Relationship Id="rId1" Type="http://schemas.openxmlformats.org/officeDocument/2006/relationships/slideLayout" Target="../slideLayouts/slideLayout147.xml"/><Relationship Id="rId6" Type="http://schemas.openxmlformats.org/officeDocument/2006/relationships/image" Target="../media/image43.png"/><Relationship Id="rId5" Type="http://schemas.openxmlformats.org/officeDocument/2006/relationships/image" Target="../media/image32.png"/><Relationship Id="rId4" Type="http://schemas.openxmlformats.org/officeDocument/2006/relationships/image" Target="../media/image42.png"/></Relationships>
</file>

<file path=ppt/slides/_rels/slide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7.xml"/><Relationship Id="rId1" Type="http://schemas.openxmlformats.org/officeDocument/2006/relationships/slideLayout" Target="../slideLayouts/slideLayout97.xml"/><Relationship Id="rId4" Type="http://schemas.openxmlformats.org/officeDocument/2006/relationships/image" Target="../media/image32.png"/></Relationships>
</file>

<file path=ppt/slides/_rels/slide70.xml.rels><?xml version="1.0" encoding="UTF-8" standalone="yes"?>
<Relationships xmlns="http://schemas.openxmlformats.org/package/2006/relationships"><Relationship Id="rId3" Type="http://schemas.openxmlformats.org/officeDocument/2006/relationships/image" Target="../media/image45.png"/><Relationship Id="rId7" Type="http://schemas.openxmlformats.org/officeDocument/2006/relationships/image" Target="../media/image58.gif"/><Relationship Id="rId2" Type="http://schemas.openxmlformats.org/officeDocument/2006/relationships/notesSlide" Target="../notesSlides/notesSlide70.xml"/><Relationship Id="rId1" Type="http://schemas.openxmlformats.org/officeDocument/2006/relationships/slideLayout" Target="../slideLayouts/slideLayout147.xml"/><Relationship Id="rId6" Type="http://schemas.openxmlformats.org/officeDocument/2006/relationships/image" Target="../media/image43.png"/><Relationship Id="rId5" Type="http://schemas.openxmlformats.org/officeDocument/2006/relationships/image" Target="../media/image32.png"/><Relationship Id="rId4" Type="http://schemas.openxmlformats.org/officeDocument/2006/relationships/image" Target="../media/image42.png"/></Relationships>
</file>

<file path=ppt/slides/_rels/slide71.xml.rels><?xml version="1.0" encoding="UTF-8" standalone="yes"?>
<Relationships xmlns="http://schemas.openxmlformats.org/package/2006/relationships"><Relationship Id="rId3" Type="http://schemas.openxmlformats.org/officeDocument/2006/relationships/image" Target="../media/image42.png"/><Relationship Id="rId7" Type="http://schemas.openxmlformats.org/officeDocument/2006/relationships/image" Target="../media/image39.png"/><Relationship Id="rId2" Type="http://schemas.openxmlformats.org/officeDocument/2006/relationships/notesSlide" Target="../notesSlides/notesSlide71.xml"/><Relationship Id="rId1" Type="http://schemas.openxmlformats.org/officeDocument/2006/relationships/slideLayout" Target="../slideLayouts/slideLayout147.xml"/><Relationship Id="rId6" Type="http://schemas.openxmlformats.org/officeDocument/2006/relationships/image" Target="../media/image43.png"/><Relationship Id="rId5" Type="http://schemas.openxmlformats.org/officeDocument/2006/relationships/image" Target="../media/image32.png"/><Relationship Id="rId4" Type="http://schemas.openxmlformats.org/officeDocument/2006/relationships/image" Target="../media/image45.png"/></Relationships>
</file>

<file path=ppt/slides/_rels/slide72.xml.rels><?xml version="1.0" encoding="UTF-8" standalone="yes"?>
<Relationships xmlns="http://schemas.openxmlformats.org/package/2006/relationships"><Relationship Id="rId3" Type="http://schemas.openxmlformats.org/officeDocument/2006/relationships/image" Target="../media/image42.png"/><Relationship Id="rId7" Type="http://schemas.openxmlformats.org/officeDocument/2006/relationships/image" Target="../media/image144.png"/><Relationship Id="rId2" Type="http://schemas.openxmlformats.org/officeDocument/2006/relationships/notesSlide" Target="../notesSlides/notesSlide72.xml"/><Relationship Id="rId1" Type="http://schemas.openxmlformats.org/officeDocument/2006/relationships/slideLayout" Target="../slideLayouts/slideLayout147.xml"/><Relationship Id="rId6" Type="http://schemas.openxmlformats.org/officeDocument/2006/relationships/image" Target="../media/image43.png"/><Relationship Id="rId5" Type="http://schemas.openxmlformats.org/officeDocument/2006/relationships/image" Target="../media/image39.png"/><Relationship Id="rId4" Type="http://schemas.openxmlformats.org/officeDocument/2006/relationships/image" Target="../media/image32.png"/></Relationships>
</file>

<file path=ppt/slides/_rels/slide73.xml.rels><?xml version="1.0" encoding="UTF-8" standalone="yes"?>
<Relationships xmlns="http://schemas.openxmlformats.org/package/2006/relationships"><Relationship Id="rId8" Type="http://schemas.openxmlformats.org/officeDocument/2006/relationships/image" Target="../media/image76.png"/><Relationship Id="rId3" Type="http://schemas.openxmlformats.org/officeDocument/2006/relationships/image" Target="../media/image33.png"/><Relationship Id="rId7" Type="http://schemas.openxmlformats.org/officeDocument/2006/relationships/image" Target="../media/image75.png"/><Relationship Id="rId2" Type="http://schemas.openxmlformats.org/officeDocument/2006/relationships/notesSlide" Target="../notesSlides/notesSlide73.xml"/><Relationship Id="rId1" Type="http://schemas.openxmlformats.org/officeDocument/2006/relationships/slideLayout" Target="../slideLayouts/slideLayout120.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1.png"/></Relationships>
</file>

<file path=ppt/slides/_rels/slide74.xml.rels><?xml version="1.0" encoding="UTF-8" standalone="yes"?>
<Relationships xmlns="http://schemas.openxmlformats.org/package/2006/relationships"><Relationship Id="rId8" Type="http://schemas.openxmlformats.org/officeDocument/2006/relationships/image" Target="../media/image76.png"/><Relationship Id="rId3" Type="http://schemas.openxmlformats.org/officeDocument/2006/relationships/image" Target="../media/image33.png"/><Relationship Id="rId7" Type="http://schemas.openxmlformats.org/officeDocument/2006/relationships/image" Target="../media/image75.png"/><Relationship Id="rId2" Type="http://schemas.openxmlformats.org/officeDocument/2006/relationships/notesSlide" Target="../notesSlides/notesSlide74.xml"/><Relationship Id="rId1" Type="http://schemas.openxmlformats.org/officeDocument/2006/relationships/slideLayout" Target="../slideLayouts/slideLayout120.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1.png"/></Relationships>
</file>

<file path=ppt/slides/_rels/slide75.xml.rels><?xml version="1.0" encoding="UTF-8" standalone="yes"?>
<Relationships xmlns="http://schemas.openxmlformats.org/package/2006/relationships"><Relationship Id="rId8" Type="http://schemas.openxmlformats.org/officeDocument/2006/relationships/image" Target="../media/image92.png"/><Relationship Id="rId3" Type="http://schemas.openxmlformats.org/officeDocument/2006/relationships/image" Target="../media/image68.png"/><Relationship Id="rId7" Type="http://schemas.openxmlformats.org/officeDocument/2006/relationships/image" Target="../media/image147.png"/><Relationship Id="rId2" Type="http://schemas.openxmlformats.org/officeDocument/2006/relationships/notesSlide" Target="../notesSlides/notesSlide75.xml"/><Relationship Id="rId1" Type="http://schemas.openxmlformats.org/officeDocument/2006/relationships/slideLayout" Target="../slideLayouts/slideLayout147.xml"/><Relationship Id="rId6" Type="http://schemas.openxmlformats.org/officeDocument/2006/relationships/image" Target="../media/image146.png"/><Relationship Id="rId5" Type="http://schemas.openxmlformats.org/officeDocument/2006/relationships/image" Target="../media/image70.jpg"/><Relationship Id="rId4" Type="http://schemas.openxmlformats.org/officeDocument/2006/relationships/image" Target="../media/image145.png"/><Relationship Id="rId9" Type="http://schemas.openxmlformats.org/officeDocument/2006/relationships/image" Target="../media/image148.png"/></Relationships>
</file>

<file path=ppt/slides/_rels/slide76.xml.rels><?xml version="1.0" encoding="UTF-8" standalone="yes"?>
<Relationships xmlns="http://schemas.openxmlformats.org/package/2006/relationships"><Relationship Id="rId8" Type="http://schemas.openxmlformats.org/officeDocument/2006/relationships/image" Target="../media/image72.png"/><Relationship Id="rId3" Type="http://schemas.openxmlformats.org/officeDocument/2006/relationships/image" Target="../media/image68.png"/><Relationship Id="rId7" Type="http://schemas.openxmlformats.org/officeDocument/2006/relationships/image" Target="../media/image149.png"/><Relationship Id="rId2" Type="http://schemas.openxmlformats.org/officeDocument/2006/relationships/notesSlide" Target="../notesSlides/notesSlide76.xml"/><Relationship Id="rId1" Type="http://schemas.openxmlformats.org/officeDocument/2006/relationships/slideLayout" Target="../slideLayouts/slideLayout147.xml"/><Relationship Id="rId6" Type="http://schemas.openxmlformats.org/officeDocument/2006/relationships/image" Target="../media/image73.png"/><Relationship Id="rId5" Type="http://schemas.openxmlformats.org/officeDocument/2006/relationships/image" Target="../media/image70.jpg"/><Relationship Id="rId4" Type="http://schemas.openxmlformats.org/officeDocument/2006/relationships/image" Target="../media/image69.png"/><Relationship Id="rId9" Type="http://schemas.openxmlformats.org/officeDocument/2006/relationships/image" Target="../media/image59.png"/></Relationships>
</file>

<file path=ppt/slides/_rels/slide77.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50.png"/><Relationship Id="rId3" Type="http://schemas.openxmlformats.org/officeDocument/2006/relationships/image" Target="../media/image10.png"/><Relationship Id="rId7" Type="http://schemas.openxmlformats.org/officeDocument/2006/relationships/image" Target="../media/image7.png"/><Relationship Id="rId12" Type="http://schemas.openxmlformats.org/officeDocument/2006/relationships/image" Target="../media/image17.png"/><Relationship Id="rId2" Type="http://schemas.openxmlformats.org/officeDocument/2006/relationships/notesSlide" Target="../notesSlides/notesSlide77.xml"/><Relationship Id="rId1" Type="http://schemas.openxmlformats.org/officeDocument/2006/relationships/slideLayout" Target="../slideLayouts/slideLayout11.xml"/><Relationship Id="rId6" Type="http://schemas.openxmlformats.org/officeDocument/2006/relationships/image" Target="../media/image6.png"/><Relationship Id="rId11" Type="http://schemas.openxmlformats.org/officeDocument/2006/relationships/image" Target="../media/image18.png"/><Relationship Id="rId5" Type="http://schemas.openxmlformats.org/officeDocument/2006/relationships/image" Target="../media/image5.png"/><Relationship Id="rId10" Type="http://schemas.openxmlformats.org/officeDocument/2006/relationships/image" Target="../media/image14.png"/><Relationship Id="rId4" Type="http://schemas.openxmlformats.org/officeDocument/2006/relationships/image" Target="../media/image140.png"/><Relationship Id="rId9" Type="http://schemas.openxmlformats.org/officeDocument/2006/relationships/image" Target="../media/image9.png"/></Relationships>
</file>

<file path=ppt/slides/_rels/slide7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8.xml"/><Relationship Id="rId1" Type="http://schemas.openxmlformats.org/officeDocument/2006/relationships/slideLayout" Target="../slideLayouts/slideLayout70.xml"/><Relationship Id="rId5" Type="http://schemas.openxmlformats.org/officeDocument/2006/relationships/image" Target="../media/image24.png"/><Relationship Id="rId4" Type="http://schemas.openxmlformats.org/officeDocument/2006/relationships/image" Target="../media/image140.png"/></Relationships>
</file>

<file path=ppt/slides/_rels/slide79.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6.png"/><Relationship Id="rId7" Type="http://schemas.openxmlformats.org/officeDocument/2006/relationships/image" Target="../media/image29.png"/><Relationship Id="rId2" Type="http://schemas.openxmlformats.org/officeDocument/2006/relationships/notesSlide" Target="../notesSlides/notesSlide79.xml"/><Relationship Id="rId1" Type="http://schemas.openxmlformats.org/officeDocument/2006/relationships/slideLayout" Target="../slideLayouts/slideLayout147.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png"/><Relationship Id="rId9" Type="http://schemas.openxmlformats.org/officeDocument/2006/relationships/comments" Target="../comments/comment5.xml"/></Relationships>
</file>

<file path=ppt/slides/_rels/slide8.xml.rels><?xml version="1.0" encoding="UTF-8" standalone="yes"?>
<Relationships xmlns="http://schemas.openxmlformats.org/package/2006/relationships"><Relationship Id="rId3" Type="http://schemas.openxmlformats.org/officeDocument/2006/relationships/image" Target="../media/image33.png"/><Relationship Id="rId7" Type="http://schemas.openxmlformats.org/officeDocument/2006/relationships/image" Target="../media/image36.png"/><Relationship Id="rId2" Type="http://schemas.openxmlformats.org/officeDocument/2006/relationships/notesSlide" Target="../notesSlides/notesSlide8.xml"/><Relationship Id="rId1" Type="http://schemas.openxmlformats.org/officeDocument/2006/relationships/slideLayout" Target="../slideLayouts/slideLayout120.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1.png"/></Relationships>
</file>

<file path=ppt/slides/_rels/slide80.xml.rels><?xml version="1.0" encoding="UTF-8" standalone="yes"?>
<Relationships xmlns="http://schemas.openxmlformats.org/package/2006/relationships"><Relationship Id="rId8" Type="http://schemas.openxmlformats.org/officeDocument/2006/relationships/image" Target="../media/image133.png"/><Relationship Id="rId3" Type="http://schemas.openxmlformats.org/officeDocument/2006/relationships/image" Target="../media/image151.png"/><Relationship Id="rId7" Type="http://schemas.openxmlformats.org/officeDocument/2006/relationships/image" Target="../media/image132.png"/><Relationship Id="rId2" Type="http://schemas.openxmlformats.org/officeDocument/2006/relationships/notesSlide" Target="../notesSlides/notesSlide80.xml"/><Relationship Id="rId1" Type="http://schemas.openxmlformats.org/officeDocument/2006/relationships/slideLayout" Target="../slideLayouts/slideLayout1.xml"/><Relationship Id="rId6" Type="http://schemas.openxmlformats.org/officeDocument/2006/relationships/image" Target="../media/image131.png"/><Relationship Id="rId5" Type="http://schemas.openxmlformats.org/officeDocument/2006/relationships/image" Target="../media/image32.png"/><Relationship Id="rId4" Type="http://schemas.openxmlformats.org/officeDocument/2006/relationships/image" Target="../media/image152.png"/></Relationships>
</file>

<file path=ppt/slides/_rels/slide81.xml.rels><?xml version="1.0" encoding="UTF-8" standalone="yes"?>
<Relationships xmlns="http://schemas.openxmlformats.org/package/2006/relationships"><Relationship Id="rId8" Type="http://schemas.openxmlformats.org/officeDocument/2006/relationships/image" Target="../media/image136.png"/><Relationship Id="rId3" Type="http://schemas.openxmlformats.org/officeDocument/2006/relationships/image" Target="../media/image131.png"/><Relationship Id="rId7" Type="http://schemas.openxmlformats.org/officeDocument/2006/relationships/image" Target="../media/image135.png"/><Relationship Id="rId2" Type="http://schemas.openxmlformats.org/officeDocument/2006/relationships/notesSlide" Target="../notesSlides/notesSlide81.xml"/><Relationship Id="rId1" Type="http://schemas.openxmlformats.org/officeDocument/2006/relationships/slideLayout" Target="../slideLayouts/slideLayout1.xml"/><Relationship Id="rId6" Type="http://schemas.openxmlformats.org/officeDocument/2006/relationships/image" Target="../media/image134.png"/><Relationship Id="rId5" Type="http://schemas.openxmlformats.org/officeDocument/2006/relationships/image" Target="../media/image133.png"/><Relationship Id="rId10" Type="http://schemas.openxmlformats.org/officeDocument/2006/relationships/image" Target="../media/image138.png"/><Relationship Id="rId4" Type="http://schemas.openxmlformats.org/officeDocument/2006/relationships/image" Target="../media/image132.png"/><Relationship Id="rId9" Type="http://schemas.openxmlformats.org/officeDocument/2006/relationships/image" Target="../media/image137.png"/></Relationships>
</file>

<file path=ppt/slides/_rels/slide82.xml.rels><?xml version="1.0" encoding="UTF-8" standalone="yes"?>
<Relationships xmlns="http://schemas.openxmlformats.org/package/2006/relationships"><Relationship Id="rId3" Type="http://schemas.openxmlformats.org/officeDocument/2006/relationships/image" Target="../media/image131.png"/><Relationship Id="rId2" Type="http://schemas.openxmlformats.org/officeDocument/2006/relationships/notesSlide" Target="../notesSlides/notesSlide82.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32.png"/><Relationship Id="rId7" Type="http://schemas.openxmlformats.org/officeDocument/2006/relationships/image" Target="../media/image39.png"/><Relationship Id="rId2" Type="http://schemas.openxmlformats.org/officeDocument/2006/relationships/notesSlide" Target="../notesSlides/notesSlide9.xml"/><Relationship Id="rId1" Type="http://schemas.openxmlformats.org/officeDocument/2006/relationships/slideLayout" Target="../slideLayouts/slideLayout147.xml"/><Relationship Id="rId6" Type="http://schemas.openxmlformats.org/officeDocument/2006/relationships/image" Target="../media/image38.png"/><Relationship Id="rId5" Type="http://schemas.openxmlformats.org/officeDocument/2006/relationships/image" Target="../media/image37.png"/><Relationship Id="rId10" Type="http://schemas.openxmlformats.org/officeDocument/2006/relationships/comments" Target="../comments/comment2.xml"/><Relationship Id="rId4" Type="http://schemas.openxmlformats.org/officeDocument/2006/relationships/image" Target="../media/image35.png"/><Relationship Id="rId9" Type="http://schemas.openxmlformats.org/officeDocument/2006/relationships/image" Target="../media/image4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362"/>
        <p:cNvGrpSpPr/>
        <p:nvPr/>
      </p:nvGrpSpPr>
      <p:grpSpPr>
        <a:xfrm>
          <a:off x="0" y="0"/>
          <a:ext cx="0" cy="0"/>
          <a:chOff x="0" y="0"/>
          <a:chExt cx="0" cy="0"/>
        </a:xfrm>
      </p:grpSpPr>
      <p:pic>
        <p:nvPicPr>
          <p:cNvPr id="1363" name="Google Shape;1363;p159"/>
          <p:cNvPicPr preferRelativeResize="0"/>
          <p:nvPr/>
        </p:nvPicPr>
        <p:blipFill rotWithShape="1">
          <a:blip r:embed="rId3">
            <a:alphaModFix/>
          </a:blip>
          <a:srcRect t="67766"/>
          <a:stretch/>
        </p:blipFill>
        <p:spPr>
          <a:xfrm>
            <a:off x="4518125" y="1791513"/>
            <a:ext cx="3048475" cy="1289975"/>
          </a:xfrm>
          <a:prstGeom prst="rect">
            <a:avLst/>
          </a:prstGeom>
          <a:noFill/>
          <a:ln>
            <a:noFill/>
          </a:ln>
        </p:spPr>
      </p:pic>
      <p:pic>
        <p:nvPicPr>
          <p:cNvPr id="1364" name="Google Shape;1364;p159"/>
          <p:cNvPicPr preferRelativeResize="0"/>
          <p:nvPr/>
        </p:nvPicPr>
        <p:blipFill rotWithShape="1">
          <a:blip r:embed="rId4">
            <a:alphaModFix/>
          </a:blip>
          <a:srcRect b="31968"/>
          <a:stretch/>
        </p:blipFill>
        <p:spPr>
          <a:xfrm>
            <a:off x="1837775" y="1237338"/>
            <a:ext cx="2680349" cy="2398300"/>
          </a:xfrm>
          <a:prstGeom prst="rect">
            <a:avLst/>
          </a:prstGeom>
          <a:noFill/>
          <a:ln>
            <a:noFill/>
          </a:ln>
        </p:spPr>
      </p:pic>
      <p:sp>
        <p:nvSpPr>
          <p:cNvPr id="1365" name="Google Shape;1365;p159"/>
          <p:cNvSpPr/>
          <p:nvPr/>
        </p:nvSpPr>
        <p:spPr>
          <a:xfrm>
            <a:off x="-808375" y="-698375"/>
            <a:ext cx="2270700" cy="2270700"/>
          </a:xfrm>
          <a:prstGeom prst="ellipse">
            <a:avLst/>
          </a:prstGeom>
          <a:solidFill>
            <a:schemeClr val="accent6"/>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6" name="Google Shape;1366;p159"/>
          <p:cNvSpPr/>
          <p:nvPr/>
        </p:nvSpPr>
        <p:spPr>
          <a:xfrm>
            <a:off x="4944725" y="3487925"/>
            <a:ext cx="3342300" cy="3342300"/>
          </a:xfrm>
          <a:prstGeom prst="ellipse">
            <a:avLst/>
          </a:prstGeom>
          <a:solidFill>
            <a:schemeClr val="accent6"/>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7" name="Google Shape;1367;p159"/>
          <p:cNvSpPr/>
          <p:nvPr/>
        </p:nvSpPr>
        <p:spPr>
          <a:xfrm>
            <a:off x="5480513" y="4023725"/>
            <a:ext cx="2270700" cy="227070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8" name="Google Shape;1368;p159"/>
          <p:cNvSpPr/>
          <p:nvPr/>
        </p:nvSpPr>
        <p:spPr>
          <a:xfrm>
            <a:off x="8356875" y="-1806200"/>
            <a:ext cx="2872800" cy="2800800"/>
          </a:xfrm>
          <a:prstGeom prst="star7">
            <a:avLst>
              <a:gd name="adj" fmla="val 34601"/>
              <a:gd name="hf" fmla="val 102572"/>
              <a:gd name="vf" fmla="val 105210"/>
            </a:avLst>
          </a:prstGeom>
          <a:solidFill>
            <a:schemeClr val="accent6"/>
          </a:solidFill>
          <a:ln w="952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9" name="Google Shape;1369;p159"/>
          <p:cNvSpPr/>
          <p:nvPr/>
        </p:nvSpPr>
        <p:spPr>
          <a:xfrm rot="7497519">
            <a:off x="-802239" y="5196748"/>
            <a:ext cx="2025707" cy="2025707"/>
          </a:xfrm>
          <a:prstGeom prst="mathEqual">
            <a:avLst>
              <a:gd name="adj1" fmla="val 23520"/>
              <a:gd name="adj2" fmla="val 11760"/>
            </a:avLst>
          </a:prstGeom>
          <a:solidFill>
            <a:schemeClr val="accent6"/>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737"/>
        <p:cNvGrpSpPr/>
        <p:nvPr/>
      </p:nvGrpSpPr>
      <p:grpSpPr>
        <a:xfrm>
          <a:off x="0" y="0"/>
          <a:ext cx="0" cy="0"/>
          <a:chOff x="0" y="0"/>
          <a:chExt cx="0" cy="0"/>
        </a:xfrm>
      </p:grpSpPr>
      <p:grpSp>
        <p:nvGrpSpPr>
          <p:cNvPr id="1738" name="Google Shape;1738;p168"/>
          <p:cNvGrpSpPr/>
          <p:nvPr/>
        </p:nvGrpSpPr>
        <p:grpSpPr>
          <a:xfrm>
            <a:off x="228600" y="508152"/>
            <a:ext cx="3014552" cy="2024498"/>
            <a:chOff x="457200" y="1238552"/>
            <a:chExt cx="3014552" cy="2024498"/>
          </a:xfrm>
        </p:grpSpPr>
        <p:sp>
          <p:nvSpPr>
            <p:cNvPr id="1739" name="Google Shape;1739;p168"/>
            <p:cNvSpPr txBox="1"/>
            <p:nvPr/>
          </p:nvSpPr>
          <p:spPr>
            <a:xfrm>
              <a:off x="457200" y="1723150"/>
              <a:ext cx="2114400" cy="354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b="1">
                  <a:solidFill>
                    <a:schemeClr val="accent2"/>
                  </a:solidFill>
                  <a:latin typeface="Fira Sans"/>
                  <a:ea typeface="Fira Sans"/>
                  <a:cs typeface="Fira Sans"/>
                  <a:sym typeface="Fira Sans"/>
                </a:rPr>
                <a:t>Function</a:t>
              </a:r>
              <a:endParaRPr b="1">
                <a:solidFill>
                  <a:schemeClr val="accent2"/>
                </a:solidFill>
                <a:latin typeface="Fira Sans"/>
                <a:ea typeface="Fira Sans"/>
                <a:cs typeface="Fira Sans"/>
                <a:sym typeface="Fira Sans"/>
              </a:endParaRPr>
            </a:p>
          </p:txBody>
        </p:sp>
        <p:cxnSp>
          <p:nvCxnSpPr>
            <p:cNvPr id="1740" name="Google Shape;1740;p168"/>
            <p:cNvCxnSpPr/>
            <p:nvPr/>
          </p:nvCxnSpPr>
          <p:spPr>
            <a:xfrm>
              <a:off x="457211" y="1723150"/>
              <a:ext cx="2212800" cy="0"/>
            </a:xfrm>
            <a:prstGeom prst="straightConnector1">
              <a:avLst/>
            </a:prstGeom>
            <a:noFill/>
            <a:ln w="9525" cap="flat" cmpd="sng">
              <a:solidFill>
                <a:schemeClr val="accent2"/>
              </a:solidFill>
              <a:prstDash val="solid"/>
              <a:round/>
              <a:headEnd type="none" w="med" len="med"/>
              <a:tailEnd type="none" w="med" len="med"/>
            </a:ln>
          </p:spPr>
        </p:cxnSp>
        <p:sp>
          <p:nvSpPr>
            <p:cNvPr id="1741" name="Google Shape;1741;p168"/>
            <p:cNvSpPr/>
            <p:nvPr/>
          </p:nvSpPr>
          <p:spPr>
            <a:xfrm>
              <a:off x="2670125" y="1393600"/>
              <a:ext cx="659100" cy="6591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742" name="Google Shape;1742;p168"/>
            <p:cNvPicPr preferRelativeResize="0"/>
            <p:nvPr/>
          </p:nvPicPr>
          <p:blipFill>
            <a:blip r:embed="rId3">
              <a:alphaModFix/>
            </a:blip>
            <a:stretch>
              <a:fillRect/>
            </a:stretch>
          </p:blipFill>
          <p:spPr>
            <a:xfrm>
              <a:off x="2527602" y="1238552"/>
              <a:ext cx="944150" cy="944150"/>
            </a:xfrm>
            <a:prstGeom prst="rect">
              <a:avLst/>
            </a:prstGeom>
            <a:noFill/>
            <a:ln>
              <a:noFill/>
            </a:ln>
          </p:spPr>
        </p:pic>
        <p:sp>
          <p:nvSpPr>
            <p:cNvPr id="1743" name="Google Shape;1743;p168"/>
            <p:cNvSpPr txBox="1"/>
            <p:nvPr/>
          </p:nvSpPr>
          <p:spPr>
            <a:xfrm>
              <a:off x="457200" y="2077750"/>
              <a:ext cx="2747400" cy="1185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300" b="1">
                  <a:solidFill>
                    <a:srgbClr val="191919"/>
                  </a:solidFill>
                  <a:latin typeface="Anaheim"/>
                  <a:ea typeface="Anaheim"/>
                  <a:cs typeface="Anaheim"/>
                  <a:sym typeface="Anaheim"/>
                </a:rPr>
                <a:t>Carries the following parts</a:t>
              </a:r>
              <a:endParaRPr sz="1300" b="1">
                <a:solidFill>
                  <a:srgbClr val="191919"/>
                </a:solidFill>
                <a:latin typeface="Anaheim"/>
                <a:ea typeface="Anaheim"/>
                <a:cs typeface="Anaheim"/>
                <a:sym typeface="Anaheim"/>
              </a:endParaRPr>
            </a:p>
            <a:p>
              <a:pPr marL="457200" lvl="0" indent="-311150" algn="l" rtl="0">
                <a:spcBef>
                  <a:spcPts val="0"/>
                </a:spcBef>
                <a:spcAft>
                  <a:spcPts val="0"/>
                </a:spcAft>
                <a:buClr>
                  <a:srgbClr val="191919"/>
                </a:buClr>
                <a:buSzPts val="1300"/>
                <a:buFont typeface="Anaheim"/>
                <a:buChar char="●"/>
              </a:pPr>
              <a:r>
                <a:rPr lang="en" sz="1300" b="1">
                  <a:solidFill>
                    <a:srgbClr val="191919"/>
                  </a:solidFill>
                  <a:latin typeface="Anaheim"/>
                  <a:ea typeface="Anaheim"/>
                  <a:cs typeface="Anaheim"/>
                  <a:sym typeface="Anaheim"/>
                </a:rPr>
                <a:t>The four tanks</a:t>
              </a:r>
              <a:endParaRPr sz="1300" b="1">
                <a:solidFill>
                  <a:srgbClr val="191919"/>
                </a:solidFill>
                <a:latin typeface="Anaheim"/>
                <a:ea typeface="Anaheim"/>
                <a:cs typeface="Anaheim"/>
                <a:sym typeface="Anaheim"/>
              </a:endParaRPr>
            </a:p>
            <a:p>
              <a:pPr marL="457200" lvl="0" indent="-311150" algn="l" rtl="0">
                <a:spcBef>
                  <a:spcPts val="0"/>
                </a:spcBef>
                <a:spcAft>
                  <a:spcPts val="0"/>
                </a:spcAft>
                <a:buClr>
                  <a:srgbClr val="191919"/>
                </a:buClr>
                <a:buSzPts val="1300"/>
                <a:buFont typeface="Anaheim"/>
                <a:buChar char="●"/>
              </a:pPr>
              <a:r>
                <a:rPr lang="en" sz="1300" b="1">
                  <a:solidFill>
                    <a:srgbClr val="191919"/>
                  </a:solidFill>
                  <a:latin typeface="Anaheim"/>
                  <a:ea typeface="Anaheim"/>
                  <a:cs typeface="Anaheim"/>
                  <a:sym typeface="Anaheim"/>
                </a:rPr>
                <a:t>The four helices </a:t>
              </a:r>
              <a:endParaRPr sz="1300" b="1">
                <a:solidFill>
                  <a:srgbClr val="191919"/>
                </a:solidFill>
                <a:latin typeface="Anaheim"/>
                <a:ea typeface="Anaheim"/>
                <a:cs typeface="Anaheim"/>
                <a:sym typeface="Anaheim"/>
              </a:endParaRPr>
            </a:p>
            <a:p>
              <a:pPr marL="457200" lvl="0" indent="-311150" algn="l" rtl="0">
                <a:spcBef>
                  <a:spcPts val="0"/>
                </a:spcBef>
                <a:spcAft>
                  <a:spcPts val="0"/>
                </a:spcAft>
                <a:buClr>
                  <a:srgbClr val="191919"/>
                </a:buClr>
                <a:buSzPts val="1300"/>
                <a:buFont typeface="Anaheim"/>
                <a:buChar char="●"/>
              </a:pPr>
              <a:r>
                <a:rPr lang="en" sz="1300" b="1">
                  <a:solidFill>
                    <a:srgbClr val="191919"/>
                  </a:solidFill>
                  <a:latin typeface="Anaheim"/>
                  <a:ea typeface="Anaheim"/>
                  <a:cs typeface="Anaheim"/>
                  <a:sym typeface="Anaheim"/>
                </a:rPr>
                <a:t>The four Servos</a:t>
              </a:r>
              <a:endParaRPr sz="1300" b="1">
                <a:solidFill>
                  <a:srgbClr val="191919"/>
                </a:solidFill>
                <a:latin typeface="Anaheim"/>
                <a:ea typeface="Anaheim"/>
                <a:cs typeface="Anaheim"/>
                <a:sym typeface="Anaheim"/>
              </a:endParaRPr>
            </a:p>
            <a:p>
              <a:pPr marL="457200" lvl="0" indent="-311150" algn="l" rtl="0">
                <a:spcBef>
                  <a:spcPts val="0"/>
                </a:spcBef>
                <a:spcAft>
                  <a:spcPts val="0"/>
                </a:spcAft>
                <a:buClr>
                  <a:srgbClr val="191919"/>
                </a:buClr>
                <a:buSzPts val="1300"/>
                <a:buFont typeface="Anaheim"/>
                <a:buChar char="●"/>
              </a:pPr>
              <a:r>
                <a:rPr lang="en" sz="1300" b="1">
                  <a:solidFill>
                    <a:srgbClr val="191919"/>
                  </a:solidFill>
                  <a:latin typeface="Anaheim"/>
                  <a:ea typeface="Anaheim"/>
                  <a:cs typeface="Anaheim"/>
                  <a:sym typeface="Anaheim"/>
                </a:rPr>
                <a:t>The weigher head </a:t>
              </a:r>
              <a:endParaRPr sz="1300" b="1">
                <a:solidFill>
                  <a:srgbClr val="191919"/>
                </a:solidFill>
                <a:latin typeface="Anaheim"/>
                <a:ea typeface="Anaheim"/>
                <a:cs typeface="Anaheim"/>
                <a:sym typeface="Anaheim"/>
              </a:endParaRPr>
            </a:p>
          </p:txBody>
        </p:sp>
      </p:grpSp>
      <p:sp>
        <p:nvSpPr>
          <p:cNvPr id="1744" name="Google Shape;1744;p168"/>
          <p:cNvSpPr txBox="1"/>
          <p:nvPr/>
        </p:nvSpPr>
        <p:spPr>
          <a:xfrm>
            <a:off x="-3176575" y="2383225"/>
            <a:ext cx="2747400" cy="384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300" b="1">
                <a:solidFill>
                  <a:srgbClr val="191919"/>
                </a:solidFill>
                <a:latin typeface="Anaheim"/>
                <a:ea typeface="Anaheim"/>
                <a:cs typeface="Anaheim"/>
                <a:sym typeface="Anaheim"/>
              </a:rPr>
              <a:t>AISI 304 steel</a:t>
            </a:r>
            <a:endParaRPr sz="1300" b="1">
              <a:solidFill>
                <a:srgbClr val="191919"/>
              </a:solidFill>
              <a:latin typeface="Anaheim"/>
              <a:ea typeface="Anaheim"/>
              <a:cs typeface="Anaheim"/>
              <a:sym typeface="Anaheim"/>
            </a:endParaRPr>
          </a:p>
        </p:txBody>
      </p:sp>
      <p:sp>
        <p:nvSpPr>
          <p:cNvPr id="1745" name="Google Shape;1745;p168"/>
          <p:cNvSpPr txBox="1">
            <a:spLocks noGrp="1"/>
          </p:cNvSpPr>
          <p:nvPr>
            <p:ph type="ctrTitle" idx="4294967295"/>
          </p:nvPr>
        </p:nvSpPr>
        <p:spPr>
          <a:xfrm>
            <a:off x="3814038" y="135775"/>
            <a:ext cx="1647900" cy="551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2900" b="0">
                <a:solidFill>
                  <a:schemeClr val="dk2"/>
                </a:solidFill>
                <a:latin typeface="Fira Sans Extra Condensed ExtraBold"/>
                <a:ea typeface="Fira Sans Extra Condensed ExtraBold"/>
                <a:cs typeface="Fira Sans Extra Condensed ExtraBold"/>
                <a:sym typeface="Fira Sans Extra Condensed ExtraBold"/>
              </a:rPr>
              <a:t>Stand</a:t>
            </a:r>
            <a:endParaRPr sz="2900" b="0">
              <a:solidFill>
                <a:schemeClr val="dk2"/>
              </a:solidFill>
              <a:latin typeface="Fira Sans Extra Condensed ExtraBold"/>
              <a:ea typeface="Fira Sans Extra Condensed ExtraBold"/>
              <a:cs typeface="Fira Sans Extra Condensed ExtraBold"/>
              <a:sym typeface="Fira Sans Extra Condensed ExtraBold"/>
            </a:endParaRPr>
          </a:p>
        </p:txBody>
      </p:sp>
      <p:pic>
        <p:nvPicPr>
          <p:cNvPr id="1746" name="Google Shape;1746;p168"/>
          <p:cNvPicPr preferRelativeResize="0"/>
          <p:nvPr/>
        </p:nvPicPr>
        <p:blipFill rotWithShape="1">
          <a:blip r:embed="rId4">
            <a:alphaModFix/>
          </a:blip>
          <a:srcRect t="52142" b="7423"/>
          <a:stretch/>
        </p:blipFill>
        <p:spPr>
          <a:xfrm>
            <a:off x="8473725" y="0"/>
            <a:ext cx="670275" cy="652275"/>
          </a:xfrm>
          <a:prstGeom prst="rect">
            <a:avLst/>
          </a:prstGeom>
          <a:noFill/>
          <a:ln>
            <a:noFill/>
          </a:ln>
        </p:spPr>
      </p:pic>
      <p:sp>
        <p:nvSpPr>
          <p:cNvPr id="1747" name="Google Shape;1747;p168"/>
          <p:cNvSpPr/>
          <p:nvPr/>
        </p:nvSpPr>
        <p:spPr>
          <a:xfrm>
            <a:off x="3691211" y="103575"/>
            <a:ext cx="506005" cy="510414"/>
          </a:xfrm>
          <a:custGeom>
            <a:avLst/>
            <a:gdLst/>
            <a:ahLst/>
            <a:cxnLst/>
            <a:rect l="l" t="t" r="r" b="b"/>
            <a:pathLst>
              <a:path w="12855" h="12750" extrusionOk="0">
                <a:moveTo>
                  <a:pt x="6304" y="770"/>
                </a:moveTo>
                <a:cubicBezTo>
                  <a:pt x="6519" y="770"/>
                  <a:pt x="6711" y="952"/>
                  <a:pt x="6711" y="1186"/>
                </a:cubicBezTo>
                <a:lnTo>
                  <a:pt x="6711" y="1659"/>
                </a:lnTo>
                <a:cubicBezTo>
                  <a:pt x="6569" y="1643"/>
                  <a:pt x="6435" y="1635"/>
                  <a:pt x="6302" y="1635"/>
                </a:cubicBezTo>
                <a:cubicBezTo>
                  <a:pt x="6168" y="1635"/>
                  <a:pt x="6034" y="1643"/>
                  <a:pt x="5892" y="1659"/>
                </a:cubicBezTo>
                <a:lnTo>
                  <a:pt x="5892" y="1186"/>
                </a:lnTo>
                <a:cubicBezTo>
                  <a:pt x="5892" y="1029"/>
                  <a:pt x="5955" y="934"/>
                  <a:pt x="6081" y="840"/>
                </a:cubicBezTo>
                <a:cubicBezTo>
                  <a:pt x="6154" y="791"/>
                  <a:pt x="6230" y="770"/>
                  <a:pt x="6304" y="770"/>
                </a:cubicBezTo>
                <a:close/>
                <a:moveTo>
                  <a:pt x="6249" y="2423"/>
                </a:moveTo>
                <a:cubicBezTo>
                  <a:pt x="7067" y="2423"/>
                  <a:pt x="7748" y="3312"/>
                  <a:pt x="7373" y="4148"/>
                </a:cubicBezTo>
                <a:cubicBezTo>
                  <a:pt x="7184" y="4619"/>
                  <a:pt x="6731" y="4914"/>
                  <a:pt x="6251" y="4914"/>
                </a:cubicBezTo>
                <a:cubicBezTo>
                  <a:pt x="6089" y="4914"/>
                  <a:pt x="5925" y="4881"/>
                  <a:pt x="5766" y="4809"/>
                </a:cubicBezTo>
                <a:cubicBezTo>
                  <a:pt x="5136" y="4557"/>
                  <a:pt x="4852" y="3707"/>
                  <a:pt x="5230" y="3045"/>
                </a:cubicBezTo>
                <a:cubicBezTo>
                  <a:pt x="5325" y="2856"/>
                  <a:pt x="5482" y="2699"/>
                  <a:pt x="5640" y="2604"/>
                </a:cubicBezTo>
                <a:cubicBezTo>
                  <a:pt x="5766" y="2541"/>
                  <a:pt x="5892" y="2510"/>
                  <a:pt x="6018" y="2447"/>
                </a:cubicBezTo>
                <a:cubicBezTo>
                  <a:pt x="6096" y="2431"/>
                  <a:pt x="6173" y="2423"/>
                  <a:pt x="6249" y="2423"/>
                </a:cubicBezTo>
                <a:close/>
                <a:moveTo>
                  <a:pt x="4852" y="5156"/>
                </a:moveTo>
                <a:cubicBezTo>
                  <a:pt x="5041" y="5377"/>
                  <a:pt x="5293" y="5534"/>
                  <a:pt x="5577" y="5597"/>
                </a:cubicBezTo>
                <a:lnTo>
                  <a:pt x="3939" y="8243"/>
                </a:lnTo>
                <a:lnTo>
                  <a:pt x="2962" y="8243"/>
                </a:lnTo>
                <a:lnTo>
                  <a:pt x="4852" y="5156"/>
                </a:lnTo>
                <a:close/>
                <a:moveTo>
                  <a:pt x="7719" y="5187"/>
                </a:moveTo>
                <a:lnTo>
                  <a:pt x="9610" y="8243"/>
                </a:lnTo>
                <a:lnTo>
                  <a:pt x="8633" y="8243"/>
                </a:lnTo>
                <a:lnTo>
                  <a:pt x="7026" y="5597"/>
                </a:lnTo>
                <a:cubicBezTo>
                  <a:pt x="7310" y="5503"/>
                  <a:pt x="7530" y="5377"/>
                  <a:pt x="7719" y="5187"/>
                </a:cubicBezTo>
                <a:close/>
                <a:moveTo>
                  <a:pt x="6333" y="6007"/>
                </a:moveTo>
                <a:lnTo>
                  <a:pt x="7688" y="8275"/>
                </a:lnTo>
                <a:lnTo>
                  <a:pt x="7467" y="8275"/>
                </a:lnTo>
                <a:lnTo>
                  <a:pt x="7467" y="8243"/>
                </a:lnTo>
                <a:cubicBezTo>
                  <a:pt x="7373" y="7960"/>
                  <a:pt x="7215" y="7771"/>
                  <a:pt x="6995" y="7613"/>
                </a:cubicBezTo>
                <a:cubicBezTo>
                  <a:pt x="6783" y="7462"/>
                  <a:pt x="6545" y="7391"/>
                  <a:pt x="6310" y="7391"/>
                </a:cubicBezTo>
                <a:cubicBezTo>
                  <a:pt x="5812" y="7391"/>
                  <a:pt x="5329" y="7708"/>
                  <a:pt x="5136" y="8243"/>
                </a:cubicBezTo>
                <a:lnTo>
                  <a:pt x="4947" y="8243"/>
                </a:lnTo>
                <a:lnTo>
                  <a:pt x="6333" y="6007"/>
                </a:lnTo>
                <a:close/>
                <a:moveTo>
                  <a:pt x="6274" y="8212"/>
                </a:moveTo>
                <a:cubicBezTo>
                  <a:pt x="6325" y="8212"/>
                  <a:pt x="6377" y="8222"/>
                  <a:pt x="6428" y="8243"/>
                </a:cubicBezTo>
                <a:cubicBezTo>
                  <a:pt x="6585" y="8306"/>
                  <a:pt x="6680" y="8495"/>
                  <a:pt x="6680" y="8653"/>
                </a:cubicBezTo>
                <a:cubicBezTo>
                  <a:pt x="6704" y="8901"/>
                  <a:pt x="6515" y="9071"/>
                  <a:pt x="6295" y="9071"/>
                </a:cubicBezTo>
                <a:cubicBezTo>
                  <a:pt x="6235" y="9071"/>
                  <a:pt x="6173" y="9058"/>
                  <a:pt x="6113" y="9031"/>
                </a:cubicBezTo>
                <a:cubicBezTo>
                  <a:pt x="5924" y="8968"/>
                  <a:pt x="5798" y="8716"/>
                  <a:pt x="5892" y="8495"/>
                </a:cubicBezTo>
                <a:cubicBezTo>
                  <a:pt x="5941" y="8326"/>
                  <a:pt x="6101" y="8212"/>
                  <a:pt x="6274" y="8212"/>
                </a:cubicBezTo>
                <a:close/>
                <a:moveTo>
                  <a:pt x="3435" y="9063"/>
                </a:moveTo>
                <a:lnTo>
                  <a:pt x="1891" y="11583"/>
                </a:lnTo>
                <a:cubicBezTo>
                  <a:pt x="1576" y="11205"/>
                  <a:pt x="1513" y="10606"/>
                  <a:pt x="1796" y="10165"/>
                </a:cubicBezTo>
                <a:lnTo>
                  <a:pt x="2458" y="9063"/>
                </a:lnTo>
                <a:close/>
                <a:moveTo>
                  <a:pt x="10145" y="9063"/>
                </a:moveTo>
                <a:lnTo>
                  <a:pt x="10807" y="10165"/>
                </a:lnTo>
                <a:cubicBezTo>
                  <a:pt x="11027" y="10606"/>
                  <a:pt x="10996" y="11205"/>
                  <a:pt x="10681" y="11583"/>
                </a:cubicBezTo>
                <a:lnTo>
                  <a:pt x="9169" y="9063"/>
                </a:lnTo>
                <a:close/>
                <a:moveTo>
                  <a:pt x="6256" y="1"/>
                </a:moveTo>
                <a:cubicBezTo>
                  <a:pt x="5728" y="1"/>
                  <a:pt x="5259" y="331"/>
                  <a:pt x="5104" y="871"/>
                </a:cubicBezTo>
                <a:cubicBezTo>
                  <a:pt x="5041" y="997"/>
                  <a:pt x="5041" y="1123"/>
                  <a:pt x="5041" y="1218"/>
                </a:cubicBezTo>
                <a:lnTo>
                  <a:pt x="5041" y="2069"/>
                </a:lnTo>
                <a:cubicBezTo>
                  <a:pt x="4317" y="2604"/>
                  <a:pt x="4033" y="3581"/>
                  <a:pt x="4348" y="4431"/>
                </a:cubicBezTo>
                <a:cubicBezTo>
                  <a:pt x="4002" y="4998"/>
                  <a:pt x="2836" y="6920"/>
                  <a:pt x="1985" y="8275"/>
                </a:cubicBezTo>
                <a:lnTo>
                  <a:pt x="473" y="8275"/>
                </a:lnTo>
                <a:cubicBezTo>
                  <a:pt x="284" y="8275"/>
                  <a:pt x="95" y="8432"/>
                  <a:pt x="64" y="8653"/>
                </a:cubicBezTo>
                <a:cubicBezTo>
                  <a:pt x="1" y="8874"/>
                  <a:pt x="221" y="9094"/>
                  <a:pt x="442" y="9094"/>
                </a:cubicBezTo>
                <a:lnTo>
                  <a:pt x="1418" y="9094"/>
                </a:lnTo>
                <a:lnTo>
                  <a:pt x="1009" y="9787"/>
                </a:lnTo>
                <a:cubicBezTo>
                  <a:pt x="599" y="10417"/>
                  <a:pt x="599" y="11236"/>
                  <a:pt x="946" y="11866"/>
                </a:cubicBezTo>
                <a:cubicBezTo>
                  <a:pt x="1103" y="12182"/>
                  <a:pt x="1387" y="12465"/>
                  <a:pt x="1702" y="12654"/>
                </a:cubicBezTo>
                <a:cubicBezTo>
                  <a:pt x="1761" y="12694"/>
                  <a:pt x="1827" y="12711"/>
                  <a:pt x="1893" y="12711"/>
                </a:cubicBezTo>
                <a:cubicBezTo>
                  <a:pt x="2037" y="12711"/>
                  <a:pt x="2182" y="12626"/>
                  <a:pt x="2269" y="12497"/>
                </a:cubicBezTo>
                <a:lnTo>
                  <a:pt x="4348" y="9094"/>
                </a:lnTo>
                <a:lnTo>
                  <a:pt x="5041" y="9094"/>
                </a:lnTo>
                <a:cubicBezTo>
                  <a:pt x="5167" y="9504"/>
                  <a:pt x="5482" y="9787"/>
                  <a:pt x="5829" y="9882"/>
                </a:cubicBezTo>
                <a:cubicBezTo>
                  <a:pt x="5961" y="9928"/>
                  <a:pt x="6096" y="9950"/>
                  <a:pt x="6227" y="9950"/>
                </a:cubicBezTo>
                <a:cubicBezTo>
                  <a:pt x="6628" y="9950"/>
                  <a:pt x="7002" y="9749"/>
                  <a:pt x="7215" y="9441"/>
                </a:cubicBezTo>
                <a:cubicBezTo>
                  <a:pt x="7310" y="9346"/>
                  <a:pt x="7373" y="9189"/>
                  <a:pt x="7373" y="9189"/>
                </a:cubicBezTo>
                <a:lnTo>
                  <a:pt x="8097" y="9189"/>
                </a:lnTo>
                <a:lnTo>
                  <a:pt x="10145" y="12528"/>
                </a:lnTo>
                <a:cubicBezTo>
                  <a:pt x="10207" y="12673"/>
                  <a:pt x="10337" y="12750"/>
                  <a:pt x="10473" y="12750"/>
                </a:cubicBezTo>
                <a:cubicBezTo>
                  <a:pt x="10544" y="12750"/>
                  <a:pt x="10616" y="12729"/>
                  <a:pt x="10681" y="12686"/>
                </a:cubicBezTo>
                <a:cubicBezTo>
                  <a:pt x="11657" y="12119"/>
                  <a:pt x="11972" y="10795"/>
                  <a:pt x="11405" y="9850"/>
                </a:cubicBezTo>
                <a:lnTo>
                  <a:pt x="10996" y="9189"/>
                </a:lnTo>
                <a:lnTo>
                  <a:pt x="12288" y="9189"/>
                </a:lnTo>
                <a:cubicBezTo>
                  <a:pt x="12508" y="9189"/>
                  <a:pt x="12697" y="9031"/>
                  <a:pt x="12729" y="8842"/>
                </a:cubicBezTo>
                <a:cubicBezTo>
                  <a:pt x="12855" y="8432"/>
                  <a:pt x="12666" y="8243"/>
                  <a:pt x="12382" y="8243"/>
                </a:cubicBezTo>
                <a:lnTo>
                  <a:pt x="10555" y="8243"/>
                </a:lnTo>
                <a:lnTo>
                  <a:pt x="8192" y="4368"/>
                </a:lnTo>
                <a:cubicBezTo>
                  <a:pt x="8507" y="3549"/>
                  <a:pt x="8255" y="2573"/>
                  <a:pt x="7499" y="2005"/>
                </a:cubicBezTo>
                <a:lnTo>
                  <a:pt x="7499" y="1218"/>
                </a:lnTo>
                <a:cubicBezTo>
                  <a:pt x="7499" y="682"/>
                  <a:pt x="7152" y="210"/>
                  <a:pt x="6617" y="52"/>
                </a:cubicBezTo>
                <a:cubicBezTo>
                  <a:pt x="6495" y="18"/>
                  <a:pt x="6374" y="1"/>
                  <a:pt x="625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900">
              <a:solidFill>
                <a:schemeClr val="dk2"/>
              </a:solidFill>
              <a:latin typeface="Fira Sans Extra Condensed ExtraBold"/>
              <a:ea typeface="Fira Sans Extra Condensed ExtraBold"/>
              <a:cs typeface="Fira Sans Extra Condensed ExtraBold"/>
              <a:sym typeface="Fira Sans Extra Condensed ExtraBold"/>
            </a:endParaRPr>
          </a:p>
        </p:txBody>
      </p:sp>
      <p:grpSp>
        <p:nvGrpSpPr>
          <p:cNvPr id="1748" name="Google Shape;1748;p168"/>
          <p:cNvGrpSpPr/>
          <p:nvPr/>
        </p:nvGrpSpPr>
        <p:grpSpPr>
          <a:xfrm>
            <a:off x="304800" y="3661525"/>
            <a:ext cx="3024725" cy="1405775"/>
            <a:chOff x="307375" y="3312225"/>
            <a:chExt cx="3024725" cy="1405775"/>
          </a:xfrm>
        </p:grpSpPr>
        <p:cxnSp>
          <p:nvCxnSpPr>
            <p:cNvPr id="1749" name="Google Shape;1749;p168"/>
            <p:cNvCxnSpPr/>
            <p:nvPr/>
          </p:nvCxnSpPr>
          <p:spPr>
            <a:xfrm>
              <a:off x="307386" y="3641775"/>
              <a:ext cx="2212800" cy="0"/>
            </a:xfrm>
            <a:prstGeom prst="straightConnector1">
              <a:avLst/>
            </a:prstGeom>
            <a:noFill/>
            <a:ln w="9525" cap="flat" cmpd="sng">
              <a:solidFill>
                <a:schemeClr val="accent3"/>
              </a:solidFill>
              <a:prstDash val="solid"/>
              <a:round/>
              <a:headEnd type="none" w="med" len="med"/>
              <a:tailEnd type="none" w="med" len="med"/>
            </a:ln>
          </p:spPr>
        </p:cxnSp>
        <p:grpSp>
          <p:nvGrpSpPr>
            <p:cNvPr id="1750" name="Google Shape;1750;p168"/>
            <p:cNvGrpSpPr/>
            <p:nvPr/>
          </p:nvGrpSpPr>
          <p:grpSpPr>
            <a:xfrm>
              <a:off x="307375" y="3312225"/>
              <a:ext cx="3024725" cy="1405775"/>
              <a:chOff x="307375" y="3312225"/>
              <a:chExt cx="3024725" cy="1405775"/>
            </a:xfrm>
          </p:grpSpPr>
          <p:sp>
            <p:nvSpPr>
              <p:cNvPr id="1751" name="Google Shape;1751;p168"/>
              <p:cNvSpPr txBox="1"/>
              <p:nvPr/>
            </p:nvSpPr>
            <p:spPr>
              <a:xfrm>
                <a:off x="307375" y="3641775"/>
                <a:ext cx="2114400" cy="354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b="1">
                    <a:solidFill>
                      <a:schemeClr val="accent3"/>
                    </a:solidFill>
                    <a:latin typeface="Fira Sans"/>
                    <a:ea typeface="Fira Sans"/>
                    <a:cs typeface="Fira Sans"/>
                    <a:sym typeface="Fira Sans"/>
                  </a:rPr>
                  <a:t>Shape selection</a:t>
                </a:r>
                <a:endParaRPr b="1">
                  <a:solidFill>
                    <a:schemeClr val="accent3"/>
                  </a:solidFill>
                  <a:latin typeface="Fira Sans"/>
                  <a:ea typeface="Fira Sans"/>
                  <a:cs typeface="Fira Sans"/>
                  <a:sym typeface="Fira Sans"/>
                </a:endParaRPr>
              </a:p>
            </p:txBody>
          </p:sp>
          <p:sp>
            <p:nvSpPr>
              <p:cNvPr id="1752" name="Google Shape;1752;p168"/>
              <p:cNvSpPr/>
              <p:nvPr/>
            </p:nvSpPr>
            <p:spPr>
              <a:xfrm>
                <a:off x="2520300" y="3312225"/>
                <a:ext cx="659100" cy="659100"/>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3" name="Google Shape;1753;p168"/>
              <p:cNvSpPr txBox="1"/>
              <p:nvPr/>
            </p:nvSpPr>
            <p:spPr>
              <a:xfrm>
                <a:off x="457200" y="3932900"/>
                <a:ext cx="2874900" cy="785100"/>
              </a:xfrm>
              <a:prstGeom prst="rect">
                <a:avLst/>
              </a:prstGeom>
              <a:noFill/>
              <a:ln>
                <a:noFill/>
              </a:ln>
            </p:spPr>
            <p:txBody>
              <a:bodyPr spcFirstLastPara="1" wrap="square" lIns="91425" tIns="91425" rIns="91425" bIns="91425" anchor="t" anchorCtr="0">
                <a:spAutoFit/>
              </a:bodyPr>
              <a:lstStyle/>
              <a:p>
                <a:pPr marL="457200" lvl="0" indent="-311150" algn="l" rtl="0">
                  <a:spcBef>
                    <a:spcPts val="0"/>
                  </a:spcBef>
                  <a:spcAft>
                    <a:spcPts val="0"/>
                  </a:spcAft>
                  <a:buClr>
                    <a:srgbClr val="191919"/>
                  </a:buClr>
                  <a:buSzPts val="1300"/>
                  <a:buFont typeface="Anaheim"/>
                  <a:buChar char="●"/>
                </a:pPr>
                <a:r>
                  <a:rPr lang="en" sz="1300" b="1">
                    <a:solidFill>
                      <a:srgbClr val="191919"/>
                    </a:solidFill>
                    <a:latin typeface="Anaheim"/>
                    <a:ea typeface="Anaheim"/>
                    <a:cs typeface="Anaheim"/>
                    <a:sym typeface="Anaheim"/>
                  </a:rPr>
                  <a:t>distribute the load on the legs.</a:t>
                </a:r>
                <a:endParaRPr sz="1300" b="1">
                  <a:solidFill>
                    <a:srgbClr val="191919"/>
                  </a:solidFill>
                  <a:latin typeface="Anaheim"/>
                  <a:ea typeface="Anaheim"/>
                  <a:cs typeface="Anaheim"/>
                  <a:sym typeface="Anaheim"/>
                </a:endParaRPr>
              </a:p>
              <a:p>
                <a:pPr marL="457200" lvl="0" indent="-311150" algn="l" rtl="0">
                  <a:spcBef>
                    <a:spcPts val="0"/>
                  </a:spcBef>
                  <a:spcAft>
                    <a:spcPts val="0"/>
                  </a:spcAft>
                  <a:buClr>
                    <a:srgbClr val="191919"/>
                  </a:buClr>
                  <a:buSzPts val="1300"/>
                  <a:buFont typeface="Anaheim"/>
                  <a:buChar char="●"/>
                </a:pPr>
                <a:r>
                  <a:rPr lang="en" sz="1300" b="1">
                    <a:solidFill>
                      <a:srgbClr val="191919"/>
                    </a:solidFill>
                    <a:latin typeface="Anaheim"/>
                    <a:ea typeface="Anaheim"/>
                    <a:cs typeface="Anaheim"/>
                    <a:sym typeface="Anaheim"/>
                  </a:rPr>
                  <a:t>The wheels utilized for moving the stand.</a:t>
                </a:r>
                <a:endParaRPr sz="1300" b="1">
                  <a:solidFill>
                    <a:srgbClr val="191919"/>
                  </a:solidFill>
                  <a:latin typeface="Anaheim"/>
                  <a:ea typeface="Anaheim"/>
                  <a:cs typeface="Anaheim"/>
                  <a:sym typeface="Anaheim"/>
                </a:endParaRPr>
              </a:p>
            </p:txBody>
          </p:sp>
        </p:grpSp>
        <p:pic>
          <p:nvPicPr>
            <p:cNvPr id="1754" name="Google Shape;1754;p168"/>
            <p:cNvPicPr preferRelativeResize="0"/>
            <p:nvPr/>
          </p:nvPicPr>
          <p:blipFill>
            <a:blip r:embed="rId5">
              <a:alphaModFix/>
            </a:blip>
            <a:stretch>
              <a:fillRect/>
            </a:stretch>
          </p:blipFill>
          <p:spPr>
            <a:xfrm>
              <a:off x="2594637" y="3350367"/>
              <a:ext cx="510426" cy="510426"/>
            </a:xfrm>
            <a:prstGeom prst="rect">
              <a:avLst/>
            </a:prstGeom>
            <a:noFill/>
            <a:ln>
              <a:noFill/>
            </a:ln>
          </p:spPr>
        </p:pic>
      </p:grpSp>
      <p:grpSp>
        <p:nvGrpSpPr>
          <p:cNvPr id="1755" name="Google Shape;1755;p168"/>
          <p:cNvGrpSpPr/>
          <p:nvPr/>
        </p:nvGrpSpPr>
        <p:grpSpPr>
          <a:xfrm>
            <a:off x="5962579" y="3545228"/>
            <a:ext cx="2875000" cy="1529872"/>
            <a:chOff x="5922050" y="3299703"/>
            <a:chExt cx="2875000" cy="1529872"/>
          </a:xfrm>
        </p:grpSpPr>
        <p:grpSp>
          <p:nvGrpSpPr>
            <p:cNvPr id="1756" name="Google Shape;1756;p168"/>
            <p:cNvGrpSpPr/>
            <p:nvPr/>
          </p:nvGrpSpPr>
          <p:grpSpPr>
            <a:xfrm>
              <a:off x="5922050" y="3299703"/>
              <a:ext cx="2875000" cy="1529872"/>
              <a:chOff x="5922050" y="3299703"/>
              <a:chExt cx="2875000" cy="1529872"/>
            </a:xfrm>
          </p:grpSpPr>
          <p:sp>
            <p:nvSpPr>
              <p:cNvPr id="1757" name="Google Shape;1757;p168"/>
              <p:cNvSpPr txBox="1"/>
              <p:nvPr/>
            </p:nvSpPr>
            <p:spPr>
              <a:xfrm>
                <a:off x="6682650" y="3629250"/>
                <a:ext cx="2114400" cy="3546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b="1">
                    <a:solidFill>
                      <a:schemeClr val="accent6"/>
                    </a:solidFill>
                    <a:latin typeface="Fira Sans"/>
                    <a:ea typeface="Fira Sans"/>
                    <a:cs typeface="Fira Sans"/>
                    <a:sym typeface="Fira Sans"/>
                  </a:rPr>
                  <a:t>Dimensions</a:t>
                </a:r>
                <a:endParaRPr b="1">
                  <a:solidFill>
                    <a:schemeClr val="accent6"/>
                  </a:solidFill>
                  <a:latin typeface="Fira Sans"/>
                  <a:ea typeface="Fira Sans"/>
                  <a:cs typeface="Fira Sans"/>
                  <a:sym typeface="Fira Sans"/>
                </a:endParaRPr>
              </a:p>
            </p:txBody>
          </p:sp>
          <p:cxnSp>
            <p:nvCxnSpPr>
              <p:cNvPr id="1758" name="Google Shape;1758;p168"/>
              <p:cNvCxnSpPr/>
              <p:nvPr/>
            </p:nvCxnSpPr>
            <p:spPr>
              <a:xfrm>
                <a:off x="6258675" y="3629250"/>
                <a:ext cx="2538300" cy="0"/>
              </a:xfrm>
              <a:prstGeom prst="straightConnector1">
                <a:avLst/>
              </a:prstGeom>
              <a:noFill/>
              <a:ln w="9525" cap="flat" cmpd="sng">
                <a:solidFill>
                  <a:schemeClr val="accent6"/>
                </a:solidFill>
                <a:prstDash val="solid"/>
                <a:round/>
                <a:headEnd type="none" w="med" len="med"/>
                <a:tailEnd type="none" w="med" len="med"/>
              </a:ln>
            </p:spPr>
          </p:cxnSp>
          <p:sp>
            <p:nvSpPr>
              <p:cNvPr id="1759" name="Google Shape;1759;p168"/>
              <p:cNvSpPr/>
              <p:nvPr/>
            </p:nvSpPr>
            <p:spPr>
              <a:xfrm>
                <a:off x="5922050" y="3299703"/>
                <a:ext cx="659100" cy="659100"/>
              </a:xfrm>
              <a:prstGeom prst="ellipse">
                <a:avLst/>
              </a:prstGeom>
              <a:solidFill>
                <a:srgbClr val="465A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0" name="Google Shape;1760;p168"/>
              <p:cNvSpPr txBox="1"/>
              <p:nvPr/>
            </p:nvSpPr>
            <p:spPr>
              <a:xfrm>
                <a:off x="6043871" y="4044475"/>
                <a:ext cx="2602500" cy="785100"/>
              </a:xfrm>
              <a:prstGeom prst="rect">
                <a:avLst/>
              </a:prstGeom>
              <a:noFill/>
              <a:ln>
                <a:noFill/>
              </a:ln>
            </p:spPr>
            <p:txBody>
              <a:bodyPr spcFirstLastPara="1" wrap="square" lIns="91425" tIns="91425" rIns="91425" bIns="91425" anchor="t" anchorCtr="0">
                <a:spAutoFit/>
              </a:bodyPr>
              <a:lstStyle/>
              <a:p>
                <a:pPr marL="457200" lvl="0" indent="0" algn="r" rtl="0">
                  <a:spcBef>
                    <a:spcPts val="0"/>
                  </a:spcBef>
                  <a:spcAft>
                    <a:spcPts val="0"/>
                  </a:spcAft>
                  <a:buNone/>
                </a:pPr>
                <a:r>
                  <a:rPr lang="en" sz="1300" b="1">
                    <a:solidFill>
                      <a:srgbClr val="191919"/>
                    </a:solidFill>
                    <a:latin typeface="Anaheim"/>
                    <a:ea typeface="Anaheim"/>
                    <a:cs typeface="Anaheim"/>
                    <a:sym typeface="Anaheim"/>
                  </a:rPr>
                  <a:t>Length: 50 cm</a:t>
                </a:r>
                <a:endParaRPr sz="1300" b="1">
                  <a:solidFill>
                    <a:srgbClr val="191919"/>
                  </a:solidFill>
                  <a:latin typeface="Anaheim"/>
                  <a:ea typeface="Anaheim"/>
                  <a:cs typeface="Anaheim"/>
                  <a:sym typeface="Anaheim"/>
                </a:endParaRPr>
              </a:p>
              <a:p>
                <a:pPr marL="457200" lvl="0" indent="0" algn="r" rtl="0">
                  <a:spcBef>
                    <a:spcPts val="0"/>
                  </a:spcBef>
                  <a:spcAft>
                    <a:spcPts val="0"/>
                  </a:spcAft>
                  <a:buNone/>
                </a:pPr>
                <a:r>
                  <a:rPr lang="en" sz="1300" b="1">
                    <a:solidFill>
                      <a:srgbClr val="191919"/>
                    </a:solidFill>
                    <a:latin typeface="Anaheim"/>
                    <a:ea typeface="Anaheim"/>
                    <a:cs typeface="Anaheim"/>
                    <a:sym typeface="Anaheim"/>
                  </a:rPr>
                  <a:t> Width: 50 cm   </a:t>
                </a:r>
                <a:endParaRPr sz="1300" b="1">
                  <a:solidFill>
                    <a:srgbClr val="191919"/>
                  </a:solidFill>
                  <a:latin typeface="Anaheim"/>
                  <a:ea typeface="Anaheim"/>
                  <a:cs typeface="Anaheim"/>
                  <a:sym typeface="Anaheim"/>
                </a:endParaRPr>
              </a:p>
              <a:p>
                <a:pPr marL="457200" lvl="0" indent="0" algn="r" rtl="0">
                  <a:spcBef>
                    <a:spcPts val="0"/>
                  </a:spcBef>
                  <a:spcAft>
                    <a:spcPts val="0"/>
                  </a:spcAft>
                  <a:buNone/>
                </a:pPr>
                <a:r>
                  <a:rPr lang="en" sz="1300" b="1">
                    <a:solidFill>
                      <a:srgbClr val="191919"/>
                    </a:solidFill>
                    <a:latin typeface="Anaheim"/>
                    <a:ea typeface="Anaheim"/>
                    <a:cs typeface="Anaheim"/>
                    <a:sym typeface="Anaheim"/>
                  </a:rPr>
                  <a:t>Hight: 60 cm </a:t>
                </a:r>
                <a:endParaRPr sz="1300" b="1">
                  <a:solidFill>
                    <a:srgbClr val="191919"/>
                  </a:solidFill>
                  <a:latin typeface="Anaheim"/>
                  <a:ea typeface="Anaheim"/>
                  <a:cs typeface="Anaheim"/>
                  <a:sym typeface="Anaheim"/>
                </a:endParaRPr>
              </a:p>
            </p:txBody>
          </p:sp>
        </p:grpSp>
        <p:sp>
          <p:nvSpPr>
            <p:cNvPr id="1761" name="Google Shape;1761;p168"/>
            <p:cNvSpPr/>
            <p:nvPr/>
          </p:nvSpPr>
          <p:spPr>
            <a:xfrm>
              <a:off x="5996363" y="3421426"/>
              <a:ext cx="510465" cy="440694"/>
            </a:xfrm>
            <a:custGeom>
              <a:avLst/>
              <a:gdLst/>
              <a:ahLst/>
              <a:cxnLst/>
              <a:rect l="l" t="t" r="r" b="b"/>
              <a:pathLst>
                <a:path w="12729" h="12650" extrusionOk="0">
                  <a:moveTo>
                    <a:pt x="9326" y="1000"/>
                  </a:moveTo>
                  <a:lnTo>
                    <a:pt x="11657" y="3332"/>
                  </a:lnTo>
                  <a:lnTo>
                    <a:pt x="3403" y="11617"/>
                  </a:lnTo>
                  <a:lnTo>
                    <a:pt x="1072" y="9286"/>
                  </a:lnTo>
                  <a:lnTo>
                    <a:pt x="2521" y="7837"/>
                  </a:lnTo>
                  <a:lnTo>
                    <a:pt x="3403" y="8688"/>
                  </a:lnTo>
                  <a:cubicBezTo>
                    <a:pt x="3482" y="8766"/>
                    <a:pt x="3584" y="8806"/>
                    <a:pt x="3686" y="8806"/>
                  </a:cubicBezTo>
                  <a:cubicBezTo>
                    <a:pt x="3789" y="8806"/>
                    <a:pt x="3891" y="8766"/>
                    <a:pt x="3970" y="8688"/>
                  </a:cubicBezTo>
                  <a:cubicBezTo>
                    <a:pt x="4128" y="8530"/>
                    <a:pt x="4128" y="8278"/>
                    <a:pt x="3970" y="8089"/>
                  </a:cubicBezTo>
                  <a:lnTo>
                    <a:pt x="3119" y="7238"/>
                  </a:lnTo>
                  <a:lnTo>
                    <a:pt x="4191" y="6167"/>
                  </a:lnTo>
                  <a:lnTo>
                    <a:pt x="5041" y="7049"/>
                  </a:lnTo>
                  <a:cubicBezTo>
                    <a:pt x="5120" y="7128"/>
                    <a:pt x="5230" y="7167"/>
                    <a:pt x="5340" y="7167"/>
                  </a:cubicBezTo>
                  <a:cubicBezTo>
                    <a:pt x="5451" y="7167"/>
                    <a:pt x="5561" y="7128"/>
                    <a:pt x="5640" y="7049"/>
                  </a:cubicBezTo>
                  <a:cubicBezTo>
                    <a:pt x="5797" y="6892"/>
                    <a:pt x="5797" y="6608"/>
                    <a:pt x="5640" y="6451"/>
                  </a:cubicBezTo>
                  <a:lnTo>
                    <a:pt x="4758" y="5600"/>
                  </a:lnTo>
                  <a:lnTo>
                    <a:pt x="5829" y="4529"/>
                  </a:lnTo>
                  <a:lnTo>
                    <a:pt x="6711" y="5380"/>
                  </a:lnTo>
                  <a:cubicBezTo>
                    <a:pt x="6790" y="5458"/>
                    <a:pt x="6892" y="5498"/>
                    <a:pt x="6994" y="5498"/>
                  </a:cubicBezTo>
                  <a:cubicBezTo>
                    <a:pt x="7097" y="5498"/>
                    <a:pt x="7199" y="5458"/>
                    <a:pt x="7278" y="5380"/>
                  </a:cubicBezTo>
                  <a:cubicBezTo>
                    <a:pt x="7436" y="5222"/>
                    <a:pt x="7436" y="4970"/>
                    <a:pt x="7278" y="4812"/>
                  </a:cubicBezTo>
                  <a:lnTo>
                    <a:pt x="6427" y="3930"/>
                  </a:lnTo>
                  <a:lnTo>
                    <a:pt x="7499" y="2859"/>
                  </a:lnTo>
                  <a:lnTo>
                    <a:pt x="8349" y="3741"/>
                  </a:lnTo>
                  <a:cubicBezTo>
                    <a:pt x="8428" y="3820"/>
                    <a:pt x="8538" y="3859"/>
                    <a:pt x="8648" y="3859"/>
                  </a:cubicBezTo>
                  <a:cubicBezTo>
                    <a:pt x="8759" y="3859"/>
                    <a:pt x="8869" y="3820"/>
                    <a:pt x="8948" y="3741"/>
                  </a:cubicBezTo>
                  <a:cubicBezTo>
                    <a:pt x="9105" y="3584"/>
                    <a:pt x="9105" y="3300"/>
                    <a:pt x="8948" y="3143"/>
                  </a:cubicBezTo>
                  <a:lnTo>
                    <a:pt x="8066" y="2292"/>
                  </a:lnTo>
                  <a:lnTo>
                    <a:pt x="9326" y="1000"/>
                  </a:lnTo>
                  <a:close/>
                  <a:moveTo>
                    <a:pt x="9357" y="0"/>
                  </a:moveTo>
                  <a:cubicBezTo>
                    <a:pt x="9255" y="0"/>
                    <a:pt x="9153" y="39"/>
                    <a:pt x="9074" y="118"/>
                  </a:cubicBezTo>
                  <a:lnTo>
                    <a:pt x="7247" y="1914"/>
                  </a:lnTo>
                  <a:lnTo>
                    <a:pt x="7120" y="2040"/>
                  </a:lnTo>
                  <a:lnTo>
                    <a:pt x="5608" y="3584"/>
                  </a:lnTo>
                  <a:lnTo>
                    <a:pt x="5482" y="3678"/>
                  </a:lnTo>
                  <a:lnTo>
                    <a:pt x="3938" y="5222"/>
                  </a:lnTo>
                  <a:lnTo>
                    <a:pt x="3812" y="5348"/>
                  </a:lnTo>
                  <a:lnTo>
                    <a:pt x="2300" y="6892"/>
                  </a:lnTo>
                  <a:lnTo>
                    <a:pt x="2174" y="7018"/>
                  </a:lnTo>
                  <a:lnTo>
                    <a:pt x="158" y="9003"/>
                  </a:lnTo>
                  <a:cubicBezTo>
                    <a:pt x="0" y="9160"/>
                    <a:pt x="0" y="9444"/>
                    <a:pt x="158" y="9601"/>
                  </a:cubicBezTo>
                  <a:lnTo>
                    <a:pt x="3088" y="12531"/>
                  </a:lnTo>
                  <a:cubicBezTo>
                    <a:pt x="3167" y="12610"/>
                    <a:pt x="3269" y="12649"/>
                    <a:pt x="3371" y="12649"/>
                  </a:cubicBezTo>
                  <a:cubicBezTo>
                    <a:pt x="3474" y="12649"/>
                    <a:pt x="3576" y="12610"/>
                    <a:pt x="3655" y="12531"/>
                  </a:cubicBezTo>
                  <a:lnTo>
                    <a:pt x="12539" y="3647"/>
                  </a:lnTo>
                  <a:cubicBezTo>
                    <a:pt x="12728" y="3458"/>
                    <a:pt x="12728" y="3174"/>
                    <a:pt x="12571" y="3017"/>
                  </a:cubicBezTo>
                  <a:lnTo>
                    <a:pt x="9641" y="118"/>
                  </a:lnTo>
                  <a:cubicBezTo>
                    <a:pt x="9562" y="39"/>
                    <a:pt x="9460" y="0"/>
                    <a:pt x="93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62" name="Google Shape;1762;p168"/>
          <p:cNvGrpSpPr/>
          <p:nvPr/>
        </p:nvGrpSpPr>
        <p:grpSpPr>
          <a:xfrm>
            <a:off x="2505355" y="1102804"/>
            <a:ext cx="3555516" cy="3622915"/>
            <a:chOff x="2505355" y="1102804"/>
            <a:chExt cx="3555516" cy="3622915"/>
          </a:xfrm>
        </p:grpSpPr>
        <p:pic>
          <p:nvPicPr>
            <p:cNvPr id="1763" name="Google Shape;1763;p168"/>
            <p:cNvPicPr preferRelativeResize="0"/>
            <p:nvPr/>
          </p:nvPicPr>
          <p:blipFill rotWithShape="1">
            <a:blip r:embed="rId6">
              <a:alphaModFix/>
            </a:blip>
            <a:srcRect l="22365" t="17636" r="11444" b="791"/>
            <a:stretch/>
          </p:blipFill>
          <p:spPr>
            <a:xfrm rot="206866">
              <a:off x="2605375" y="1200599"/>
              <a:ext cx="3355476" cy="3427326"/>
            </a:xfrm>
            <a:prstGeom prst="rect">
              <a:avLst/>
            </a:prstGeom>
            <a:noFill/>
            <a:ln>
              <a:noFill/>
            </a:ln>
          </p:spPr>
        </p:pic>
        <p:sp>
          <p:nvSpPr>
            <p:cNvPr id="1764" name="Google Shape;1764;p168"/>
            <p:cNvSpPr/>
            <p:nvPr/>
          </p:nvSpPr>
          <p:spPr>
            <a:xfrm rot="-49">
              <a:off x="4074049" y="3600128"/>
              <a:ext cx="875253" cy="286419"/>
            </a:xfrm>
            <a:prstGeom prst="flowChartInternalStorage">
              <a:avLst/>
            </a:prstGeom>
            <a:solidFill>
              <a:schemeClr val="lt2"/>
            </a:solidFill>
            <a:ln w="28575" cap="flat" cmpd="sng">
              <a:solidFill>
                <a:srgbClr val="7D7D7D"/>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100" b="1">
                  <a:solidFill>
                    <a:srgbClr val="7D7D7D"/>
                  </a:solidFill>
                  <a:latin typeface="Fira Sans"/>
                  <a:ea typeface="Fira Sans"/>
                  <a:cs typeface="Fira Sans"/>
                  <a:sym typeface="Fira Sans"/>
                </a:rPr>
                <a:t>ISO View</a:t>
              </a:r>
              <a:endParaRPr sz="1100">
                <a:solidFill>
                  <a:srgbClr val="7D7D7D"/>
                </a:solidFill>
              </a:endParaRPr>
            </a:p>
          </p:txBody>
        </p:sp>
      </p:grpSp>
      <p:grpSp>
        <p:nvGrpSpPr>
          <p:cNvPr id="1765" name="Google Shape;1765;p168"/>
          <p:cNvGrpSpPr/>
          <p:nvPr/>
        </p:nvGrpSpPr>
        <p:grpSpPr>
          <a:xfrm>
            <a:off x="6639900" y="1010975"/>
            <a:ext cx="2245399" cy="2596648"/>
            <a:chOff x="6639900" y="1010975"/>
            <a:chExt cx="2245399" cy="2596648"/>
          </a:xfrm>
        </p:grpSpPr>
        <p:sp>
          <p:nvSpPr>
            <p:cNvPr id="1766" name="Google Shape;1766;p168"/>
            <p:cNvSpPr/>
            <p:nvPr/>
          </p:nvSpPr>
          <p:spPr>
            <a:xfrm rot="15">
              <a:off x="7291975" y="3321200"/>
              <a:ext cx="941250" cy="286421"/>
            </a:xfrm>
            <a:prstGeom prst="flowChartInternalStorage">
              <a:avLst/>
            </a:prstGeom>
            <a:solidFill>
              <a:schemeClr val="lt2"/>
            </a:solidFill>
            <a:ln w="28575" cap="flat" cmpd="sng">
              <a:solidFill>
                <a:srgbClr val="7D7D7D"/>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900" b="1">
                  <a:solidFill>
                    <a:srgbClr val="7D7D7D"/>
                  </a:solidFill>
                  <a:latin typeface="Fira Sans"/>
                  <a:ea typeface="Fira Sans"/>
                  <a:cs typeface="Fira Sans"/>
                  <a:sym typeface="Fira Sans"/>
                </a:rPr>
                <a:t>Upper VIEW</a:t>
              </a:r>
              <a:endParaRPr sz="900">
                <a:solidFill>
                  <a:srgbClr val="7D7D7D"/>
                </a:solidFill>
              </a:endParaRPr>
            </a:p>
          </p:txBody>
        </p:sp>
        <p:grpSp>
          <p:nvGrpSpPr>
            <p:cNvPr id="1767" name="Google Shape;1767;p168"/>
            <p:cNvGrpSpPr/>
            <p:nvPr/>
          </p:nvGrpSpPr>
          <p:grpSpPr>
            <a:xfrm>
              <a:off x="6639900" y="1010975"/>
              <a:ext cx="2245399" cy="2359871"/>
              <a:chOff x="6639900" y="1010975"/>
              <a:chExt cx="2245399" cy="2359871"/>
            </a:xfrm>
          </p:grpSpPr>
          <p:pic>
            <p:nvPicPr>
              <p:cNvPr id="1768" name="Google Shape;1768;p168"/>
              <p:cNvPicPr preferRelativeResize="0"/>
              <p:nvPr/>
            </p:nvPicPr>
            <p:blipFill rotWithShape="1">
              <a:blip r:embed="rId7">
                <a:alphaModFix/>
              </a:blip>
              <a:srcRect l="3595" b="1681"/>
              <a:stretch/>
            </p:blipFill>
            <p:spPr>
              <a:xfrm>
                <a:off x="6639900" y="1010975"/>
                <a:ext cx="2245399" cy="2359871"/>
              </a:xfrm>
              <a:prstGeom prst="rect">
                <a:avLst/>
              </a:prstGeom>
              <a:noFill/>
              <a:ln>
                <a:noFill/>
              </a:ln>
            </p:spPr>
          </p:pic>
          <p:sp>
            <p:nvSpPr>
              <p:cNvPr id="1769" name="Google Shape;1769;p168"/>
              <p:cNvSpPr/>
              <p:nvPr/>
            </p:nvSpPr>
            <p:spPr>
              <a:xfrm>
                <a:off x="7660175" y="1635950"/>
                <a:ext cx="116700" cy="170100"/>
              </a:xfrm>
              <a:prstGeom prst="ellipse">
                <a:avLst/>
              </a:pr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770" name="Google Shape;1770;p16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10</a:t>
            </a:fld>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65"/>
                                        </p:tgtEl>
                                        <p:attrNameLst>
                                          <p:attrName>style.visibility</p:attrName>
                                        </p:attrNameLst>
                                      </p:cBhvr>
                                      <p:to>
                                        <p:strVal val="visible"/>
                                      </p:to>
                                    </p:set>
                                    <p:animEffect transition="in" filter="fade">
                                      <p:cBhvr>
                                        <p:cTn id="7" dur="1000"/>
                                        <p:tgtEl>
                                          <p:spTgt spid="1765"/>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1755"/>
                                        </p:tgtEl>
                                        <p:attrNameLst>
                                          <p:attrName>style.visibility</p:attrName>
                                        </p:attrNameLst>
                                      </p:cBhvr>
                                      <p:to>
                                        <p:strVal val="visible"/>
                                      </p:to>
                                    </p:set>
                                  </p:childTnLst>
                                </p:cTn>
                              </p:par>
                              <p:par>
                                <p:cTn id="12" presetID="1" presetClass="entr" presetSubtype="0" fill="hold" nodeType="withEffect">
                                  <p:stCondLst>
                                    <p:cond delay="0"/>
                                  </p:stCondLst>
                                  <p:childTnLst>
                                    <p:set>
                                      <p:cBhvr>
                                        <p:cTn id="13" dur="1" fill="hold">
                                          <p:stCondLst>
                                            <p:cond delay="0"/>
                                          </p:stCondLst>
                                        </p:cTn>
                                        <p:tgtEl>
                                          <p:spTgt spid="17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774"/>
        <p:cNvGrpSpPr/>
        <p:nvPr/>
      </p:nvGrpSpPr>
      <p:grpSpPr>
        <a:xfrm>
          <a:off x="0" y="0"/>
          <a:ext cx="0" cy="0"/>
          <a:chOff x="0" y="0"/>
          <a:chExt cx="0" cy="0"/>
        </a:xfrm>
      </p:grpSpPr>
      <p:grpSp>
        <p:nvGrpSpPr>
          <p:cNvPr id="1775" name="Google Shape;1775;p169"/>
          <p:cNvGrpSpPr/>
          <p:nvPr/>
        </p:nvGrpSpPr>
        <p:grpSpPr>
          <a:xfrm>
            <a:off x="5811875" y="1394537"/>
            <a:ext cx="2968912" cy="1975888"/>
            <a:chOff x="5811875" y="1394537"/>
            <a:chExt cx="2968912" cy="1975888"/>
          </a:xfrm>
        </p:grpSpPr>
        <p:cxnSp>
          <p:nvCxnSpPr>
            <p:cNvPr id="1776" name="Google Shape;1776;p169"/>
            <p:cNvCxnSpPr/>
            <p:nvPr/>
          </p:nvCxnSpPr>
          <p:spPr>
            <a:xfrm>
              <a:off x="6242413" y="1818000"/>
              <a:ext cx="2538300" cy="0"/>
            </a:xfrm>
            <a:prstGeom prst="straightConnector1">
              <a:avLst/>
            </a:prstGeom>
            <a:noFill/>
            <a:ln w="9525" cap="flat" cmpd="sng">
              <a:solidFill>
                <a:schemeClr val="accent5"/>
              </a:solidFill>
              <a:prstDash val="solid"/>
              <a:round/>
              <a:headEnd type="none" w="med" len="med"/>
              <a:tailEnd type="none" w="med" len="med"/>
            </a:ln>
          </p:spPr>
        </p:cxnSp>
        <p:sp>
          <p:nvSpPr>
            <p:cNvPr id="1777" name="Google Shape;1777;p169"/>
            <p:cNvSpPr/>
            <p:nvPr/>
          </p:nvSpPr>
          <p:spPr>
            <a:xfrm>
              <a:off x="5905788" y="1488453"/>
              <a:ext cx="659100" cy="6591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8" name="Google Shape;1778;p169"/>
            <p:cNvSpPr txBox="1"/>
            <p:nvPr/>
          </p:nvSpPr>
          <p:spPr>
            <a:xfrm>
              <a:off x="6666388" y="1818000"/>
              <a:ext cx="2114400" cy="3546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b="1">
                  <a:solidFill>
                    <a:schemeClr val="accent5"/>
                  </a:solidFill>
                  <a:latin typeface="Fira Sans"/>
                  <a:ea typeface="Fira Sans"/>
                  <a:cs typeface="Fira Sans"/>
                  <a:sym typeface="Fira Sans"/>
                </a:rPr>
                <a:t>Material type</a:t>
              </a:r>
              <a:endParaRPr b="1">
                <a:solidFill>
                  <a:schemeClr val="accent5"/>
                </a:solidFill>
                <a:latin typeface="Fira Sans"/>
                <a:ea typeface="Fira Sans"/>
                <a:cs typeface="Fira Sans"/>
                <a:sym typeface="Fira Sans"/>
              </a:endParaRPr>
            </a:p>
          </p:txBody>
        </p:sp>
        <p:pic>
          <p:nvPicPr>
            <p:cNvPr id="1779" name="Google Shape;1779;p169"/>
            <p:cNvPicPr preferRelativeResize="0"/>
            <p:nvPr/>
          </p:nvPicPr>
          <p:blipFill>
            <a:blip r:embed="rId3">
              <a:alphaModFix/>
            </a:blip>
            <a:stretch>
              <a:fillRect/>
            </a:stretch>
          </p:blipFill>
          <p:spPr>
            <a:xfrm>
              <a:off x="5811875" y="1394537"/>
              <a:ext cx="846925" cy="846925"/>
            </a:xfrm>
            <a:prstGeom prst="rect">
              <a:avLst/>
            </a:prstGeom>
            <a:noFill/>
            <a:ln>
              <a:noFill/>
            </a:ln>
          </p:spPr>
        </p:pic>
        <p:sp>
          <p:nvSpPr>
            <p:cNvPr id="1780" name="Google Shape;1780;p169"/>
            <p:cNvSpPr txBox="1"/>
            <p:nvPr/>
          </p:nvSpPr>
          <p:spPr>
            <a:xfrm>
              <a:off x="6016038" y="2185125"/>
              <a:ext cx="2747400" cy="11853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300" b="1">
                  <a:solidFill>
                    <a:srgbClr val="191919"/>
                  </a:solidFill>
                  <a:latin typeface="Anaheim"/>
                  <a:ea typeface="Anaheim"/>
                  <a:cs typeface="Anaheim"/>
                  <a:sym typeface="Anaheim"/>
                </a:rPr>
                <a:t>           PVC                               </a:t>
              </a:r>
              <a:endParaRPr sz="1300" b="1">
                <a:solidFill>
                  <a:srgbClr val="191919"/>
                </a:solidFill>
                <a:latin typeface="Anaheim"/>
                <a:ea typeface="Anaheim"/>
                <a:cs typeface="Anaheim"/>
                <a:sym typeface="Anaheim"/>
              </a:endParaRPr>
            </a:p>
            <a:p>
              <a:pPr marL="0" lvl="0" indent="0" algn="r" rtl="0">
                <a:spcBef>
                  <a:spcPts val="0"/>
                </a:spcBef>
                <a:spcAft>
                  <a:spcPts val="0"/>
                </a:spcAft>
                <a:buClr>
                  <a:schemeClr val="dk1"/>
                </a:buClr>
                <a:buSzPts val="1100"/>
                <a:buFont typeface="Arial"/>
                <a:buNone/>
              </a:pPr>
              <a:r>
                <a:rPr lang="en" sz="1300" b="1">
                  <a:solidFill>
                    <a:srgbClr val="191919"/>
                  </a:solidFill>
                  <a:latin typeface="Anaheim"/>
                  <a:ea typeface="Anaheim"/>
                  <a:cs typeface="Anaheim"/>
                  <a:sym typeface="Anaheim"/>
                </a:rPr>
                <a:t>PLA carbon fiber</a:t>
              </a:r>
              <a:endParaRPr sz="1300" b="1">
                <a:solidFill>
                  <a:srgbClr val="191919"/>
                </a:solidFill>
                <a:latin typeface="Anaheim"/>
                <a:ea typeface="Anaheim"/>
                <a:cs typeface="Anaheim"/>
                <a:sym typeface="Anaheim"/>
              </a:endParaRPr>
            </a:p>
            <a:p>
              <a:pPr marL="0" lvl="0" indent="0" algn="r" rtl="0">
                <a:spcBef>
                  <a:spcPts val="0"/>
                </a:spcBef>
                <a:spcAft>
                  <a:spcPts val="0"/>
                </a:spcAft>
                <a:buClr>
                  <a:schemeClr val="dk1"/>
                </a:buClr>
                <a:buSzPts val="1100"/>
                <a:buFont typeface="Arial"/>
                <a:buNone/>
              </a:pPr>
              <a:endParaRPr sz="1300" b="1">
                <a:solidFill>
                  <a:srgbClr val="191919"/>
                </a:solidFill>
                <a:latin typeface="Anaheim"/>
                <a:ea typeface="Anaheim"/>
                <a:cs typeface="Anaheim"/>
                <a:sym typeface="Anaheim"/>
              </a:endParaRPr>
            </a:p>
            <a:p>
              <a:pPr marL="0" lvl="0" indent="0" algn="r" rtl="0">
                <a:spcBef>
                  <a:spcPts val="0"/>
                </a:spcBef>
                <a:spcAft>
                  <a:spcPts val="0"/>
                </a:spcAft>
                <a:buNone/>
              </a:pPr>
              <a:endParaRPr sz="1300" b="1">
                <a:solidFill>
                  <a:srgbClr val="191919"/>
                </a:solidFill>
                <a:latin typeface="Anaheim"/>
                <a:ea typeface="Anaheim"/>
                <a:cs typeface="Anaheim"/>
                <a:sym typeface="Anaheim"/>
              </a:endParaRPr>
            </a:p>
            <a:p>
              <a:pPr marL="0" lvl="0" indent="0" algn="r" rtl="0">
                <a:spcBef>
                  <a:spcPts val="0"/>
                </a:spcBef>
                <a:spcAft>
                  <a:spcPts val="0"/>
                </a:spcAft>
                <a:buNone/>
              </a:pPr>
              <a:endParaRPr sz="1300" b="1">
                <a:solidFill>
                  <a:srgbClr val="191919"/>
                </a:solidFill>
                <a:latin typeface="Anaheim"/>
                <a:ea typeface="Anaheim"/>
                <a:cs typeface="Anaheim"/>
                <a:sym typeface="Anaheim"/>
              </a:endParaRPr>
            </a:p>
          </p:txBody>
        </p:sp>
      </p:grpSp>
      <p:grpSp>
        <p:nvGrpSpPr>
          <p:cNvPr id="1781" name="Google Shape;1781;p169"/>
          <p:cNvGrpSpPr/>
          <p:nvPr/>
        </p:nvGrpSpPr>
        <p:grpSpPr>
          <a:xfrm>
            <a:off x="225088" y="1289602"/>
            <a:ext cx="3014552" cy="1638923"/>
            <a:chOff x="225088" y="1289602"/>
            <a:chExt cx="3014552" cy="1638923"/>
          </a:xfrm>
        </p:grpSpPr>
        <p:sp>
          <p:nvSpPr>
            <p:cNvPr id="1782" name="Google Shape;1782;p169"/>
            <p:cNvSpPr/>
            <p:nvPr/>
          </p:nvSpPr>
          <p:spPr>
            <a:xfrm>
              <a:off x="2438013" y="1444650"/>
              <a:ext cx="659100" cy="6591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3" name="Google Shape;1783;p169"/>
            <p:cNvSpPr txBox="1"/>
            <p:nvPr/>
          </p:nvSpPr>
          <p:spPr>
            <a:xfrm>
              <a:off x="225088" y="1774200"/>
              <a:ext cx="2114400" cy="354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b="1">
                  <a:solidFill>
                    <a:schemeClr val="accent2"/>
                  </a:solidFill>
                  <a:latin typeface="Fira Sans"/>
                  <a:ea typeface="Fira Sans"/>
                  <a:cs typeface="Fira Sans"/>
                  <a:sym typeface="Fira Sans"/>
                </a:rPr>
                <a:t>Function</a:t>
              </a:r>
              <a:endParaRPr b="1">
                <a:solidFill>
                  <a:schemeClr val="accent2"/>
                </a:solidFill>
                <a:latin typeface="Fira Sans"/>
                <a:ea typeface="Fira Sans"/>
                <a:cs typeface="Fira Sans"/>
                <a:sym typeface="Fira Sans"/>
              </a:endParaRPr>
            </a:p>
          </p:txBody>
        </p:sp>
        <p:cxnSp>
          <p:nvCxnSpPr>
            <p:cNvPr id="1784" name="Google Shape;1784;p169"/>
            <p:cNvCxnSpPr/>
            <p:nvPr/>
          </p:nvCxnSpPr>
          <p:spPr>
            <a:xfrm>
              <a:off x="225099" y="1774200"/>
              <a:ext cx="2212800" cy="0"/>
            </a:xfrm>
            <a:prstGeom prst="straightConnector1">
              <a:avLst/>
            </a:prstGeom>
            <a:noFill/>
            <a:ln w="9525" cap="flat" cmpd="sng">
              <a:solidFill>
                <a:schemeClr val="accent2"/>
              </a:solidFill>
              <a:prstDash val="solid"/>
              <a:round/>
              <a:headEnd type="none" w="med" len="med"/>
              <a:tailEnd type="none" w="med" len="med"/>
            </a:ln>
          </p:spPr>
        </p:cxnSp>
        <p:pic>
          <p:nvPicPr>
            <p:cNvPr id="1785" name="Google Shape;1785;p169"/>
            <p:cNvPicPr preferRelativeResize="0"/>
            <p:nvPr/>
          </p:nvPicPr>
          <p:blipFill>
            <a:blip r:embed="rId4">
              <a:alphaModFix/>
            </a:blip>
            <a:stretch>
              <a:fillRect/>
            </a:stretch>
          </p:blipFill>
          <p:spPr>
            <a:xfrm>
              <a:off x="2295489" y="1289602"/>
              <a:ext cx="944150" cy="944150"/>
            </a:xfrm>
            <a:prstGeom prst="rect">
              <a:avLst/>
            </a:prstGeom>
            <a:noFill/>
            <a:ln>
              <a:noFill/>
            </a:ln>
          </p:spPr>
        </p:pic>
        <p:sp>
          <p:nvSpPr>
            <p:cNvPr id="1786" name="Google Shape;1786;p169"/>
            <p:cNvSpPr txBox="1"/>
            <p:nvPr/>
          </p:nvSpPr>
          <p:spPr>
            <a:xfrm>
              <a:off x="225088" y="2185125"/>
              <a:ext cx="2747400" cy="7434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n" sz="1100" b="1">
                  <a:solidFill>
                    <a:srgbClr val="0E101A"/>
                  </a:solidFill>
                </a:rPr>
                <a:t>The seeds stored in each tank, pass through its helix with the assigned speed into the weigher.</a:t>
              </a:r>
              <a:endParaRPr sz="1100" b="1">
                <a:solidFill>
                  <a:srgbClr val="0E101A"/>
                </a:solidFill>
              </a:endParaRPr>
            </a:p>
          </p:txBody>
        </p:sp>
      </p:grpSp>
      <p:sp>
        <p:nvSpPr>
          <p:cNvPr id="1787" name="Google Shape;1787;p169"/>
          <p:cNvSpPr txBox="1">
            <a:spLocks noGrp="1"/>
          </p:cNvSpPr>
          <p:nvPr>
            <p:ph type="ctrTitle" idx="4294967295"/>
          </p:nvPr>
        </p:nvSpPr>
        <p:spPr>
          <a:xfrm>
            <a:off x="10669652" y="1818000"/>
            <a:ext cx="5225100" cy="551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2900" b="0">
                <a:solidFill>
                  <a:schemeClr val="dk2"/>
                </a:solidFill>
                <a:latin typeface="Fira Sans Extra Condensed ExtraBold"/>
                <a:ea typeface="Fira Sans Extra Condensed ExtraBold"/>
                <a:cs typeface="Fira Sans Extra Condensed ExtraBold"/>
                <a:sym typeface="Fira Sans Extra Condensed ExtraBold"/>
              </a:rPr>
              <a:t>Tank, Helix, Weigher Head</a:t>
            </a:r>
            <a:endParaRPr sz="2900" b="0">
              <a:solidFill>
                <a:schemeClr val="dk2"/>
              </a:solidFill>
              <a:latin typeface="Fira Sans Extra Condensed ExtraBold"/>
              <a:ea typeface="Fira Sans Extra Condensed ExtraBold"/>
              <a:cs typeface="Fira Sans Extra Condensed ExtraBold"/>
              <a:sym typeface="Fira Sans Extra Condensed ExtraBold"/>
            </a:endParaRPr>
          </a:p>
        </p:txBody>
      </p:sp>
      <p:grpSp>
        <p:nvGrpSpPr>
          <p:cNvPr id="1788" name="Google Shape;1788;p169"/>
          <p:cNvGrpSpPr/>
          <p:nvPr/>
        </p:nvGrpSpPr>
        <p:grpSpPr>
          <a:xfrm>
            <a:off x="98500" y="2934150"/>
            <a:ext cx="3313200" cy="1698700"/>
            <a:chOff x="98500" y="2934150"/>
            <a:chExt cx="3313200" cy="1698700"/>
          </a:xfrm>
        </p:grpSpPr>
        <p:sp>
          <p:nvSpPr>
            <p:cNvPr id="1789" name="Google Shape;1789;p169"/>
            <p:cNvSpPr txBox="1"/>
            <p:nvPr/>
          </p:nvSpPr>
          <p:spPr>
            <a:xfrm>
              <a:off x="239013" y="3263700"/>
              <a:ext cx="2114400" cy="354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b="1">
                  <a:solidFill>
                    <a:schemeClr val="accent3"/>
                  </a:solidFill>
                  <a:latin typeface="Fira Sans"/>
                  <a:ea typeface="Fira Sans"/>
                  <a:cs typeface="Fira Sans"/>
                  <a:sym typeface="Fira Sans"/>
                </a:rPr>
                <a:t>Shape selection</a:t>
              </a:r>
              <a:endParaRPr b="1">
                <a:solidFill>
                  <a:schemeClr val="accent3"/>
                </a:solidFill>
                <a:latin typeface="Fira Sans"/>
                <a:ea typeface="Fira Sans"/>
                <a:cs typeface="Fira Sans"/>
                <a:sym typeface="Fira Sans"/>
              </a:endParaRPr>
            </a:p>
          </p:txBody>
        </p:sp>
        <p:cxnSp>
          <p:nvCxnSpPr>
            <p:cNvPr id="1790" name="Google Shape;1790;p169"/>
            <p:cNvCxnSpPr/>
            <p:nvPr/>
          </p:nvCxnSpPr>
          <p:spPr>
            <a:xfrm>
              <a:off x="239024" y="3263700"/>
              <a:ext cx="2212800" cy="0"/>
            </a:xfrm>
            <a:prstGeom prst="straightConnector1">
              <a:avLst/>
            </a:prstGeom>
            <a:noFill/>
            <a:ln w="9525" cap="flat" cmpd="sng">
              <a:solidFill>
                <a:schemeClr val="accent3"/>
              </a:solidFill>
              <a:prstDash val="solid"/>
              <a:round/>
              <a:headEnd type="none" w="med" len="med"/>
              <a:tailEnd type="none" w="med" len="med"/>
            </a:ln>
          </p:spPr>
        </p:cxnSp>
        <p:sp>
          <p:nvSpPr>
            <p:cNvPr id="1791" name="Google Shape;1791;p169"/>
            <p:cNvSpPr/>
            <p:nvPr/>
          </p:nvSpPr>
          <p:spPr>
            <a:xfrm>
              <a:off x="2451938" y="2934150"/>
              <a:ext cx="659100" cy="659100"/>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792" name="Google Shape;1792;p169"/>
            <p:cNvPicPr preferRelativeResize="0"/>
            <p:nvPr/>
          </p:nvPicPr>
          <p:blipFill>
            <a:blip r:embed="rId5">
              <a:alphaModFix/>
            </a:blip>
            <a:stretch>
              <a:fillRect/>
            </a:stretch>
          </p:blipFill>
          <p:spPr>
            <a:xfrm>
              <a:off x="2526287" y="2975364"/>
              <a:ext cx="510426" cy="510426"/>
            </a:xfrm>
            <a:prstGeom prst="rect">
              <a:avLst/>
            </a:prstGeom>
            <a:noFill/>
            <a:ln>
              <a:noFill/>
            </a:ln>
          </p:spPr>
        </p:pic>
        <p:sp>
          <p:nvSpPr>
            <p:cNvPr id="1793" name="Google Shape;1793;p169"/>
            <p:cNvSpPr txBox="1"/>
            <p:nvPr/>
          </p:nvSpPr>
          <p:spPr>
            <a:xfrm>
              <a:off x="98500" y="3787750"/>
              <a:ext cx="3313200" cy="845100"/>
            </a:xfrm>
            <a:prstGeom prst="rect">
              <a:avLst/>
            </a:prstGeom>
            <a:noFill/>
            <a:ln>
              <a:noFill/>
            </a:ln>
          </p:spPr>
          <p:txBody>
            <a:bodyPr spcFirstLastPara="1" wrap="square" lIns="91425" tIns="91425" rIns="91425" bIns="91425" anchor="t" anchorCtr="0">
              <a:spAutoFit/>
            </a:bodyPr>
            <a:lstStyle/>
            <a:p>
              <a:pPr marL="457200" lvl="0" indent="-311150" algn="l" rtl="0">
                <a:lnSpc>
                  <a:spcPct val="115000"/>
                </a:lnSpc>
                <a:spcBef>
                  <a:spcPts val="0"/>
                </a:spcBef>
                <a:spcAft>
                  <a:spcPts val="0"/>
                </a:spcAft>
                <a:buClr>
                  <a:srgbClr val="191919"/>
                </a:buClr>
                <a:buSzPts val="1300"/>
                <a:buFont typeface="Anaheim"/>
                <a:buChar char="●"/>
              </a:pPr>
              <a:r>
                <a:rPr lang="en" sz="1300" b="1">
                  <a:solidFill>
                    <a:srgbClr val="191919"/>
                  </a:solidFill>
                  <a:latin typeface="Anaheim"/>
                  <a:ea typeface="Anaheim"/>
                  <a:cs typeface="Anaheim"/>
                  <a:sym typeface="Anaheim"/>
                </a:rPr>
                <a:t>A slanted side in the tank reduces the load on the nuts and helps them down.</a:t>
              </a:r>
              <a:endParaRPr sz="1300" b="1">
                <a:solidFill>
                  <a:srgbClr val="191919"/>
                </a:solidFill>
                <a:latin typeface="Anaheim"/>
                <a:ea typeface="Anaheim"/>
                <a:cs typeface="Anaheim"/>
                <a:sym typeface="Anaheim"/>
              </a:endParaRPr>
            </a:p>
            <a:p>
              <a:pPr marL="457200" lvl="0" indent="-311150" algn="l" rtl="0">
                <a:spcBef>
                  <a:spcPts val="0"/>
                </a:spcBef>
                <a:spcAft>
                  <a:spcPts val="0"/>
                </a:spcAft>
                <a:buClr>
                  <a:srgbClr val="191919"/>
                </a:buClr>
                <a:buSzPts val="1300"/>
                <a:buFont typeface="Anaheim"/>
                <a:buChar char="●"/>
              </a:pPr>
              <a:r>
                <a:rPr lang="en" sz="1300" b="1">
                  <a:solidFill>
                    <a:srgbClr val="191919"/>
                  </a:solidFill>
                  <a:latin typeface="Anaheim"/>
                  <a:ea typeface="Anaheim"/>
                  <a:cs typeface="Anaheim"/>
                  <a:sym typeface="Anaheim"/>
                </a:rPr>
                <a:t>The helix’s used to translate the seeds.</a:t>
              </a:r>
              <a:endParaRPr sz="1300" b="1">
                <a:solidFill>
                  <a:srgbClr val="191919"/>
                </a:solidFill>
                <a:latin typeface="Anaheim"/>
                <a:ea typeface="Anaheim"/>
                <a:cs typeface="Anaheim"/>
                <a:sym typeface="Anaheim"/>
              </a:endParaRPr>
            </a:p>
          </p:txBody>
        </p:sp>
      </p:grpSp>
      <p:pic>
        <p:nvPicPr>
          <p:cNvPr id="1794" name="Google Shape;1794;p169"/>
          <p:cNvPicPr preferRelativeResize="0"/>
          <p:nvPr/>
        </p:nvPicPr>
        <p:blipFill rotWithShape="1">
          <a:blip r:embed="rId6">
            <a:alphaModFix/>
          </a:blip>
          <a:srcRect t="52142" b="7423"/>
          <a:stretch/>
        </p:blipFill>
        <p:spPr>
          <a:xfrm>
            <a:off x="8473725" y="0"/>
            <a:ext cx="670275" cy="652275"/>
          </a:xfrm>
          <a:prstGeom prst="rect">
            <a:avLst/>
          </a:prstGeom>
          <a:noFill/>
          <a:ln>
            <a:noFill/>
          </a:ln>
        </p:spPr>
      </p:pic>
      <p:sp>
        <p:nvSpPr>
          <p:cNvPr id="1795" name="Google Shape;1795;p169"/>
          <p:cNvSpPr txBox="1">
            <a:spLocks noGrp="1"/>
          </p:cNvSpPr>
          <p:nvPr>
            <p:ph type="ctrTitle" idx="4294967295"/>
          </p:nvPr>
        </p:nvSpPr>
        <p:spPr>
          <a:xfrm>
            <a:off x="626414" y="-3800"/>
            <a:ext cx="944100" cy="55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600">
                <a:solidFill>
                  <a:schemeClr val="dk2"/>
                </a:solidFill>
                <a:latin typeface="Roboto"/>
                <a:ea typeface="Roboto"/>
                <a:cs typeface="Roboto"/>
                <a:sym typeface="Roboto"/>
              </a:rPr>
              <a:t>Tank</a:t>
            </a:r>
            <a:endParaRPr sz="2600">
              <a:solidFill>
                <a:schemeClr val="dk2"/>
              </a:solidFill>
              <a:latin typeface="Roboto"/>
              <a:ea typeface="Roboto"/>
              <a:cs typeface="Roboto"/>
              <a:sym typeface="Roboto"/>
            </a:endParaRPr>
          </a:p>
        </p:txBody>
      </p:sp>
      <p:sp>
        <p:nvSpPr>
          <p:cNvPr id="1796" name="Google Shape;1796;p169"/>
          <p:cNvSpPr txBox="1">
            <a:spLocks noGrp="1"/>
          </p:cNvSpPr>
          <p:nvPr>
            <p:ph type="ctrTitle" idx="4294967295"/>
          </p:nvPr>
        </p:nvSpPr>
        <p:spPr>
          <a:xfrm>
            <a:off x="824175" y="302675"/>
            <a:ext cx="944100" cy="551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 sz="2600">
                <a:solidFill>
                  <a:schemeClr val="dk2"/>
                </a:solidFill>
                <a:latin typeface="Roboto"/>
                <a:ea typeface="Roboto"/>
                <a:cs typeface="Roboto"/>
                <a:sym typeface="Roboto"/>
              </a:rPr>
              <a:t>Helix</a:t>
            </a:r>
            <a:endParaRPr sz="2600">
              <a:solidFill>
                <a:schemeClr val="dk2"/>
              </a:solidFill>
              <a:latin typeface="Roboto"/>
              <a:ea typeface="Roboto"/>
              <a:cs typeface="Roboto"/>
              <a:sym typeface="Roboto"/>
            </a:endParaRPr>
          </a:p>
        </p:txBody>
      </p:sp>
      <p:sp>
        <p:nvSpPr>
          <p:cNvPr id="1797" name="Google Shape;1797;p169"/>
          <p:cNvSpPr txBox="1">
            <a:spLocks noGrp="1"/>
          </p:cNvSpPr>
          <p:nvPr>
            <p:ph type="ctrTitle" idx="4294967295"/>
          </p:nvPr>
        </p:nvSpPr>
        <p:spPr>
          <a:xfrm>
            <a:off x="1083050" y="644800"/>
            <a:ext cx="1683300" cy="55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600">
                <a:solidFill>
                  <a:schemeClr val="dk2"/>
                </a:solidFill>
              </a:rPr>
              <a:t>Weigher</a:t>
            </a:r>
            <a:endParaRPr sz="2600">
              <a:solidFill>
                <a:schemeClr val="dk2"/>
              </a:solidFill>
            </a:endParaRPr>
          </a:p>
        </p:txBody>
      </p:sp>
      <p:sp>
        <p:nvSpPr>
          <p:cNvPr id="1798" name="Google Shape;1798;p169"/>
          <p:cNvSpPr/>
          <p:nvPr/>
        </p:nvSpPr>
        <p:spPr>
          <a:xfrm>
            <a:off x="341252" y="419197"/>
            <a:ext cx="727509" cy="699395"/>
          </a:xfrm>
          <a:custGeom>
            <a:avLst/>
            <a:gdLst/>
            <a:ahLst/>
            <a:cxnLst/>
            <a:rect l="l" t="t" r="r" b="b"/>
            <a:pathLst>
              <a:path w="11973" h="11957" extrusionOk="0">
                <a:moveTo>
                  <a:pt x="5986" y="748"/>
                </a:moveTo>
                <a:lnTo>
                  <a:pt x="8003" y="1756"/>
                </a:lnTo>
                <a:lnTo>
                  <a:pt x="5986" y="2796"/>
                </a:lnTo>
                <a:lnTo>
                  <a:pt x="4002" y="1756"/>
                </a:lnTo>
                <a:lnTo>
                  <a:pt x="5986" y="748"/>
                </a:lnTo>
                <a:close/>
                <a:moveTo>
                  <a:pt x="3561" y="2324"/>
                </a:moveTo>
                <a:lnTo>
                  <a:pt x="5671" y="3395"/>
                </a:lnTo>
                <a:lnTo>
                  <a:pt x="5671" y="6136"/>
                </a:lnTo>
                <a:lnTo>
                  <a:pt x="3561" y="5064"/>
                </a:lnTo>
                <a:lnTo>
                  <a:pt x="3561" y="2324"/>
                </a:lnTo>
                <a:close/>
                <a:moveTo>
                  <a:pt x="8475" y="2324"/>
                </a:moveTo>
                <a:lnTo>
                  <a:pt x="8475" y="5064"/>
                </a:lnTo>
                <a:lnTo>
                  <a:pt x="6364" y="6136"/>
                </a:lnTo>
                <a:lnTo>
                  <a:pt x="6364" y="3395"/>
                </a:lnTo>
                <a:lnTo>
                  <a:pt x="8475" y="2324"/>
                </a:lnTo>
                <a:close/>
                <a:moveTo>
                  <a:pt x="3214" y="5663"/>
                </a:moveTo>
                <a:lnTo>
                  <a:pt x="5230" y="6703"/>
                </a:lnTo>
                <a:lnTo>
                  <a:pt x="3214" y="7711"/>
                </a:lnTo>
                <a:lnTo>
                  <a:pt x="1166" y="6703"/>
                </a:lnTo>
                <a:lnTo>
                  <a:pt x="3214" y="5663"/>
                </a:lnTo>
                <a:close/>
                <a:moveTo>
                  <a:pt x="8822" y="5663"/>
                </a:moveTo>
                <a:lnTo>
                  <a:pt x="10870" y="6703"/>
                </a:lnTo>
                <a:lnTo>
                  <a:pt x="8822" y="7711"/>
                </a:lnTo>
                <a:lnTo>
                  <a:pt x="6837" y="6703"/>
                </a:lnTo>
                <a:lnTo>
                  <a:pt x="8822" y="5663"/>
                </a:lnTo>
                <a:close/>
                <a:moveTo>
                  <a:pt x="5671" y="7238"/>
                </a:moveTo>
                <a:lnTo>
                  <a:pt x="5671" y="9948"/>
                </a:lnTo>
                <a:lnTo>
                  <a:pt x="3561" y="11019"/>
                </a:lnTo>
                <a:lnTo>
                  <a:pt x="3561" y="8309"/>
                </a:lnTo>
                <a:lnTo>
                  <a:pt x="5671" y="7238"/>
                </a:lnTo>
                <a:close/>
                <a:moveTo>
                  <a:pt x="11311" y="7238"/>
                </a:moveTo>
                <a:lnTo>
                  <a:pt x="11311" y="10011"/>
                </a:lnTo>
                <a:lnTo>
                  <a:pt x="9200" y="11050"/>
                </a:lnTo>
                <a:lnTo>
                  <a:pt x="9200" y="8309"/>
                </a:lnTo>
                <a:lnTo>
                  <a:pt x="11311" y="7238"/>
                </a:lnTo>
                <a:close/>
                <a:moveTo>
                  <a:pt x="725" y="7270"/>
                </a:moveTo>
                <a:lnTo>
                  <a:pt x="2836" y="8341"/>
                </a:lnTo>
                <a:lnTo>
                  <a:pt x="2836" y="11082"/>
                </a:lnTo>
                <a:lnTo>
                  <a:pt x="725" y="10042"/>
                </a:lnTo>
                <a:lnTo>
                  <a:pt x="725" y="7270"/>
                </a:lnTo>
                <a:close/>
                <a:moveTo>
                  <a:pt x="6364" y="7270"/>
                </a:moveTo>
                <a:lnTo>
                  <a:pt x="8475" y="8341"/>
                </a:lnTo>
                <a:lnTo>
                  <a:pt x="8475" y="11082"/>
                </a:lnTo>
                <a:lnTo>
                  <a:pt x="6364" y="10042"/>
                </a:lnTo>
                <a:lnTo>
                  <a:pt x="6364" y="7270"/>
                </a:lnTo>
                <a:close/>
                <a:moveTo>
                  <a:pt x="5998" y="0"/>
                </a:moveTo>
                <a:cubicBezTo>
                  <a:pt x="5947" y="0"/>
                  <a:pt x="5892" y="8"/>
                  <a:pt x="5829" y="24"/>
                </a:cubicBezTo>
                <a:lnTo>
                  <a:pt x="3056" y="1441"/>
                </a:lnTo>
                <a:cubicBezTo>
                  <a:pt x="2930" y="1536"/>
                  <a:pt x="2836" y="1662"/>
                  <a:pt x="2836" y="1756"/>
                </a:cubicBezTo>
                <a:lnTo>
                  <a:pt x="2836" y="5064"/>
                </a:lnTo>
                <a:lnTo>
                  <a:pt x="221" y="6388"/>
                </a:lnTo>
                <a:cubicBezTo>
                  <a:pt x="95" y="6451"/>
                  <a:pt x="0" y="6577"/>
                  <a:pt x="0" y="6703"/>
                </a:cubicBezTo>
                <a:lnTo>
                  <a:pt x="0" y="10200"/>
                </a:lnTo>
                <a:cubicBezTo>
                  <a:pt x="0" y="10326"/>
                  <a:pt x="95" y="10420"/>
                  <a:pt x="221" y="10515"/>
                </a:cubicBezTo>
                <a:lnTo>
                  <a:pt x="3056" y="11933"/>
                </a:lnTo>
                <a:cubicBezTo>
                  <a:pt x="3088" y="11948"/>
                  <a:pt x="3135" y="11956"/>
                  <a:pt x="3190" y="11956"/>
                </a:cubicBezTo>
                <a:cubicBezTo>
                  <a:pt x="3245" y="11956"/>
                  <a:pt x="3308" y="11948"/>
                  <a:pt x="3371" y="11933"/>
                </a:cubicBezTo>
                <a:lnTo>
                  <a:pt x="5986" y="10578"/>
                </a:lnTo>
                <a:lnTo>
                  <a:pt x="8633" y="11933"/>
                </a:lnTo>
                <a:cubicBezTo>
                  <a:pt x="8680" y="11948"/>
                  <a:pt x="8727" y="11956"/>
                  <a:pt x="8779" y="11956"/>
                </a:cubicBezTo>
                <a:cubicBezTo>
                  <a:pt x="8830" y="11956"/>
                  <a:pt x="8885" y="11948"/>
                  <a:pt x="8948" y="11933"/>
                </a:cubicBezTo>
                <a:lnTo>
                  <a:pt x="11783" y="10515"/>
                </a:lnTo>
                <a:cubicBezTo>
                  <a:pt x="11909" y="10420"/>
                  <a:pt x="11972" y="10326"/>
                  <a:pt x="11972" y="10200"/>
                </a:cubicBezTo>
                <a:lnTo>
                  <a:pt x="11972" y="6703"/>
                </a:lnTo>
                <a:cubicBezTo>
                  <a:pt x="11972" y="6577"/>
                  <a:pt x="11941" y="6451"/>
                  <a:pt x="11783" y="6388"/>
                </a:cubicBezTo>
                <a:lnTo>
                  <a:pt x="9137" y="5064"/>
                </a:lnTo>
                <a:lnTo>
                  <a:pt x="9137" y="1756"/>
                </a:lnTo>
                <a:cubicBezTo>
                  <a:pt x="9137" y="1662"/>
                  <a:pt x="9074" y="1536"/>
                  <a:pt x="8948" y="1441"/>
                </a:cubicBezTo>
                <a:lnTo>
                  <a:pt x="6144" y="24"/>
                </a:lnTo>
                <a:cubicBezTo>
                  <a:pt x="6097" y="8"/>
                  <a:pt x="6049" y="0"/>
                  <a:pt x="599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799" name="Google Shape;1799;p169"/>
          <p:cNvGrpSpPr/>
          <p:nvPr/>
        </p:nvGrpSpPr>
        <p:grpSpPr>
          <a:xfrm>
            <a:off x="5745625" y="2972578"/>
            <a:ext cx="3305175" cy="1777722"/>
            <a:chOff x="5745625" y="2972578"/>
            <a:chExt cx="3305175" cy="1777722"/>
          </a:xfrm>
        </p:grpSpPr>
        <p:cxnSp>
          <p:nvCxnSpPr>
            <p:cNvPr id="1800" name="Google Shape;1800;p169"/>
            <p:cNvCxnSpPr/>
            <p:nvPr/>
          </p:nvCxnSpPr>
          <p:spPr>
            <a:xfrm>
              <a:off x="6366588" y="3302125"/>
              <a:ext cx="2538300" cy="0"/>
            </a:xfrm>
            <a:prstGeom prst="straightConnector1">
              <a:avLst/>
            </a:prstGeom>
            <a:noFill/>
            <a:ln w="9525" cap="flat" cmpd="sng">
              <a:solidFill>
                <a:schemeClr val="accent6"/>
              </a:solidFill>
              <a:prstDash val="solid"/>
              <a:round/>
              <a:headEnd type="none" w="med" len="med"/>
              <a:tailEnd type="none" w="med" len="med"/>
            </a:ln>
          </p:spPr>
        </p:cxnSp>
        <p:sp>
          <p:nvSpPr>
            <p:cNvPr id="1801" name="Google Shape;1801;p169"/>
            <p:cNvSpPr txBox="1"/>
            <p:nvPr/>
          </p:nvSpPr>
          <p:spPr>
            <a:xfrm>
              <a:off x="6790563" y="3302125"/>
              <a:ext cx="2114400" cy="3546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b="1">
                  <a:solidFill>
                    <a:schemeClr val="accent6"/>
                  </a:solidFill>
                  <a:latin typeface="Fira Sans"/>
                  <a:ea typeface="Fira Sans"/>
                  <a:cs typeface="Fira Sans"/>
                  <a:sym typeface="Fira Sans"/>
                </a:rPr>
                <a:t>Dimensions</a:t>
              </a:r>
              <a:endParaRPr b="1">
                <a:solidFill>
                  <a:schemeClr val="accent6"/>
                </a:solidFill>
                <a:latin typeface="Fira Sans"/>
                <a:ea typeface="Fira Sans"/>
                <a:cs typeface="Fira Sans"/>
                <a:sym typeface="Fira Sans"/>
              </a:endParaRPr>
            </a:p>
          </p:txBody>
        </p:sp>
        <p:sp>
          <p:nvSpPr>
            <p:cNvPr id="1802" name="Google Shape;1802;p169"/>
            <p:cNvSpPr/>
            <p:nvPr/>
          </p:nvSpPr>
          <p:spPr>
            <a:xfrm>
              <a:off x="6029963" y="2972578"/>
              <a:ext cx="659100" cy="659100"/>
            </a:xfrm>
            <a:prstGeom prst="ellipse">
              <a:avLst/>
            </a:prstGeom>
            <a:solidFill>
              <a:srgbClr val="465A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3" name="Google Shape;1803;p169"/>
            <p:cNvSpPr txBox="1"/>
            <p:nvPr/>
          </p:nvSpPr>
          <p:spPr>
            <a:xfrm>
              <a:off x="5745625" y="3710500"/>
              <a:ext cx="1153200" cy="1039800"/>
            </a:xfrm>
            <a:prstGeom prst="rect">
              <a:avLst/>
            </a:prstGeom>
            <a:noFill/>
            <a:ln>
              <a:noFill/>
            </a:ln>
          </p:spPr>
          <p:txBody>
            <a:bodyPr spcFirstLastPara="1" wrap="square" lIns="91425" tIns="91425" rIns="91425" bIns="91425" anchor="t" anchorCtr="0">
              <a:spAutoFit/>
            </a:bodyPr>
            <a:lstStyle/>
            <a:p>
              <a:pPr marL="0" lvl="0" indent="0" algn="ctr" rtl="0">
                <a:lnSpc>
                  <a:spcPct val="115000"/>
                </a:lnSpc>
                <a:spcBef>
                  <a:spcPts val="0"/>
                </a:spcBef>
                <a:spcAft>
                  <a:spcPts val="0"/>
                </a:spcAft>
                <a:buNone/>
              </a:pPr>
              <a:r>
                <a:rPr lang="en" sz="1100" b="1" u="sng">
                  <a:solidFill>
                    <a:srgbClr val="0E101A"/>
                  </a:solidFill>
                </a:rPr>
                <a:t>Tank</a:t>
              </a:r>
              <a:r>
                <a:rPr lang="en" sz="1100" b="1">
                  <a:solidFill>
                    <a:srgbClr val="0E101A"/>
                  </a:solidFill>
                </a:rPr>
                <a:t> </a:t>
              </a:r>
              <a:endParaRPr sz="1100" b="1">
                <a:solidFill>
                  <a:srgbClr val="0E101A"/>
                </a:solidFill>
              </a:endParaRPr>
            </a:p>
            <a:p>
              <a:pPr marL="0" lvl="0" indent="0" algn="ctr" rtl="0">
                <a:lnSpc>
                  <a:spcPct val="115000"/>
                </a:lnSpc>
                <a:spcBef>
                  <a:spcPts val="0"/>
                </a:spcBef>
                <a:spcAft>
                  <a:spcPts val="0"/>
                </a:spcAft>
                <a:buNone/>
              </a:pPr>
              <a:r>
                <a:rPr lang="en" sz="1300" b="1">
                  <a:solidFill>
                    <a:srgbClr val="191919"/>
                  </a:solidFill>
                  <a:latin typeface="Anaheim"/>
                  <a:ea typeface="Anaheim"/>
                  <a:cs typeface="Anaheim"/>
                  <a:sym typeface="Anaheim"/>
                </a:rPr>
                <a:t>Length: 15cm</a:t>
              </a:r>
              <a:endParaRPr sz="1300" b="1">
                <a:solidFill>
                  <a:srgbClr val="191919"/>
                </a:solidFill>
                <a:latin typeface="Anaheim"/>
                <a:ea typeface="Anaheim"/>
                <a:cs typeface="Anaheim"/>
                <a:sym typeface="Anaheim"/>
              </a:endParaRPr>
            </a:p>
            <a:p>
              <a:pPr marL="0" lvl="0" indent="0" algn="ctr" rtl="0">
                <a:lnSpc>
                  <a:spcPct val="115000"/>
                </a:lnSpc>
                <a:spcBef>
                  <a:spcPts val="0"/>
                </a:spcBef>
                <a:spcAft>
                  <a:spcPts val="0"/>
                </a:spcAft>
                <a:buNone/>
              </a:pPr>
              <a:r>
                <a:rPr lang="en" sz="1300" b="1">
                  <a:solidFill>
                    <a:srgbClr val="191919"/>
                  </a:solidFill>
                  <a:latin typeface="Anaheim"/>
                  <a:ea typeface="Anaheim"/>
                  <a:cs typeface="Anaheim"/>
                  <a:sym typeface="Anaheim"/>
                </a:rPr>
                <a:t>Width: 15cm   </a:t>
              </a:r>
              <a:endParaRPr sz="1300" b="1">
                <a:solidFill>
                  <a:srgbClr val="191919"/>
                </a:solidFill>
                <a:latin typeface="Anaheim"/>
                <a:ea typeface="Anaheim"/>
                <a:cs typeface="Anaheim"/>
                <a:sym typeface="Anaheim"/>
              </a:endParaRPr>
            </a:p>
            <a:p>
              <a:pPr marL="0" lvl="0" indent="0" algn="ctr" rtl="0">
                <a:lnSpc>
                  <a:spcPct val="115000"/>
                </a:lnSpc>
                <a:spcBef>
                  <a:spcPts val="0"/>
                </a:spcBef>
                <a:spcAft>
                  <a:spcPts val="0"/>
                </a:spcAft>
                <a:buNone/>
              </a:pPr>
              <a:r>
                <a:rPr lang="en" sz="1300" b="1">
                  <a:solidFill>
                    <a:srgbClr val="191919"/>
                  </a:solidFill>
                  <a:latin typeface="Anaheim"/>
                  <a:ea typeface="Anaheim"/>
                  <a:cs typeface="Anaheim"/>
                  <a:sym typeface="Anaheim"/>
                </a:rPr>
                <a:t>Hight: 17cm</a:t>
              </a:r>
              <a:endParaRPr sz="1100" b="1">
                <a:solidFill>
                  <a:srgbClr val="0E101A"/>
                </a:solidFill>
              </a:endParaRPr>
            </a:p>
          </p:txBody>
        </p:sp>
        <p:sp>
          <p:nvSpPr>
            <p:cNvPr id="1804" name="Google Shape;1804;p169"/>
            <p:cNvSpPr txBox="1"/>
            <p:nvPr/>
          </p:nvSpPr>
          <p:spPr>
            <a:xfrm>
              <a:off x="6813150" y="3710500"/>
              <a:ext cx="1218600" cy="1008900"/>
            </a:xfrm>
            <a:prstGeom prst="rect">
              <a:avLst/>
            </a:prstGeom>
            <a:noFill/>
            <a:ln>
              <a:noFill/>
            </a:ln>
          </p:spPr>
          <p:txBody>
            <a:bodyPr spcFirstLastPara="1" wrap="square" lIns="91425" tIns="91425" rIns="91425" bIns="91425" anchor="t" anchorCtr="0">
              <a:spAutoFit/>
            </a:bodyPr>
            <a:lstStyle/>
            <a:p>
              <a:pPr marL="0" lvl="0" indent="0" algn="ctr" rtl="0">
                <a:lnSpc>
                  <a:spcPct val="115000"/>
                </a:lnSpc>
                <a:spcBef>
                  <a:spcPts val="0"/>
                </a:spcBef>
                <a:spcAft>
                  <a:spcPts val="0"/>
                </a:spcAft>
                <a:buNone/>
              </a:pPr>
              <a:r>
                <a:rPr lang="en" sz="1100" b="1" u="sng">
                  <a:solidFill>
                    <a:srgbClr val="0E101A"/>
                  </a:solidFill>
                </a:rPr>
                <a:t>Helix</a:t>
              </a:r>
              <a:r>
                <a:rPr lang="en" sz="1100" b="1">
                  <a:solidFill>
                    <a:srgbClr val="0E101A"/>
                  </a:solidFill>
                </a:rPr>
                <a:t> </a:t>
              </a:r>
              <a:endParaRPr sz="1100" b="1">
                <a:solidFill>
                  <a:srgbClr val="0E101A"/>
                </a:solidFill>
              </a:endParaRPr>
            </a:p>
            <a:p>
              <a:pPr marL="0" lvl="0" indent="0" algn="ctr" rtl="0">
                <a:lnSpc>
                  <a:spcPct val="115000"/>
                </a:lnSpc>
                <a:spcBef>
                  <a:spcPts val="0"/>
                </a:spcBef>
                <a:spcAft>
                  <a:spcPts val="0"/>
                </a:spcAft>
                <a:buNone/>
              </a:pPr>
              <a:r>
                <a:rPr lang="en" sz="1300" b="1">
                  <a:solidFill>
                    <a:srgbClr val="191919"/>
                  </a:solidFill>
                  <a:latin typeface="Anaheim"/>
                  <a:ea typeface="Anaheim"/>
                  <a:cs typeface="Anaheim"/>
                  <a:sym typeface="Anaheim"/>
                </a:rPr>
                <a:t>Length: 12cm</a:t>
              </a:r>
              <a:endParaRPr sz="1300" b="1">
                <a:solidFill>
                  <a:srgbClr val="191919"/>
                </a:solidFill>
                <a:latin typeface="Anaheim"/>
                <a:ea typeface="Anaheim"/>
                <a:cs typeface="Anaheim"/>
                <a:sym typeface="Anaheim"/>
              </a:endParaRPr>
            </a:p>
            <a:p>
              <a:pPr marL="0" lvl="0" indent="0" algn="ctr" rtl="0">
                <a:lnSpc>
                  <a:spcPct val="115000"/>
                </a:lnSpc>
                <a:spcBef>
                  <a:spcPts val="0"/>
                </a:spcBef>
                <a:spcAft>
                  <a:spcPts val="0"/>
                </a:spcAft>
                <a:buNone/>
              </a:pPr>
              <a:r>
                <a:rPr lang="en" sz="1200" b="1">
                  <a:solidFill>
                    <a:srgbClr val="191919"/>
                  </a:solidFill>
                  <a:latin typeface="Anaheim"/>
                  <a:ea typeface="Anaheim"/>
                  <a:cs typeface="Anaheim"/>
                  <a:sym typeface="Anaheim"/>
                </a:rPr>
                <a:t>Diameter: 5cm</a:t>
              </a:r>
              <a:r>
                <a:rPr lang="en" sz="1300" b="1">
                  <a:solidFill>
                    <a:srgbClr val="191919"/>
                  </a:solidFill>
                  <a:latin typeface="Anaheim"/>
                  <a:ea typeface="Anaheim"/>
                  <a:cs typeface="Anaheim"/>
                  <a:sym typeface="Anaheim"/>
                </a:rPr>
                <a:t>   </a:t>
              </a:r>
              <a:endParaRPr sz="1300" b="1">
                <a:solidFill>
                  <a:srgbClr val="191919"/>
                </a:solidFill>
                <a:latin typeface="Anaheim"/>
                <a:ea typeface="Anaheim"/>
                <a:cs typeface="Anaheim"/>
                <a:sym typeface="Anaheim"/>
              </a:endParaRPr>
            </a:p>
            <a:p>
              <a:pPr marL="0" lvl="0" indent="0" algn="ctr" rtl="0">
                <a:lnSpc>
                  <a:spcPct val="115000"/>
                </a:lnSpc>
                <a:spcBef>
                  <a:spcPts val="0"/>
                </a:spcBef>
                <a:spcAft>
                  <a:spcPts val="0"/>
                </a:spcAft>
                <a:buNone/>
              </a:pPr>
              <a:endParaRPr sz="1100" b="1">
                <a:solidFill>
                  <a:srgbClr val="0E101A"/>
                </a:solidFill>
              </a:endParaRPr>
            </a:p>
          </p:txBody>
        </p:sp>
        <p:sp>
          <p:nvSpPr>
            <p:cNvPr id="1805" name="Google Shape;1805;p169"/>
            <p:cNvSpPr txBox="1"/>
            <p:nvPr/>
          </p:nvSpPr>
          <p:spPr>
            <a:xfrm>
              <a:off x="7897600" y="3710500"/>
              <a:ext cx="1153200" cy="1039800"/>
            </a:xfrm>
            <a:prstGeom prst="rect">
              <a:avLst/>
            </a:prstGeom>
            <a:noFill/>
            <a:ln>
              <a:noFill/>
            </a:ln>
          </p:spPr>
          <p:txBody>
            <a:bodyPr spcFirstLastPara="1" wrap="square" lIns="91425" tIns="91425" rIns="91425" bIns="91425" anchor="t" anchorCtr="0">
              <a:spAutoFit/>
            </a:bodyPr>
            <a:lstStyle/>
            <a:p>
              <a:pPr marL="0" lvl="0" indent="0" algn="ctr" rtl="0">
                <a:lnSpc>
                  <a:spcPct val="115000"/>
                </a:lnSpc>
                <a:spcBef>
                  <a:spcPts val="0"/>
                </a:spcBef>
                <a:spcAft>
                  <a:spcPts val="0"/>
                </a:spcAft>
                <a:buNone/>
              </a:pPr>
              <a:r>
                <a:rPr lang="en" sz="1100" b="1" u="sng">
                  <a:solidFill>
                    <a:srgbClr val="0E101A"/>
                  </a:solidFill>
                </a:rPr>
                <a:t>Weigher </a:t>
              </a:r>
              <a:endParaRPr sz="1100" b="1">
                <a:solidFill>
                  <a:srgbClr val="0E101A"/>
                </a:solidFill>
              </a:endParaRPr>
            </a:p>
            <a:p>
              <a:pPr marL="0" lvl="0" indent="0" algn="ctr" rtl="0">
                <a:lnSpc>
                  <a:spcPct val="115000"/>
                </a:lnSpc>
                <a:spcBef>
                  <a:spcPts val="0"/>
                </a:spcBef>
                <a:spcAft>
                  <a:spcPts val="0"/>
                </a:spcAft>
                <a:buNone/>
              </a:pPr>
              <a:r>
                <a:rPr lang="en" sz="1300" b="1">
                  <a:solidFill>
                    <a:srgbClr val="191919"/>
                  </a:solidFill>
                  <a:latin typeface="Anaheim"/>
                  <a:ea typeface="Anaheim"/>
                  <a:cs typeface="Anaheim"/>
                  <a:sym typeface="Anaheim"/>
                </a:rPr>
                <a:t>Length: 17cm</a:t>
              </a:r>
              <a:endParaRPr sz="1300" b="1">
                <a:solidFill>
                  <a:srgbClr val="191919"/>
                </a:solidFill>
                <a:latin typeface="Anaheim"/>
                <a:ea typeface="Anaheim"/>
                <a:cs typeface="Anaheim"/>
                <a:sym typeface="Anaheim"/>
              </a:endParaRPr>
            </a:p>
            <a:p>
              <a:pPr marL="0" lvl="0" indent="0" algn="ctr" rtl="0">
                <a:lnSpc>
                  <a:spcPct val="115000"/>
                </a:lnSpc>
                <a:spcBef>
                  <a:spcPts val="0"/>
                </a:spcBef>
                <a:spcAft>
                  <a:spcPts val="0"/>
                </a:spcAft>
                <a:buNone/>
              </a:pPr>
              <a:r>
                <a:rPr lang="en" sz="1300" b="1">
                  <a:solidFill>
                    <a:srgbClr val="191919"/>
                  </a:solidFill>
                  <a:latin typeface="Anaheim"/>
                  <a:ea typeface="Anaheim"/>
                  <a:cs typeface="Anaheim"/>
                  <a:sym typeface="Anaheim"/>
                </a:rPr>
                <a:t>Width: 17.5cm   </a:t>
              </a:r>
              <a:endParaRPr sz="1300" b="1">
                <a:solidFill>
                  <a:srgbClr val="191919"/>
                </a:solidFill>
                <a:latin typeface="Anaheim"/>
                <a:ea typeface="Anaheim"/>
                <a:cs typeface="Anaheim"/>
                <a:sym typeface="Anaheim"/>
              </a:endParaRPr>
            </a:p>
            <a:p>
              <a:pPr marL="0" lvl="0" indent="0" algn="ctr" rtl="0">
                <a:lnSpc>
                  <a:spcPct val="115000"/>
                </a:lnSpc>
                <a:spcBef>
                  <a:spcPts val="0"/>
                </a:spcBef>
                <a:spcAft>
                  <a:spcPts val="0"/>
                </a:spcAft>
                <a:buNone/>
              </a:pPr>
              <a:r>
                <a:rPr lang="en" sz="1300" b="1">
                  <a:solidFill>
                    <a:srgbClr val="191919"/>
                  </a:solidFill>
                  <a:latin typeface="Anaheim"/>
                  <a:ea typeface="Anaheim"/>
                  <a:cs typeface="Anaheim"/>
                  <a:sym typeface="Anaheim"/>
                </a:rPr>
                <a:t>Hight: 30cm</a:t>
              </a:r>
              <a:endParaRPr sz="1100" b="1">
                <a:solidFill>
                  <a:srgbClr val="0E101A"/>
                </a:solidFill>
              </a:endParaRPr>
            </a:p>
          </p:txBody>
        </p:sp>
        <p:sp>
          <p:nvSpPr>
            <p:cNvPr id="1806" name="Google Shape;1806;p169"/>
            <p:cNvSpPr/>
            <p:nvPr/>
          </p:nvSpPr>
          <p:spPr>
            <a:xfrm>
              <a:off x="6108713" y="3101976"/>
              <a:ext cx="510465" cy="440694"/>
            </a:xfrm>
            <a:custGeom>
              <a:avLst/>
              <a:gdLst/>
              <a:ahLst/>
              <a:cxnLst/>
              <a:rect l="l" t="t" r="r" b="b"/>
              <a:pathLst>
                <a:path w="12729" h="12650" extrusionOk="0">
                  <a:moveTo>
                    <a:pt x="9326" y="1000"/>
                  </a:moveTo>
                  <a:lnTo>
                    <a:pt x="11657" y="3332"/>
                  </a:lnTo>
                  <a:lnTo>
                    <a:pt x="3403" y="11617"/>
                  </a:lnTo>
                  <a:lnTo>
                    <a:pt x="1072" y="9286"/>
                  </a:lnTo>
                  <a:lnTo>
                    <a:pt x="2521" y="7837"/>
                  </a:lnTo>
                  <a:lnTo>
                    <a:pt x="3403" y="8688"/>
                  </a:lnTo>
                  <a:cubicBezTo>
                    <a:pt x="3482" y="8766"/>
                    <a:pt x="3584" y="8806"/>
                    <a:pt x="3686" y="8806"/>
                  </a:cubicBezTo>
                  <a:cubicBezTo>
                    <a:pt x="3789" y="8806"/>
                    <a:pt x="3891" y="8766"/>
                    <a:pt x="3970" y="8688"/>
                  </a:cubicBezTo>
                  <a:cubicBezTo>
                    <a:pt x="4128" y="8530"/>
                    <a:pt x="4128" y="8278"/>
                    <a:pt x="3970" y="8089"/>
                  </a:cubicBezTo>
                  <a:lnTo>
                    <a:pt x="3119" y="7238"/>
                  </a:lnTo>
                  <a:lnTo>
                    <a:pt x="4191" y="6167"/>
                  </a:lnTo>
                  <a:lnTo>
                    <a:pt x="5041" y="7049"/>
                  </a:lnTo>
                  <a:cubicBezTo>
                    <a:pt x="5120" y="7128"/>
                    <a:pt x="5230" y="7167"/>
                    <a:pt x="5340" y="7167"/>
                  </a:cubicBezTo>
                  <a:cubicBezTo>
                    <a:pt x="5451" y="7167"/>
                    <a:pt x="5561" y="7128"/>
                    <a:pt x="5640" y="7049"/>
                  </a:cubicBezTo>
                  <a:cubicBezTo>
                    <a:pt x="5797" y="6892"/>
                    <a:pt x="5797" y="6608"/>
                    <a:pt x="5640" y="6451"/>
                  </a:cubicBezTo>
                  <a:lnTo>
                    <a:pt x="4758" y="5600"/>
                  </a:lnTo>
                  <a:lnTo>
                    <a:pt x="5829" y="4529"/>
                  </a:lnTo>
                  <a:lnTo>
                    <a:pt x="6711" y="5380"/>
                  </a:lnTo>
                  <a:cubicBezTo>
                    <a:pt x="6790" y="5458"/>
                    <a:pt x="6892" y="5498"/>
                    <a:pt x="6994" y="5498"/>
                  </a:cubicBezTo>
                  <a:cubicBezTo>
                    <a:pt x="7097" y="5498"/>
                    <a:pt x="7199" y="5458"/>
                    <a:pt x="7278" y="5380"/>
                  </a:cubicBezTo>
                  <a:cubicBezTo>
                    <a:pt x="7436" y="5222"/>
                    <a:pt x="7436" y="4970"/>
                    <a:pt x="7278" y="4812"/>
                  </a:cubicBezTo>
                  <a:lnTo>
                    <a:pt x="6427" y="3930"/>
                  </a:lnTo>
                  <a:lnTo>
                    <a:pt x="7499" y="2859"/>
                  </a:lnTo>
                  <a:lnTo>
                    <a:pt x="8349" y="3741"/>
                  </a:lnTo>
                  <a:cubicBezTo>
                    <a:pt x="8428" y="3820"/>
                    <a:pt x="8538" y="3859"/>
                    <a:pt x="8648" y="3859"/>
                  </a:cubicBezTo>
                  <a:cubicBezTo>
                    <a:pt x="8759" y="3859"/>
                    <a:pt x="8869" y="3820"/>
                    <a:pt x="8948" y="3741"/>
                  </a:cubicBezTo>
                  <a:cubicBezTo>
                    <a:pt x="9105" y="3584"/>
                    <a:pt x="9105" y="3300"/>
                    <a:pt x="8948" y="3143"/>
                  </a:cubicBezTo>
                  <a:lnTo>
                    <a:pt x="8066" y="2292"/>
                  </a:lnTo>
                  <a:lnTo>
                    <a:pt x="9326" y="1000"/>
                  </a:lnTo>
                  <a:close/>
                  <a:moveTo>
                    <a:pt x="9357" y="0"/>
                  </a:moveTo>
                  <a:cubicBezTo>
                    <a:pt x="9255" y="0"/>
                    <a:pt x="9153" y="39"/>
                    <a:pt x="9074" y="118"/>
                  </a:cubicBezTo>
                  <a:lnTo>
                    <a:pt x="7247" y="1914"/>
                  </a:lnTo>
                  <a:lnTo>
                    <a:pt x="7120" y="2040"/>
                  </a:lnTo>
                  <a:lnTo>
                    <a:pt x="5608" y="3584"/>
                  </a:lnTo>
                  <a:lnTo>
                    <a:pt x="5482" y="3678"/>
                  </a:lnTo>
                  <a:lnTo>
                    <a:pt x="3938" y="5222"/>
                  </a:lnTo>
                  <a:lnTo>
                    <a:pt x="3812" y="5348"/>
                  </a:lnTo>
                  <a:lnTo>
                    <a:pt x="2300" y="6892"/>
                  </a:lnTo>
                  <a:lnTo>
                    <a:pt x="2174" y="7018"/>
                  </a:lnTo>
                  <a:lnTo>
                    <a:pt x="158" y="9003"/>
                  </a:lnTo>
                  <a:cubicBezTo>
                    <a:pt x="0" y="9160"/>
                    <a:pt x="0" y="9444"/>
                    <a:pt x="158" y="9601"/>
                  </a:cubicBezTo>
                  <a:lnTo>
                    <a:pt x="3088" y="12531"/>
                  </a:lnTo>
                  <a:cubicBezTo>
                    <a:pt x="3167" y="12610"/>
                    <a:pt x="3269" y="12649"/>
                    <a:pt x="3371" y="12649"/>
                  </a:cubicBezTo>
                  <a:cubicBezTo>
                    <a:pt x="3474" y="12649"/>
                    <a:pt x="3576" y="12610"/>
                    <a:pt x="3655" y="12531"/>
                  </a:cubicBezTo>
                  <a:lnTo>
                    <a:pt x="12539" y="3647"/>
                  </a:lnTo>
                  <a:cubicBezTo>
                    <a:pt x="12728" y="3458"/>
                    <a:pt x="12728" y="3174"/>
                    <a:pt x="12571" y="3017"/>
                  </a:cubicBezTo>
                  <a:lnTo>
                    <a:pt x="9641" y="118"/>
                  </a:lnTo>
                  <a:cubicBezTo>
                    <a:pt x="9562" y="39"/>
                    <a:pt x="9460" y="0"/>
                    <a:pt x="93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07" name="Google Shape;1807;p169"/>
          <p:cNvGrpSpPr/>
          <p:nvPr/>
        </p:nvGrpSpPr>
        <p:grpSpPr>
          <a:xfrm>
            <a:off x="3333678" y="226925"/>
            <a:ext cx="2384174" cy="4807325"/>
            <a:chOff x="3333678" y="226925"/>
            <a:chExt cx="2384174" cy="4807325"/>
          </a:xfrm>
        </p:grpSpPr>
        <p:pic>
          <p:nvPicPr>
            <p:cNvPr id="1808" name="Google Shape;1808;p169"/>
            <p:cNvPicPr preferRelativeResize="0"/>
            <p:nvPr/>
          </p:nvPicPr>
          <p:blipFill>
            <a:blip r:embed="rId7">
              <a:alphaModFix/>
            </a:blip>
            <a:stretch>
              <a:fillRect/>
            </a:stretch>
          </p:blipFill>
          <p:spPr>
            <a:xfrm rot="5400000">
              <a:off x="4137327" y="1320025"/>
              <a:ext cx="776875" cy="2384174"/>
            </a:xfrm>
            <a:prstGeom prst="rect">
              <a:avLst/>
            </a:prstGeom>
            <a:noFill/>
            <a:ln>
              <a:noFill/>
            </a:ln>
          </p:spPr>
        </p:pic>
        <p:pic>
          <p:nvPicPr>
            <p:cNvPr id="1809" name="Google Shape;1809;p169"/>
            <p:cNvPicPr preferRelativeResize="0"/>
            <p:nvPr/>
          </p:nvPicPr>
          <p:blipFill rotWithShape="1">
            <a:blip r:embed="rId8">
              <a:alphaModFix/>
            </a:blip>
            <a:srcRect l="4652" t="4260" r="14145"/>
            <a:stretch/>
          </p:blipFill>
          <p:spPr>
            <a:xfrm>
              <a:off x="3713691" y="2918449"/>
              <a:ext cx="1683300" cy="2115801"/>
            </a:xfrm>
            <a:prstGeom prst="rect">
              <a:avLst/>
            </a:prstGeom>
            <a:noFill/>
            <a:ln>
              <a:noFill/>
            </a:ln>
          </p:spPr>
        </p:pic>
        <p:pic>
          <p:nvPicPr>
            <p:cNvPr id="1810" name="Google Shape;1810;p169"/>
            <p:cNvPicPr preferRelativeResize="0"/>
            <p:nvPr/>
          </p:nvPicPr>
          <p:blipFill rotWithShape="1">
            <a:blip r:embed="rId9">
              <a:alphaModFix/>
            </a:blip>
            <a:srcRect r="6235"/>
            <a:stretch/>
          </p:blipFill>
          <p:spPr>
            <a:xfrm rot="163391">
              <a:off x="3691355" y="261173"/>
              <a:ext cx="1482915" cy="1734053"/>
            </a:xfrm>
            <a:prstGeom prst="rect">
              <a:avLst/>
            </a:prstGeom>
            <a:noFill/>
            <a:ln>
              <a:noFill/>
            </a:ln>
          </p:spPr>
        </p:pic>
      </p:grpSp>
      <p:sp>
        <p:nvSpPr>
          <p:cNvPr id="1811" name="Google Shape;1811;p16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11</a:t>
            </a:fld>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807"/>
                                        </p:tgtEl>
                                        <p:attrNameLst>
                                          <p:attrName>style.visibility</p:attrName>
                                        </p:attrNameLst>
                                      </p:cBhvr>
                                      <p:to>
                                        <p:strVal val="visible"/>
                                      </p:to>
                                    </p:set>
                                    <p:animEffect transition="in" filter="fade">
                                      <p:cBhvr>
                                        <p:cTn id="7" dur="1500"/>
                                        <p:tgtEl>
                                          <p:spTgt spid="180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781"/>
                                        </p:tgtEl>
                                        <p:attrNameLst>
                                          <p:attrName>style.visibility</p:attrName>
                                        </p:attrNameLst>
                                      </p:cBhvr>
                                      <p:to>
                                        <p:strVal val="visible"/>
                                      </p:to>
                                    </p:set>
                                    <p:animEffect transition="in" filter="fade">
                                      <p:cBhvr>
                                        <p:cTn id="12" dur="1000"/>
                                        <p:tgtEl>
                                          <p:spTgt spid="1781"/>
                                        </p:tgtEl>
                                      </p:cBhvr>
                                    </p:animEffect>
                                  </p:childTnLst>
                                </p:cTn>
                              </p:par>
                              <p:par>
                                <p:cTn id="13" presetID="10" presetClass="entr" presetSubtype="0" fill="hold" nodeType="withEffect">
                                  <p:stCondLst>
                                    <p:cond delay="0"/>
                                  </p:stCondLst>
                                  <p:childTnLst>
                                    <p:set>
                                      <p:cBhvr>
                                        <p:cTn id="14" dur="1" fill="hold">
                                          <p:stCondLst>
                                            <p:cond delay="0"/>
                                          </p:stCondLst>
                                        </p:cTn>
                                        <p:tgtEl>
                                          <p:spTgt spid="1788"/>
                                        </p:tgtEl>
                                        <p:attrNameLst>
                                          <p:attrName>style.visibility</p:attrName>
                                        </p:attrNameLst>
                                      </p:cBhvr>
                                      <p:to>
                                        <p:strVal val="visible"/>
                                      </p:to>
                                    </p:set>
                                    <p:animEffect transition="in" filter="fade">
                                      <p:cBhvr>
                                        <p:cTn id="15" dur="1000"/>
                                        <p:tgtEl>
                                          <p:spTgt spid="1788"/>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775"/>
                                        </p:tgtEl>
                                        <p:attrNameLst>
                                          <p:attrName>style.visibility</p:attrName>
                                        </p:attrNameLst>
                                      </p:cBhvr>
                                      <p:to>
                                        <p:strVal val="visible"/>
                                      </p:to>
                                    </p:set>
                                    <p:animEffect transition="in" filter="fade">
                                      <p:cBhvr>
                                        <p:cTn id="20" dur="1000"/>
                                        <p:tgtEl>
                                          <p:spTgt spid="1775"/>
                                        </p:tgtEl>
                                      </p:cBhvr>
                                    </p:animEffect>
                                  </p:childTnLst>
                                </p:cTn>
                              </p:par>
                              <p:par>
                                <p:cTn id="21" presetID="10" presetClass="entr" presetSubtype="0" fill="hold" nodeType="withEffect">
                                  <p:stCondLst>
                                    <p:cond delay="0"/>
                                  </p:stCondLst>
                                  <p:childTnLst>
                                    <p:set>
                                      <p:cBhvr>
                                        <p:cTn id="22" dur="1" fill="hold">
                                          <p:stCondLst>
                                            <p:cond delay="0"/>
                                          </p:stCondLst>
                                        </p:cTn>
                                        <p:tgtEl>
                                          <p:spTgt spid="1799"/>
                                        </p:tgtEl>
                                        <p:attrNameLst>
                                          <p:attrName>style.visibility</p:attrName>
                                        </p:attrNameLst>
                                      </p:cBhvr>
                                      <p:to>
                                        <p:strVal val="visible"/>
                                      </p:to>
                                    </p:set>
                                    <p:animEffect transition="in" filter="fade">
                                      <p:cBhvr>
                                        <p:cTn id="23" dur="1000"/>
                                        <p:tgtEl>
                                          <p:spTgt spid="17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815"/>
        <p:cNvGrpSpPr/>
        <p:nvPr/>
      </p:nvGrpSpPr>
      <p:grpSpPr>
        <a:xfrm>
          <a:off x="0" y="0"/>
          <a:ext cx="0" cy="0"/>
          <a:chOff x="0" y="0"/>
          <a:chExt cx="0" cy="0"/>
        </a:xfrm>
      </p:grpSpPr>
      <p:sp>
        <p:nvSpPr>
          <p:cNvPr id="1816" name="Google Shape;1816;p170"/>
          <p:cNvSpPr txBox="1">
            <a:spLocks noGrp="1"/>
          </p:cNvSpPr>
          <p:nvPr>
            <p:ph type="ctrTitle"/>
          </p:nvPr>
        </p:nvSpPr>
        <p:spPr>
          <a:xfrm>
            <a:off x="1138825" y="118575"/>
            <a:ext cx="1553100" cy="8154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2500">
                <a:solidFill>
                  <a:srgbClr val="3077A5"/>
                </a:solidFill>
                <a:latin typeface="Fira Sans Extra Condensed ExtraBold"/>
                <a:ea typeface="Fira Sans Extra Condensed ExtraBold"/>
                <a:cs typeface="Fira Sans Extra Condensed ExtraBold"/>
                <a:sym typeface="Fira Sans Extra Condensed ExtraBold"/>
              </a:rPr>
              <a:t>CONTROL</a:t>
            </a:r>
            <a:endParaRPr sz="3200">
              <a:solidFill>
                <a:srgbClr val="3077A5"/>
              </a:solidFill>
            </a:endParaRPr>
          </a:p>
        </p:txBody>
      </p:sp>
      <p:pic>
        <p:nvPicPr>
          <p:cNvPr id="1817" name="Google Shape;1817;p170"/>
          <p:cNvPicPr preferRelativeResize="0"/>
          <p:nvPr/>
        </p:nvPicPr>
        <p:blipFill rotWithShape="1">
          <a:blip r:embed="rId3">
            <a:alphaModFix/>
          </a:blip>
          <a:srcRect/>
          <a:stretch/>
        </p:blipFill>
        <p:spPr>
          <a:xfrm>
            <a:off x="4185174" y="1822338"/>
            <a:ext cx="4839224" cy="2769500"/>
          </a:xfrm>
          <a:prstGeom prst="rect">
            <a:avLst/>
          </a:prstGeom>
          <a:noFill/>
          <a:ln>
            <a:noFill/>
          </a:ln>
        </p:spPr>
      </p:pic>
      <p:cxnSp>
        <p:nvCxnSpPr>
          <p:cNvPr id="1818" name="Google Shape;1818;p170"/>
          <p:cNvCxnSpPr>
            <a:endCxn id="1819" idx="1"/>
          </p:cNvCxnSpPr>
          <p:nvPr/>
        </p:nvCxnSpPr>
        <p:spPr>
          <a:xfrm rot="10800000" flipH="1">
            <a:off x="3386000" y="882000"/>
            <a:ext cx="982800" cy="748500"/>
          </a:xfrm>
          <a:prstGeom prst="curvedConnector3">
            <a:avLst>
              <a:gd name="adj1" fmla="val 50000"/>
            </a:avLst>
          </a:prstGeom>
          <a:noFill/>
          <a:ln w="28575" cap="flat" cmpd="sng">
            <a:solidFill>
              <a:srgbClr val="7D7D7D"/>
            </a:solidFill>
            <a:prstDash val="solid"/>
            <a:round/>
            <a:headEnd type="none" w="med" len="med"/>
            <a:tailEnd type="stealth" w="med" len="med"/>
          </a:ln>
        </p:spPr>
      </p:cxnSp>
      <p:sp>
        <p:nvSpPr>
          <p:cNvPr id="1820" name="Google Shape;1820;p170"/>
          <p:cNvSpPr txBox="1"/>
          <p:nvPr/>
        </p:nvSpPr>
        <p:spPr>
          <a:xfrm>
            <a:off x="787888" y="1417025"/>
            <a:ext cx="28017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b="1">
                <a:solidFill>
                  <a:srgbClr val="3077A5"/>
                </a:solidFill>
                <a:latin typeface="Anaheim"/>
                <a:ea typeface="Anaheim"/>
                <a:cs typeface="Anaheim"/>
                <a:sym typeface="Anaheim"/>
              </a:rPr>
              <a:t>Constant product filling time</a:t>
            </a:r>
            <a:endParaRPr>
              <a:solidFill>
                <a:srgbClr val="3077A5"/>
              </a:solidFill>
            </a:endParaRPr>
          </a:p>
        </p:txBody>
      </p:sp>
      <p:grpSp>
        <p:nvGrpSpPr>
          <p:cNvPr id="1821" name="Google Shape;1821;p170"/>
          <p:cNvGrpSpPr/>
          <p:nvPr/>
        </p:nvGrpSpPr>
        <p:grpSpPr>
          <a:xfrm>
            <a:off x="-5365825" y="1630650"/>
            <a:ext cx="3922875" cy="3152875"/>
            <a:chOff x="280968" y="1465455"/>
            <a:chExt cx="3603927" cy="2813058"/>
          </a:xfrm>
        </p:grpSpPr>
        <p:grpSp>
          <p:nvGrpSpPr>
            <p:cNvPr id="1822" name="Google Shape;1822;p170"/>
            <p:cNvGrpSpPr/>
            <p:nvPr/>
          </p:nvGrpSpPr>
          <p:grpSpPr>
            <a:xfrm>
              <a:off x="280968" y="1465455"/>
              <a:ext cx="3603927" cy="2813058"/>
              <a:chOff x="810293" y="1377093"/>
              <a:chExt cx="3603927" cy="2813058"/>
            </a:xfrm>
          </p:grpSpPr>
          <p:pic>
            <p:nvPicPr>
              <p:cNvPr id="1823" name="Google Shape;1823;p170"/>
              <p:cNvPicPr preferRelativeResize="0"/>
              <p:nvPr/>
            </p:nvPicPr>
            <p:blipFill>
              <a:blip r:embed="rId4">
                <a:alphaModFix/>
              </a:blip>
              <a:stretch>
                <a:fillRect/>
              </a:stretch>
            </p:blipFill>
            <p:spPr>
              <a:xfrm>
                <a:off x="810293" y="1377093"/>
                <a:ext cx="3603927" cy="2813058"/>
              </a:xfrm>
              <a:prstGeom prst="rect">
                <a:avLst/>
              </a:prstGeom>
              <a:noFill/>
              <a:ln>
                <a:noFill/>
              </a:ln>
            </p:spPr>
          </p:pic>
          <p:sp>
            <p:nvSpPr>
              <p:cNvPr id="1824" name="Google Shape;1824;p170"/>
              <p:cNvSpPr/>
              <p:nvPr/>
            </p:nvSpPr>
            <p:spPr>
              <a:xfrm>
                <a:off x="1086268" y="1881465"/>
                <a:ext cx="312600" cy="17046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5" name="Google Shape;1825;p170"/>
              <p:cNvSpPr/>
              <p:nvPr/>
            </p:nvSpPr>
            <p:spPr>
              <a:xfrm>
                <a:off x="1629269" y="3733973"/>
                <a:ext cx="1823700" cy="3084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6" name="Google Shape;1826;p170"/>
              <p:cNvSpPr/>
              <p:nvPr/>
            </p:nvSpPr>
            <p:spPr>
              <a:xfrm>
                <a:off x="1044653" y="1654082"/>
                <a:ext cx="312600" cy="16365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7" name="Google Shape;1827;p170"/>
              <p:cNvSpPr txBox="1"/>
              <p:nvPr/>
            </p:nvSpPr>
            <p:spPr>
              <a:xfrm>
                <a:off x="1739507" y="3653391"/>
                <a:ext cx="2135700" cy="398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500" b="1">
                    <a:solidFill>
                      <a:srgbClr val="3077A5"/>
                    </a:solidFill>
                    <a:latin typeface="Anaheim"/>
                    <a:ea typeface="Anaheim"/>
                    <a:cs typeface="Anaheim"/>
                    <a:sym typeface="Anaheim"/>
                  </a:rPr>
                  <a:t>Nuts Weight</a:t>
                </a:r>
                <a:r>
                  <a:rPr lang="en" sz="1700" b="1">
                    <a:solidFill>
                      <a:srgbClr val="3077A5"/>
                    </a:solidFill>
                    <a:latin typeface="Anaheim"/>
                    <a:ea typeface="Anaheim"/>
                    <a:cs typeface="Anaheim"/>
                    <a:sym typeface="Anaheim"/>
                  </a:rPr>
                  <a:t>  </a:t>
                </a:r>
                <a:r>
                  <a:rPr lang="en" sz="1600" b="1">
                    <a:solidFill>
                      <a:srgbClr val="3077A5"/>
                    </a:solidFill>
                    <a:latin typeface="Anaheim"/>
                    <a:ea typeface="Anaheim"/>
                    <a:cs typeface="Anaheim"/>
                    <a:sym typeface="Anaheim"/>
                  </a:rPr>
                  <a:t> </a:t>
                </a:r>
                <a:r>
                  <a:rPr lang="en" sz="1200" b="1">
                    <a:solidFill>
                      <a:srgbClr val="3077A5"/>
                    </a:solidFill>
                    <a:latin typeface="Anaheim"/>
                    <a:ea typeface="Anaheim"/>
                    <a:cs typeface="Anaheim"/>
                    <a:sym typeface="Anaheim"/>
                  </a:rPr>
                  <a:t>(Gram/Sec)</a:t>
                </a:r>
                <a:endParaRPr sz="1200" b="1">
                  <a:solidFill>
                    <a:srgbClr val="3077A5"/>
                  </a:solidFill>
                  <a:latin typeface="Anaheim"/>
                  <a:ea typeface="Anaheim"/>
                  <a:cs typeface="Anaheim"/>
                  <a:sym typeface="Anaheim"/>
                </a:endParaRPr>
              </a:p>
            </p:txBody>
          </p:sp>
        </p:grpSp>
        <p:sp>
          <p:nvSpPr>
            <p:cNvPr id="1828" name="Google Shape;1828;p170"/>
            <p:cNvSpPr txBox="1"/>
            <p:nvPr/>
          </p:nvSpPr>
          <p:spPr>
            <a:xfrm rot="-5400000">
              <a:off x="-336519" y="2631179"/>
              <a:ext cx="2142000" cy="3819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500" b="1">
                  <a:solidFill>
                    <a:srgbClr val="3077A5"/>
                  </a:solidFill>
                  <a:latin typeface="Anaheim"/>
                  <a:ea typeface="Anaheim"/>
                  <a:cs typeface="Anaheim"/>
                  <a:sym typeface="Anaheim"/>
                </a:rPr>
                <a:t>Heliex speed  </a:t>
              </a:r>
              <a:r>
                <a:rPr lang="en" sz="1200" b="1">
                  <a:solidFill>
                    <a:srgbClr val="3077A5"/>
                  </a:solidFill>
                  <a:latin typeface="Anaheim"/>
                  <a:ea typeface="Anaheim"/>
                  <a:cs typeface="Anaheim"/>
                  <a:sym typeface="Anaheim"/>
                </a:rPr>
                <a:t>(RPM)</a:t>
              </a:r>
              <a:endParaRPr sz="1200" b="1">
                <a:solidFill>
                  <a:srgbClr val="3077A5"/>
                </a:solidFill>
                <a:latin typeface="Anaheim"/>
                <a:ea typeface="Anaheim"/>
                <a:cs typeface="Anaheim"/>
                <a:sym typeface="Anaheim"/>
              </a:endParaRPr>
            </a:p>
          </p:txBody>
        </p:sp>
      </p:grpSp>
      <p:grpSp>
        <p:nvGrpSpPr>
          <p:cNvPr id="1829" name="Google Shape;1829;p170"/>
          <p:cNvGrpSpPr/>
          <p:nvPr/>
        </p:nvGrpSpPr>
        <p:grpSpPr>
          <a:xfrm>
            <a:off x="743032" y="1447044"/>
            <a:ext cx="340221" cy="340168"/>
            <a:chOff x="3270475" y="1427025"/>
            <a:chExt cx="483200" cy="483125"/>
          </a:xfrm>
        </p:grpSpPr>
        <p:sp>
          <p:nvSpPr>
            <p:cNvPr id="1830" name="Google Shape;1830;p170"/>
            <p:cNvSpPr/>
            <p:nvPr/>
          </p:nvSpPr>
          <p:spPr>
            <a:xfrm>
              <a:off x="3270475" y="1427025"/>
              <a:ext cx="483200" cy="483125"/>
            </a:xfrm>
            <a:custGeom>
              <a:avLst/>
              <a:gdLst/>
              <a:ahLst/>
              <a:cxnLst/>
              <a:rect l="l" t="t" r="r" b="b"/>
              <a:pathLst>
                <a:path w="19328" h="19325" extrusionOk="0">
                  <a:moveTo>
                    <a:pt x="9630" y="1133"/>
                  </a:moveTo>
                  <a:cubicBezTo>
                    <a:pt x="14352" y="1133"/>
                    <a:pt x="18196" y="4943"/>
                    <a:pt x="18196" y="9626"/>
                  </a:cubicBezTo>
                  <a:cubicBezTo>
                    <a:pt x="18196" y="14349"/>
                    <a:pt x="14352" y="18193"/>
                    <a:pt x="9630" y="18193"/>
                  </a:cubicBezTo>
                  <a:cubicBezTo>
                    <a:pt x="4946" y="18193"/>
                    <a:pt x="1136" y="14349"/>
                    <a:pt x="1136" y="9626"/>
                  </a:cubicBezTo>
                  <a:cubicBezTo>
                    <a:pt x="1136" y="4943"/>
                    <a:pt x="4946" y="1133"/>
                    <a:pt x="9630" y="1133"/>
                  </a:cubicBezTo>
                  <a:close/>
                  <a:moveTo>
                    <a:pt x="9641" y="0"/>
                  </a:moveTo>
                  <a:cubicBezTo>
                    <a:pt x="9637" y="0"/>
                    <a:pt x="9633" y="0"/>
                    <a:pt x="9630" y="0"/>
                  </a:cubicBezTo>
                  <a:cubicBezTo>
                    <a:pt x="4312" y="0"/>
                    <a:pt x="4" y="4309"/>
                    <a:pt x="4" y="9626"/>
                  </a:cubicBezTo>
                  <a:cubicBezTo>
                    <a:pt x="1" y="12187"/>
                    <a:pt x="1012" y="14648"/>
                    <a:pt x="2821" y="16465"/>
                  </a:cubicBezTo>
                  <a:cubicBezTo>
                    <a:pt x="4644" y="18310"/>
                    <a:pt x="7063" y="19325"/>
                    <a:pt x="9630" y="19325"/>
                  </a:cubicBezTo>
                  <a:cubicBezTo>
                    <a:pt x="10922" y="19325"/>
                    <a:pt x="12199" y="19065"/>
                    <a:pt x="13389" y="18555"/>
                  </a:cubicBezTo>
                  <a:cubicBezTo>
                    <a:pt x="15711" y="17558"/>
                    <a:pt x="17562" y="15708"/>
                    <a:pt x="18558" y="13386"/>
                  </a:cubicBezTo>
                  <a:cubicBezTo>
                    <a:pt x="19068" y="12196"/>
                    <a:pt x="19328" y="10919"/>
                    <a:pt x="19328" y="9626"/>
                  </a:cubicBezTo>
                  <a:cubicBezTo>
                    <a:pt x="19328" y="7060"/>
                    <a:pt x="18313" y="4641"/>
                    <a:pt x="16469" y="2818"/>
                  </a:cubicBezTo>
                  <a:cubicBezTo>
                    <a:pt x="14654" y="1012"/>
                    <a:pt x="12197" y="0"/>
                    <a:pt x="9641" y="0"/>
                  </a:cubicBezTo>
                  <a:close/>
                </a:path>
              </a:pathLst>
            </a:custGeom>
            <a:solidFill>
              <a:srgbClr val="3077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3077A5"/>
                </a:solidFill>
              </a:endParaRPr>
            </a:p>
          </p:txBody>
        </p:sp>
        <p:sp>
          <p:nvSpPr>
            <p:cNvPr id="1831" name="Google Shape;1831;p170"/>
            <p:cNvSpPr/>
            <p:nvPr/>
          </p:nvSpPr>
          <p:spPr>
            <a:xfrm>
              <a:off x="3497550" y="1596875"/>
              <a:ext cx="87650" cy="141525"/>
            </a:xfrm>
            <a:custGeom>
              <a:avLst/>
              <a:gdLst/>
              <a:ahLst/>
              <a:cxnLst/>
              <a:rect l="l" t="t" r="r" b="b"/>
              <a:pathLst>
                <a:path w="3506" h="5661" extrusionOk="0">
                  <a:moveTo>
                    <a:pt x="2885" y="1"/>
                  </a:moveTo>
                  <a:cubicBezTo>
                    <a:pt x="2740" y="1"/>
                    <a:pt x="2595" y="56"/>
                    <a:pt x="2485" y="166"/>
                  </a:cubicBezTo>
                  <a:lnTo>
                    <a:pt x="220" y="2431"/>
                  </a:lnTo>
                  <a:cubicBezTo>
                    <a:pt x="0" y="2651"/>
                    <a:pt x="0" y="3011"/>
                    <a:pt x="220" y="3231"/>
                  </a:cubicBezTo>
                  <a:lnTo>
                    <a:pt x="2485" y="5496"/>
                  </a:lnTo>
                  <a:cubicBezTo>
                    <a:pt x="2595" y="5606"/>
                    <a:pt x="2740" y="5661"/>
                    <a:pt x="2885" y="5661"/>
                  </a:cubicBezTo>
                  <a:cubicBezTo>
                    <a:pt x="3030" y="5661"/>
                    <a:pt x="3175" y="5606"/>
                    <a:pt x="3285" y="5496"/>
                  </a:cubicBezTo>
                  <a:cubicBezTo>
                    <a:pt x="3506" y="5275"/>
                    <a:pt x="3506" y="4916"/>
                    <a:pt x="3285" y="4695"/>
                  </a:cubicBezTo>
                  <a:lnTo>
                    <a:pt x="1422" y="2832"/>
                  </a:lnTo>
                  <a:lnTo>
                    <a:pt x="3285" y="966"/>
                  </a:lnTo>
                  <a:cubicBezTo>
                    <a:pt x="3506" y="746"/>
                    <a:pt x="3506" y="387"/>
                    <a:pt x="3285" y="166"/>
                  </a:cubicBezTo>
                  <a:cubicBezTo>
                    <a:pt x="3175" y="56"/>
                    <a:pt x="3030" y="1"/>
                    <a:pt x="2885" y="1"/>
                  </a:cubicBezTo>
                  <a:close/>
                </a:path>
              </a:pathLst>
            </a:custGeom>
            <a:solidFill>
              <a:srgbClr val="3077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1832" name="Google Shape;1832;p170"/>
            <p:cNvSpPr/>
            <p:nvPr/>
          </p:nvSpPr>
          <p:spPr>
            <a:xfrm>
              <a:off x="3327100" y="1483625"/>
              <a:ext cx="369975" cy="369925"/>
            </a:xfrm>
            <a:custGeom>
              <a:avLst/>
              <a:gdLst/>
              <a:ahLst/>
              <a:cxnLst/>
              <a:rect l="l" t="t" r="r" b="b"/>
              <a:pathLst>
                <a:path w="14799" h="14797" extrusionOk="0">
                  <a:moveTo>
                    <a:pt x="7929" y="1157"/>
                  </a:moveTo>
                  <a:cubicBezTo>
                    <a:pt x="9206" y="1272"/>
                    <a:pt x="10420" y="1770"/>
                    <a:pt x="11411" y="2589"/>
                  </a:cubicBezTo>
                  <a:lnTo>
                    <a:pt x="11042" y="2957"/>
                  </a:lnTo>
                  <a:cubicBezTo>
                    <a:pt x="10828" y="3180"/>
                    <a:pt x="10831" y="3534"/>
                    <a:pt x="11048" y="3751"/>
                  </a:cubicBezTo>
                  <a:cubicBezTo>
                    <a:pt x="11158" y="3861"/>
                    <a:pt x="11303" y="3916"/>
                    <a:pt x="11448" y="3916"/>
                  </a:cubicBezTo>
                  <a:cubicBezTo>
                    <a:pt x="11590" y="3916"/>
                    <a:pt x="11732" y="3863"/>
                    <a:pt x="11842" y="3757"/>
                  </a:cubicBezTo>
                  <a:lnTo>
                    <a:pt x="12214" y="3389"/>
                  </a:lnTo>
                  <a:cubicBezTo>
                    <a:pt x="13026" y="4349"/>
                    <a:pt x="13524" y="5539"/>
                    <a:pt x="13639" y="6795"/>
                  </a:cubicBezTo>
                  <a:lnTo>
                    <a:pt x="13101" y="6795"/>
                  </a:lnTo>
                  <a:cubicBezTo>
                    <a:pt x="12787" y="6795"/>
                    <a:pt x="12534" y="7048"/>
                    <a:pt x="12534" y="7362"/>
                  </a:cubicBezTo>
                  <a:cubicBezTo>
                    <a:pt x="12534" y="7673"/>
                    <a:pt x="12787" y="7927"/>
                    <a:pt x="13101" y="7927"/>
                  </a:cubicBezTo>
                  <a:lnTo>
                    <a:pt x="13639" y="7927"/>
                  </a:lnTo>
                  <a:cubicBezTo>
                    <a:pt x="13515" y="9198"/>
                    <a:pt x="13005" y="10400"/>
                    <a:pt x="12178" y="11375"/>
                  </a:cubicBezTo>
                  <a:lnTo>
                    <a:pt x="11842" y="11040"/>
                  </a:lnTo>
                  <a:cubicBezTo>
                    <a:pt x="11732" y="10934"/>
                    <a:pt x="11590" y="10881"/>
                    <a:pt x="11448" y="10881"/>
                  </a:cubicBezTo>
                  <a:cubicBezTo>
                    <a:pt x="11303" y="10881"/>
                    <a:pt x="11158" y="10936"/>
                    <a:pt x="11048" y="11046"/>
                  </a:cubicBezTo>
                  <a:cubicBezTo>
                    <a:pt x="10831" y="11264"/>
                    <a:pt x="10828" y="11617"/>
                    <a:pt x="11042" y="11840"/>
                  </a:cubicBezTo>
                  <a:lnTo>
                    <a:pt x="11377" y="12175"/>
                  </a:lnTo>
                  <a:cubicBezTo>
                    <a:pt x="10402" y="13003"/>
                    <a:pt x="9200" y="13513"/>
                    <a:pt x="7929" y="13637"/>
                  </a:cubicBezTo>
                  <a:lnTo>
                    <a:pt x="7929" y="13099"/>
                  </a:lnTo>
                  <a:cubicBezTo>
                    <a:pt x="7929" y="12785"/>
                    <a:pt x="7676" y="12532"/>
                    <a:pt x="7365" y="12532"/>
                  </a:cubicBezTo>
                  <a:cubicBezTo>
                    <a:pt x="7051" y="12532"/>
                    <a:pt x="6797" y="12785"/>
                    <a:pt x="6797" y="13099"/>
                  </a:cubicBezTo>
                  <a:lnTo>
                    <a:pt x="6797" y="13637"/>
                  </a:lnTo>
                  <a:cubicBezTo>
                    <a:pt x="5541" y="13522"/>
                    <a:pt x="4351" y="13024"/>
                    <a:pt x="3391" y="12212"/>
                  </a:cubicBezTo>
                  <a:lnTo>
                    <a:pt x="3759" y="11840"/>
                  </a:lnTo>
                  <a:cubicBezTo>
                    <a:pt x="3974" y="11617"/>
                    <a:pt x="3971" y="11264"/>
                    <a:pt x="3753" y="11046"/>
                  </a:cubicBezTo>
                  <a:cubicBezTo>
                    <a:pt x="3643" y="10936"/>
                    <a:pt x="3499" y="10881"/>
                    <a:pt x="3354" y="10881"/>
                  </a:cubicBezTo>
                  <a:cubicBezTo>
                    <a:pt x="3212" y="10881"/>
                    <a:pt x="3070" y="10934"/>
                    <a:pt x="2959" y="11040"/>
                  </a:cubicBezTo>
                  <a:lnTo>
                    <a:pt x="2591" y="11408"/>
                  </a:lnTo>
                  <a:cubicBezTo>
                    <a:pt x="1773" y="10418"/>
                    <a:pt x="1274" y="9204"/>
                    <a:pt x="1160" y="7927"/>
                  </a:cubicBezTo>
                  <a:lnTo>
                    <a:pt x="1703" y="7927"/>
                  </a:lnTo>
                  <a:cubicBezTo>
                    <a:pt x="2014" y="7927"/>
                    <a:pt x="2268" y="7673"/>
                    <a:pt x="2268" y="7362"/>
                  </a:cubicBezTo>
                  <a:cubicBezTo>
                    <a:pt x="2268" y="7048"/>
                    <a:pt x="2014" y="6795"/>
                    <a:pt x="1703" y="6795"/>
                  </a:cubicBezTo>
                  <a:lnTo>
                    <a:pt x="1163" y="6795"/>
                  </a:lnTo>
                  <a:cubicBezTo>
                    <a:pt x="1274" y="5539"/>
                    <a:pt x="1770" y="4346"/>
                    <a:pt x="2579" y="3377"/>
                  </a:cubicBezTo>
                  <a:lnTo>
                    <a:pt x="2959" y="3757"/>
                  </a:lnTo>
                  <a:cubicBezTo>
                    <a:pt x="3070" y="3863"/>
                    <a:pt x="3212" y="3916"/>
                    <a:pt x="3354" y="3916"/>
                  </a:cubicBezTo>
                  <a:cubicBezTo>
                    <a:pt x="3499" y="3916"/>
                    <a:pt x="3643" y="3861"/>
                    <a:pt x="3753" y="3751"/>
                  </a:cubicBezTo>
                  <a:cubicBezTo>
                    <a:pt x="3971" y="3534"/>
                    <a:pt x="3974" y="3180"/>
                    <a:pt x="3759" y="2957"/>
                  </a:cubicBezTo>
                  <a:lnTo>
                    <a:pt x="3379" y="2577"/>
                  </a:lnTo>
                  <a:cubicBezTo>
                    <a:pt x="4348" y="1767"/>
                    <a:pt x="5541" y="1272"/>
                    <a:pt x="6797" y="1160"/>
                  </a:cubicBezTo>
                  <a:lnTo>
                    <a:pt x="6797" y="1701"/>
                  </a:lnTo>
                  <a:cubicBezTo>
                    <a:pt x="6797" y="2012"/>
                    <a:pt x="7051" y="2266"/>
                    <a:pt x="7365" y="2266"/>
                  </a:cubicBezTo>
                  <a:cubicBezTo>
                    <a:pt x="7676" y="2266"/>
                    <a:pt x="7929" y="2012"/>
                    <a:pt x="7929" y="1701"/>
                  </a:cubicBezTo>
                  <a:lnTo>
                    <a:pt x="7929" y="1157"/>
                  </a:lnTo>
                  <a:close/>
                  <a:moveTo>
                    <a:pt x="7376" y="1"/>
                  </a:moveTo>
                  <a:cubicBezTo>
                    <a:pt x="7372" y="1"/>
                    <a:pt x="7368" y="1"/>
                    <a:pt x="7365" y="1"/>
                  </a:cubicBezTo>
                  <a:cubicBezTo>
                    <a:pt x="5435" y="1"/>
                    <a:pt x="3581" y="759"/>
                    <a:pt x="2210" y="2115"/>
                  </a:cubicBezTo>
                  <a:cubicBezTo>
                    <a:pt x="2174" y="2142"/>
                    <a:pt x="2141" y="2172"/>
                    <a:pt x="2114" y="2208"/>
                  </a:cubicBezTo>
                  <a:cubicBezTo>
                    <a:pt x="761" y="3582"/>
                    <a:pt x="3" y="5433"/>
                    <a:pt x="3" y="7362"/>
                  </a:cubicBezTo>
                  <a:cubicBezTo>
                    <a:pt x="0" y="9322"/>
                    <a:pt x="776" y="11206"/>
                    <a:pt x="2159" y="12598"/>
                  </a:cubicBezTo>
                  <a:lnTo>
                    <a:pt x="2177" y="12616"/>
                  </a:lnTo>
                  <a:lnTo>
                    <a:pt x="2180" y="12619"/>
                  </a:lnTo>
                  <a:lnTo>
                    <a:pt x="2186" y="12625"/>
                  </a:lnTo>
                  <a:cubicBezTo>
                    <a:pt x="3578" y="14023"/>
                    <a:pt x="5414" y="14796"/>
                    <a:pt x="7365" y="14796"/>
                  </a:cubicBezTo>
                  <a:cubicBezTo>
                    <a:pt x="9327" y="14796"/>
                    <a:pt x="11187" y="14017"/>
                    <a:pt x="12603" y="12601"/>
                  </a:cubicBezTo>
                  <a:cubicBezTo>
                    <a:pt x="14019" y="11185"/>
                    <a:pt x="14798" y="9325"/>
                    <a:pt x="14798" y="7362"/>
                  </a:cubicBezTo>
                  <a:cubicBezTo>
                    <a:pt x="14798" y="5415"/>
                    <a:pt x="14028" y="3576"/>
                    <a:pt x="12627" y="2184"/>
                  </a:cubicBezTo>
                  <a:lnTo>
                    <a:pt x="12621" y="2178"/>
                  </a:lnTo>
                  <a:cubicBezTo>
                    <a:pt x="12621" y="2175"/>
                    <a:pt x="12618" y="2175"/>
                    <a:pt x="12618" y="2175"/>
                  </a:cubicBezTo>
                  <a:lnTo>
                    <a:pt x="12600" y="2157"/>
                  </a:lnTo>
                  <a:cubicBezTo>
                    <a:pt x="11211" y="777"/>
                    <a:pt x="9331" y="1"/>
                    <a:pt x="7376" y="1"/>
                  </a:cubicBezTo>
                  <a:close/>
                </a:path>
              </a:pathLst>
            </a:custGeom>
            <a:solidFill>
              <a:srgbClr val="3077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sp>
        <p:nvSpPr>
          <p:cNvPr id="1819" name="Google Shape;1819;p170"/>
          <p:cNvSpPr txBox="1"/>
          <p:nvPr/>
        </p:nvSpPr>
        <p:spPr>
          <a:xfrm>
            <a:off x="4368800" y="674250"/>
            <a:ext cx="2986500" cy="415500"/>
          </a:xfrm>
          <a:prstGeom prst="rect">
            <a:avLst/>
          </a:prstGeom>
          <a:noFill/>
          <a:ln w="19050" cap="flat" cmpd="sng">
            <a:solidFill>
              <a:srgbClr val="939598"/>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 sz="1500" b="1">
                <a:solidFill>
                  <a:srgbClr val="3077A5"/>
                </a:solidFill>
                <a:latin typeface="Fira Sans Extra Condensed"/>
                <a:ea typeface="Fira Sans Extra Condensed"/>
                <a:cs typeface="Fira Sans Extra Condensed"/>
                <a:sym typeface="Fira Sans Extra Condensed"/>
              </a:rPr>
              <a:t> Flow </a:t>
            </a:r>
            <a:r>
              <a:rPr lang="en" sz="1500">
                <a:solidFill>
                  <a:srgbClr val="EBCA37"/>
                </a:solidFill>
                <a:latin typeface="Fira Sans Extra Condensed Medium"/>
                <a:ea typeface="Fira Sans Extra Condensed Medium"/>
                <a:cs typeface="Fira Sans Extra Condensed Medium"/>
                <a:sym typeface="Fira Sans Extra Condensed Medium"/>
              </a:rPr>
              <a:t>(L/S) </a:t>
            </a:r>
            <a:r>
              <a:rPr lang="en" sz="1500">
                <a:solidFill>
                  <a:schemeClr val="dk1"/>
                </a:solidFill>
                <a:latin typeface="Fira Sans Extra Condensed Medium"/>
                <a:ea typeface="Fira Sans Extra Condensed Medium"/>
                <a:cs typeface="Fira Sans Extra Condensed Medium"/>
                <a:sym typeface="Fira Sans Extra Condensed Medium"/>
              </a:rPr>
              <a:t>=</a:t>
            </a:r>
            <a:r>
              <a:rPr lang="en" sz="1500">
                <a:solidFill>
                  <a:srgbClr val="EBCA37"/>
                </a:solidFill>
                <a:latin typeface="Fira Sans Extra Condensed Medium"/>
                <a:ea typeface="Fira Sans Extra Condensed Medium"/>
                <a:cs typeface="Fira Sans Extra Condensed Medium"/>
                <a:sym typeface="Fira Sans Extra Condensed Medium"/>
              </a:rPr>
              <a:t> </a:t>
            </a:r>
            <a:r>
              <a:rPr lang="en" sz="1500" b="1">
                <a:solidFill>
                  <a:srgbClr val="3077A5"/>
                </a:solidFill>
                <a:latin typeface="Fira Sans Extra Condensed"/>
                <a:ea typeface="Fira Sans Extra Condensed"/>
                <a:cs typeface="Fira Sans Extra Condensed"/>
                <a:sym typeface="Fira Sans Extra Condensed"/>
              </a:rPr>
              <a:t>Ꞷ </a:t>
            </a:r>
            <a:r>
              <a:rPr lang="en" sz="1500" b="1">
                <a:solidFill>
                  <a:srgbClr val="DFC344"/>
                </a:solidFill>
                <a:latin typeface="Fira Sans Extra Condensed"/>
                <a:ea typeface="Fira Sans Extra Condensed"/>
                <a:cs typeface="Fira Sans Extra Condensed"/>
                <a:sym typeface="Fira Sans Extra Condensed"/>
              </a:rPr>
              <a:t>(REV/S)</a:t>
            </a:r>
            <a:r>
              <a:rPr lang="en" sz="1500" b="1">
                <a:solidFill>
                  <a:srgbClr val="3077A5"/>
                </a:solidFill>
                <a:latin typeface="Fira Sans Extra Condensed"/>
                <a:ea typeface="Fira Sans Extra Condensed"/>
                <a:cs typeface="Fira Sans Extra Condensed"/>
                <a:sym typeface="Fira Sans Extra Condensed"/>
              </a:rPr>
              <a:t> </a:t>
            </a:r>
            <a:r>
              <a:rPr lang="en" sz="1500" b="1">
                <a:solidFill>
                  <a:schemeClr val="dk1"/>
                </a:solidFill>
                <a:latin typeface="Fira Sans Extra Condensed"/>
                <a:ea typeface="Fira Sans Extra Condensed"/>
                <a:cs typeface="Fira Sans Extra Condensed"/>
                <a:sym typeface="Fira Sans Extra Condensed"/>
              </a:rPr>
              <a:t>x</a:t>
            </a:r>
            <a:r>
              <a:rPr lang="en" sz="1500" b="1">
                <a:solidFill>
                  <a:srgbClr val="3077A5"/>
                </a:solidFill>
                <a:latin typeface="Fira Sans Extra Condensed"/>
                <a:ea typeface="Fira Sans Extra Condensed"/>
                <a:cs typeface="Fira Sans Extra Condensed"/>
                <a:sym typeface="Fira Sans Extra Condensed"/>
              </a:rPr>
              <a:t> V</a:t>
            </a:r>
            <a:r>
              <a:rPr lang="en" sz="1500">
                <a:solidFill>
                  <a:srgbClr val="EBCA37"/>
                </a:solidFill>
                <a:latin typeface="Fira Sans Extra Condensed Medium"/>
                <a:ea typeface="Fira Sans Extra Condensed Medium"/>
                <a:cs typeface="Fira Sans Extra Condensed Medium"/>
                <a:sym typeface="Fira Sans Extra Condensed Medium"/>
              </a:rPr>
              <a:t> (L/REV)</a:t>
            </a:r>
            <a:endParaRPr sz="1500">
              <a:solidFill>
                <a:srgbClr val="EBCA37"/>
              </a:solidFill>
              <a:latin typeface="Fira Sans Extra Condensed Medium"/>
              <a:ea typeface="Fira Sans Extra Condensed Medium"/>
              <a:cs typeface="Fira Sans Extra Condensed Medium"/>
              <a:sym typeface="Fira Sans Extra Condensed Medium"/>
            </a:endParaRPr>
          </a:p>
        </p:txBody>
      </p:sp>
      <p:sp>
        <p:nvSpPr>
          <p:cNvPr id="1833" name="Google Shape;1833;p170"/>
          <p:cNvSpPr txBox="1"/>
          <p:nvPr/>
        </p:nvSpPr>
        <p:spPr>
          <a:xfrm>
            <a:off x="7901800" y="3257850"/>
            <a:ext cx="571800" cy="5694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2500">
                <a:solidFill>
                  <a:srgbClr val="3077A5"/>
                </a:solidFill>
                <a:latin typeface="Fira Sans Extra Condensed Medium"/>
                <a:ea typeface="Fira Sans Extra Condensed Medium"/>
                <a:cs typeface="Fira Sans Extra Condensed Medium"/>
                <a:sym typeface="Fira Sans Extra Condensed Medium"/>
              </a:rPr>
              <a:t>S-1</a:t>
            </a:r>
            <a:endParaRPr sz="2200">
              <a:solidFill>
                <a:srgbClr val="3077A5"/>
              </a:solidFill>
              <a:latin typeface="Roboto"/>
              <a:ea typeface="Roboto"/>
              <a:cs typeface="Roboto"/>
              <a:sym typeface="Roboto"/>
            </a:endParaRPr>
          </a:p>
        </p:txBody>
      </p:sp>
      <p:sp>
        <p:nvSpPr>
          <p:cNvPr id="1834" name="Google Shape;1834;p170"/>
          <p:cNvSpPr txBox="1"/>
          <p:nvPr/>
        </p:nvSpPr>
        <p:spPr>
          <a:xfrm>
            <a:off x="5646225" y="1967250"/>
            <a:ext cx="611400" cy="5694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2500">
                <a:solidFill>
                  <a:srgbClr val="3077A5"/>
                </a:solidFill>
                <a:latin typeface="Fira Sans Extra Condensed Medium"/>
                <a:ea typeface="Fira Sans Extra Condensed Medium"/>
                <a:cs typeface="Fira Sans Extra Condensed Medium"/>
                <a:sym typeface="Fira Sans Extra Condensed Medium"/>
              </a:rPr>
              <a:t>T-1</a:t>
            </a:r>
            <a:endParaRPr sz="2200">
              <a:solidFill>
                <a:srgbClr val="3077A5"/>
              </a:solidFill>
              <a:latin typeface="Roboto"/>
              <a:ea typeface="Roboto"/>
              <a:cs typeface="Roboto"/>
              <a:sym typeface="Roboto"/>
            </a:endParaRPr>
          </a:p>
        </p:txBody>
      </p:sp>
      <p:grpSp>
        <p:nvGrpSpPr>
          <p:cNvPr id="1835" name="Google Shape;1835;p170"/>
          <p:cNvGrpSpPr/>
          <p:nvPr/>
        </p:nvGrpSpPr>
        <p:grpSpPr>
          <a:xfrm>
            <a:off x="527324" y="219737"/>
            <a:ext cx="611489" cy="613115"/>
            <a:chOff x="-44528075" y="1982825"/>
            <a:chExt cx="300900" cy="301700"/>
          </a:xfrm>
        </p:grpSpPr>
        <p:sp>
          <p:nvSpPr>
            <p:cNvPr id="1836" name="Google Shape;1836;p170"/>
            <p:cNvSpPr/>
            <p:nvPr/>
          </p:nvSpPr>
          <p:spPr>
            <a:xfrm>
              <a:off x="-44528075" y="1982825"/>
              <a:ext cx="300900" cy="301700"/>
            </a:xfrm>
            <a:custGeom>
              <a:avLst/>
              <a:gdLst/>
              <a:ahLst/>
              <a:cxnLst/>
              <a:rect l="l" t="t" r="r" b="b"/>
              <a:pathLst>
                <a:path w="12036" h="12068" extrusionOk="0">
                  <a:moveTo>
                    <a:pt x="9547" y="2175"/>
                  </a:moveTo>
                  <a:cubicBezTo>
                    <a:pt x="9736" y="2175"/>
                    <a:pt x="9893" y="2332"/>
                    <a:pt x="9893" y="2521"/>
                  </a:cubicBezTo>
                  <a:lnTo>
                    <a:pt x="9893" y="9547"/>
                  </a:lnTo>
                  <a:cubicBezTo>
                    <a:pt x="9893" y="9736"/>
                    <a:pt x="9736" y="9893"/>
                    <a:pt x="9547" y="9893"/>
                  </a:cubicBezTo>
                  <a:lnTo>
                    <a:pt x="2552" y="9893"/>
                  </a:lnTo>
                  <a:cubicBezTo>
                    <a:pt x="2332" y="9893"/>
                    <a:pt x="2206" y="9736"/>
                    <a:pt x="2206" y="9547"/>
                  </a:cubicBezTo>
                  <a:lnTo>
                    <a:pt x="2206" y="2521"/>
                  </a:lnTo>
                  <a:cubicBezTo>
                    <a:pt x="2206" y="2332"/>
                    <a:pt x="2332" y="2175"/>
                    <a:pt x="2552" y="2175"/>
                  </a:cubicBezTo>
                  <a:close/>
                  <a:moveTo>
                    <a:pt x="3183" y="1"/>
                  </a:moveTo>
                  <a:cubicBezTo>
                    <a:pt x="2994" y="1"/>
                    <a:pt x="2836" y="158"/>
                    <a:pt x="2836" y="347"/>
                  </a:cubicBezTo>
                  <a:lnTo>
                    <a:pt x="2836" y="1419"/>
                  </a:lnTo>
                  <a:lnTo>
                    <a:pt x="2458" y="1419"/>
                  </a:lnTo>
                  <a:cubicBezTo>
                    <a:pt x="1891" y="1419"/>
                    <a:pt x="1418" y="1891"/>
                    <a:pt x="1418" y="2490"/>
                  </a:cubicBezTo>
                  <a:lnTo>
                    <a:pt x="1418" y="2836"/>
                  </a:lnTo>
                  <a:lnTo>
                    <a:pt x="347" y="2836"/>
                  </a:lnTo>
                  <a:cubicBezTo>
                    <a:pt x="158" y="2836"/>
                    <a:pt x="1" y="2994"/>
                    <a:pt x="1" y="3183"/>
                  </a:cubicBezTo>
                  <a:cubicBezTo>
                    <a:pt x="1" y="3372"/>
                    <a:pt x="158" y="3529"/>
                    <a:pt x="347" y="3529"/>
                  </a:cubicBezTo>
                  <a:lnTo>
                    <a:pt x="1418" y="3529"/>
                  </a:lnTo>
                  <a:lnTo>
                    <a:pt x="1418" y="4254"/>
                  </a:lnTo>
                  <a:lnTo>
                    <a:pt x="347" y="4254"/>
                  </a:lnTo>
                  <a:cubicBezTo>
                    <a:pt x="158" y="4254"/>
                    <a:pt x="1" y="4412"/>
                    <a:pt x="1" y="4601"/>
                  </a:cubicBezTo>
                  <a:cubicBezTo>
                    <a:pt x="1" y="4821"/>
                    <a:pt x="158" y="4979"/>
                    <a:pt x="347" y="4979"/>
                  </a:cubicBezTo>
                  <a:lnTo>
                    <a:pt x="1418" y="4979"/>
                  </a:lnTo>
                  <a:lnTo>
                    <a:pt x="1418" y="5672"/>
                  </a:lnTo>
                  <a:lnTo>
                    <a:pt x="347" y="5672"/>
                  </a:lnTo>
                  <a:cubicBezTo>
                    <a:pt x="158" y="5672"/>
                    <a:pt x="1" y="5829"/>
                    <a:pt x="1" y="6018"/>
                  </a:cubicBezTo>
                  <a:cubicBezTo>
                    <a:pt x="1" y="6239"/>
                    <a:pt x="158" y="6396"/>
                    <a:pt x="347" y="6396"/>
                  </a:cubicBezTo>
                  <a:lnTo>
                    <a:pt x="1418" y="6396"/>
                  </a:lnTo>
                  <a:lnTo>
                    <a:pt x="1418" y="7090"/>
                  </a:lnTo>
                  <a:lnTo>
                    <a:pt x="347" y="7090"/>
                  </a:lnTo>
                  <a:cubicBezTo>
                    <a:pt x="158" y="7090"/>
                    <a:pt x="1" y="7247"/>
                    <a:pt x="1" y="7436"/>
                  </a:cubicBezTo>
                  <a:cubicBezTo>
                    <a:pt x="1" y="7657"/>
                    <a:pt x="158" y="7814"/>
                    <a:pt x="347" y="7814"/>
                  </a:cubicBezTo>
                  <a:lnTo>
                    <a:pt x="1418" y="7814"/>
                  </a:lnTo>
                  <a:lnTo>
                    <a:pt x="1418" y="8507"/>
                  </a:lnTo>
                  <a:lnTo>
                    <a:pt x="347" y="8507"/>
                  </a:lnTo>
                  <a:cubicBezTo>
                    <a:pt x="158" y="8507"/>
                    <a:pt x="1" y="8665"/>
                    <a:pt x="1" y="8854"/>
                  </a:cubicBezTo>
                  <a:cubicBezTo>
                    <a:pt x="1" y="9074"/>
                    <a:pt x="158" y="9232"/>
                    <a:pt x="347" y="9232"/>
                  </a:cubicBezTo>
                  <a:lnTo>
                    <a:pt x="1418" y="9232"/>
                  </a:lnTo>
                  <a:lnTo>
                    <a:pt x="1418" y="9578"/>
                  </a:lnTo>
                  <a:cubicBezTo>
                    <a:pt x="1418" y="10177"/>
                    <a:pt x="1891" y="10650"/>
                    <a:pt x="2458" y="10650"/>
                  </a:cubicBezTo>
                  <a:lnTo>
                    <a:pt x="2836" y="10650"/>
                  </a:lnTo>
                  <a:lnTo>
                    <a:pt x="2836" y="11689"/>
                  </a:lnTo>
                  <a:cubicBezTo>
                    <a:pt x="2836" y="11910"/>
                    <a:pt x="2994" y="12067"/>
                    <a:pt x="3183" y="12067"/>
                  </a:cubicBezTo>
                  <a:cubicBezTo>
                    <a:pt x="3372" y="12067"/>
                    <a:pt x="3529" y="11910"/>
                    <a:pt x="3529" y="11689"/>
                  </a:cubicBezTo>
                  <a:lnTo>
                    <a:pt x="3529" y="10555"/>
                  </a:lnTo>
                  <a:lnTo>
                    <a:pt x="4254" y="10555"/>
                  </a:lnTo>
                  <a:lnTo>
                    <a:pt x="4254" y="11626"/>
                  </a:lnTo>
                  <a:cubicBezTo>
                    <a:pt x="4254" y="11815"/>
                    <a:pt x="4411" y="11973"/>
                    <a:pt x="4600" y="11973"/>
                  </a:cubicBezTo>
                  <a:cubicBezTo>
                    <a:pt x="4789" y="11973"/>
                    <a:pt x="4947" y="11815"/>
                    <a:pt x="4947" y="11626"/>
                  </a:cubicBezTo>
                  <a:lnTo>
                    <a:pt x="4947" y="10555"/>
                  </a:lnTo>
                  <a:lnTo>
                    <a:pt x="5671" y="10555"/>
                  </a:lnTo>
                  <a:lnTo>
                    <a:pt x="5671" y="11626"/>
                  </a:lnTo>
                  <a:cubicBezTo>
                    <a:pt x="5671" y="11815"/>
                    <a:pt x="5829" y="11973"/>
                    <a:pt x="6018" y="11973"/>
                  </a:cubicBezTo>
                  <a:cubicBezTo>
                    <a:pt x="6207" y="11973"/>
                    <a:pt x="6365" y="11815"/>
                    <a:pt x="6365" y="11626"/>
                  </a:cubicBezTo>
                  <a:lnTo>
                    <a:pt x="6365" y="10555"/>
                  </a:lnTo>
                  <a:lnTo>
                    <a:pt x="7089" y="10555"/>
                  </a:lnTo>
                  <a:lnTo>
                    <a:pt x="7089" y="11626"/>
                  </a:lnTo>
                  <a:cubicBezTo>
                    <a:pt x="7089" y="11815"/>
                    <a:pt x="7247" y="11973"/>
                    <a:pt x="7436" y="11973"/>
                  </a:cubicBezTo>
                  <a:cubicBezTo>
                    <a:pt x="7625" y="11973"/>
                    <a:pt x="7782" y="11815"/>
                    <a:pt x="7782" y="11626"/>
                  </a:cubicBezTo>
                  <a:lnTo>
                    <a:pt x="7782" y="10555"/>
                  </a:lnTo>
                  <a:lnTo>
                    <a:pt x="8507" y="10555"/>
                  </a:lnTo>
                  <a:lnTo>
                    <a:pt x="8507" y="11626"/>
                  </a:lnTo>
                  <a:cubicBezTo>
                    <a:pt x="8507" y="11815"/>
                    <a:pt x="8664" y="11973"/>
                    <a:pt x="8853" y="11973"/>
                  </a:cubicBezTo>
                  <a:cubicBezTo>
                    <a:pt x="9042" y="11973"/>
                    <a:pt x="9200" y="11815"/>
                    <a:pt x="9200" y="11626"/>
                  </a:cubicBezTo>
                  <a:lnTo>
                    <a:pt x="9200" y="10555"/>
                  </a:lnTo>
                  <a:lnTo>
                    <a:pt x="9547" y="10555"/>
                  </a:lnTo>
                  <a:cubicBezTo>
                    <a:pt x="10145" y="10555"/>
                    <a:pt x="10618" y="10082"/>
                    <a:pt x="10618" y="9484"/>
                  </a:cubicBezTo>
                  <a:lnTo>
                    <a:pt x="10618" y="9137"/>
                  </a:lnTo>
                  <a:lnTo>
                    <a:pt x="11689" y="9137"/>
                  </a:lnTo>
                  <a:cubicBezTo>
                    <a:pt x="11878" y="9137"/>
                    <a:pt x="12035" y="8980"/>
                    <a:pt x="12035" y="8791"/>
                  </a:cubicBezTo>
                  <a:cubicBezTo>
                    <a:pt x="12035" y="8602"/>
                    <a:pt x="11878" y="8444"/>
                    <a:pt x="11689" y="8444"/>
                  </a:cubicBezTo>
                  <a:lnTo>
                    <a:pt x="10618" y="8444"/>
                  </a:lnTo>
                  <a:lnTo>
                    <a:pt x="10618" y="7720"/>
                  </a:lnTo>
                  <a:lnTo>
                    <a:pt x="11689" y="7720"/>
                  </a:lnTo>
                  <a:cubicBezTo>
                    <a:pt x="11878" y="7720"/>
                    <a:pt x="12035" y="7562"/>
                    <a:pt x="12035" y="7373"/>
                  </a:cubicBezTo>
                  <a:cubicBezTo>
                    <a:pt x="12035" y="7153"/>
                    <a:pt x="11878" y="6995"/>
                    <a:pt x="11689" y="6995"/>
                  </a:cubicBezTo>
                  <a:lnTo>
                    <a:pt x="10618" y="6995"/>
                  </a:lnTo>
                  <a:lnTo>
                    <a:pt x="10618" y="6302"/>
                  </a:lnTo>
                  <a:lnTo>
                    <a:pt x="11689" y="6302"/>
                  </a:lnTo>
                  <a:cubicBezTo>
                    <a:pt x="11878" y="6302"/>
                    <a:pt x="12035" y="6144"/>
                    <a:pt x="12035" y="5955"/>
                  </a:cubicBezTo>
                  <a:cubicBezTo>
                    <a:pt x="12035" y="5735"/>
                    <a:pt x="11878" y="5577"/>
                    <a:pt x="11689" y="5577"/>
                  </a:cubicBezTo>
                  <a:lnTo>
                    <a:pt x="10618" y="5577"/>
                  </a:lnTo>
                  <a:lnTo>
                    <a:pt x="10618" y="4884"/>
                  </a:lnTo>
                  <a:lnTo>
                    <a:pt x="11689" y="4884"/>
                  </a:lnTo>
                  <a:lnTo>
                    <a:pt x="11689" y="4979"/>
                  </a:lnTo>
                  <a:cubicBezTo>
                    <a:pt x="11878" y="4979"/>
                    <a:pt x="12035" y="4821"/>
                    <a:pt x="12035" y="4601"/>
                  </a:cubicBezTo>
                  <a:cubicBezTo>
                    <a:pt x="12035" y="4412"/>
                    <a:pt x="11878" y="4254"/>
                    <a:pt x="11689" y="4254"/>
                  </a:cubicBezTo>
                  <a:lnTo>
                    <a:pt x="10618" y="4254"/>
                  </a:lnTo>
                  <a:lnTo>
                    <a:pt x="10618" y="3529"/>
                  </a:lnTo>
                  <a:lnTo>
                    <a:pt x="11689" y="3529"/>
                  </a:lnTo>
                  <a:cubicBezTo>
                    <a:pt x="11878" y="3529"/>
                    <a:pt x="12035" y="3372"/>
                    <a:pt x="12035" y="3183"/>
                  </a:cubicBezTo>
                  <a:cubicBezTo>
                    <a:pt x="12035" y="2994"/>
                    <a:pt x="11878" y="2836"/>
                    <a:pt x="11689" y="2836"/>
                  </a:cubicBezTo>
                  <a:lnTo>
                    <a:pt x="10618" y="2836"/>
                  </a:lnTo>
                  <a:lnTo>
                    <a:pt x="10618" y="2490"/>
                  </a:lnTo>
                  <a:cubicBezTo>
                    <a:pt x="10618" y="1891"/>
                    <a:pt x="10145" y="1419"/>
                    <a:pt x="9547" y="1419"/>
                  </a:cubicBezTo>
                  <a:lnTo>
                    <a:pt x="9200" y="1419"/>
                  </a:lnTo>
                  <a:lnTo>
                    <a:pt x="9200" y="347"/>
                  </a:lnTo>
                  <a:cubicBezTo>
                    <a:pt x="9200" y="158"/>
                    <a:pt x="9042" y="1"/>
                    <a:pt x="8853" y="1"/>
                  </a:cubicBezTo>
                  <a:cubicBezTo>
                    <a:pt x="8664" y="1"/>
                    <a:pt x="8507" y="158"/>
                    <a:pt x="8507" y="347"/>
                  </a:cubicBezTo>
                  <a:lnTo>
                    <a:pt x="8507" y="1419"/>
                  </a:lnTo>
                  <a:lnTo>
                    <a:pt x="7782" y="1419"/>
                  </a:lnTo>
                  <a:lnTo>
                    <a:pt x="7782" y="347"/>
                  </a:lnTo>
                  <a:cubicBezTo>
                    <a:pt x="7782" y="158"/>
                    <a:pt x="7625" y="1"/>
                    <a:pt x="7436" y="1"/>
                  </a:cubicBezTo>
                  <a:cubicBezTo>
                    <a:pt x="7247" y="1"/>
                    <a:pt x="7089" y="158"/>
                    <a:pt x="7089" y="347"/>
                  </a:cubicBezTo>
                  <a:lnTo>
                    <a:pt x="7089" y="1419"/>
                  </a:lnTo>
                  <a:lnTo>
                    <a:pt x="6365" y="1419"/>
                  </a:lnTo>
                  <a:lnTo>
                    <a:pt x="6365" y="347"/>
                  </a:lnTo>
                  <a:cubicBezTo>
                    <a:pt x="6365" y="158"/>
                    <a:pt x="6207" y="1"/>
                    <a:pt x="6018" y="1"/>
                  </a:cubicBezTo>
                  <a:cubicBezTo>
                    <a:pt x="5829" y="1"/>
                    <a:pt x="5671" y="158"/>
                    <a:pt x="5671" y="347"/>
                  </a:cubicBezTo>
                  <a:lnTo>
                    <a:pt x="5671" y="1419"/>
                  </a:lnTo>
                  <a:lnTo>
                    <a:pt x="4947" y="1419"/>
                  </a:lnTo>
                  <a:lnTo>
                    <a:pt x="4947" y="347"/>
                  </a:lnTo>
                  <a:cubicBezTo>
                    <a:pt x="4947" y="158"/>
                    <a:pt x="4789" y="1"/>
                    <a:pt x="4600" y="1"/>
                  </a:cubicBezTo>
                  <a:cubicBezTo>
                    <a:pt x="4411" y="1"/>
                    <a:pt x="4254" y="158"/>
                    <a:pt x="4254" y="347"/>
                  </a:cubicBezTo>
                  <a:lnTo>
                    <a:pt x="4254" y="1419"/>
                  </a:lnTo>
                  <a:lnTo>
                    <a:pt x="3529" y="1419"/>
                  </a:lnTo>
                  <a:lnTo>
                    <a:pt x="3529" y="347"/>
                  </a:lnTo>
                  <a:cubicBezTo>
                    <a:pt x="3529" y="158"/>
                    <a:pt x="3372" y="1"/>
                    <a:pt x="3183" y="1"/>
                  </a:cubicBezTo>
                  <a:close/>
                </a:path>
              </a:pathLst>
            </a:custGeom>
            <a:solidFill>
              <a:srgbClr val="3077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7" name="Google Shape;1837;p170"/>
            <p:cNvSpPr/>
            <p:nvPr/>
          </p:nvSpPr>
          <p:spPr>
            <a:xfrm>
              <a:off x="-44455600" y="2053725"/>
              <a:ext cx="17350" cy="18125"/>
            </a:xfrm>
            <a:custGeom>
              <a:avLst/>
              <a:gdLst/>
              <a:ahLst/>
              <a:cxnLst/>
              <a:rect l="l" t="t" r="r" b="b"/>
              <a:pathLst>
                <a:path w="694" h="725" extrusionOk="0">
                  <a:moveTo>
                    <a:pt x="347" y="0"/>
                  </a:moveTo>
                  <a:cubicBezTo>
                    <a:pt x="158" y="0"/>
                    <a:pt x="0" y="158"/>
                    <a:pt x="0" y="347"/>
                  </a:cubicBezTo>
                  <a:cubicBezTo>
                    <a:pt x="0" y="567"/>
                    <a:pt x="158" y="725"/>
                    <a:pt x="347" y="725"/>
                  </a:cubicBezTo>
                  <a:cubicBezTo>
                    <a:pt x="536" y="725"/>
                    <a:pt x="693" y="567"/>
                    <a:pt x="693" y="347"/>
                  </a:cubicBezTo>
                  <a:cubicBezTo>
                    <a:pt x="693" y="158"/>
                    <a:pt x="536" y="0"/>
                    <a:pt x="347" y="0"/>
                  </a:cubicBezTo>
                  <a:close/>
                </a:path>
              </a:pathLst>
            </a:custGeom>
            <a:solidFill>
              <a:srgbClr val="3077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8" name="Google Shape;1838;p170"/>
            <p:cNvSpPr/>
            <p:nvPr/>
          </p:nvSpPr>
          <p:spPr>
            <a:xfrm>
              <a:off x="-44455600" y="2194700"/>
              <a:ext cx="17350" cy="17350"/>
            </a:xfrm>
            <a:custGeom>
              <a:avLst/>
              <a:gdLst/>
              <a:ahLst/>
              <a:cxnLst/>
              <a:rect l="l" t="t" r="r" b="b"/>
              <a:pathLst>
                <a:path w="694" h="694" extrusionOk="0">
                  <a:moveTo>
                    <a:pt x="347" y="1"/>
                  </a:moveTo>
                  <a:cubicBezTo>
                    <a:pt x="158" y="1"/>
                    <a:pt x="0" y="158"/>
                    <a:pt x="0" y="347"/>
                  </a:cubicBezTo>
                  <a:cubicBezTo>
                    <a:pt x="0" y="536"/>
                    <a:pt x="158" y="694"/>
                    <a:pt x="347" y="694"/>
                  </a:cubicBezTo>
                  <a:cubicBezTo>
                    <a:pt x="536" y="694"/>
                    <a:pt x="693" y="536"/>
                    <a:pt x="693" y="347"/>
                  </a:cubicBezTo>
                  <a:cubicBezTo>
                    <a:pt x="693" y="158"/>
                    <a:pt x="536" y="1"/>
                    <a:pt x="347" y="1"/>
                  </a:cubicBezTo>
                  <a:close/>
                </a:path>
              </a:pathLst>
            </a:custGeom>
            <a:solidFill>
              <a:srgbClr val="3077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9" name="Google Shape;1839;p170"/>
            <p:cNvSpPr/>
            <p:nvPr/>
          </p:nvSpPr>
          <p:spPr>
            <a:xfrm>
              <a:off x="-44314625" y="2194700"/>
              <a:ext cx="17350" cy="17350"/>
            </a:xfrm>
            <a:custGeom>
              <a:avLst/>
              <a:gdLst/>
              <a:ahLst/>
              <a:cxnLst/>
              <a:rect l="l" t="t" r="r" b="b"/>
              <a:pathLst>
                <a:path w="694" h="694" extrusionOk="0">
                  <a:moveTo>
                    <a:pt x="347" y="1"/>
                  </a:moveTo>
                  <a:cubicBezTo>
                    <a:pt x="158" y="1"/>
                    <a:pt x="0" y="158"/>
                    <a:pt x="0" y="347"/>
                  </a:cubicBezTo>
                  <a:cubicBezTo>
                    <a:pt x="0" y="536"/>
                    <a:pt x="158" y="694"/>
                    <a:pt x="347" y="694"/>
                  </a:cubicBezTo>
                  <a:cubicBezTo>
                    <a:pt x="536" y="694"/>
                    <a:pt x="694" y="536"/>
                    <a:pt x="694" y="347"/>
                  </a:cubicBezTo>
                  <a:cubicBezTo>
                    <a:pt x="694" y="158"/>
                    <a:pt x="536" y="1"/>
                    <a:pt x="347" y="1"/>
                  </a:cubicBezTo>
                  <a:close/>
                </a:path>
              </a:pathLst>
            </a:custGeom>
            <a:solidFill>
              <a:srgbClr val="3077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0" name="Google Shape;1840;p170"/>
            <p:cNvSpPr/>
            <p:nvPr/>
          </p:nvSpPr>
          <p:spPr>
            <a:xfrm>
              <a:off x="-44314625" y="2053725"/>
              <a:ext cx="17350" cy="18125"/>
            </a:xfrm>
            <a:custGeom>
              <a:avLst/>
              <a:gdLst/>
              <a:ahLst/>
              <a:cxnLst/>
              <a:rect l="l" t="t" r="r" b="b"/>
              <a:pathLst>
                <a:path w="694" h="725" extrusionOk="0">
                  <a:moveTo>
                    <a:pt x="347" y="0"/>
                  </a:moveTo>
                  <a:cubicBezTo>
                    <a:pt x="158" y="0"/>
                    <a:pt x="0" y="158"/>
                    <a:pt x="0" y="347"/>
                  </a:cubicBezTo>
                  <a:cubicBezTo>
                    <a:pt x="0" y="536"/>
                    <a:pt x="158" y="725"/>
                    <a:pt x="347" y="725"/>
                  </a:cubicBezTo>
                  <a:cubicBezTo>
                    <a:pt x="536" y="725"/>
                    <a:pt x="694" y="536"/>
                    <a:pt x="694" y="347"/>
                  </a:cubicBezTo>
                  <a:cubicBezTo>
                    <a:pt x="694" y="158"/>
                    <a:pt x="536" y="0"/>
                    <a:pt x="347" y="0"/>
                  </a:cubicBezTo>
                  <a:close/>
                </a:path>
              </a:pathLst>
            </a:custGeom>
            <a:solidFill>
              <a:srgbClr val="3077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1" name="Google Shape;1841;p170"/>
            <p:cNvSpPr/>
            <p:nvPr/>
          </p:nvSpPr>
          <p:spPr>
            <a:xfrm>
              <a:off x="-44447725" y="2062375"/>
              <a:ext cx="143350" cy="140225"/>
            </a:xfrm>
            <a:custGeom>
              <a:avLst/>
              <a:gdLst/>
              <a:ahLst/>
              <a:cxnLst/>
              <a:rect l="l" t="t" r="r" b="b"/>
              <a:pathLst>
                <a:path w="5734" h="5609" extrusionOk="0">
                  <a:moveTo>
                    <a:pt x="3182" y="757"/>
                  </a:moveTo>
                  <a:lnTo>
                    <a:pt x="3182" y="883"/>
                  </a:lnTo>
                  <a:cubicBezTo>
                    <a:pt x="3182" y="1041"/>
                    <a:pt x="3277" y="1167"/>
                    <a:pt x="3434" y="1198"/>
                  </a:cubicBezTo>
                  <a:cubicBezTo>
                    <a:pt x="3623" y="1261"/>
                    <a:pt x="3812" y="1387"/>
                    <a:pt x="3970" y="1513"/>
                  </a:cubicBezTo>
                  <a:cubicBezTo>
                    <a:pt x="4049" y="1553"/>
                    <a:pt x="4142" y="1593"/>
                    <a:pt x="4231" y="1593"/>
                  </a:cubicBezTo>
                  <a:cubicBezTo>
                    <a:pt x="4282" y="1593"/>
                    <a:pt x="4333" y="1579"/>
                    <a:pt x="4379" y="1545"/>
                  </a:cubicBezTo>
                  <a:lnTo>
                    <a:pt x="4505" y="1482"/>
                  </a:lnTo>
                  <a:lnTo>
                    <a:pt x="4852" y="2049"/>
                  </a:lnTo>
                  <a:lnTo>
                    <a:pt x="4726" y="2143"/>
                  </a:lnTo>
                  <a:cubicBezTo>
                    <a:pt x="4600" y="2206"/>
                    <a:pt x="4537" y="2364"/>
                    <a:pt x="4568" y="2490"/>
                  </a:cubicBezTo>
                  <a:cubicBezTo>
                    <a:pt x="4600" y="2710"/>
                    <a:pt x="4600" y="2899"/>
                    <a:pt x="4568" y="3120"/>
                  </a:cubicBezTo>
                  <a:cubicBezTo>
                    <a:pt x="4537" y="3277"/>
                    <a:pt x="4600" y="3403"/>
                    <a:pt x="4726" y="3466"/>
                  </a:cubicBezTo>
                  <a:lnTo>
                    <a:pt x="4852" y="3561"/>
                  </a:lnTo>
                  <a:lnTo>
                    <a:pt x="4505" y="4128"/>
                  </a:lnTo>
                  <a:lnTo>
                    <a:pt x="4379" y="4065"/>
                  </a:lnTo>
                  <a:cubicBezTo>
                    <a:pt x="4323" y="4037"/>
                    <a:pt x="4260" y="4021"/>
                    <a:pt x="4196" y="4021"/>
                  </a:cubicBezTo>
                  <a:cubicBezTo>
                    <a:pt x="4118" y="4021"/>
                    <a:pt x="4039" y="4044"/>
                    <a:pt x="3970" y="4097"/>
                  </a:cubicBezTo>
                  <a:cubicBezTo>
                    <a:pt x="3812" y="4254"/>
                    <a:pt x="3623" y="4349"/>
                    <a:pt x="3434" y="4412"/>
                  </a:cubicBezTo>
                  <a:cubicBezTo>
                    <a:pt x="3277" y="4475"/>
                    <a:pt x="3182" y="4632"/>
                    <a:pt x="3182" y="4727"/>
                  </a:cubicBezTo>
                  <a:lnTo>
                    <a:pt x="3182" y="4853"/>
                  </a:lnTo>
                  <a:lnTo>
                    <a:pt x="2489" y="4853"/>
                  </a:lnTo>
                  <a:lnTo>
                    <a:pt x="2489" y="4727"/>
                  </a:lnTo>
                  <a:cubicBezTo>
                    <a:pt x="2489" y="4569"/>
                    <a:pt x="2394" y="4475"/>
                    <a:pt x="2237" y="4412"/>
                  </a:cubicBezTo>
                  <a:cubicBezTo>
                    <a:pt x="2048" y="4349"/>
                    <a:pt x="1859" y="4223"/>
                    <a:pt x="1701" y="4097"/>
                  </a:cubicBezTo>
                  <a:cubicBezTo>
                    <a:pt x="1622" y="4057"/>
                    <a:pt x="1529" y="4017"/>
                    <a:pt x="1440" y="4017"/>
                  </a:cubicBezTo>
                  <a:cubicBezTo>
                    <a:pt x="1389" y="4017"/>
                    <a:pt x="1338" y="4030"/>
                    <a:pt x="1292" y="4065"/>
                  </a:cubicBezTo>
                  <a:lnTo>
                    <a:pt x="1166" y="4128"/>
                  </a:lnTo>
                  <a:lnTo>
                    <a:pt x="819" y="3561"/>
                  </a:lnTo>
                  <a:lnTo>
                    <a:pt x="945" y="3466"/>
                  </a:lnTo>
                  <a:cubicBezTo>
                    <a:pt x="1071" y="3403"/>
                    <a:pt x="1134" y="3246"/>
                    <a:pt x="1103" y="3120"/>
                  </a:cubicBezTo>
                  <a:cubicBezTo>
                    <a:pt x="1071" y="2899"/>
                    <a:pt x="1071" y="2710"/>
                    <a:pt x="1103" y="2490"/>
                  </a:cubicBezTo>
                  <a:cubicBezTo>
                    <a:pt x="1134" y="2332"/>
                    <a:pt x="1071" y="2206"/>
                    <a:pt x="945" y="2143"/>
                  </a:cubicBezTo>
                  <a:lnTo>
                    <a:pt x="819" y="2049"/>
                  </a:lnTo>
                  <a:lnTo>
                    <a:pt x="1166" y="1482"/>
                  </a:lnTo>
                  <a:lnTo>
                    <a:pt x="1292" y="1545"/>
                  </a:lnTo>
                  <a:cubicBezTo>
                    <a:pt x="1350" y="1589"/>
                    <a:pt x="1416" y="1612"/>
                    <a:pt x="1481" y="1612"/>
                  </a:cubicBezTo>
                  <a:cubicBezTo>
                    <a:pt x="1557" y="1612"/>
                    <a:pt x="1634" y="1581"/>
                    <a:pt x="1701" y="1513"/>
                  </a:cubicBezTo>
                  <a:cubicBezTo>
                    <a:pt x="1859" y="1356"/>
                    <a:pt x="2048" y="1261"/>
                    <a:pt x="2237" y="1198"/>
                  </a:cubicBezTo>
                  <a:cubicBezTo>
                    <a:pt x="2394" y="1167"/>
                    <a:pt x="2489" y="1009"/>
                    <a:pt x="2489" y="883"/>
                  </a:cubicBezTo>
                  <a:lnTo>
                    <a:pt x="2489" y="757"/>
                  </a:lnTo>
                  <a:close/>
                  <a:moveTo>
                    <a:pt x="2174" y="1"/>
                  </a:moveTo>
                  <a:cubicBezTo>
                    <a:pt x="1953" y="1"/>
                    <a:pt x="1796" y="158"/>
                    <a:pt x="1796" y="347"/>
                  </a:cubicBezTo>
                  <a:lnTo>
                    <a:pt x="1796" y="599"/>
                  </a:lnTo>
                  <a:cubicBezTo>
                    <a:pt x="1701" y="631"/>
                    <a:pt x="1575" y="726"/>
                    <a:pt x="1481" y="789"/>
                  </a:cubicBezTo>
                  <a:lnTo>
                    <a:pt x="1292" y="663"/>
                  </a:lnTo>
                  <a:cubicBezTo>
                    <a:pt x="1242" y="643"/>
                    <a:pt x="1186" y="632"/>
                    <a:pt x="1129" y="632"/>
                  </a:cubicBezTo>
                  <a:cubicBezTo>
                    <a:pt x="1007" y="632"/>
                    <a:pt x="884" y="681"/>
                    <a:pt x="819" y="789"/>
                  </a:cubicBezTo>
                  <a:lnTo>
                    <a:pt x="126" y="2017"/>
                  </a:lnTo>
                  <a:cubicBezTo>
                    <a:pt x="32" y="2175"/>
                    <a:pt x="63" y="2395"/>
                    <a:pt x="221" y="2490"/>
                  </a:cubicBezTo>
                  <a:lnTo>
                    <a:pt x="441" y="2616"/>
                  </a:lnTo>
                  <a:lnTo>
                    <a:pt x="441" y="2994"/>
                  </a:lnTo>
                  <a:lnTo>
                    <a:pt x="221" y="3120"/>
                  </a:lnTo>
                  <a:cubicBezTo>
                    <a:pt x="95" y="3183"/>
                    <a:pt x="0" y="3435"/>
                    <a:pt x="126" y="3592"/>
                  </a:cubicBezTo>
                  <a:lnTo>
                    <a:pt x="819" y="4821"/>
                  </a:lnTo>
                  <a:cubicBezTo>
                    <a:pt x="879" y="4921"/>
                    <a:pt x="989" y="4983"/>
                    <a:pt x="1102" y="4983"/>
                  </a:cubicBezTo>
                  <a:cubicBezTo>
                    <a:pt x="1168" y="4983"/>
                    <a:pt x="1234" y="4962"/>
                    <a:pt x="1292" y="4916"/>
                  </a:cubicBezTo>
                  <a:lnTo>
                    <a:pt x="1481" y="4821"/>
                  </a:lnTo>
                  <a:cubicBezTo>
                    <a:pt x="1607" y="4884"/>
                    <a:pt x="1733" y="4979"/>
                    <a:pt x="1796" y="5010"/>
                  </a:cubicBezTo>
                  <a:lnTo>
                    <a:pt x="1796" y="5231"/>
                  </a:lnTo>
                  <a:cubicBezTo>
                    <a:pt x="1796" y="5451"/>
                    <a:pt x="1953" y="5609"/>
                    <a:pt x="2174" y="5609"/>
                  </a:cubicBezTo>
                  <a:lnTo>
                    <a:pt x="3592" y="5609"/>
                  </a:lnTo>
                  <a:cubicBezTo>
                    <a:pt x="3781" y="5609"/>
                    <a:pt x="3938" y="5451"/>
                    <a:pt x="3938" y="5231"/>
                  </a:cubicBezTo>
                  <a:lnTo>
                    <a:pt x="3938" y="5010"/>
                  </a:lnTo>
                  <a:cubicBezTo>
                    <a:pt x="4064" y="4979"/>
                    <a:pt x="4159" y="4884"/>
                    <a:pt x="4253" y="4821"/>
                  </a:cubicBezTo>
                  <a:lnTo>
                    <a:pt x="4442" y="4916"/>
                  </a:lnTo>
                  <a:cubicBezTo>
                    <a:pt x="4501" y="4951"/>
                    <a:pt x="4574" y="4969"/>
                    <a:pt x="4644" y="4969"/>
                  </a:cubicBezTo>
                  <a:cubicBezTo>
                    <a:pt x="4762" y="4969"/>
                    <a:pt x="4875" y="4920"/>
                    <a:pt x="4915" y="4821"/>
                  </a:cubicBezTo>
                  <a:lnTo>
                    <a:pt x="5639" y="3592"/>
                  </a:lnTo>
                  <a:cubicBezTo>
                    <a:pt x="5702" y="3435"/>
                    <a:pt x="5671" y="3246"/>
                    <a:pt x="5513" y="3120"/>
                  </a:cubicBezTo>
                  <a:lnTo>
                    <a:pt x="5324" y="2994"/>
                  </a:lnTo>
                  <a:lnTo>
                    <a:pt x="5324" y="2616"/>
                  </a:lnTo>
                  <a:lnTo>
                    <a:pt x="5513" y="2490"/>
                  </a:lnTo>
                  <a:cubicBezTo>
                    <a:pt x="5671" y="2395"/>
                    <a:pt x="5734" y="2175"/>
                    <a:pt x="5639" y="2017"/>
                  </a:cubicBezTo>
                  <a:lnTo>
                    <a:pt x="4915" y="789"/>
                  </a:lnTo>
                  <a:cubicBezTo>
                    <a:pt x="4872" y="681"/>
                    <a:pt x="4742" y="618"/>
                    <a:pt x="4614" y="618"/>
                  </a:cubicBezTo>
                  <a:cubicBezTo>
                    <a:pt x="4553" y="618"/>
                    <a:pt x="4493" y="632"/>
                    <a:pt x="4442" y="663"/>
                  </a:cubicBezTo>
                  <a:lnTo>
                    <a:pt x="4253" y="789"/>
                  </a:lnTo>
                  <a:cubicBezTo>
                    <a:pt x="4127" y="726"/>
                    <a:pt x="4001" y="631"/>
                    <a:pt x="3938" y="599"/>
                  </a:cubicBezTo>
                  <a:lnTo>
                    <a:pt x="3938" y="347"/>
                  </a:lnTo>
                  <a:cubicBezTo>
                    <a:pt x="3938" y="158"/>
                    <a:pt x="3781" y="1"/>
                    <a:pt x="3592" y="1"/>
                  </a:cubicBezTo>
                  <a:close/>
                </a:path>
              </a:pathLst>
            </a:custGeom>
            <a:solidFill>
              <a:srgbClr val="3077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2" name="Google Shape;1842;p170"/>
            <p:cNvSpPr/>
            <p:nvPr/>
          </p:nvSpPr>
          <p:spPr>
            <a:xfrm>
              <a:off x="-44403625" y="2107275"/>
              <a:ext cx="53575" cy="52800"/>
            </a:xfrm>
            <a:custGeom>
              <a:avLst/>
              <a:gdLst/>
              <a:ahLst/>
              <a:cxnLst/>
              <a:rect l="l" t="t" r="r" b="b"/>
              <a:pathLst>
                <a:path w="2143" h="2112" extrusionOk="0">
                  <a:moveTo>
                    <a:pt x="1072" y="662"/>
                  </a:moveTo>
                  <a:cubicBezTo>
                    <a:pt x="1261" y="662"/>
                    <a:pt x="1418" y="820"/>
                    <a:pt x="1418" y="1009"/>
                  </a:cubicBezTo>
                  <a:cubicBezTo>
                    <a:pt x="1418" y="1198"/>
                    <a:pt x="1261" y="1355"/>
                    <a:pt x="1072" y="1355"/>
                  </a:cubicBezTo>
                  <a:cubicBezTo>
                    <a:pt x="882" y="1355"/>
                    <a:pt x="725" y="1198"/>
                    <a:pt x="725" y="1009"/>
                  </a:cubicBezTo>
                  <a:cubicBezTo>
                    <a:pt x="725" y="820"/>
                    <a:pt x="882" y="662"/>
                    <a:pt x="1072" y="662"/>
                  </a:cubicBezTo>
                  <a:close/>
                  <a:moveTo>
                    <a:pt x="1072" y="1"/>
                  </a:moveTo>
                  <a:cubicBezTo>
                    <a:pt x="473" y="1"/>
                    <a:pt x="0" y="473"/>
                    <a:pt x="0" y="1040"/>
                  </a:cubicBezTo>
                  <a:cubicBezTo>
                    <a:pt x="0" y="1639"/>
                    <a:pt x="473" y="2112"/>
                    <a:pt x="1072" y="2112"/>
                  </a:cubicBezTo>
                  <a:cubicBezTo>
                    <a:pt x="1670" y="2112"/>
                    <a:pt x="2143" y="1639"/>
                    <a:pt x="2143" y="1040"/>
                  </a:cubicBezTo>
                  <a:cubicBezTo>
                    <a:pt x="2143" y="473"/>
                    <a:pt x="1670" y="1"/>
                    <a:pt x="1072" y="1"/>
                  </a:cubicBezTo>
                  <a:close/>
                </a:path>
              </a:pathLst>
            </a:custGeom>
            <a:solidFill>
              <a:srgbClr val="3077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843" name="Google Shape;1843;p170"/>
          <p:cNvPicPr preferRelativeResize="0"/>
          <p:nvPr/>
        </p:nvPicPr>
        <p:blipFill rotWithShape="1">
          <a:blip r:embed="rId5">
            <a:alphaModFix/>
          </a:blip>
          <a:srcRect t="52142" b="7423"/>
          <a:stretch/>
        </p:blipFill>
        <p:spPr>
          <a:xfrm>
            <a:off x="8473600" y="0"/>
            <a:ext cx="670275" cy="652275"/>
          </a:xfrm>
          <a:prstGeom prst="rect">
            <a:avLst/>
          </a:prstGeom>
          <a:noFill/>
          <a:ln>
            <a:noFill/>
          </a:ln>
        </p:spPr>
      </p:pic>
      <p:cxnSp>
        <p:nvCxnSpPr>
          <p:cNvPr id="1844" name="Google Shape;1844;p170"/>
          <p:cNvCxnSpPr/>
          <p:nvPr/>
        </p:nvCxnSpPr>
        <p:spPr>
          <a:xfrm rot="10800000" flipH="1">
            <a:off x="743625" y="2183950"/>
            <a:ext cx="9600" cy="2175900"/>
          </a:xfrm>
          <a:prstGeom prst="straightConnector1">
            <a:avLst/>
          </a:prstGeom>
          <a:noFill/>
          <a:ln w="19050" cap="flat" cmpd="sng">
            <a:solidFill>
              <a:srgbClr val="7D7D7D"/>
            </a:solidFill>
            <a:prstDash val="solid"/>
            <a:round/>
            <a:headEnd type="none" w="med" len="med"/>
            <a:tailEnd type="triangle" w="med" len="med"/>
          </a:ln>
        </p:spPr>
      </p:cxnSp>
      <p:cxnSp>
        <p:nvCxnSpPr>
          <p:cNvPr id="1845" name="Google Shape;1845;p170"/>
          <p:cNvCxnSpPr/>
          <p:nvPr/>
        </p:nvCxnSpPr>
        <p:spPr>
          <a:xfrm>
            <a:off x="743025" y="4360450"/>
            <a:ext cx="2687700" cy="0"/>
          </a:xfrm>
          <a:prstGeom prst="straightConnector1">
            <a:avLst/>
          </a:prstGeom>
          <a:noFill/>
          <a:ln w="19050" cap="flat" cmpd="sng">
            <a:solidFill>
              <a:srgbClr val="7D7D7D"/>
            </a:solidFill>
            <a:prstDash val="solid"/>
            <a:round/>
            <a:headEnd type="none" w="med" len="med"/>
            <a:tailEnd type="triangle" w="med" len="med"/>
          </a:ln>
        </p:spPr>
      </p:cxnSp>
      <p:sp>
        <p:nvSpPr>
          <p:cNvPr id="1846" name="Google Shape;1846;p170"/>
          <p:cNvSpPr txBox="1"/>
          <p:nvPr/>
        </p:nvSpPr>
        <p:spPr>
          <a:xfrm>
            <a:off x="726525" y="4329169"/>
            <a:ext cx="2720400" cy="4464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500" b="1">
                <a:solidFill>
                  <a:srgbClr val="7D7D7D"/>
                </a:solidFill>
                <a:latin typeface="Anaheim"/>
                <a:ea typeface="Anaheim"/>
                <a:cs typeface="Anaheim"/>
                <a:sym typeface="Anaheim"/>
              </a:rPr>
              <a:t>Nuts Flow		</a:t>
            </a:r>
            <a:r>
              <a:rPr lang="en" sz="1700" b="1">
                <a:solidFill>
                  <a:srgbClr val="7D7D7D"/>
                </a:solidFill>
                <a:latin typeface="Anaheim"/>
                <a:ea typeface="Anaheim"/>
                <a:cs typeface="Anaheim"/>
                <a:sym typeface="Anaheim"/>
              </a:rPr>
              <a:t>  </a:t>
            </a:r>
            <a:r>
              <a:rPr lang="en" sz="1600" b="1">
                <a:solidFill>
                  <a:srgbClr val="7D7D7D"/>
                </a:solidFill>
                <a:latin typeface="Anaheim"/>
                <a:ea typeface="Anaheim"/>
                <a:cs typeface="Anaheim"/>
                <a:sym typeface="Anaheim"/>
              </a:rPr>
              <a:t>      </a:t>
            </a:r>
            <a:r>
              <a:rPr lang="en" sz="1200" b="1">
                <a:solidFill>
                  <a:srgbClr val="7D7D7D"/>
                </a:solidFill>
                <a:latin typeface="Anaheim"/>
                <a:ea typeface="Anaheim"/>
                <a:cs typeface="Anaheim"/>
                <a:sym typeface="Anaheim"/>
              </a:rPr>
              <a:t>(L/s)</a:t>
            </a:r>
            <a:endParaRPr sz="1200" b="1">
              <a:solidFill>
                <a:srgbClr val="7D7D7D"/>
              </a:solidFill>
              <a:latin typeface="Anaheim"/>
              <a:ea typeface="Anaheim"/>
              <a:cs typeface="Anaheim"/>
              <a:sym typeface="Anaheim"/>
            </a:endParaRPr>
          </a:p>
        </p:txBody>
      </p:sp>
      <p:sp>
        <p:nvSpPr>
          <p:cNvPr id="1847" name="Google Shape;1847;p170"/>
          <p:cNvSpPr txBox="1"/>
          <p:nvPr/>
        </p:nvSpPr>
        <p:spPr>
          <a:xfrm rot="-5400000">
            <a:off x="-674725" y="3089424"/>
            <a:ext cx="2400900" cy="4155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500" b="1">
                <a:solidFill>
                  <a:srgbClr val="7D7D7D"/>
                </a:solidFill>
                <a:latin typeface="Anaheim"/>
                <a:ea typeface="Anaheim"/>
                <a:cs typeface="Anaheim"/>
                <a:sym typeface="Anaheim"/>
              </a:rPr>
              <a:t>Heliex speed       </a:t>
            </a:r>
            <a:r>
              <a:rPr lang="en" sz="1200" b="1">
                <a:solidFill>
                  <a:srgbClr val="7D7D7D"/>
                </a:solidFill>
                <a:latin typeface="Anaheim"/>
                <a:ea typeface="Anaheim"/>
                <a:cs typeface="Anaheim"/>
                <a:sym typeface="Anaheim"/>
              </a:rPr>
              <a:t>(REV/S)</a:t>
            </a:r>
            <a:endParaRPr sz="1200" b="1">
              <a:solidFill>
                <a:srgbClr val="7D7D7D"/>
              </a:solidFill>
              <a:latin typeface="Anaheim"/>
              <a:ea typeface="Anaheim"/>
              <a:cs typeface="Anaheim"/>
              <a:sym typeface="Anaheim"/>
            </a:endParaRPr>
          </a:p>
        </p:txBody>
      </p:sp>
      <p:grpSp>
        <p:nvGrpSpPr>
          <p:cNvPr id="1848" name="Google Shape;1848;p170"/>
          <p:cNvGrpSpPr/>
          <p:nvPr/>
        </p:nvGrpSpPr>
        <p:grpSpPr>
          <a:xfrm>
            <a:off x="763382" y="2308450"/>
            <a:ext cx="2347200" cy="2041200"/>
            <a:chOff x="845025" y="2251300"/>
            <a:chExt cx="2347200" cy="2041200"/>
          </a:xfrm>
        </p:grpSpPr>
        <p:cxnSp>
          <p:nvCxnSpPr>
            <p:cNvPr id="1849" name="Google Shape;1849;p170"/>
            <p:cNvCxnSpPr/>
            <p:nvPr/>
          </p:nvCxnSpPr>
          <p:spPr>
            <a:xfrm rot="10800000" flipH="1">
              <a:off x="845025" y="2437025"/>
              <a:ext cx="2347200" cy="10200"/>
            </a:xfrm>
            <a:prstGeom prst="straightConnector1">
              <a:avLst/>
            </a:prstGeom>
            <a:noFill/>
            <a:ln w="9525" cap="flat" cmpd="sng">
              <a:solidFill>
                <a:srgbClr val="EFEFEF"/>
              </a:solidFill>
              <a:prstDash val="solid"/>
              <a:round/>
              <a:headEnd type="none" w="med" len="med"/>
              <a:tailEnd type="none" w="med" len="med"/>
            </a:ln>
          </p:spPr>
        </p:cxnSp>
        <p:cxnSp>
          <p:nvCxnSpPr>
            <p:cNvPr id="1850" name="Google Shape;1850;p170"/>
            <p:cNvCxnSpPr/>
            <p:nvPr/>
          </p:nvCxnSpPr>
          <p:spPr>
            <a:xfrm rot="10800000" flipH="1">
              <a:off x="845025" y="2773125"/>
              <a:ext cx="2347200" cy="10200"/>
            </a:xfrm>
            <a:prstGeom prst="straightConnector1">
              <a:avLst/>
            </a:prstGeom>
            <a:noFill/>
            <a:ln w="9525" cap="flat" cmpd="sng">
              <a:solidFill>
                <a:srgbClr val="EFEFEF"/>
              </a:solidFill>
              <a:prstDash val="solid"/>
              <a:round/>
              <a:headEnd type="none" w="med" len="med"/>
              <a:tailEnd type="none" w="med" len="med"/>
            </a:ln>
          </p:spPr>
        </p:cxnSp>
        <p:cxnSp>
          <p:nvCxnSpPr>
            <p:cNvPr id="1851" name="Google Shape;1851;p170"/>
            <p:cNvCxnSpPr/>
            <p:nvPr/>
          </p:nvCxnSpPr>
          <p:spPr>
            <a:xfrm rot="10800000" flipH="1">
              <a:off x="845025" y="3109225"/>
              <a:ext cx="2347200" cy="10200"/>
            </a:xfrm>
            <a:prstGeom prst="straightConnector1">
              <a:avLst/>
            </a:prstGeom>
            <a:noFill/>
            <a:ln w="9525" cap="flat" cmpd="sng">
              <a:solidFill>
                <a:srgbClr val="EFEFEF"/>
              </a:solidFill>
              <a:prstDash val="solid"/>
              <a:round/>
              <a:headEnd type="none" w="med" len="med"/>
              <a:tailEnd type="none" w="med" len="med"/>
            </a:ln>
          </p:spPr>
        </p:cxnSp>
        <p:cxnSp>
          <p:nvCxnSpPr>
            <p:cNvPr id="1852" name="Google Shape;1852;p170"/>
            <p:cNvCxnSpPr/>
            <p:nvPr/>
          </p:nvCxnSpPr>
          <p:spPr>
            <a:xfrm rot="10800000" flipH="1">
              <a:off x="845025" y="3445325"/>
              <a:ext cx="2347200" cy="10200"/>
            </a:xfrm>
            <a:prstGeom prst="straightConnector1">
              <a:avLst/>
            </a:prstGeom>
            <a:noFill/>
            <a:ln w="9525" cap="flat" cmpd="sng">
              <a:solidFill>
                <a:srgbClr val="EFEFEF"/>
              </a:solidFill>
              <a:prstDash val="solid"/>
              <a:round/>
              <a:headEnd type="none" w="med" len="med"/>
              <a:tailEnd type="none" w="med" len="med"/>
            </a:ln>
          </p:spPr>
        </p:cxnSp>
        <p:cxnSp>
          <p:nvCxnSpPr>
            <p:cNvPr id="1853" name="Google Shape;1853;p170"/>
            <p:cNvCxnSpPr/>
            <p:nvPr/>
          </p:nvCxnSpPr>
          <p:spPr>
            <a:xfrm rot="10800000" flipH="1">
              <a:off x="845025" y="3781425"/>
              <a:ext cx="2347200" cy="10200"/>
            </a:xfrm>
            <a:prstGeom prst="straightConnector1">
              <a:avLst/>
            </a:prstGeom>
            <a:noFill/>
            <a:ln w="9525" cap="flat" cmpd="sng">
              <a:solidFill>
                <a:srgbClr val="EFEFEF"/>
              </a:solidFill>
              <a:prstDash val="solid"/>
              <a:round/>
              <a:headEnd type="none" w="med" len="med"/>
              <a:tailEnd type="none" w="med" len="med"/>
            </a:ln>
          </p:spPr>
        </p:cxnSp>
        <p:cxnSp>
          <p:nvCxnSpPr>
            <p:cNvPr id="1854" name="Google Shape;1854;p170"/>
            <p:cNvCxnSpPr/>
            <p:nvPr/>
          </p:nvCxnSpPr>
          <p:spPr>
            <a:xfrm rot="10800000" flipH="1">
              <a:off x="845025" y="4070938"/>
              <a:ext cx="2347200" cy="10200"/>
            </a:xfrm>
            <a:prstGeom prst="straightConnector1">
              <a:avLst/>
            </a:prstGeom>
            <a:noFill/>
            <a:ln w="9525" cap="flat" cmpd="sng">
              <a:solidFill>
                <a:srgbClr val="EFEFEF"/>
              </a:solidFill>
              <a:prstDash val="solid"/>
              <a:round/>
              <a:headEnd type="none" w="med" len="med"/>
              <a:tailEnd type="none" w="med" len="med"/>
            </a:ln>
          </p:spPr>
        </p:cxnSp>
        <p:cxnSp>
          <p:nvCxnSpPr>
            <p:cNvPr id="1855" name="Google Shape;1855;p170"/>
            <p:cNvCxnSpPr/>
            <p:nvPr/>
          </p:nvCxnSpPr>
          <p:spPr>
            <a:xfrm flipH="1">
              <a:off x="1138825" y="2251300"/>
              <a:ext cx="10200" cy="2041200"/>
            </a:xfrm>
            <a:prstGeom prst="straightConnector1">
              <a:avLst/>
            </a:prstGeom>
            <a:noFill/>
            <a:ln w="9525" cap="flat" cmpd="sng">
              <a:solidFill>
                <a:srgbClr val="EFEFEF"/>
              </a:solidFill>
              <a:prstDash val="solid"/>
              <a:round/>
              <a:headEnd type="none" w="med" len="med"/>
              <a:tailEnd type="none" w="med" len="med"/>
            </a:ln>
          </p:spPr>
        </p:cxnSp>
        <p:cxnSp>
          <p:nvCxnSpPr>
            <p:cNvPr id="1856" name="Google Shape;1856;p170"/>
            <p:cNvCxnSpPr/>
            <p:nvPr/>
          </p:nvCxnSpPr>
          <p:spPr>
            <a:xfrm flipH="1">
              <a:off x="1534625" y="2251300"/>
              <a:ext cx="10200" cy="2041200"/>
            </a:xfrm>
            <a:prstGeom prst="straightConnector1">
              <a:avLst/>
            </a:prstGeom>
            <a:noFill/>
            <a:ln w="9525" cap="flat" cmpd="sng">
              <a:solidFill>
                <a:srgbClr val="EFEFEF"/>
              </a:solidFill>
              <a:prstDash val="solid"/>
              <a:round/>
              <a:headEnd type="none" w="med" len="med"/>
              <a:tailEnd type="none" w="med" len="med"/>
            </a:ln>
          </p:spPr>
        </p:cxnSp>
        <p:cxnSp>
          <p:nvCxnSpPr>
            <p:cNvPr id="1857" name="Google Shape;1857;p170"/>
            <p:cNvCxnSpPr/>
            <p:nvPr/>
          </p:nvCxnSpPr>
          <p:spPr>
            <a:xfrm flipH="1">
              <a:off x="1930425" y="2251300"/>
              <a:ext cx="10200" cy="2041200"/>
            </a:xfrm>
            <a:prstGeom prst="straightConnector1">
              <a:avLst/>
            </a:prstGeom>
            <a:noFill/>
            <a:ln w="9525" cap="flat" cmpd="sng">
              <a:solidFill>
                <a:srgbClr val="EFEFEF"/>
              </a:solidFill>
              <a:prstDash val="solid"/>
              <a:round/>
              <a:headEnd type="none" w="med" len="med"/>
              <a:tailEnd type="none" w="med" len="med"/>
            </a:ln>
          </p:spPr>
        </p:cxnSp>
        <p:cxnSp>
          <p:nvCxnSpPr>
            <p:cNvPr id="1858" name="Google Shape;1858;p170"/>
            <p:cNvCxnSpPr/>
            <p:nvPr/>
          </p:nvCxnSpPr>
          <p:spPr>
            <a:xfrm flipH="1">
              <a:off x="2326225" y="2251300"/>
              <a:ext cx="10200" cy="2041200"/>
            </a:xfrm>
            <a:prstGeom prst="straightConnector1">
              <a:avLst/>
            </a:prstGeom>
            <a:noFill/>
            <a:ln w="9525" cap="flat" cmpd="sng">
              <a:solidFill>
                <a:srgbClr val="EFEFEF"/>
              </a:solidFill>
              <a:prstDash val="solid"/>
              <a:round/>
              <a:headEnd type="none" w="med" len="med"/>
              <a:tailEnd type="none" w="med" len="med"/>
            </a:ln>
          </p:spPr>
        </p:cxnSp>
        <p:cxnSp>
          <p:nvCxnSpPr>
            <p:cNvPr id="1859" name="Google Shape;1859;p170"/>
            <p:cNvCxnSpPr/>
            <p:nvPr/>
          </p:nvCxnSpPr>
          <p:spPr>
            <a:xfrm flipH="1">
              <a:off x="2722025" y="2251300"/>
              <a:ext cx="10200" cy="2041200"/>
            </a:xfrm>
            <a:prstGeom prst="straightConnector1">
              <a:avLst/>
            </a:prstGeom>
            <a:noFill/>
            <a:ln w="9525" cap="flat" cmpd="sng">
              <a:solidFill>
                <a:srgbClr val="EFEFEF"/>
              </a:solidFill>
              <a:prstDash val="solid"/>
              <a:round/>
              <a:headEnd type="none" w="med" len="med"/>
              <a:tailEnd type="none" w="med" len="med"/>
            </a:ln>
          </p:spPr>
        </p:cxnSp>
        <p:cxnSp>
          <p:nvCxnSpPr>
            <p:cNvPr id="1860" name="Google Shape;1860;p170"/>
            <p:cNvCxnSpPr/>
            <p:nvPr/>
          </p:nvCxnSpPr>
          <p:spPr>
            <a:xfrm flipH="1">
              <a:off x="3117825" y="2251300"/>
              <a:ext cx="10200" cy="2041200"/>
            </a:xfrm>
            <a:prstGeom prst="straightConnector1">
              <a:avLst/>
            </a:prstGeom>
            <a:noFill/>
            <a:ln w="9525" cap="flat" cmpd="sng">
              <a:solidFill>
                <a:srgbClr val="EFEFEF"/>
              </a:solidFill>
              <a:prstDash val="solid"/>
              <a:round/>
              <a:headEnd type="none" w="med" len="med"/>
              <a:tailEnd type="none" w="med" len="med"/>
            </a:ln>
          </p:spPr>
        </p:cxnSp>
      </p:grpSp>
      <p:cxnSp>
        <p:nvCxnSpPr>
          <p:cNvPr id="1861" name="Google Shape;1861;p170"/>
          <p:cNvCxnSpPr/>
          <p:nvPr/>
        </p:nvCxnSpPr>
        <p:spPr>
          <a:xfrm rot="10800000" flipH="1">
            <a:off x="743625" y="2157850"/>
            <a:ext cx="2686200" cy="2202000"/>
          </a:xfrm>
          <a:prstGeom prst="straightConnector1">
            <a:avLst/>
          </a:prstGeom>
          <a:noFill/>
          <a:ln w="38100" cap="flat" cmpd="sng">
            <a:solidFill>
              <a:srgbClr val="3077A5"/>
            </a:solidFill>
            <a:prstDash val="solid"/>
            <a:round/>
            <a:headEnd type="none" w="med" len="med"/>
            <a:tailEnd type="triangle" w="med" len="med"/>
          </a:ln>
        </p:spPr>
      </p:cxnSp>
      <p:sp>
        <p:nvSpPr>
          <p:cNvPr id="1862" name="Google Shape;1862;p170"/>
          <p:cNvSpPr txBox="1"/>
          <p:nvPr/>
        </p:nvSpPr>
        <p:spPr>
          <a:xfrm>
            <a:off x="4368800" y="1102025"/>
            <a:ext cx="2986500" cy="384900"/>
          </a:xfrm>
          <a:prstGeom prst="rect">
            <a:avLst/>
          </a:prstGeom>
          <a:noFill/>
          <a:ln w="19050" cap="flat" cmpd="sng">
            <a:solidFill>
              <a:schemeClr val="lt1"/>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 sz="1300" b="1">
                <a:solidFill>
                  <a:srgbClr val="3077A5"/>
                </a:solidFill>
                <a:latin typeface="Fira Sans Extra Condensed"/>
                <a:ea typeface="Fira Sans Extra Condensed"/>
                <a:cs typeface="Fira Sans Extra Condensed"/>
                <a:sym typeface="Fira Sans Extra Condensed"/>
              </a:rPr>
              <a:t>Ꞷ:</a:t>
            </a:r>
            <a:r>
              <a:rPr lang="en" sz="1300" b="1">
                <a:solidFill>
                  <a:srgbClr val="939598"/>
                </a:solidFill>
                <a:latin typeface="Fira Sans Extra Condensed"/>
                <a:ea typeface="Fira Sans Extra Condensed"/>
                <a:cs typeface="Fira Sans Extra Condensed"/>
                <a:sym typeface="Fira Sans Extra Condensed"/>
              </a:rPr>
              <a:t> Angular Velocity</a:t>
            </a:r>
            <a:r>
              <a:rPr lang="en" sz="1300" b="1">
                <a:solidFill>
                  <a:srgbClr val="3077A5"/>
                </a:solidFill>
                <a:latin typeface="Fira Sans Extra Condensed"/>
                <a:ea typeface="Fira Sans Extra Condensed"/>
                <a:cs typeface="Fira Sans Extra Condensed"/>
                <a:sym typeface="Fira Sans Extra Condensed"/>
              </a:rPr>
              <a:t>   V: </a:t>
            </a:r>
            <a:r>
              <a:rPr lang="en" sz="1300" b="1">
                <a:solidFill>
                  <a:srgbClr val="939598"/>
                </a:solidFill>
                <a:latin typeface="Fira Sans Extra Condensed"/>
                <a:ea typeface="Fira Sans Extra Condensed"/>
                <a:cs typeface="Fira Sans Extra Condensed"/>
                <a:sym typeface="Fira Sans Extra Condensed"/>
              </a:rPr>
              <a:t>Volume</a:t>
            </a:r>
            <a:r>
              <a:rPr lang="en" sz="1000">
                <a:solidFill>
                  <a:srgbClr val="939598"/>
                </a:solidFill>
                <a:latin typeface="Fira Sans Extra Condensed Medium"/>
                <a:ea typeface="Fira Sans Extra Condensed Medium"/>
                <a:cs typeface="Fira Sans Extra Condensed Medium"/>
                <a:sym typeface="Fira Sans Extra Condensed Medium"/>
              </a:rPr>
              <a:t>/</a:t>
            </a:r>
            <a:r>
              <a:rPr lang="en" sz="1300" b="1">
                <a:solidFill>
                  <a:srgbClr val="939598"/>
                </a:solidFill>
                <a:latin typeface="Fira Sans Extra Condensed"/>
                <a:ea typeface="Fira Sans Extra Condensed"/>
                <a:cs typeface="Fira Sans Extra Condensed"/>
                <a:sym typeface="Fira Sans Extra Condensed"/>
              </a:rPr>
              <a:t>Revolution</a:t>
            </a:r>
            <a:endParaRPr sz="1300" b="1">
              <a:solidFill>
                <a:srgbClr val="939598"/>
              </a:solidFill>
              <a:latin typeface="Fira Sans Extra Condensed"/>
              <a:ea typeface="Fira Sans Extra Condensed"/>
              <a:cs typeface="Fira Sans Extra Condensed"/>
              <a:sym typeface="Fira Sans Extra Condensed"/>
            </a:endParaRPr>
          </a:p>
        </p:txBody>
      </p:sp>
      <p:grpSp>
        <p:nvGrpSpPr>
          <p:cNvPr id="1863" name="Google Shape;1863;p170"/>
          <p:cNvGrpSpPr/>
          <p:nvPr/>
        </p:nvGrpSpPr>
        <p:grpSpPr>
          <a:xfrm>
            <a:off x="4368800" y="1375243"/>
            <a:ext cx="4775190" cy="3281182"/>
            <a:chOff x="4368800" y="1375243"/>
            <a:chExt cx="4775190" cy="3281182"/>
          </a:xfrm>
        </p:grpSpPr>
        <p:grpSp>
          <p:nvGrpSpPr>
            <p:cNvPr id="1864" name="Google Shape;1864;p170"/>
            <p:cNvGrpSpPr/>
            <p:nvPr/>
          </p:nvGrpSpPr>
          <p:grpSpPr>
            <a:xfrm>
              <a:off x="4368800" y="1794350"/>
              <a:ext cx="4362800" cy="2862075"/>
              <a:chOff x="4368800" y="1794350"/>
              <a:chExt cx="4362800" cy="2862075"/>
            </a:xfrm>
          </p:grpSpPr>
          <p:grpSp>
            <p:nvGrpSpPr>
              <p:cNvPr id="1865" name="Google Shape;1865;p170"/>
              <p:cNvGrpSpPr/>
              <p:nvPr/>
            </p:nvGrpSpPr>
            <p:grpSpPr>
              <a:xfrm>
                <a:off x="4368800" y="1794350"/>
                <a:ext cx="4362800" cy="2862075"/>
                <a:chOff x="4368800" y="1794350"/>
                <a:chExt cx="4362800" cy="2862075"/>
              </a:xfrm>
            </p:grpSpPr>
            <p:sp>
              <p:nvSpPr>
                <p:cNvPr id="1866" name="Google Shape;1866;p170"/>
                <p:cNvSpPr/>
                <p:nvPr/>
              </p:nvSpPr>
              <p:spPr>
                <a:xfrm>
                  <a:off x="7112500" y="3128225"/>
                  <a:ext cx="1619100" cy="15282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867" name="Google Shape;1867;p170"/>
                <p:cNvPicPr preferRelativeResize="0"/>
                <p:nvPr/>
              </p:nvPicPr>
              <p:blipFill>
                <a:blip r:embed="rId6">
                  <a:alphaModFix/>
                </a:blip>
                <a:stretch>
                  <a:fillRect/>
                </a:stretch>
              </p:blipFill>
              <p:spPr>
                <a:xfrm>
                  <a:off x="4368800" y="1794350"/>
                  <a:ext cx="2986500" cy="2825500"/>
                </a:xfrm>
                <a:prstGeom prst="rect">
                  <a:avLst/>
                </a:prstGeom>
                <a:noFill/>
                <a:ln w="38100" cap="flat" cmpd="sng">
                  <a:solidFill>
                    <a:schemeClr val="dk2"/>
                  </a:solidFill>
                  <a:prstDash val="solid"/>
                  <a:round/>
                  <a:headEnd type="none" w="sm" len="sm"/>
                  <a:tailEnd type="none" w="sm" len="sm"/>
                </a:ln>
              </p:spPr>
            </p:pic>
          </p:grpSp>
          <p:sp>
            <p:nvSpPr>
              <p:cNvPr id="1868" name="Google Shape;1868;p170"/>
              <p:cNvSpPr txBox="1"/>
              <p:nvPr/>
            </p:nvSpPr>
            <p:spPr>
              <a:xfrm>
                <a:off x="5250312" y="2515857"/>
                <a:ext cx="1094700" cy="354000"/>
              </a:xfrm>
              <a:prstGeom prst="rect">
                <a:avLst/>
              </a:prstGeom>
              <a:solidFill>
                <a:schemeClr val="lt2"/>
              </a:solidFill>
              <a:ln w="38100" cap="flat" cmpd="sng">
                <a:solidFill>
                  <a:srgbClr val="3077A5"/>
                </a:solidFill>
                <a:prstDash val="solid"/>
                <a:round/>
                <a:headEnd type="none" w="sm" len="sm"/>
                <a:tailEnd type="none" w="sm" len="sm"/>
              </a:ln>
            </p:spPr>
            <p:txBody>
              <a:bodyPr spcFirstLastPara="1" wrap="square" lIns="91425" tIns="91425" rIns="91425" bIns="91425" anchor="t" anchorCtr="0">
                <a:spAutoFit/>
              </a:bodyPr>
              <a:lstStyle/>
              <a:p>
                <a:pPr marL="0" lvl="0" indent="0" algn="ctr" rtl="0">
                  <a:spcBef>
                    <a:spcPts val="0"/>
                  </a:spcBef>
                  <a:spcAft>
                    <a:spcPts val="0"/>
                  </a:spcAft>
                  <a:buNone/>
                </a:pPr>
                <a:r>
                  <a:rPr lang="en" sz="1100">
                    <a:solidFill>
                      <a:srgbClr val="535359"/>
                    </a:solidFill>
                    <a:latin typeface="Archivo Black"/>
                    <a:ea typeface="Archivo Black"/>
                    <a:cs typeface="Archivo Black"/>
                    <a:sym typeface="Archivo Black"/>
                  </a:rPr>
                  <a:t>100 RPM</a:t>
                </a:r>
                <a:endParaRPr sz="1100">
                  <a:solidFill>
                    <a:srgbClr val="535359"/>
                  </a:solidFill>
                  <a:latin typeface="Archivo Black"/>
                  <a:ea typeface="Archivo Black"/>
                  <a:cs typeface="Archivo Black"/>
                  <a:sym typeface="Archivo Black"/>
                </a:endParaRPr>
              </a:p>
            </p:txBody>
          </p:sp>
        </p:grpSp>
        <p:grpSp>
          <p:nvGrpSpPr>
            <p:cNvPr id="1869" name="Google Shape;1869;p170"/>
            <p:cNvGrpSpPr/>
            <p:nvPr/>
          </p:nvGrpSpPr>
          <p:grpSpPr>
            <a:xfrm>
              <a:off x="7355300" y="1375243"/>
              <a:ext cx="1788690" cy="1831857"/>
              <a:chOff x="7355300" y="1375243"/>
              <a:chExt cx="1788690" cy="1831857"/>
            </a:xfrm>
          </p:grpSpPr>
          <p:sp>
            <p:nvSpPr>
              <p:cNvPr id="1870" name="Google Shape;1870;p170"/>
              <p:cNvSpPr/>
              <p:nvPr/>
            </p:nvSpPr>
            <p:spPr>
              <a:xfrm>
                <a:off x="7602325" y="1525638"/>
                <a:ext cx="1452600" cy="1452600"/>
              </a:xfrm>
              <a:prstGeom prst="ellipse">
                <a:avLst/>
              </a:prstGeom>
              <a:solidFill>
                <a:schemeClr val="lt1"/>
              </a:solidFill>
              <a:ln w="7620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871" name="Google Shape;1871;p170"/>
              <p:cNvPicPr preferRelativeResize="0"/>
              <p:nvPr/>
            </p:nvPicPr>
            <p:blipFill>
              <a:blip r:embed="rId7">
                <a:alphaModFix/>
              </a:blip>
              <a:stretch>
                <a:fillRect/>
              </a:stretch>
            </p:blipFill>
            <p:spPr>
              <a:xfrm rot="-1252661">
                <a:off x="7700551" y="1563091"/>
                <a:ext cx="1273325" cy="1189283"/>
              </a:xfrm>
              <a:prstGeom prst="rect">
                <a:avLst/>
              </a:prstGeom>
              <a:noFill/>
              <a:ln>
                <a:noFill/>
              </a:ln>
            </p:spPr>
          </p:pic>
          <p:cxnSp>
            <p:nvCxnSpPr>
              <p:cNvPr id="1872" name="Google Shape;1872;p170"/>
              <p:cNvCxnSpPr>
                <a:stCxn id="1867" idx="3"/>
                <a:endCxn id="1870" idx="3"/>
              </p:cNvCxnSpPr>
              <p:nvPr/>
            </p:nvCxnSpPr>
            <p:spPr>
              <a:xfrm rot="10800000" flipH="1">
                <a:off x="7355300" y="2765500"/>
                <a:ext cx="459900" cy="441600"/>
              </a:xfrm>
              <a:prstGeom prst="curvedConnector2">
                <a:avLst/>
              </a:prstGeom>
              <a:noFill/>
              <a:ln w="28575" cap="flat" cmpd="sng">
                <a:solidFill>
                  <a:schemeClr val="dk2"/>
                </a:solidFill>
                <a:prstDash val="solid"/>
                <a:round/>
                <a:headEnd type="none" w="med" len="med"/>
                <a:tailEnd type="triangle" w="med" len="med"/>
              </a:ln>
            </p:spPr>
          </p:cxnSp>
        </p:grpSp>
      </p:grpSp>
      <p:sp>
        <p:nvSpPr>
          <p:cNvPr id="1873" name="Google Shape;1873;p170"/>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12</a:t>
            </a:fld>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63"/>
                                        </p:tgtEl>
                                        <p:attrNameLst>
                                          <p:attrName>style.visibility</p:attrName>
                                        </p:attrNameLst>
                                      </p:cBhvr>
                                      <p:to>
                                        <p:strVal val="visible"/>
                                      </p:to>
                                    </p:set>
                                    <p:animEffect transition="in" filter="fade">
                                      <p:cBhvr>
                                        <p:cTn id="7" dur="1000"/>
                                        <p:tgtEl>
                                          <p:spTgt spid="18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877"/>
        <p:cNvGrpSpPr/>
        <p:nvPr/>
      </p:nvGrpSpPr>
      <p:grpSpPr>
        <a:xfrm>
          <a:off x="0" y="0"/>
          <a:ext cx="0" cy="0"/>
          <a:chOff x="0" y="0"/>
          <a:chExt cx="0" cy="0"/>
        </a:xfrm>
      </p:grpSpPr>
      <p:sp>
        <p:nvSpPr>
          <p:cNvPr id="1878" name="Google Shape;1878;p171"/>
          <p:cNvSpPr/>
          <p:nvPr/>
        </p:nvSpPr>
        <p:spPr>
          <a:xfrm>
            <a:off x="1847094" y="4014276"/>
            <a:ext cx="371400" cy="2742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9" name="Google Shape;1879;p171"/>
          <p:cNvSpPr/>
          <p:nvPr/>
        </p:nvSpPr>
        <p:spPr>
          <a:xfrm>
            <a:off x="740289" y="2513779"/>
            <a:ext cx="174300" cy="4518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880" name="Google Shape;1880;p171"/>
          <p:cNvPicPr preferRelativeResize="0"/>
          <p:nvPr/>
        </p:nvPicPr>
        <p:blipFill rotWithShape="1">
          <a:blip r:embed="rId3">
            <a:alphaModFix/>
          </a:blip>
          <a:srcRect t="52142" b="7423"/>
          <a:stretch/>
        </p:blipFill>
        <p:spPr>
          <a:xfrm>
            <a:off x="8473725" y="0"/>
            <a:ext cx="670275" cy="652275"/>
          </a:xfrm>
          <a:prstGeom prst="rect">
            <a:avLst/>
          </a:prstGeom>
          <a:noFill/>
          <a:ln>
            <a:noFill/>
          </a:ln>
        </p:spPr>
      </p:pic>
      <p:pic>
        <p:nvPicPr>
          <p:cNvPr id="1881" name="Google Shape;1881;p171"/>
          <p:cNvPicPr preferRelativeResize="0"/>
          <p:nvPr/>
        </p:nvPicPr>
        <p:blipFill rotWithShape="1">
          <a:blip r:embed="rId4">
            <a:alphaModFix/>
          </a:blip>
          <a:srcRect l="20867" r="39550"/>
          <a:stretch/>
        </p:blipFill>
        <p:spPr>
          <a:xfrm>
            <a:off x="5967758" y="2851310"/>
            <a:ext cx="979799" cy="1393733"/>
          </a:xfrm>
          <a:prstGeom prst="rect">
            <a:avLst/>
          </a:prstGeom>
          <a:noFill/>
          <a:ln>
            <a:noFill/>
          </a:ln>
        </p:spPr>
      </p:pic>
      <p:sp>
        <p:nvSpPr>
          <p:cNvPr id="1882" name="Google Shape;1882;p171"/>
          <p:cNvSpPr txBox="1">
            <a:spLocks noGrp="1"/>
          </p:cNvSpPr>
          <p:nvPr>
            <p:ph type="ctrTitle" idx="4294967295"/>
          </p:nvPr>
        </p:nvSpPr>
        <p:spPr>
          <a:xfrm>
            <a:off x="455700" y="194550"/>
            <a:ext cx="3527400" cy="55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500" b="0">
                <a:solidFill>
                  <a:srgbClr val="E69138"/>
                </a:solidFill>
                <a:latin typeface="Fira Sans Extra Condensed ExtraBold"/>
                <a:ea typeface="Fira Sans Extra Condensed ExtraBold"/>
                <a:cs typeface="Fira Sans Extra Condensed ExtraBold"/>
                <a:sym typeface="Fira Sans Extra Condensed ExtraBold"/>
              </a:rPr>
              <a:t>Speed Control &amp; Weighing </a:t>
            </a:r>
            <a:endParaRPr sz="2500">
              <a:solidFill>
                <a:srgbClr val="E69138"/>
              </a:solidFill>
            </a:endParaRPr>
          </a:p>
        </p:txBody>
      </p:sp>
      <p:grpSp>
        <p:nvGrpSpPr>
          <p:cNvPr id="1883" name="Google Shape;1883;p171"/>
          <p:cNvGrpSpPr/>
          <p:nvPr/>
        </p:nvGrpSpPr>
        <p:grpSpPr>
          <a:xfrm>
            <a:off x="82501" y="216426"/>
            <a:ext cx="441201" cy="439993"/>
            <a:chOff x="345851" y="191476"/>
            <a:chExt cx="441201" cy="439993"/>
          </a:xfrm>
        </p:grpSpPr>
        <p:sp>
          <p:nvSpPr>
            <p:cNvPr id="1884" name="Google Shape;1884;p171"/>
            <p:cNvSpPr/>
            <p:nvPr/>
          </p:nvSpPr>
          <p:spPr>
            <a:xfrm>
              <a:off x="345851" y="191476"/>
              <a:ext cx="441201" cy="439993"/>
            </a:xfrm>
            <a:custGeom>
              <a:avLst/>
              <a:gdLst/>
              <a:ahLst/>
              <a:cxnLst/>
              <a:rect l="l" t="t" r="r" b="b"/>
              <a:pathLst>
                <a:path w="11689" h="11657" extrusionOk="0">
                  <a:moveTo>
                    <a:pt x="5829" y="725"/>
                  </a:moveTo>
                  <a:cubicBezTo>
                    <a:pt x="6112" y="725"/>
                    <a:pt x="6333" y="882"/>
                    <a:pt x="6427" y="1134"/>
                  </a:cubicBezTo>
                  <a:lnTo>
                    <a:pt x="6774" y="2080"/>
                  </a:lnTo>
                  <a:lnTo>
                    <a:pt x="4915" y="2080"/>
                  </a:lnTo>
                  <a:lnTo>
                    <a:pt x="5262" y="1134"/>
                  </a:lnTo>
                  <a:cubicBezTo>
                    <a:pt x="5356" y="882"/>
                    <a:pt x="5577" y="725"/>
                    <a:pt x="5829" y="725"/>
                  </a:cubicBezTo>
                  <a:close/>
                  <a:moveTo>
                    <a:pt x="7058" y="2773"/>
                  </a:moveTo>
                  <a:lnTo>
                    <a:pt x="7782" y="4852"/>
                  </a:lnTo>
                  <a:lnTo>
                    <a:pt x="3970" y="4852"/>
                  </a:lnTo>
                  <a:lnTo>
                    <a:pt x="4695" y="2773"/>
                  </a:lnTo>
                  <a:close/>
                  <a:moveTo>
                    <a:pt x="8003" y="5514"/>
                  </a:moveTo>
                  <a:lnTo>
                    <a:pt x="8759" y="7624"/>
                  </a:lnTo>
                  <a:lnTo>
                    <a:pt x="2962" y="7624"/>
                  </a:lnTo>
                  <a:lnTo>
                    <a:pt x="3687" y="5514"/>
                  </a:lnTo>
                  <a:close/>
                  <a:moveTo>
                    <a:pt x="8979" y="8286"/>
                  </a:moveTo>
                  <a:lnTo>
                    <a:pt x="9452" y="9672"/>
                  </a:lnTo>
                  <a:lnTo>
                    <a:pt x="2206" y="9672"/>
                  </a:lnTo>
                  <a:lnTo>
                    <a:pt x="2710" y="8286"/>
                  </a:lnTo>
                  <a:close/>
                  <a:moveTo>
                    <a:pt x="10649" y="10334"/>
                  </a:moveTo>
                  <a:cubicBezTo>
                    <a:pt x="10838" y="10334"/>
                    <a:pt x="10996" y="10491"/>
                    <a:pt x="10996" y="10680"/>
                  </a:cubicBezTo>
                  <a:lnTo>
                    <a:pt x="10996" y="10995"/>
                  </a:lnTo>
                  <a:lnTo>
                    <a:pt x="662" y="10995"/>
                  </a:lnTo>
                  <a:lnTo>
                    <a:pt x="662" y="10680"/>
                  </a:lnTo>
                  <a:cubicBezTo>
                    <a:pt x="662" y="10491"/>
                    <a:pt x="820" y="10334"/>
                    <a:pt x="1040" y="10334"/>
                  </a:cubicBezTo>
                  <a:close/>
                  <a:moveTo>
                    <a:pt x="5829" y="0"/>
                  </a:moveTo>
                  <a:cubicBezTo>
                    <a:pt x="5262" y="0"/>
                    <a:pt x="4758" y="378"/>
                    <a:pt x="4600" y="882"/>
                  </a:cubicBezTo>
                  <a:cubicBezTo>
                    <a:pt x="4474" y="1260"/>
                    <a:pt x="1670" y="9231"/>
                    <a:pt x="1481" y="9609"/>
                  </a:cubicBezTo>
                  <a:lnTo>
                    <a:pt x="1040" y="9609"/>
                  </a:lnTo>
                  <a:cubicBezTo>
                    <a:pt x="473" y="9609"/>
                    <a:pt x="0" y="10082"/>
                    <a:pt x="0" y="10649"/>
                  </a:cubicBezTo>
                  <a:lnTo>
                    <a:pt x="0" y="11310"/>
                  </a:lnTo>
                  <a:cubicBezTo>
                    <a:pt x="0" y="11499"/>
                    <a:pt x="158" y="11657"/>
                    <a:pt x="347" y="11657"/>
                  </a:cubicBezTo>
                  <a:lnTo>
                    <a:pt x="11342" y="11657"/>
                  </a:lnTo>
                  <a:cubicBezTo>
                    <a:pt x="11531" y="11657"/>
                    <a:pt x="11689" y="11499"/>
                    <a:pt x="11689" y="11310"/>
                  </a:cubicBezTo>
                  <a:lnTo>
                    <a:pt x="11689" y="10680"/>
                  </a:lnTo>
                  <a:cubicBezTo>
                    <a:pt x="11689" y="10082"/>
                    <a:pt x="11216" y="9609"/>
                    <a:pt x="10618" y="9609"/>
                  </a:cubicBezTo>
                  <a:lnTo>
                    <a:pt x="10145" y="9609"/>
                  </a:lnTo>
                  <a:cubicBezTo>
                    <a:pt x="9988" y="9231"/>
                    <a:pt x="7184" y="1229"/>
                    <a:pt x="7058" y="882"/>
                  </a:cubicBezTo>
                  <a:cubicBezTo>
                    <a:pt x="6837" y="378"/>
                    <a:pt x="6396" y="0"/>
                    <a:pt x="5829" y="0"/>
                  </a:cubicBezTo>
                  <a:close/>
                </a:path>
              </a:pathLst>
            </a:custGeom>
            <a:solidFill>
              <a:srgbClr val="E691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5" name="Google Shape;1885;p171"/>
            <p:cNvSpPr/>
            <p:nvPr/>
          </p:nvSpPr>
          <p:spPr>
            <a:xfrm>
              <a:off x="484050" y="278300"/>
              <a:ext cx="170100" cy="95700"/>
            </a:xfrm>
            <a:prstGeom prst="trapezoid">
              <a:avLst>
                <a:gd name="adj" fmla="val 55434"/>
              </a:avLst>
            </a:prstGeom>
            <a:solidFill>
              <a:srgbClr val="E69138"/>
            </a:solidFill>
            <a:ln w="9525" cap="flat" cmpd="sng">
              <a:solidFill>
                <a:srgbClr val="E69138"/>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6" name="Google Shape;1886;p171"/>
            <p:cNvSpPr/>
            <p:nvPr/>
          </p:nvSpPr>
          <p:spPr>
            <a:xfrm>
              <a:off x="408050" y="501175"/>
              <a:ext cx="311100" cy="69900"/>
            </a:xfrm>
            <a:prstGeom prst="trapezoid">
              <a:avLst>
                <a:gd name="adj" fmla="val 55434"/>
              </a:avLst>
            </a:prstGeom>
            <a:solidFill>
              <a:srgbClr val="E69138"/>
            </a:solidFill>
            <a:ln w="9525" cap="flat" cmpd="sng">
              <a:solidFill>
                <a:srgbClr val="E69138"/>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87" name="Google Shape;1887;p171"/>
          <p:cNvGrpSpPr/>
          <p:nvPr/>
        </p:nvGrpSpPr>
        <p:grpSpPr>
          <a:xfrm>
            <a:off x="935673" y="1439975"/>
            <a:ext cx="2760366" cy="2988522"/>
            <a:chOff x="935673" y="1439975"/>
            <a:chExt cx="2760366" cy="2988522"/>
          </a:xfrm>
        </p:grpSpPr>
        <p:sp>
          <p:nvSpPr>
            <p:cNvPr id="1888" name="Google Shape;1888;p171"/>
            <p:cNvSpPr txBox="1"/>
            <p:nvPr/>
          </p:nvSpPr>
          <p:spPr>
            <a:xfrm>
              <a:off x="1379565" y="3874397"/>
              <a:ext cx="2237400" cy="554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200" b="1">
                  <a:solidFill>
                    <a:schemeClr val="dk2"/>
                  </a:solidFill>
                  <a:latin typeface="Anaheim"/>
                  <a:ea typeface="Anaheim"/>
                  <a:cs typeface="Anaheim"/>
                  <a:sym typeface="Anaheim"/>
                </a:rPr>
                <a:t>Constant Product filling time (sec)</a:t>
              </a:r>
              <a:endParaRPr sz="1100">
                <a:solidFill>
                  <a:schemeClr val="dk2"/>
                </a:solidFill>
              </a:endParaRPr>
            </a:p>
          </p:txBody>
        </p:sp>
        <p:sp>
          <p:nvSpPr>
            <p:cNvPr id="1889" name="Google Shape;1889;p171"/>
            <p:cNvSpPr txBox="1"/>
            <p:nvPr/>
          </p:nvSpPr>
          <p:spPr>
            <a:xfrm rot="-5400000">
              <a:off x="119673" y="2628466"/>
              <a:ext cx="2016900" cy="3849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300" b="1">
                  <a:solidFill>
                    <a:schemeClr val="dk2"/>
                  </a:solidFill>
                  <a:latin typeface="Anaheim"/>
                  <a:ea typeface="Anaheim"/>
                  <a:cs typeface="Anaheim"/>
                  <a:sym typeface="Anaheim"/>
                </a:rPr>
                <a:t>Nuts Weight  (Gram)</a:t>
              </a:r>
              <a:endParaRPr sz="1200">
                <a:solidFill>
                  <a:schemeClr val="dk2"/>
                </a:solidFill>
              </a:endParaRPr>
            </a:p>
          </p:txBody>
        </p:sp>
        <p:sp>
          <p:nvSpPr>
            <p:cNvPr id="1890" name="Google Shape;1890;p171"/>
            <p:cNvSpPr txBox="1"/>
            <p:nvPr/>
          </p:nvSpPr>
          <p:spPr>
            <a:xfrm>
              <a:off x="1221652" y="3297947"/>
              <a:ext cx="371400" cy="338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000" b="1">
                  <a:solidFill>
                    <a:schemeClr val="dk2"/>
                  </a:solidFill>
                  <a:latin typeface="Fira Sans Extra Condensed"/>
                  <a:ea typeface="Fira Sans Extra Condensed"/>
                  <a:cs typeface="Fira Sans Extra Condensed"/>
                  <a:sym typeface="Fira Sans Extra Condensed"/>
                </a:rPr>
                <a:t>10</a:t>
              </a:r>
              <a:endParaRPr sz="1000">
                <a:solidFill>
                  <a:schemeClr val="dk2"/>
                </a:solidFill>
              </a:endParaRPr>
            </a:p>
          </p:txBody>
        </p:sp>
        <p:sp>
          <p:nvSpPr>
            <p:cNvPr id="1891" name="Google Shape;1891;p171"/>
            <p:cNvSpPr txBox="1"/>
            <p:nvPr/>
          </p:nvSpPr>
          <p:spPr>
            <a:xfrm>
              <a:off x="1221682" y="2865147"/>
              <a:ext cx="371400" cy="338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000" b="1">
                  <a:solidFill>
                    <a:schemeClr val="dk2"/>
                  </a:solidFill>
                  <a:latin typeface="Fira Sans Extra Condensed"/>
                  <a:ea typeface="Fira Sans Extra Condensed"/>
                  <a:cs typeface="Fira Sans Extra Condensed"/>
                  <a:sym typeface="Fira Sans Extra Condensed"/>
                </a:rPr>
                <a:t>20</a:t>
              </a:r>
              <a:endParaRPr sz="1000">
                <a:solidFill>
                  <a:schemeClr val="dk2"/>
                </a:solidFill>
              </a:endParaRPr>
            </a:p>
          </p:txBody>
        </p:sp>
        <p:sp>
          <p:nvSpPr>
            <p:cNvPr id="1892" name="Google Shape;1892;p171"/>
            <p:cNvSpPr txBox="1"/>
            <p:nvPr/>
          </p:nvSpPr>
          <p:spPr>
            <a:xfrm>
              <a:off x="1221680" y="2418372"/>
              <a:ext cx="371400" cy="338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000" b="1">
                  <a:solidFill>
                    <a:schemeClr val="dk2"/>
                  </a:solidFill>
                  <a:latin typeface="Fira Sans Extra Condensed"/>
                  <a:ea typeface="Fira Sans Extra Condensed"/>
                  <a:cs typeface="Fira Sans Extra Condensed"/>
                  <a:sym typeface="Fira Sans Extra Condensed"/>
                </a:rPr>
                <a:t>30</a:t>
              </a:r>
              <a:endParaRPr sz="1000">
                <a:solidFill>
                  <a:schemeClr val="dk2"/>
                </a:solidFill>
              </a:endParaRPr>
            </a:p>
          </p:txBody>
        </p:sp>
        <p:sp>
          <p:nvSpPr>
            <p:cNvPr id="1893" name="Google Shape;1893;p171"/>
            <p:cNvSpPr txBox="1"/>
            <p:nvPr/>
          </p:nvSpPr>
          <p:spPr>
            <a:xfrm>
              <a:off x="1221681" y="1971572"/>
              <a:ext cx="371400" cy="338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000" b="1">
                  <a:solidFill>
                    <a:schemeClr val="dk2"/>
                  </a:solidFill>
                  <a:latin typeface="Fira Sans Extra Condensed"/>
                  <a:ea typeface="Fira Sans Extra Condensed"/>
                  <a:cs typeface="Fira Sans Extra Condensed"/>
                  <a:sym typeface="Fira Sans Extra Condensed"/>
                </a:rPr>
                <a:t>40</a:t>
              </a:r>
              <a:endParaRPr sz="1000">
                <a:solidFill>
                  <a:schemeClr val="dk2"/>
                </a:solidFill>
              </a:endParaRPr>
            </a:p>
          </p:txBody>
        </p:sp>
        <p:grpSp>
          <p:nvGrpSpPr>
            <p:cNvPr id="1894" name="Google Shape;1894;p171"/>
            <p:cNvGrpSpPr/>
            <p:nvPr/>
          </p:nvGrpSpPr>
          <p:grpSpPr>
            <a:xfrm>
              <a:off x="1495999" y="1439975"/>
              <a:ext cx="2200040" cy="2514121"/>
              <a:chOff x="1495999" y="1439975"/>
              <a:chExt cx="2200040" cy="2514121"/>
            </a:xfrm>
          </p:grpSpPr>
          <p:grpSp>
            <p:nvGrpSpPr>
              <p:cNvPr id="1895" name="Google Shape;1895;p171"/>
              <p:cNvGrpSpPr/>
              <p:nvPr/>
            </p:nvGrpSpPr>
            <p:grpSpPr>
              <a:xfrm>
                <a:off x="1495999" y="1731261"/>
                <a:ext cx="2200040" cy="2222835"/>
                <a:chOff x="5159450" y="1919950"/>
                <a:chExt cx="792550" cy="862500"/>
              </a:xfrm>
            </p:grpSpPr>
            <p:cxnSp>
              <p:nvCxnSpPr>
                <p:cNvPr id="1896" name="Google Shape;1896;p171"/>
                <p:cNvCxnSpPr/>
                <p:nvPr/>
              </p:nvCxnSpPr>
              <p:spPr>
                <a:xfrm>
                  <a:off x="5159450" y="1919950"/>
                  <a:ext cx="0" cy="862500"/>
                </a:xfrm>
                <a:prstGeom prst="straightConnector1">
                  <a:avLst/>
                </a:prstGeom>
                <a:noFill/>
                <a:ln w="19050" cap="flat" cmpd="sng">
                  <a:solidFill>
                    <a:schemeClr val="dk2"/>
                  </a:solidFill>
                  <a:prstDash val="solid"/>
                  <a:round/>
                  <a:headEnd type="stealth" w="med" len="med"/>
                  <a:tailEnd type="none" w="med" len="med"/>
                </a:ln>
              </p:spPr>
            </p:cxnSp>
            <p:cxnSp>
              <p:nvCxnSpPr>
                <p:cNvPr id="1897" name="Google Shape;1897;p171"/>
                <p:cNvCxnSpPr/>
                <p:nvPr/>
              </p:nvCxnSpPr>
              <p:spPr>
                <a:xfrm>
                  <a:off x="5161200" y="2778975"/>
                  <a:ext cx="790800" cy="0"/>
                </a:xfrm>
                <a:prstGeom prst="straightConnector1">
                  <a:avLst/>
                </a:prstGeom>
                <a:noFill/>
                <a:ln w="19050" cap="flat" cmpd="sng">
                  <a:solidFill>
                    <a:schemeClr val="dk2"/>
                  </a:solidFill>
                  <a:prstDash val="solid"/>
                  <a:round/>
                  <a:headEnd type="none" w="med" len="med"/>
                  <a:tailEnd type="stealth" w="med" len="med"/>
                </a:ln>
              </p:spPr>
            </p:cxnSp>
          </p:grpSp>
          <p:pic>
            <p:nvPicPr>
              <p:cNvPr id="1898" name="Google Shape;1898;p171"/>
              <p:cNvPicPr preferRelativeResize="0"/>
              <p:nvPr/>
            </p:nvPicPr>
            <p:blipFill>
              <a:blip r:embed="rId5">
                <a:alphaModFix/>
              </a:blip>
              <a:stretch>
                <a:fillRect/>
              </a:stretch>
            </p:blipFill>
            <p:spPr>
              <a:xfrm>
                <a:off x="1647286" y="1439975"/>
                <a:ext cx="591000" cy="590980"/>
              </a:xfrm>
              <a:prstGeom prst="rect">
                <a:avLst/>
              </a:prstGeom>
              <a:noFill/>
              <a:ln>
                <a:noFill/>
              </a:ln>
            </p:spPr>
          </p:pic>
        </p:grpSp>
      </p:grpSp>
      <p:grpSp>
        <p:nvGrpSpPr>
          <p:cNvPr id="1899" name="Google Shape;1899;p171"/>
          <p:cNvGrpSpPr/>
          <p:nvPr/>
        </p:nvGrpSpPr>
        <p:grpSpPr>
          <a:xfrm>
            <a:off x="3694595" y="3108700"/>
            <a:ext cx="6080653" cy="2608676"/>
            <a:chOff x="3694595" y="3108700"/>
            <a:chExt cx="6080653" cy="2608676"/>
          </a:xfrm>
        </p:grpSpPr>
        <p:grpSp>
          <p:nvGrpSpPr>
            <p:cNvPr id="1900" name="Google Shape;1900;p171"/>
            <p:cNvGrpSpPr/>
            <p:nvPr/>
          </p:nvGrpSpPr>
          <p:grpSpPr>
            <a:xfrm>
              <a:off x="3694595" y="3108700"/>
              <a:ext cx="6080653" cy="2608676"/>
              <a:chOff x="3119575" y="3108700"/>
              <a:chExt cx="6080653" cy="2608676"/>
            </a:xfrm>
          </p:grpSpPr>
          <p:pic>
            <p:nvPicPr>
              <p:cNvPr id="1901" name="Google Shape;1901;p171"/>
              <p:cNvPicPr preferRelativeResize="0"/>
              <p:nvPr/>
            </p:nvPicPr>
            <p:blipFill rotWithShape="1">
              <a:blip r:embed="rId6">
                <a:alphaModFix/>
              </a:blip>
              <a:srcRect t="43632" b="29561"/>
              <a:stretch/>
            </p:blipFill>
            <p:spPr>
              <a:xfrm>
                <a:off x="3119575" y="4571925"/>
                <a:ext cx="5132575" cy="1145451"/>
              </a:xfrm>
              <a:prstGeom prst="rect">
                <a:avLst/>
              </a:prstGeom>
              <a:noFill/>
              <a:ln>
                <a:noFill/>
              </a:ln>
            </p:spPr>
          </p:pic>
          <p:sp>
            <p:nvSpPr>
              <p:cNvPr id="1902" name="Google Shape;1902;p171"/>
              <p:cNvSpPr txBox="1"/>
              <p:nvPr/>
            </p:nvSpPr>
            <p:spPr>
              <a:xfrm>
                <a:off x="7000328" y="3108700"/>
                <a:ext cx="2199900" cy="1108200"/>
              </a:xfrm>
              <a:prstGeom prst="rect">
                <a:avLst/>
              </a:prstGeom>
              <a:noFill/>
              <a:ln>
                <a:noFill/>
              </a:ln>
            </p:spPr>
            <p:txBody>
              <a:bodyPr spcFirstLastPara="1" wrap="square" lIns="91425" tIns="91425" rIns="91425" bIns="91425" anchor="t" anchorCtr="0">
                <a:spAutoFit/>
              </a:bodyPr>
              <a:lstStyle/>
              <a:p>
                <a:pPr marL="114300" marR="690637" lvl="0" indent="-161925" algn="l" rtl="0">
                  <a:lnSpc>
                    <a:spcPct val="200000"/>
                  </a:lnSpc>
                  <a:spcBef>
                    <a:spcPts val="0"/>
                  </a:spcBef>
                  <a:spcAft>
                    <a:spcPts val="0"/>
                  </a:spcAft>
                  <a:buClr>
                    <a:srgbClr val="535359"/>
                  </a:buClr>
                  <a:buSzPts val="1200"/>
                  <a:buFont typeface="Anaheim"/>
                  <a:buChar char="●"/>
                </a:pPr>
                <a:r>
                  <a:rPr lang="en" sz="1200">
                    <a:solidFill>
                      <a:srgbClr val="191919"/>
                    </a:solidFill>
                    <a:latin typeface="Anaheim"/>
                    <a:ea typeface="Anaheim"/>
                    <a:cs typeface="Anaheim"/>
                    <a:sym typeface="Anaheim"/>
                  </a:rPr>
                  <a:t>Ideal Mixing</a:t>
                </a:r>
                <a:endParaRPr sz="1200">
                  <a:solidFill>
                    <a:srgbClr val="191919"/>
                  </a:solidFill>
                  <a:latin typeface="Anaheim"/>
                  <a:ea typeface="Anaheim"/>
                  <a:cs typeface="Anaheim"/>
                  <a:sym typeface="Anaheim"/>
                </a:endParaRPr>
              </a:p>
              <a:p>
                <a:pPr marL="114300" marR="233437" lvl="0" indent="-161925" algn="l" rtl="0">
                  <a:lnSpc>
                    <a:spcPct val="200000"/>
                  </a:lnSpc>
                  <a:spcBef>
                    <a:spcPts val="0"/>
                  </a:spcBef>
                  <a:spcAft>
                    <a:spcPts val="0"/>
                  </a:spcAft>
                  <a:buClr>
                    <a:srgbClr val="535359"/>
                  </a:buClr>
                  <a:buSzPts val="1200"/>
                  <a:buFont typeface="Anaheim"/>
                  <a:buChar char="●"/>
                </a:pPr>
                <a:r>
                  <a:rPr lang="en" sz="1200">
                    <a:solidFill>
                      <a:srgbClr val="191919"/>
                    </a:solidFill>
                    <a:latin typeface="Anaheim"/>
                    <a:ea typeface="Anaheim"/>
                    <a:cs typeface="Anaheim"/>
                    <a:sym typeface="Anaheim"/>
                  </a:rPr>
                  <a:t>Correct proportions</a:t>
                </a:r>
                <a:endParaRPr sz="1200">
                  <a:solidFill>
                    <a:srgbClr val="191919"/>
                  </a:solidFill>
                  <a:latin typeface="Anaheim"/>
                  <a:ea typeface="Anaheim"/>
                  <a:cs typeface="Anaheim"/>
                  <a:sym typeface="Anaheim"/>
                </a:endParaRPr>
              </a:p>
              <a:p>
                <a:pPr marL="114300" marR="404887" lvl="0" indent="-161925" algn="l" rtl="0">
                  <a:lnSpc>
                    <a:spcPct val="200000"/>
                  </a:lnSpc>
                  <a:spcBef>
                    <a:spcPts val="0"/>
                  </a:spcBef>
                  <a:spcAft>
                    <a:spcPts val="0"/>
                  </a:spcAft>
                  <a:buClr>
                    <a:srgbClr val="535359"/>
                  </a:buClr>
                  <a:buSzPts val="1200"/>
                  <a:buFont typeface="Anaheim"/>
                  <a:buChar char="●"/>
                </a:pPr>
                <a:r>
                  <a:rPr lang="en" sz="1200">
                    <a:solidFill>
                      <a:srgbClr val="191919"/>
                    </a:solidFill>
                    <a:latin typeface="Anaheim"/>
                    <a:ea typeface="Anaheim"/>
                    <a:cs typeface="Anaheim"/>
                    <a:sym typeface="Anaheim"/>
                  </a:rPr>
                  <a:t>Accurate weight</a:t>
                </a:r>
                <a:endParaRPr sz="1200">
                  <a:solidFill>
                    <a:srgbClr val="191919"/>
                  </a:solidFill>
                  <a:latin typeface="Anaheim"/>
                  <a:ea typeface="Anaheim"/>
                  <a:cs typeface="Anaheim"/>
                  <a:sym typeface="Anaheim"/>
                </a:endParaRPr>
              </a:p>
            </p:txBody>
          </p:sp>
          <p:cxnSp>
            <p:nvCxnSpPr>
              <p:cNvPr id="1903" name="Google Shape;1903;p171"/>
              <p:cNvCxnSpPr>
                <a:stCxn id="1904" idx="3"/>
                <a:endCxn id="1902" idx="1"/>
              </p:cNvCxnSpPr>
              <p:nvPr/>
            </p:nvCxnSpPr>
            <p:spPr>
              <a:xfrm rot="10800000" flipH="1">
                <a:off x="6287955" y="3662737"/>
                <a:ext cx="712500" cy="826500"/>
              </a:xfrm>
              <a:prstGeom prst="curvedConnector3">
                <a:avLst>
                  <a:gd name="adj1" fmla="val 49991"/>
                </a:avLst>
              </a:prstGeom>
              <a:noFill/>
              <a:ln w="28575" cap="flat" cmpd="sng">
                <a:solidFill>
                  <a:schemeClr val="dk2"/>
                </a:solidFill>
                <a:prstDash val="solid"/>
                <a:round/>
                <a:headEnd type="none" w="med" len="med"/>
                <a:tailEnd type="triangle" w="med" len="med"/>
              </a:ln>
            </p:spPr>
          </p:cxnSp>
        </p:grpSp>
        <p:grpSp>
          <p:nvGrpSpPr>
            <p:cNvPr id="1905" name="Google Shape;1905;p171"/>
            <p:cNvGrpSpPr/>
            <p:nvPr/>
          </p:nvGrpSpPr>
          <p:grpSpPr>
            <a:xfrm>
              <a:off x="5948100" y="4140650"/>
              <a:ext cx="914875" cy="664875"/>
              <a:chOff x="5948100" y="4140650"/>
              <a:chExt cx="914875" cy="664875"/>
            </a:xfrm>
          </p:grpSpPr>
          <p:pic>
            <p:nvPicPr>
              <p:cNvPr id="1904" name="Google Shape;1904;p171"/>
              <p:cNvPicPr preferRelativeResize="0"/>
              <p:nvPr/>
            </p:nvPicPr>
            <p:blipFill rotWithShape="1">
              <a:blip r:embed="rId7">
                <a:alphaModFix/>
              </a:blip>
              <a:srcRect l="10163" t="39790" r="5633" b="4268"/>
              <a:stretch/>
            </p:blipFill>
            <p:spPr>
              <a:xfrm>
                <a:off x="5948100" y="4172950"/>
                <a:ext cx="914875" cy="632575"/>
              </a:xfrm>
              <a:prstGeom prst="rect">
                <a:avLst/>
              </a:prstGeom>
              <a:noFill/>
              <a:ln>
                <a:noFill/>
              </a:ln>
            </p:spPr>
          </p:pic>
          <p:sp>
            <p:nvSpPr>
              <p:cNvPr id="1906" name="Google Shape;1906;p171"/>
              <p:cNvSpPr/>
              <p:nvPr/>
            </p:nvSpPr>
            <p:spPr>
              <a:xfrm>
                <a:off x="6039375" y="4140650"/>
                <a:ext cx="726600" cy="104400"/>
              </a:xfrm>
              <a:prstGeom prst="ellipse">
                <a:avLst/>
              </a:prstGeom>
              <a:solidFill>
                <a:schemeClr val="lt2"/>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907" name="Google Shape;1907;p171"/>
          <p:cNvGrpSpPr/>
          <p:nvPr/>
        </p:nvGrpSpPr>
        <p:grpSpPr>
          <a:xfrm>
            <a:off x="2086988" y="45883"/>
            <a:ext cx="6698377" cy="3908318"/>
            <a:chOff x="2086988" y="45883"/>
            <a:chExt cx="6698377" cy="3908318"/>
          </a:xfrm>
        </p:grpSpPr>
        <p:grpSp>
          <p:nvGrpSpPr>
            <p:cNvPr id="1908" name="Google Shape;1908;p171"/>
            <p:cNvGrpSpPr/>
            <p:nvPr/>
          </p:nvGrpSpPr>
          <p:grpSpPr>
            <a:xfrm>
              <a:off x="2086988" y="45883"/>
              <a:ext cx="6698377" cy="3908318"/>
              <a:chOff x="2086988" y="37559"/>
              <a:chExt cx="6698377" cy="3908318"/>
            </a:xfrm>
          </p:grpSpPr>
          <p:grpSp>
            <p:nvGrpSpPr>
              <p:cNvPr id="1909" name="Google Shape;1909;p171"/>
              <p:cNvGrpSpPr/>
              <p:nvPr/>
            </p:nvGrpSpPr>
            <p:grpSpPr>
              <a:xfrm>
                <a:off x="2227901" y="37559"/>
                <a:ext cx="6557463" cy="3908318"/>
                <a:chOff x="1694501" y="37559"/>
                <a:chExt cx="6557463" cy="3908318"/>
              </a:xfrm>
            </p:grpSpPr>
            <p:sp>
              <p:nvSpPr>
                <p:cNvPr id="1910" name="Google Shape;1910;p171"/>
                <p:cNvSpPr/>
                <p:nvPr/>
              </p:nvSpPr>
              <p:spPr>
                <a:xfrm>
                  <a:off x="1694501" y="2723517"/>
                  <a:ext cx="250200" cy="1222200"/>
                </a:xfrm>
                <a:prstGeom prst="rect">
                  <a:avLst/>
                </a:prstGeom>
                <a:solidFill>
                  <a:srgbClr val="A1A9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1" name="Google Shape;1911;p171"/>
                <p:cNvSpPr/>
                <p:nvPr/>
              </p:nvSpPr>
              <p:spPr>
                <a:xfrm>
                  <a:off x="2119519" y="2465377"/>
                  <a:ext cx="250200" cy="1480500"/>
                </a:xfrm>
                <a:prstGeom prst="rect">
                  <a:avLst/>
                </a:prstGeom>
                <a:solidFill>
                  <a:srgbClr val="F08C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2" name="Google Shape;1912;p171"/>
                <p:cNvSpPr/>
                <p:nvPr/>
              </p:nvSpPr>
              <p:spPr>
                <a:xfrm>
                  <a:off x="2544518" y="3167213"/>
                  <a:ext cx="250200" cy="778500"/>
                </a:xfrm>
                <a:prstGeom prst="rect">
                  <a:avLst/>
                </a:prstGeom>
                <a:solidFill>
                  <a:srgbClr val="7A7A7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913" name="Google Shape;1913;p171"/>
                <p:cNvGrpSpPr/>
                <p:nvPr/>
              </p:nvGrpSpPr>
              <p:grpSpPr>
                <a:xfrm>
                  <a:off x="3201013" y="37559"/>
                  <a:ext cx="5050951" cy="2900464"/>
                  <a:chOff x="3201013" y="37559"/>
                  <a:chExt cx="5050951" cy="2900464"/>
                </a:xfrm>
              </p:grpSpPr>
              <p:pic>
                <p:nvPicPr>
                  <p:cNvPr id="1914" name="Google Shape;1914;p171"/>
                  <p:cNvPicPr preferRelativeResize="0"/>
                  <p:nvPr/>
                </p:nvPicPr>
                <p:blipFill rotWithShape="1">
                  <a:blip r:embed="rId8">
                    <a:alphaModFix/>
                  </a:blip>
                  <a:srcRect t="48100"/>
                  <a:stretch/>
                </p:blipFill>
                <p:spPr>
                  <a:xfrm rot="3384960" flipH="1">
                    <a:off x="4164715" y="1227310"/>
                    <a:ext cx="1980552" cy="764691"/>
                  </a:xfrm>
                  <a:prstGeom prst="rect">
                    <a:avLst/>
                  </a:prstGeom>
                  <a:noFill/>
                  <a:ln>
                    <a:noFill/>
                  </a:ln>
                </p:spPr>
              </p:pic>
              <p:pic>
                <p:nvPicPr>
                  <p:cNvPr id="1915" name="Google Shape;1915;p171"/>
                  <p:cNvPicPr preferRelativeResize="0"/>
                  <p:nvPr/>
                </p:nvPicPr>
                <p:blipFill rotWithShape="1">
                  <a:blip r:embed="rId8">
                    <a:alphaModFix/>
                  </a:blip>
                  <a:srcRect t="48100"/>
                  <a:stretch/>
                </p:blipFill>
                <p:spPr>
                  <a:xfrm rot="-3384960">
                    <a:off x="5307715" y="1227310"/>
                    <a:ext cx="1980552" cy="764691"/>
                  </a:xfrm>
                  <a:prstGeom prst="rect">
                    <a:avLst/>
                  </a:prstGeom>
                  <a:noFill/>
                  <a:ln>
                    <a:noFill/>
                  </a:ln>
                </p:spPr>
              </p:pic>
              <p:pic>
                <p:nvPicPr>
                  <p:cNvPr id="1916" name="Google Shape;1916;p171"/>
                  <p:cNvPicPr preferRelativeResize="0"/>
                  <p:nvPr/>
                </p:nvPicPr>
                <p:blipFill rotWithShape="1">
                  <a:blip r:embed="rId8">
                    <a:alphaModFix/>
                  </a:blip>
                  <a:srcRect l="-89997" t="-10370" r="-18378" b="39629"/>
                  <a:stretch/>
                </p:blipFill>
                <p:spPr>
                  <a:xfrm flipH="1">
                    <a:off x="4273452" y="37559"/>
                    <a:ext cx="3978512" cy="1079614"/>
                  </a:xfrm>
                  <a:prstGeom prst="flowChartManualOperation">
                    <a:avLst/>
                  </a:prstGeom>
                  <a:noFill/>
                  <a:ln>
                    <a:noFill/>
                  </a:ln>
                </p:spPr>
              </p:pic>
              <p:pic>
                <p:nvPicPr>
                  <p:cNvPr id="1917" name="Google Shape;1917;p171"/>
                  <p:cNvPicPr preferRelativeResize="0"/>
                  <p:nvPr/>
                </p:nvPicPr>
                <p:blipFill rotWithShape="1">
                  <a:blip r:embed="rId8">
                    <a:alphaModFix/>
                  </a:blip>
                  <a:srcRect l="-89997" t="-10370" r="-18378" b="39629"/>
                  <a:stretch/>
                </p:blipFill>
                <p:spPr>
                  <a:xfrm>
                    <a:off x="3201013" y="46862"/>
                    <a:ext cx="3978512" cy="1079614"/>
                  </a:xfrm>
                  <a:prstGeom prst="flowChartManualOperation">
                    <a:avLst/>
                  </a:prstGeom>
                  <a:noFill/>
                  <a:ln>
                    <a:noFill/>
                  </a:ln>
                </p:spPr>
              </p:pic>
              <p:pic>
                <p:nvPicPr>
                  <p:cNvPr id="1918" name="Google Shape;1918;p171"/>
                  <p:cNvPicPr preferRelativeResize="0"/>
                  <p:nvPr/>
                </p:nvPicPr>
                <p:blipFill>
                  <a:blip r:embed="rId8">
                    <a:alphaModFix/>
                  </a:blip>
                  <a:stretch>
                    <a:fillRect/>
                  </a:stretch>
                </p:blipFill>
                <p:spPr>
                  <a:xfrm>
                    <a:off x="5619166" y="1411708"/>
                    <a:ext cx="1909442" cy="1526315"/>
                  </a:xfrm>
                  <a:prstGeom prst="rect">
                    <a:avLst/>
                  </a:prstGeom>
                  <a:noFill/>
                  <a:ln>
                    <a:noFill/>
                  </a:ln>
                </p:spPr>
              </p:pic>
              <p:sp>
                <p:nvSpPr>
                  <p:cNvPr id="1919" name="Google Shape;1919;p171"/>
                  <p:cNvSpPr txBox="1"/>
                  <p:nvPr/>
                </p:nvSpPr>
                <p:spPr>
                  <a:xfrm>
                    <a:off x="4926618" y="648268"/>
                    <a:ext cx="390300" cy="338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000" b="1">
                        <a:solidFill>
                          <a:srgbClr val="939598"/>
                        </a:solidFill>
                        <a:latin typeface="Fira Sans Extra Condensed"/>
                        <a:ea typeface="Fira Sans Extra Condensed"/>
                        <a:cs typeface="Fira Sans Extra Condensed"/>
                        <a:sym typeface="Fira Sans Extra Condensed"/>
                      </a:rPr>
                      <a:t>T-2</a:t>
                    </a:r>
                    <a:endParaRPr sz="1000" b="1">
                      <a:solidFill>
                        <a:srgbClr val="939598"/>
                      </a:solidFill>
                      <a:latin typeface="Roboto"/>
                      <a:ea typeface="Roboto"/>
                      <a:cs typeface="Roboto"/>
                      <a:sym typeface="Roboto"/>
                    </a:endParaRPr>
                  </a:p>
                </p:txBody>
              </p:sp>
              <p:sp>
                <p:nvSpPr>
                  <p:cNvPr id="1920" name="Google Shape;1920;p171"/>
                  <p:cNvSpPr txBox="1"/>
                  <p:nvPr/>
                </p:nvSpPr>
                <p:spPr>
                  <a:xfrm>
                    <a:off x="6148545" y="648268"/>
                    <a:ext cx="390300" cy="338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000" b="1">
                        <a:solidFill>
                          <a:srgbClr val="939598"/>
                        </a:solidFill>
                        <a:latin typeface="Fira Sans Extra Condensed"/>
                        <a:ea typeface="Fira Sans Extra Condensed"/>
                        <a:cs typeface="Fira Sans Extra Condensed"/>
                        <a:sym typeface="Fira Sans Extra Condensed"/>
                      </a:rPr>
                      <a:t>T-3</a:t>
                    </a:r>
                    <a:endParaRPr sz="1000" b="1">
                      <a:solidFill>
                        <a:srgbClr val="939598"/>
                      </a:solidFill>
                      <a:latin typeface="Roboto"/>
                      <a:ea typeface="Roboto"/>
                      <a:cs typeface="Roboto"/>
                      <a:sym typeface="Roboto"/>
                    </a:endParaRPr>
                  </a:p>
                </p:txBody>
              </p:sp>
              <p:sp>
                <p:nvSpPr>
                  <p:cNvPr id="1921" name="Google Shape;1921;p171"/>
                  <p:cNvSpPr txBox="1"/>
                  <p:nvPr/>
                </p:nvSpPr>
                <p:spPr>
                  <a:xfrm>
                    <a:off x="6846433" y="1842903"/>
                    <a:ext cx="536400" cy="338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000" b="1">
                        <a:solidFill>
                          <a:srgbClr val="939598"/>
                        </a:solidFill>
                        <a:latin typeface="Fira Sans Extra Condensed"/>
                        <a:ea typeface="Fira Sans Extra Condensed"/>
                        <a:cs typeface="Fira Sans Extra Condensed"/>
                        <a:sym typeface="Fira Sans Extra Condensed"/>
                      </a:rPr>
                      <a:t>T-4</a:t>
                    </a:r>
                    <a:endParaRPr sz="1000" b="1">
                      <a:solidFill>
                        <a:srgbClr val="939598"/>
                      </a:solidFill>
                      <a:latin typeface="Roboto"/>
                      <a:ea typeface="Roboto"/>
                      <a:cs typeface="Roboto"/>
                      <a:sym typeface="Roboto"/>
                    </a:endParaRPr>
                  </a:p>
                </p:txBody>
              </p:sp>
              <p:sp>
                <p:nvSpPr>
                  <p:cNvPr id="1922" name="Google Shape;1922;p171"/>
                  <p:cNvSpPr txBox="1"/>
                  <p:nvPr/>
                </p:nvSpPr>
                <p:spPr>
                  <a:xfrm>
                    <a:off x="7356147" y="2272023"/>
                    <a:ext cx="441300" cy="338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000" b="1">
                        <a:solidFill>
                          <a:srgbClr val="939598"/>
                        </a:solidFill>
                        <a:latin typeface="Fira Sans Extra Condensed"/>
                        <a:ea typeface="Fira Sans Extra Condensed"/>
                        <a:cs typeface="Fira Sans Extra Condensed"/>
                        <a:sym typeface="Fira Sans Extra Condensed"/>
                      </a:rPr>
                      <a:t>S-4</a:t>
                    </a:r>
                    <a:endParaRPr sz="1000" b="1">
                      <a:solidFill>
                        <a:srgbClr val="939598"/>
                      </a:solidFill>
                      <a:latin typeface="Roboto"/>
                      <a:ea typeface="Roboto"/>
                      <a:cs typeface="Roboto"/>
                      <a:sym typeface="Roboto"/>
                    </a:endParaRPr>
                  </a:p>
                </p:txBody>
              </p:sp>
              <p:sp>
                <p:nvSpPr>
                  <p:cNvPr id="1923" name="Google Shape;1923;p171"/>
                  <p:cNvSpPr txBox="1"/>
                  <p:nvPr/>
                </p:nvSpPr>
                <p:spPr>
                  <a:xfrm>
                    <a:off x="4442949" y="516984"/>
                    <a:ext cx="441300" cy="3387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None/>
                    </a:pPr>
                    <a:r>
                      <a:rPr lang="en" sz="1000" b="1">
                        <a:solidFill>
                          <a:srgbClr val="939598"/>
                        </a:solidFill>
                        <a:latin typeface="Fira Sans Extra Condensed"/>
                        <a:ea typeface="Fira Sans Extra Condensed"/>
                        <a:cs typeface="Fira Sans Extra Condensed"/>
                        <a:sym typeface="Fira Sans Extra Condensed"/>
                      </a:rPr>
                      <a:t>S-2</a:t>
                    </a:r>
                    <a:endParaRPr sz="1000" b="1">
                      <a:solidFill>
                        <a:srgbClr val="939598"/>
                      </a:solidFill>
                      <a:latin typeface="Roboto"/>
                      <a:ea typeface="Roboto"/>
                      <a:cs typeface="Roboto"/>
                      <a:sym typeface="Roboto"/>
                    </a:endParaRPr>
                  </a:p>
                </p:txBody>
              </p:sp>
              <p:sp>
                <p:nvSpPr>
                  <p:cNvPr id="1924" name="Google Shape;1924;p171"/>
                  <p:cNvSpPr txBox="1"/>
                  <p:nvPr/>
                </p:nvSpPr>
                <p:spPr>
                  <a:xfrm>
                    <a:off x="6632522" y="516984"/>
                    <a:ext cx="441300" cy="338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000" b="1">
                        <a:solidFill>
                          <a:srgbClr val="939598"/>
                        </a:solidFill>
                        <a:latin typeface="Fira Sans Extra Condensed"/>
                        <a:ea typeface="Fira Sans Extra Condensed"/>
                        <a:cs typeface="Fira Sans Extra Condensed"/>
                        <a:sym typeface="Fira Sans Extra Condensed"/>
                      </a:rPr>
                      <a:t>S-3</a:t>
                    </a:r>
                    <a:endParaRPr sz="1000" b="1">
                      <a:solidFill>
                        <a:srgbClr val="939598"/>
                      </a:solidFill>
                      <a:latin typeface="Roboto"/>
                      <a:ea typeface="Roboto"/>
                      <a:cs typeface="Roboto"/>
                      <a:sym typeface="Roboto"/>
                    </a:endParaRPr>
                  </a:p>
                </p:txBody>
              </p:sp>
              <p:sp>
                <p:nvSpPr>
                  <p:cNvPr id="1925" name="Google Shape;1925;p171"/>
                  <p:cNvSpPr/>
                  <p:nvPr/>
                </p:nvSpPr>
                <p:spPr>
                  <a:xfrm>
                    <a:off x="5587028" y="2113400"/>
                    <a:ext cx="293980" cy="754644"/>
                  </a:xfrm>
                  <a:prstGeom prst="flowChartOffpageConnector">
                    <a:avLst/>
                  </a:prstGeom>
                  <a:solidFill>
                    <a:srgbClr val="7D7D7D">
                      <a:alpha val="577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6" name="Google Shape;1926;p171"/>
                  <p:cNvSpPr/>
                  <p:nvPr/>
                </p:nvSpPr>
                <p:spPr>
                  <a:xfrm rot="-8757716">
                    <a:off x="5555369" y="2504397"/>
                    <a:ext cx="342478" cy="342478"/>
                  </a:xfrm>
                  <a:prstGeom prst="halfFrame">
                    <a:avLst>
                      <a:gd name="adj1" fmla="val 33333"/>
                      <a:gd name="adj2" fmla="val 33333"/>
                    </a:avLst>
                  </a:prstGeom>
                  <a:solidFill>
                    <a:srgbClr val="7D7D7D">
                      <a:alpha val="577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pic>
            <p:nvPicPr>
              <p:cNvPr id="1927" name="Google Shape;1927;p171"/>
              <p:cNvPicPr preferRelativeResize="0"/>
              <p:nvPr/>
            </p:nvPicPr>
            <p:blipFill>
              <a:blip r:embed="rId9">
                <a:alphaModFix/>
              </a:blip>
              <a:stretch>
                <a:fillRect/>
              </a:stretch>
            </p:blipFill>
            <p:spPr>
              <a:xfrm>
                <a:off x="2513188" y="1731260"/>
                <a:ext cx="548700" cy="548681"/>
              </a:xfrm>
              <a:prstGeom prst="rect">
                <a:avLst/>
              </a:prstGeom>
              <a:noFill/>
              <a:ln>
                <a:noFill/>
              </a:ln>
            </p:spPr>
          </p:pic>
          <p:pic>
            <p:nvPicPr>
              <p:cNvPr id="1928" name="Google Shape;1928;p171"/>
              <p:cNvPicPr preferRelativeResize="0"/>
              <p:nvPr/>
            </p:nvPicPr>
            <p:blipFill>
              <a:blip r:embed="rId10">
                <a:alphaModFix/>
              </a:blip>
              <a:stretch>
                <a:fillRect/>
              </a:stretch>
            </p:blipFill>
            <p:spPr>
              <a:xfrm>
                <a:off x="2972426" y="2513776"/>
                <a:ext cx="517775" cy="517775"/>
              </a:xfrm>
              <a:prstGeom prst="rect">
                <a:avLst/>
              </a:prstGeom>
              <a:noFill/>
              <a:ln>
                <a:noFill/>
              </a:ln>
            </p:spPr>
          </p:pic>
          <p:pic>
            <p:nvPicPr>
              <p:cNvPr id="1929" name="Google Shape;1929;p171"/>
              <p:cNvPicPr preferRelativeResize="0"/>
              <p:nvPr/>
            </p:nvPicPr>
            <p:blipFill>
              <a:blip r:embed="rId11">
                <a:alphaModFix/>
              </a:blip>
              <a:stretch>
                <a:fillRect/>
              </a:stretch>
            </p:blipFill>
            <p:spPr>
              <a:xfrm>
                <a:off x="2086988" y="2150250"/>
                <a:ext cx="548700" cy="548681"/>
              </a:xfrm>
              <a:prstGeom prst="rect">
                <a:avLst/>
              </a:prstGeom>
              <a:noFill/>
              <a:ln>
                <a:noFill/>
              </a:ln>
            </p:spPr>
          </p:pic>
        </p:grpSp>
        <p:grpSp>
          <p:nvGrpSpPr>
            <p:cNvPr id="1930" name="Google Shape;1930;p171"/>
            <p:cNvGrpSpPr/>
            <p:nvPr/>
          </p:nvGrpSpPr>
          <p:grpSpPr>
            <a:xfrm>
              <a:off x="5382100" y="107749"/>
              <a:ext cx="2468013" cy="1704726"/>
              <a:chOff x="1538288" y="1680850"/>
              <a:chExt cx="2468013" cy="1704726"/>
            </a:xfrm>
          </p:grpSpPr>
          <p:pic>
            <p:nvPicPr>
              <p:cNvPr id="1931" name="Google Shape;1931;p171"/>
              <p:cNvPicPr preferRelativeResize="0"/>
              <p:nvPr/>
            </p:nvPicPr>
            <p:blipFill>
              <a:blip r:embed="rId9">
                <a:alphaModFix/>
              </a:blip>
              <a:stretch>
                <a:fillRect/>
              </a:stretch>
            </p:blipFill>
            <p:spPr>
              <a:xfrm>
                <a:off x="2771238" y="1735185"/>
                <a:ext cx="548700" cy="548681"/>
              </a:xfrm>
              <a:prstGeom prst="rect">
                <a:avLst/>
              </a:prstGeom>
              <a:noFill/>
              <a:ln>
                <a:noFill/>
              </a:ln>
            </p:spPr>
          </p:pic>
          <p:pic>
            <p:nvPicPr>
              <p:cNvPr id="1932" name="Google Shape;1932;p171"/>
              <p:cNvPicPr preferRelativeResize="0"/>
              <p:nvPr/>
            </p:nvPicPr>
            <p:blipFill>
              <a:blip r:embed="rId10">
                <a:alphaModFix/>
              </a:blip>
              <a:stretch>
                <a:fillRect/>
              </a:stretch>
            </p:blipFill>
            <p:spPr>
              <a:xfrm>
                <a:off x="3488526" y="2867801"/>
                <a:ext cx="517775" cy="517775"/>
              </a:xfrm>
              <a:prstGeom prst="rect">
                <a:avLst/>
              </a:prstGeom>
              <a:noFill/>
              <a:ln>
                <a:noFill/>
              </a:ln>
            </p:spPr>
          </p:pic>
          <p:pic>
            <p:nvPicPr>
              <p:cNvPr id="1933" name="Google Shape;1933;p171"/>
              <p:cNvPicPr preferRelativeResize="0"/>
              <p:nvPr/>
            </p:nvPicPr>
            <p:blipFill>
              <a:blip r:embed="rId11">
                <a:alphaModFix/>
              </a:blip>
              <a:stretch>
                <a:fillRect/>
              </a:stretch>
            </p:blipFill>
            <p:spPr>
              <a:xfrm>
                <a:off x="1538288" y="1680850"/>
                <a:ext cx="548700" cy="548681"/>
              </a:xfrm>
              <a:prstGeom prst="rect">
                <a:avLst/>
              </a:prstGeom>
              <a:noFill/>
              <a:ln>
                <a:noFill/>
              </a:ln>
            </p:spPr>
          </p:pic>
        </p:grpSp>
      </p:grpSp>
      <p:grpSp>
        <p:nvGrpSpPr>
          <p:cNvPr id="1934" name="Google Shape;1934;p171"/>
          <p:cNvGrpSpPr/>
          <p:nvPr/>
        </p:nvGrpSpPr>
        <p:grpSpPr>
          <a:xfrm>
            <a:off x="1795501" y="1196975"/>
            <a:ext cx="4581577" cy="2748915"/>
            <a:chOff x="1795501" y="1196975"/>
            <a:chExt cx="4581577" cy="2748915"/>
          </a:xfrm>
        </p:grpSpPr>
        <p:grpSp>
          <p:nvGrpSpPr>
            <p:cNvPr id="1935" name="Google Shape;1935;p171"/>
            <p:cNvGrpSpPr/>
            <p:nvPr/>
          </p:nvGrpSpPr>
          <p:grpSpPr>
            <a:xfrm>
              <a:off x="1795501" y="1411707"/>
              <a:ext cx="4581577" cy="2534183"/>
              <a:chOff x="1262101" y="1411707"/>
              <a:chExt cx="4581577" cy="2534183"/>
            </a:xfrm>
          </p:grpSpPr>
          <p:sp>
            <p:nvSpPr>
              <p:cNvPr id="1936" name="Google Shape;1936;p171"/>
              <p:cNvSpPr/>
              <p:nvPr/>
            </p:nvSpPr>
            <p:spPr>
              <a:xfrm>
                <a:off x="1262101" y="2075990"/>
                <a:ext cx="250200" cy="18699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937" name="Google Shape;1937;p171"/>
              <p:cNvPicPr preferRelativeResize="0"/>
              <p:nvPr/>
            </p:nvPicPr>
            <p:blipFill>
              <a:blip r:embed="rId8">
                <a:alphaModFix/>
              </a:blip>
              <a:stretch>
                <a:fillRect/>
              </a:stretch>
            </p:blipFill>
            <p:spPr>
              <a:xfrm flipH="1">
                <a:off x="3934237" y="1411707"/>
                <a:ext cx="1909442" cy="1526316"/>
              </a:xfrm>
              <a:prstGeom prst="rect">
                <a:avLst/>
              </a:prstGeom>
              <a:noFill/>
              <a:ln>
                <a:noFill/>
              </a:ln>
            </p:spPr>
          </p:pic>
          <p:sp>
            <p:nvSpPr>
              <p:cNvPr id="1938" name="Google Shape;1938;p171"/>
              <p:cNvSpPr txBox="1"/>
              <p:nvPr/>
            </p:nvSpPr>
            <p:spPr>
              <a:xfrm>
                <a:off x="4249362" y="1842902"/>
                <a:ext cx="390300" cy="338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000" b="1">
                    <a:solidFill>
                      <a:srgbClr val="939598"/>
                    </a:solidFill>
                    <a:latin typeface="Fira Sans Extra Condensed"/>
                    <a:ea typeface="Fira Sans Extra Condensed"/>
                    <a:cs typeface="Fira Sans Extra Condensed"/>
                    <a:sym typeface="Fira Sans Extra Condensed"/>
                  </a:rPr>
                  <a:t>T-1</a:t>
                </a:r>
                <a:endParaRPr sz="1000" b="1">
                  <a:solidFill>
                    <a:srgbClr val="939598"/>
                  </a:solidFill>
                  <a:latin typeface="Roboto"/>
                  <a:ea typeface="Roboto"/>
                  <a:cs typeface="Roboto"/>
                  <a:sym typeface="Roboto"/>
                </a:endParaRPr>
              </a:p>
            </p:txBody>
          </p:sp>
          <p:sp>
            <p:nvSpPr>
              <p:cNvPr id="1939" name="Google Shape;1939;p171"/>
              <p:cNvSpPr txBox="1"/>
              <p:nvPr/>
            </p:nvSpPr>
            <p:spPr>
              <a:xfrm>
                <a:off x="3712789" y="2272021"/>
                <a:ext cx="536400" cy="338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000" b="1">
                    <a:solidFill>
                      <a:srgbClr val="939598"/>
                    </a:solidFill>
                    <a:latin typeface="Fira Sans Extra Condensed"/>
                    <a:ea typeface="Fira Sans Extra Condensed"/>
                    <a:cs typeface="Fira Sans Extra Condensed"/>
                    <a:sym typeface="Fira Sans Extra Condensed"/>
                  </a:rPr>
                  <a:t>S-1</a:t>
                </a:r>
                <a:endParaRPr sz="1000" b="1">
                  <a:solidFill>
                    <a:srgbClr val="939598"/>
                  </a:solidFill>
                  <a:latin typeface="Roboto"/>
                  <a:ea typeface="Roboto"/>
                  <a:cs typeface="Roboto"/>
                  <a:sym typeface="Roboto"/>
                </a:endParaRPr>
              </a:p>
            </p:txBody>
          </p:sp>
        </p:grpSp>
        <p:pic>
          <p:nvPicPr>
            <p:cNvPr id="1940" name="Google Shape;1940;p171"/>
            <p:cNvPicPr preferRelativeResize="0"/>
            <p:nvPr/>
          </p:nvPicPr>
          <p:blipFill>
            <a:blip r:embed="rId5">
              <a:alphaModFix/>
            </a:blip>
            <a:stretch>
              <a:fillRect/>
            </a:stretch>
          </p:blipFill>
          <p:spPr>
            <a:xfrm>
              <a:off x="4667311" y="1196975"/>
              <a:ext cx="591000" cy="590980"/>
            </a:xfrm>
            <a:prstGeom prst="rect">
              <a:avLst/>
            </a:prstGeom>
            <a:noFill/>
            <a:ln>
              <a:noFill/>
            </a:ln>
          </p:spPr>
        </p:pic>
      </p:grpSp>
      <p:grpSp>
        <p:nvGrpSpPr>
          <p:cNvPr id="1941" name="Google Shape;1941;p171"/>
          <p:cNvGrpSpPr/>
          <p:nvPr/>
        </p:nvGrpSpPr>
        <p:grpSpPr>
          <a:xfrm>
            <a:off x="4321082" y="128325"/>
            <a:ext cx="4056625" cy="2628750"/>
            <a:chOff x="3789887" y="236400"/>
            <a:chExt cx="4056625" cy="2628750"/>
          </a:xfrm>
        </p:grpSpPr>
        <p:pic>
          <p:nvPicPr>
            <p:cNvPr id="1942" name="Google Shape;1942;p171"/>
            <p:cNvPicPr preferRelativeResize="0"/>
            <p:nvPr/>
          </p:nvPicPr>
          <p:blipFill rotWithShape="1">
            <a:blip r:embed="rId12">
              <a:alphaModFix/>
            </a:blip>
            <a:srcRect l="13058"/>
            <a:stretch/>
          </p:blipFill>
          <p:spPr>
            <a:xfrm>
              <a:off x="3789887" y="236400"/>
              <a:ext cx="4056625" cy="2628750"/>
            </a:xfrm>
            <a:prstGeom prst="rect">
              <a:avLst/>
            </a:prstGeom>
            <a:noFill/>
            <a:ln w="38100" cap="flat" cmpd="sng">
              <a:solidFill>
                <a:schemeClr val="dk2"/>
              </a:solidFill>
              <a:prstDash val="solid"/>
              <a:round/>
              <a:headEnd type="none" w="sm" len="sm"/>
              <a:tailEnd type="none" w="sm" len="sm"/>
            </a:ln>
          </p:spPr>
        </p:pic>
        <p:sp>
          <p:nvSpPr>
            <p:cNvPr id="1943" name="Google Shape;1943;p171"/>
            <p:cNvSpPr txBox="1"/>
            <p:nvPr/>
          </p:nvSpPr>
          <p:spPr>
            <a:xfrm>
              <a:off x="6816975" y="1466075"/>
              <a:ext cx="772500" cy="323100"/>
            </a:xfrm>
            <a:prstGeom prst="rect">
              <a:avLst/>
            </a:prstGeom>
            <a:solidFill>
              <a:schemeClr val="lt2"/>
            </a:solidFill>
            <a:ln w="38100" cap="flat" cmpd="sng">
              <a:solidFill>
                <a:srgbClr val="3077A5"/>
              </a:solidFill>
              <a:prstDash val="solid"/>
              <a:round/>
              <a:headEnd type="none" w="sm" len="sm"/>
              <a:tailEnd type="none" w="sm" len="sm"/>
            </a:ln>
          </p:spPr>
          <p:txBody>
            <a:bodyPr spcFirstLastPara="1" wrap="square" lIns="91425" tIns="91425" rIns="91425" bIns="91425" anchor="t" anchorCtr="0">
              <a:spAutoFit/>
            </a:bodyPr>
            <a:lstStyle/>
            <a:p>
              <a:pPr marL="0" lvl="0" indent="0" algn="ctr" rtl="0">
                <a:spcBef>
                  <a:spcPts val="0"/>
                </a:spcBef>
                <a:spcAft>
                  <a:spcPts val="0"/>
                </a:spcAft>
                <a:buNone/>
              </a:pPr>
              <a:r>
                <a:rPr lang="en" sz="900">
                  <a:solidFill>
                    <a:srgbClr val="535359"/>
                  </a:solidFill>
                  <a:latin typeface="Archivo Black"/>
                  <a:ea typeface="Archivo Black"/>
                  <a:cs typeface="Archivo Black"/>
                  <a:sym typeface="Archivo Black"/>
                </a:rPr>
                <a:t>100 RPM</a:t>
              </a:r>
              <a:endParaRPr sz="900">
                <a:solidFill>
                  <a:srgbClr val="535359"/>
                </a:solidFill>
                <a:latin typeface="Archivo Black"/>
                <a:ea typeface="Archivo Black"/>
                <a:cs typeface="Archivo Black"/>
                <a:sym typeface="Archivo Black"/>
              </a:endParaRPr>
            </a:p>
          </p:txBody>
        </p:sp>
        <p:sp>
          <p:nvSpPr>
            <p:cNvPr id="1944" name="Google Shape;1944;p171"/>
            <p:cNvSpPr txBox="1"/>
            <p:nvPr/>
          </p:nvSpPr>
          <p:spPr>
            <a:xfrm>
              <a:off x="4871675" y="2426175"/>
              <a:ext cx="772500" cy="323100"/>
            </a:xfrm>
            <a:prstGeom prst="rect">
              <a:avLst/>
            </a:prstGeom>
            <a:solidFill>
              <a:schemeClr val="lt2"/>
            </a:solidFill>
            <a:ln w="38100" cap="flat" cmpd="sng">
              <a:solidFill>
                <a:srgbClr val="3077A5"/>
              </a:solidFill>
              <a:prstDash val="solid"/>
              <a:round/>
              <a:headEnd type="none" w="sm" len="sm"/>
              <a:tailEnd type="none" w="sm" len="sm"/>
            </a:ln>
          </p:spPr>
          <p:txBody>
            <a:bodyPr spcFirstLastPara="1" wrap="square" lIns="91425" tIns="91425" rIns="91425" bIns="91425" anchor="t" anchorCtr="0">
              <a:spAutoFit/>
            </a:bodyPr>
            <a:lstStyle/>
            <a:p>
              <a:pPr marL="0" lvl="0" indent="0" algn="ctr" rtl="0">
                <a:spcBef>
                  <a:spcPts val="0"/>
                </a:spcBef>
                <a:spcAft>
                  <a:spcPts val="0"/>
                </a:spcAft>
                <a:buNone/>
              </a:pPr>
              <a:r>
                <a:rPr lang="en" sz="900">
                  <a:solidFill>
                    <a:srgbClr val="535359"/>
                  </a:solidFill>
                  <a:latin typeface="Archivo Black"/>
                  <a:ea typeface="Archivo Black"/>
                  <a:cs typeface="Archivo Black"/>
                  <a:sym typeface="Archivo Black"/>
                </a:rPr>
                <a:t>100 RPM</a:t>
              </a:r>
              <a:endParaRPr sz="900">
                <a:solidFill>
                  <a:srgbClr val="535359"/>
                </a:solidFill>
                <a:latin typeface="Archivo Black"/>
                <a:ea typeface="Archivo Black"/>
                <a:cs typeface="Archivo Black"/>
                <a:sym typeface="Archivo Black"/>
              </a:endParaRPr>
            </a:p>
          </p:txBody>
        </p:sp>
        <p:sp>
          <p:nvSpPr>
            <p:cNvPr id="1945" name="Google Shape;1945;p171"/>
            <p:cNvSpPr txBox="1"/>
            <p:nvPr/>
          </p:nvSpPr>
          <p:spPr>
            <a:xfrm>
              <a:off x="4452925" y="882375"/>
              <a:ext cx="569700" cy="292500"/>
            </a:xfrm>
            <a:prstGeom prst="rect">
              <a:avLst/>
            </a:prstGeom>
            <a:solidFill>
              <a:schemeClr val="lt2"/>
            </a:solidFill>
            <a:ln w="38100" cap="flat" cmpd="sng">
              <a:solidFill>
                <a:srgbClr val="3077A5"/>
              </a:solidFill>
              <a:prstDash val="solid"/>
              <a:round/>
              <a:headEnd type="none" w="sm" len="sm"/>
              <a:tailEnd type="none" w="sm" len="sm"/>
            </a:ln>
          </p:spPr>
          <p:txBody>
            <a:bodyPr spcFirstLastPara="1" wrap="square" lIns="91425" tIns="91425" rIns="91425" bIns="91425" anchor="t" anchorCtr="0">
              <a:spAutoFit/>
            </a:bodyPr>
            <a:lstStyle/>
            <a:p>
              <a:pPr marL="0" lvl="0" indent="0" algn="ctr" rtl="0">
                <a:spcBef>
                  <a:spcPts val="0"/>
                </a:spcBef>
                <a:spcAft>
                  <a:spcPts val="0"/>
                </a:spcAft>
                <a:buNone/>
              </a:pPr>
              <a:r>
                <a:rPr lang="en" sz="700">
                  <a:solidFill>
                    <a:srgbClr val="535359"/>
                  </a:solidFill>
                  <a:latin typeface="Archivo Black"/>
                  <a:ea typeface="Archivo Black"/>
                  <a:cs typeface="Archivo Black"/>
                  <a:sym typeface="Archivo Black"/>
                </a:rPr>
                <a:t>25 RPM</a:t>
              </a:r>
              <a:endParaRPr sz="700">
                <a:solidFill>
                  <a:srgbClr val="535359"/>
                </a:solidFill>
                <a:latin typeface="Archivo Black"/>
                <a:ea typeface="Archivo Black"/>
                <a:cs typeface="Archivo Black"/>
                <a:sym typeface="Archivo Black"/>
              </a:endParaRPr>
            </a:p>
          </p:txBody>
        </p:sp>
        <p:sp>
          <p:nvSpPr>
            <p:cNvPr id="1946" name="Google Shape;1946;p171"/>
            <p:cNvSpPr txBox="1"/>
            <p:nvPr/>
          </p:nvSpPr>
          <p:spPr>
            <a:xfrm>
              <a:off x="6192025" y="308700"/>
              <a:ext cx="772500" cy="323100"/>
            </a:xfrm>
            <a:prstGeom prst="rect">
              <a:avLst/>
            </a:prstGeom>
            <a:solidFill>
              <a:schemeClr val="lt2"/>
            </a:solidFill>
            <a:ln w="38100" cap="flat" cmpd="sng">
              <a:solidFill>
                <a:srgbClr val="3077A5"/>
              </a:solidFill>
              <a:prstDash val="solid"/>
              <a:round/>
              <a:headEnd type="none" w="sm" len="sm"/>
              <a:tailEnd type="none" w="sm" len="sm"/>
            </a:ln>
          </p:spPr>
          <p:txBody>
            <a:bodyPr spcFirstLastPara="1" wrap="square" lIns="91425" tIns="91425" rIns="91425" bIns="91425" anchor="t" anchorCtr="0">
              <a:spAutoFit/>
            </a:bodyPr>
            <a:lstStyle/>
            <a:p>
              <a:pPr marL="0" lvl="0" indent="0" algn="ctr" rtl="0">
                <a:spcBef>
                  <a:spcPts val="0"/>
                </a:spcBef>
                <a:spcAft>
                  <a:spcPts val="0"/>
                </a:spcAft>
                <a:buNone/>
              </a:pPr>
              <a:r>
                <a:rPr lang="en" sz="900">
                  <a:solidFill>
                    <a:srgbClr val="535359"/>
                  </a:solidFill>
                  <a:latin typeface="Archivo Black"/>
                  <a:ea typeface="Archivo Black"/>
                  <a:cs typeface="Archivo Black"/>
                  <a:sym typeface="Archivo Black"/>
                </a:rPr>
                <a:t>50 RPM</a:t>
              </a:r>
              <a:endParaRPr sz="900">
                <a:solidFill>
                  <a:srgbClr val="535359"/>
                </a:solidFill>
                <a:latin typeface="Archivo Black"/>
                <a:ea typeface="Archivo Black"/>
                <a:cs typeface="Archivo Black"/>
                <a:sym typeface="Archivo Black"/>
              </a:endParaRPr>
            </a:p>
          </p:txBody>
        </p:sp>
      </p:grpSp>
      <p:pic>
        <p:nvPicPr>
          <p:cNvPr id="1947" name="Google Shape;1947;p171"/>
          <p:cNvPicPr preferRelativeResize="0"/>
          <p:nvPr/>
        </p:nvPicPr>
        <p:blipFill rotWithShape="1">
          <a:blip r:embed="rId13">
            <a:alphaModFix/>
          </a:blip>
          <a:srcRect l="15225"/>
          <a:stretch/>
        </p:blipFill>
        <p:spPr>
          <a:xfrm>
            <a:off x="4314175" y="146675"/>
            <a:ext cx="4070425" cy="2718475"/>
          </a:xfrm>
          <a:prstGeom prst="rect">
            <a:avLst/>
          </a:prstGeom>
          <a:noFill/>
          <a:ln w="38100" cap="flat" cmpd="sng">
            <a:solidFill>
              <a:schemeClr val="dk2"/>
            </a:solidFill>
            <a:prstDash val="solid"/>
            <a:round/>
            <a:headEnd type="none" w="sm" len="sm"/>
            <a:tailEnd type="none" w="sm" len="sm"/>
          </a:ln>
        </p:spPr>
      </p:pic>
      <p:sp>
        <p:nvSpPr>
          <p:cNvPr id="1948" name="Google Shape;1948;p17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13</a:t>
            </a:fld>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887"/>
                                        </p:tgtEl>
                                        <p:attrNameLst>
                                          <p:attrName>style.visibility</p:attrName>
                                        </p:attrNameLst>
                                      </p:cBhvr>
                                      <p:to>
                                        <p:strVal val="visible"/>
                                      </p:to>
                                    </p:set>
                                    <p:animEffect transition="in" filter="fade">
                                      <p:cBhvr>
                                        <p:cTn id="7" dur="1000"/>
                                        <p:tgtEl>
                                          <p:spTgt spid="1887"/>
                                        </p:tgtEl>
                                      </p:cBhvr>
                                    </p:animEffect>
                                  </p:childTnLst>
                                </p:cTn>
                              </p:par>
                              <p:par>
                                <p:cTn id="8" presetID="10" presetClass="entr" presetSubtype="0" fill="hold" nodeType="withEffect">
                                  <p:stCondLst>
                                    <p:cond delay="0"/>
                                  </p:stCondLst>
                                  <p:childTnLst>
                                    <p:set>
                                      <p:cBhvr>
                                        <p:cTn id="9" dur="1" fill="hold">
                                          <p:stCondLst>
                                            <p:cond delay="0"/>
                                          </p:stCondLst>
                                        </p:cTn>
                                        <p:tgtEl>
                                          <p:spTgt spid="1934"/>
                                        </p:tgtEl>
                                        <p:attrNameLst>
                                          <p:attrName>style.visibility</p:attrName>
                                        </p:attrNameLst>
                                      </p:cBhvr>
                                      <p:to>
                                        <p:strVal val="visible"/>
                                      </p:to>
                                    </p:set>
                                    <p:animEffect transition="in" filter="fade">
                                      <p:cBhvr>
                                        <p:cTn id="10" dur="1000"/>
                                        <p:tgtEl>
                                          <p:spTgt spid="193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907"/>
                                        </p:tgtEl>
                                        <p:attrNameLst>
                                          <p:attrName>style.visibility</p:attrName>
                                        </p:attrNameLst>
                                      </p:cBhvr>
                                      <p:to>
                                        <p:strVal val="visible"/>
                                      </p:to>
                                    </p:set>
                                    <p:animEffect transition="in" filter="fade">
                                      <p:cBhvr>
                                        <p:cTn id="15" dur="1000"/>
                                        <p:tgtEl>
                                          <p:spTgt spid="1907"/>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941"/>
                                        </p:tgtEl>
                                        <p:attrNameLst>
                                          <p:attrName>style.visibility</p:attrName>
                                        </p:attrNameLst>
                                      </p:cBhvr>
                                      <p:to>
                                        <p:strVal val="visible"/>
                                      </p:to>
                                    </p:set>
                                    <p:animEffect transition="in" filter="fade">
                                      <p:cBhvr>
                                        <p:cTn id="20" dur="1000"/>
                                        <p:tgtEl>
                                          <p:spTgt spid="1941"/>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1947"/>
                                        </p:tgtEl>
                                        <p:attrNameLst>
                                          <p:attrName>style.visibility</p:attrName>
                                        </p:attrNameLst>
                                      </p:cBhvr>
                                      <p:to>
                                        <p:strVal val="visible"/>
                                      </p:to>
                                    </p:set>
                                    <p:animEffect transition="in" filter="fade">
                                      <p:cBhvr>
                                        <p:cTn id="25" dur="1000"/>
                                        <p:tgtEl>
                                          <p:spTgt spid="1947"/>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1881"/>
                                        </p:tgtEl>
                                        <p:attrNameLst>
                                          <p:attrName>style.visibility</p:attrName>
                                        </p:attrNameLst>
                                      </p:cBhvr>
                                      <p:to>
                                        <p:strVal val="visible"/>
                                      </p:to>
                                    </p:set>
                                    <p:animEffect transition="in" filter="fade">
                                      <p:cBhvr>
                                        <p:cTn id="30" dur="1000"/>
                                        <p:tgtEl>
                                          <p:spTgt spid="1881"/>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1899"/>
                                        </p:tgtEl>
                                        <p:attrNameLst>
                                          <p:attrName>style.visibility</p:attrName>
                                        </p:attrNameLst>
                                      </p:cBhvr>
                                      <p:to>
                                        <p:strVal val="visible"/>
                                      </p:to>
                                    </p:set>
                                    <p:animEffect transition="in" filter="fade">
                                      <p:cBhvr>
                                        <p:cTn id="35" dur="1000"/>
                                        <p:tgtEl>
                                          <p:spTgt spid="18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952"/>
        <p:cNvGrpSpPr/>
        <p:nvPr/>
      </p:nvGrpSpPr>
      <p:grpSpPr>
        <a:xfrm>
          <a:off x="0" y="0"/>
          <a:ext cx="0" cy="0"/>
          <a:chOff x="0" y="0"/>
          <a:chExt cx="0" cy="0"/>
        </a:xfrm>
      </p:grpSpPr>
      <p:grpSp>
        <p:nvGrpSpPr>
          <p:cNvPr id="1953" name="Google Shape;1953;p172"/>
          <p:cNvGrpSpPr/>
          <p:nvPr/>
        </p:nvGrpSpPr>
        <p:grpSpPr>
          <a:xfrm>
            <a:off x="5957038" y="607425"/>
            <a:ext cx="2968900" cy="1783500"/>
            <a:chOff x="5811888" y="1386825"/>
            <a:chExt cx="2968900" cy="1783500"/>
          </a:xfrm>
        </p:grpSpPr>
        <p:sp>
          <p:nvSpPr>
            <p:cNvPr id="1954" name="Google Shape;1954;p172"/>
            <p:cNvSpPr/>
            <p:nvPr/>
          </p:nvSpPr>
          <p:spPr>
            <a:xfrm>
              <a:off x="5905788" y="1488453"/>
              <a:ext cx="659100" cy="6591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955" name="Google Shape;1955;p172"/>
            <p:cNvGrpSpPr/>
            <p:nvPr/>
          </p:nvGrpSpPr>
          <p:grpSpPr>
            <a:xfrm>
              <a:off x="5811888" y="1386825"/>
              <a:ext cx="2968900" cy="1783500"/>
              <a:chOff x="5811888" y="1386825"/>
              <a:chExt cx="2968900" cy="1783500"/>
            </a:xfrm>
          </p:grpSpPr>
          <p:sp>
            <p:nvSpPr>
              <p:cNvPr id="1956" name="Google Shape;1956;p172"/>
              <p:cNvSpPr txBox="1"/>
              <p:nvPr/>
            </p:nvSpPr>
            <p:spPr>
              <a:xfrm>
                <a:off x="6666388" y="1818000"/>
                <a:ext cx="2114400" cy="3546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b="1">
                    <a:solidFill>
                      <a:schemeClr val="accent5"/>
                    </a:solidFill>
                    <a:latin typeface="Fira Sans"/>
                    <a:ea typeface="Fira Sans"/>
                    <a:cs typeface="Fira Sans"/>
                    <a:sym typeface="Fira Sans"/>
                  </a:rPr>
                  <a:t>Material type</a:t>
                </a:r>
                <a:endParaRPr b="1">
                  <a:solidFill>
                    <a:schemeClr val="accent5"/>
                  </a:solidFill>
                  <a:latin typeface="Fira Sans"/>
                  <a:ea typeface="Fira Sans"/>
                  <a:cs typeface="Fira Sans"/>
                  <a:sym typeface="Fira Sans"/>
                </a:endParaRPr>
              </a:p>
            </p:txBody>
          </p:sp>
          <p:cxnSp>
            <p:nvCxnSpPr>
              <p:cNvPr id="1957" name="Google Shape;1957;p172"/>
              <p:cNvCxnSpPr/>
              <p:nvPr/>
            </p:nvCxnSpPr>
            <p:spPr>
              <a:xfrm>
                <a:off x="6242413" y="1818000"/>
                <a:ext cx="2538300" cy="0"/>
              </a:xfrm>
              <a:prstGeom prst="straightConnector1">
                <a:avLst/>
              </a:prstGeom>
              <a:noFill/>
              <a:ln w="9525" cap="flat" cmpd="sng">
                <a:solidFill>
                  <a:schemeClr val="accent5"/>
                </a:solidFill>
                <a:prstDash val="solid"/>
                <a:round/>
                <a:headEnd type="none" w="med" len="med"/>
                <a:tailEnd type="none" w="med" len="med"/>
              </a:ln>
            </p:spPr>
          </p:cxnSp>
          <p:pic>
            <p:nvPicPr>
              <p:cNvPr id="1958" name="Google Shape;1958;p172"/>
              <p:cNvPicPr preferRelativeResize="0"/>
              <p:nvPr/>
            </p:nvPicPr>
            <p:blipFill>
              <a:blip r:embed="rId3">
                <a:alphaModFix/>
              </a:blip>
              <a:stretch>
                <a:fillRect/>
              </a:stretch>
            </p:blipFill>
            <p:spPr>
              <a:xfrm>
                <a:off x="5811888" y="1386825"/>
                <a:ext cx="846925" cy="846925"/>
              </a:xfrm>
              <a:prstGeom prst="rect">
                <a:avLst/>
              </a:prstGeom>
              <a:noFill/>
              <a:ln>
                <a:noFill/>
              </a:ln>
            </p:spPr>
          </p:pic>
          <p:sp>
            <p:nvSpPr>
              <p:cNvPr id="1959" name="Google Shape;1959;p172"/>
              <p:cNvSpPr txBox="1"/>
              <p:nvPr/>
            </p:nvSpPr>
            <p:spPr>
              <a:xfrm>
                <a:off x="6016038" y="2185125"/>
                <a:ext cx="2747400" cy="985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1300" b="1">
                    <a:solidFill>
                      <a:srgbClr val="191919"/>
                    </a:solidFill>
                    <a:latin typeface="Anaheim"/>
                    <a:ea typeface="Anaheim"/>
                    <a:cs typeface="Anaheim"/>
                    <a:sym typeface="Anaheim"/>
                  </a:rPr>
                  <a:t>Steel</a:t>
                </a:r>
                <a:endParaRPr sz="1300" b="1">
                  <a:solidFill>
                    <a:srgbClr val="191919"/>
                  </a:solidFill>
                  <a:latin typeface="Anaheim"/>
                  <a:ea typeface="Anaheim"/>
                  <a:cs typeface="Anaheim"/>
                  <a:sym typeface="Anaheim"/>
                </a:endParaRPr>
              </a:p>
              <a:p>
                <a:pPr marL="0" lvl="0" indent="0" algn="r" rtl="0">
                  <a:spcBef>
                    <a:spcPts val="0"/>
                  </a:spcBef>
                  <a:spcAft>
                    <a:spcPts val="0"/>
                  </a:spcAft>
                  <a:buNone/>
                </a:pPr>
                <a:r>
                  <a:rPr lang="en" sz="1300" b="1">
                    <a:solidFill>
                      <a:srgbClr val="191919"/>
                    </a:solidFill>
                    <a:latin typeface="Anaheim"/>
                    <a:ea typeface="Anaheim"/>
                    <a:cs typeface="Anaheim"/>
                    <a:sym typeface="Anaheim"/>
                  </a:rPr>
                  <a:t>3D PETG Plastic </a:t>
                </a:r>
                <a:endParaRPr sz="1300" b="1">
                  <a:solidFill>
                    <a:srgbClr val="191919"/>
                  </a:solidFill>
                  <a:latin typeface="Anaheim"/>
                  <a:ea typeface="Anaheim"/>
                  <a:cs typeface="Anaheim"/>
                  <a:sym typeface="Anaheim"/>
                </a:endParaRPr>
              </a:p>
              <a:p>
                <a:pPr marL="0" lvl="0" indent="0" algn="r" rtl="0">
                  <a:spcBef>
                    <a:spcPts val="0"/>
                  </a:spcBef>
                  <a:spcAft>
                    <a:spcPts val="0"/>
                  </a:spcAft>
                  <a:buNone/>
                </a:pPr>
                <a:r>
                  <a:rPr lang="en" sz="1300" b="1">
                    <a:solidFill>
                      <a:srgbClr val="191919"/>
                    </a:solidFill>
                    <a:latin typeface="Anaheim"/>
                    <a:ea typeface="Anaheim"/>
                    <a:cs typeface="Anaheim"/>
                    <a:sym typeface="Anaheim"/>
                  </a:rPr>
                  <a:t>PVC Belt</a:t>
                </a:r>
                <a:endParaRPr sz="1300" b="1">
                  <a:solidFill>
                    <a:srgbClr val="191919"/>
                  </a:solidFill>
                  <a:latin typeface="Anaheim"/>
                  <a:ea typeface="Anaheim"/>
                  <a:cs typeface="Anaheim"/>
                  <a:sym typeface="Anaheim"/>
                </a:endParaRPr>
              </a:p>
              <a:p>
                <a:pPr marL="0" lvl="0" indent="0" algn="r" rtl="0">
                  <a:spcBef>
                    <a:spcPts val="0"/>
                  </a:spcBef>
                  <a:spcAft>
                    <a:spcPts val="0"/>
                  </a:spcAft>
                  <a:buNone/>
                </a:pPr>
                <a:endParaRPr sz="1300" b="1">
                  <a:solidFill>
                    <a:srgbClr val="191919"/>
                  </a:solidFill>
                  <a:latin typeface="Anaheim"/>
                  <a:ea typeface="Anaheim"/>
                  <a:cs typeface="Anaheim"/>
                  <a:sym typeface="Anaheim"/>
                </a:endParaRPr>
              </a:p>
            </p:txBody>
          </p:sp>
        </p:grpSp>
      </p:grpSp>
      <p:grpSp>
        <p:nvGrpSpPr>
          <p:cNvPr id="1960" name="Google Shape;1960;p172"/>
          <p:cNvGrpSpPr/>
          <p:nvPr/>
        </p:nvGrpSpPr>
        <p:grpSpPr>
          <a:xfrm>
            <a:off x="86738" y="555077"/>
            <a:ext cx="3014552" cy="1249523"/>
            <a:chOff x="225088" y="1289602"/>
            <a:chExt cx="3014552" cy="1249523"/>
          </a:xfrm>
        </p:grpSpPr>
        <p:sp>
          <p:nvSpPr>
            <p:cNvPr id="1961" name="Google Shape;1961;p172"/>
            <p:cNvSpPr/>
            <p:nvPr/>
          </p:nvSpPr>
          <p:spPr>
            <a:xfrm>
              <a:off x="2438013" y="1444650"/>
              <a:ext cx="659100" cy="6591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962" name="Google Shape;1962;p172"/>
            <p:cNvGrpSpPr/>
            <p:nvPr/>
          </p:nvGrpSpPr>
          <p:grpSpPr>
            <a:xfrm>
              <a:off x="225088" y="1289602"/>
              <a:ext cx="3014552" cy="1249523"/>
              <a:chOff x="225088" y="1289602"/>
              <a:chExt cx="3014552" cy="1249523"/>
            </a:xfrm>
          </p:grpSpPr>
          <p:sp>
            <p:nvSpPr>
              <p:cNvPr id="1963" name="Google Shape;1963;p172"/>
              <p:cNvSpPr txBox="1"/>
              <p:nvPr/>
            </p:nvSpPr>
            <p:spPr>
              <a:xfrm>
                <a:off x="225088" y="1774200"/>
                <a:ext cx="2114400" cy="354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b="1">
                    <a:solidFill>
                      <a:schemeClr val="accent2"/>
                    </a:solidFill>
                    <a:latin typeface="Fira Sans"/>
                    <a:ea typeface="Fira Sans"/>
                    <a:cs typeface="Fira Sans"/>
                    <a:sym typeface="Fira Sans"/>
                  </a:rPr>
                  <a:t>Function</a:t>
                </a:r>
                <a:endParaRPr b="1">
                  <a:solidFill>
                    <a:schemeClr val="accent2"/>
                  </a:solidFill>
                  <a:latin typeface="Fira Sans"/>
                  <a:ea typeface="Fira Sans"/>
                  <a:cs typeface="Fira Sans"/>
                  <a:sym typeface="Fira Sans"/>
                </a:endParaRPr>
              </a:p>
            </p:txBody>
          </p:sp>
          <p:cxnSp>
            <p:nvCxnSpPr>
              <p:cNvPr id="1964" name="Google Shape;1964;p172"/>
              <p:cNvCxnSpPr/>
              <p:nvPr/>
            </p:nvCxnSpPr>
            <p:spPr>
              <a:xfrm>
                <a:off x="225099" y="1774200"/>
                <a:ext cx="2212800" cy="0"/>
              </a:xfrm>
              <a:prstGeom prst="straightConnector1">
                <a:avLst/>
              </a:prstGeom>
              <a:noFill/>
              <a:ln w="9525" cap="flat" cmpd="sng">
                <a:solidFill>
                  <a:schemeClr val="accent2"/>
                </a:solidFill>
                <a:prstDash val="solid"/>
                <a:round/>
                <a:headEnd type="none" w="med" len="med"/>
                <a:tailEnd type="none" w="med" len="med"/>
              </a:ln>
            </p:spPr>
          </p:cxnSp>
          <p:pic>
            <p:nvPicPr>
              <p:cNvPr id="1965" name="Google Shape;1965;p172"/>
              <p:cNvPicPr preferRelativeResize="0"/>
              <p:nvPr/>
            </p:nvPicPr>
            <p:blipFill>
              <a:blip r:embed="rId4">
                <a:alphaModFix/>
              </a:blip>
              <a:stretch>
                <a:fillRect/>
              </a:stretch>
            </p:blipFill>
            <p:spPr>
              <a:xfrm>
                <a:off x="2295489" y="1289602"/>
                <a:ext cx="944150" cy="944150"/>
              </a:xfrm>
              <a:prstGeom prst="rect">
                <a:avLst/>
              </a:prstGeom>
              <a:noFill/>
              <a:ln>
                <a:noFill/>
              </a:ln>
            </p:spPr>
          </p:pic>
          <p:sp>
            <p:nvSpPr>
              <p:cNvPr id="1966" name="Google Shape;1966;p172"/>
              <p:cNvSpPr txBox="1"/>
              <p:nvPr/>
            </p:nvSpPr>
            <p:spPr>
              <a:xfrm>
                <a:off x="225088" y="2185125"/>
                <a:ext cx="2747400" cy="354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100" b="1">
                    <a:solidFill>
                      <a:srgbClr val="0E101A"/>
                    </a:solidFill>
                  </a:rPr>
                  <a:t>Move the packaging box. </a:t>
                </a:r>
                <a:endParaRPr sz="1100" b="1">
                  <a:solidFill>
                    <a:srgbClr val="0E101A"/>
                  </a:solidFill>
                </a:endParaRPr>
              </a:p>
            </p:txBody>
          </p:sp>
        </p:grpSp>
      </p:grpSp>
      <p:sp>
        <p:nvSpPr>
          <p:cNvPr id="1967" name="Google Shape;1967;p172"/>
          <p:cNvSpPr txBox="1">
            <a:spLocks noGrp="1"/>
          </p:cNvSpPr>
          <p:nvPr>
            <p:ph type="ctrTitle" idx="4294967295"/>
          </p:nvPr>
        </p:nvSpPr>
        <p:spPr>
          <a:xfrm>
            <a:off x="3695550" y="135775"/>
            <a:ext cx="1752900" cy="551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2900" b="0">
                <a:solidFill>
                  <a:schemeClr val="dk2"/>
                </a:solidFill>
                <a:latin typeface="Fira Sans Extra Condensed ExtraBold"/>
                <a:ea typeface="Fira Sans Extra Condensed ExtraBold"/>
                <a:cs typeface="Fira Sans Extra Condensed ExtraBold"/>
                <a:sym typeface="Fira Sans Extra Condensed ExtraBold"/>
              </a:rPr>
              <a:t>Conveyor</a:t>
            </a:r>
            <a:endParaRPr sz="2900" b="0">
              <a:solidFill>
                <a:schemeClr val="dk2"/>
              </a:solidFill>
              <a:latin typeface="Fira Sans Extra Condensed ExtraBold"/>
              <a:ea typeface="Fira Sans Extra Condensed ExtraBold"/>
              <a:cs typeface="Fira Sans Extra Condensed ExtraBold"/>
              <a:sym typeface="Fira Sans Extra Condensed ExtraBold"/>
            </a:endParaRPr>
          </a:p>
        </p:txBody>
      </p:sp>
      <p:pic>
        <p:nvPicPr>
          <p:cNvPr id="1968" name="Google Shape;1968;p172"/>
          <p:cNvPicPr preferRelativeResize="0"/>
          <p:nvPr/>
        </p:nvPicPr>
        <p:blipFill rotWithShape="1">
          <a:blip r:embed="rId5">
            <a:alphaModFix/>
          </a:blip>
          <a:srcRect t="52142" b="7423"/>
          <a:stretch/>
        </p:blipFill>
        <p:spPr>
          <a:xfrm>
            <a:off x="8473725" y="0"/>
            <a:ext cx="670275" cy="652275"/>
          </a:xfrm>
          <a:prstGeom prst="rect">
            <a:avLst/>
          </a:prstGeom>
          <a:noFill/>
          <a:ln>
            <a:noFill/>
          </a:ln>
        </p:spPr>
      </p:pic>
      <p:grpSp>
        <p:nvGrpSpPr>
          <p:cNvPr id="1969" name="Google Shape;1969;p172"/>
          <p:cNvGrpSpPr/>
          <p:nvPr/>
        </p:nvGrpSpPr>
        <p:grpSpPr>
          <a:xfrm>
            <a:off x="150276" y="3676071"/>
            <a:ext cx="2880983" cy="1326804"/>
            <a:chOff x="227405" y="3321950"/>
            <a:chExt cx="2880983" cy="1326804"/>
          </a:xfrm>
        </p:grpSpPr>
        <p:sp>
          <p:nvSpPr>
            <p:cNvPr id="1970" name="Google Shape;1970;p172"/>
            <p:cNvSpPr txBox="1"/>
            <p:nvPr/>
          </p:nvSpPr>
          <p:spPr>
            <a:xfrm>
              <a:off x="236363" y="3651500"/>
              <a:ext cx="2114400" cy="354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b="1">
                  <a:solidFill>
                    <a:schemeClr val="accent3"/>
                  </a:solidFill>
                  <a:latin typeface="Fira Sans"/>
                  <a:ea typeface="Fira Sans"/>
                  <a:cs typeface="Fira Sans"/>
                  <a:sym typeface="Fira Sans"/>
                </a:rPr>
                <a:t>Shape selection</a:t>
              </a:r>
              <a:endParaRPr b="1">
                <a:solidFill>
                  <a:schemeClr val="accent3"/>
                </a:solidFill>
                <a:latin typeface="Fira Sans"/>
                <a:ea typeface="Fira Sans"/>
                <a:cs typeface="Fira Sans"/>
                <a:sym typeface="Fira Sans"/>
              </a:endParaRPr>
            </a:p>
          </p:txBody>
        </p:sp>
        <p:cxnSp>
          <p:nvCxnSpPr>
            <p:cNvPr id="1971" name="Google Shape;1971;p172"/>
            <p:cNvCxnSpPr/>
            <p:nvPr/>
          </p:nvCxnSpPr>
          <p:spPr>
            <a:xfrm>
              <a:off x="236374" y="3651500"/>
              <a:ext cx="2212800" cy="0"/>
            </a:xfrm>
            <a:prstGeom prst="straightConnector1">
              <a:avLst/>
            </a:prstGeom>
            <a:noFill/>
            <a:ln w="9525" cap="flat" cmpd="sng">
              <a:solidFill>
                <a:schemeClr val="accent3"/>
              </a:solidFill>
              <a:prstDash val="solid"/>
              <a:round/>
              <a:headEnd type="none" w="med" len="med"/>
              <a:tailEnd type="none" w="med" len="med"/>
            </a:ln>
          </p:spPr>
        </p:cxnSp>
        <p:sp>
          <p:nvSpPr>
            <p:cNvPr id="1972" name="Google Shape;1972;p172"/>
            <p:cNvSpPr/>
            <p:nvPr/>
          </p:nvSpPr>
          <p:spPr>
            <a:xfrm>
              <a:off x="2449288" y="3321950"/>
              <a:ext cx="659100" cy="659100"/>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3" name="Google Shape;1973;p172"/>
            <p:cNvSpPr txBox="1"/>
            <p:nvPr/>
          </p:nvSpPr>
          <p:spPr>
            <a:xfrm>
              <a:off x="227405" y="4063754"/>
              <a:ext cx="2874900" cy="585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300" b="1">
                  <a:solidFill>
                    <a:srgbClr val="191919"/>
                  </a:solidFill>
                  <a:latin typeface="Anaheim"/>
                  <a:ea typeface="Anaheim"/>
                  <a:cs typeface="Anaheim"/>
                  <a:sym typeface="Anaheim"/>
                </a:rPr>
                <a:t>It has two rods to center the boxes below the weigher.</a:t>
              </a:r>
              <a:endParaRPr sz="1300" b="1">
                <a:solidFill>
                  <a:srgbClr val="191919"/>
                </a:solidFill>
                <a:latin typeface="Anaheim"/>
                <a:ea typeface="Anaheim"/>
                <a:cs typeface="Anaheim"/>
                <a:sym typeface="Anaheim"/>
              </a:endParaRPr>
            </a:p>
          </p:txBody>
        </p:sp>
        <p:pic>
          <p:nvPicPr>
            <p:cNvPr id="1974" name="Google Shape;1974;p172"/>
            <p:cNvPicPr preferRelativeResize="0"/>
            <p:nvPr/>
          </p:nvPicPr>
          <p:blipFill>
            <a:blip r:embed="rId6">
              <a:alphaModFix/>
            </a:blip>
            <a:stretch>
              <a:fillRect/>
            </a:stretch>
          </p:blipFill>
          <p:spPr>
            <a:xfrm>
              <a:off x="2523637" y="3360364"/>
              <a:ext cx="510426" cy="510426"/>
            </a:xfrm>
            <a:prstGeom prst="rect">
              <a:avLst/>
            </a:prstGeom>
            <a:noFill/>
            <a:ln>
              <a:noFill/>
            </a:ln>
          </p:spPr>
        </p:pic>
      </p:grpSp>
      <p:grpSp>
        <p:nvGrpSpPr>
          <p:cNvPr id="1975" name="Google Shape;1975;p172"/>
          <p:cNvGrpSpPr/>
          <p:nvPr/>
        </p:nvGrpSpPr>
        <p:grpSpPr>
          <a:xfrm>
            <a:off x="5957050" y="3671128"/>
            <a:ext cx="3055088" cy="1469247"/>
            <a:chOff x="5847150" y="3360378"/>
            <a:chExt cx="3055088" cy="1469247"/>
          </a:xfrm>
        </p:grpSpPr>
        <p:sp>
          <p:nvSpPr>
            <p:cNvPr id="1976" name="Google Shape;1976;p172"/>
            <p:cNvSpPr txBox="1"/>
            <p:nvPr/>
          </p:nvSpPr>
          <p:spPr>
            <a:xfrm>
              <a:off x="6686413" y="3711300"/>
              <a:ext cx="2114400" cy="3546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b="1">
                  <a:solidFill>
                    <a:schemeClr val="accent6"/>
                  </a:solidFill>
                  <a:latin typeface="Fira Sans"/>
                  <a:ea typeface="Fira Sans"/>
                  <a:cs typeface="Fira Sans"/>
                  <a:sym typeface="Fira Sans"/>
                </a:rPr>
                <a:t>Dimensions</a:t>
              </a:r>
              <a:endParaRPr b="1">
                <a:solidFill>
                  <a:schemeClr val="accent6"/>
                </a:solidFill>
                <a:latin typeface="Fira Sans"/>
                <a:ea typeface="Fira Sans"/>
                <a:cs typeface="Fira Sans"/>
                <a:sym typeface="Fira Sans"/>
              </a:endParaRPr>
            </a:p>
          </p:txBody>
        </p:sp>
        <p:cxnSp>
          <p:nvCxnSpPr>
            <p:cNvPr id="1977" name="Google Shape;1977;p172"/>
            <p:cNvCxnSpPr/>
            <p:nvPr/>
          </p:nvCxnSpPr>
          <p:spPr>
            <a:xfrm>
              <a:off x="6363938" y="3689925"/>
              <a:ext cx="2538300" cy="0"/>
            </a:xfrm>
            <a:prstGeom prst="straightConnector1">
              <a:avLst/>
            </a:prstGeom>
            <a:noFill/>
            <a:ln w="9525" cap="flat" cmpd="sng">
              <a:solidFill>
                <a:schemeClr val="accent6"/>
              </a:solidFill>
              <a:prstDash val="solid"/>
              <a:round/>
              <a:headEnd type="none" w="med" len="med"/>
              <a:tailEnd type="none" w="med" len="med"/>
            </a:ln>
          </p:spPr>
        </p:cxnSp>
        <p:sp>
          <p:nvSpPr>
            <p:cNvPr id="1978" name="Google Shape;1978;p172"/>
            <p:cNvSpPr/>
            <p:nvPr/>
          </p:nvSpPr>
          <p:spPr>
            <a:xfrm>
              <a:off x="6027313" y="3360378"/>
              <a:ext cx="659100" cy="659100"/>
            </a:xfrm>
            <a:prstGeom prst="ellipse">
              <a:avLst/>
            </a:prstGeom>
            <a:solidFill>
              <a:srgbClr val="465A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9" name="Google Shape;1979;p172"/>
            <p:cNvSpPr txBox="1"/>
            <p:nvPr/>
          </p:nvSpPr>
          <p:spPr>
            <a:xfrm>
              <a:off x="5847150" y="4044525"/>
              <a:ext cx="2747400" cy="785100"/>
            </a:xfrm>
            <a:prstGeom prst="rect">
              <a:avLst/>
            </a:prstGeom>
            <a:noFill/>
            <a:ln>
              <a:noFill/>
            </a:ln>
          </p:spPr>
          <p:txBody>
            <a:bodyPr spcFirstLastPara="1" wrap="square" lIns="91425" tIns="91425" rIns="91425" bIns="91425" anchor="t" anchorCtr="0">
              <a:spAutoFit/>
            </a:bodyPr>
            <a:lstStyle/>
            <a:p>
              <a:pPr marL="457200" lvl="0" indent="0" algn="r" rtl="0">
                <a:spcBef>
                  <a:spcPts val="0"/>
                </a:spcBef>
                <a:spcAft>
                  <a:spcPts val="0"/>
                </a:spcAft>
                <a:buNone/>
              </a:pPr>
              <a:r>
                <a:rPr lang="en" sz="1300" b="1">
                  <a:solidFill>
                    <a:srgbClr val="191919"/>
                  </a:solidFill>
                  <a:latin typeface="Anaheim"/>
                  <a:ea typeface="Anaheim"/>
                  <a:cs typeface="Anaheim"/>
                  <a:sym typeface="Anaheim"/>
                </a:rPr>
                <a:t>Length: 50cm</a:t>
              </a:r>
              <a:endParaRPr sz="1300" b="1">
                <a:solidFill>
                  <a:srgbClr val="191919"/>
                </a:solidFill>
                <a:latin typeface="Anaheim"/>
                <a:ea typeface="Anaheim"/>
                <a:cs typeface="Anaheim"/>
                <a:sym typeface="Anaheim"/>
              </a:endParaRPr>
            </a:p>
            <a:p>
              <a:pPr marL="457200" lvl="0" indent="0" algn="r" rtl="0">
                <a:spcBef>
                  <a:spcPts val="0"/>
                </a:spcBef>
                <a:spcAft>
                  <a:spcPts val="0"/>
                </a:spcAft>
                <a:buNone/>
              </a:pPr>
              <a:r>
                <a:rPr lang="en" sz="1300" b="1">
                  <a:solidFill>
                    <a:srgbClr val="191919"/>
                  </a:solidFill>
                  <a:latin typeface="Anaheim"/>
                  <a:ea typeface="Anaheim"/>
                  <a:cs typeface="Anaheim"/>
                  <a:sym typeface="Anaheim"/>
                </a:rPr>
                <a:t> Width:</a:t>
              </a:r>
              <a:r>
                <a:rPr lang="en" sz="1200" b="1">
                  <a:solidFill>
                    <a:srgbClr val="191919"/>
                  </a:solidFill>
                  <a:latin typeface="Anaheim"/>
                  <a:ea typeface="Anaheim"/>
                  <a:cs typeface="Anaheim"/>
                  <a:sym typeface="Anaheim"/>
                </a:rPr>
                <a:t>  </a:t>
              </a:r>
              <a:r>
                <a:rPr lang="en" sz="1300" b="1">
                  <a:solidFill>
                    <a:srgbClr val="191919"/>
                  </a:solidFill>
                  <a:latin typeface="Anaheim"/>
                  <a:ea typeface="Anaheim"/>
                  <a:cs typeface="Anaheim"/>
                  <a:sym typeface="Anaheim"/>
                </a:rPr>
                <a:t>7 cm   </a:t>
              </a:r>
              <a:endParaRPr sz="1300" b="1">
                <a:solidFill>
                  <a:srgbClr val="191919"/>
                </a:solidFill>
                <a:latin typeface="Anaheim"/>
                <a:ea typeface="Anaheim"/>
                <a:cs typeface="Anaheim"/>
                <a:sym typeface="Anaheim"/>
              </a:endParaRPr>
            </a:p>
            <a:p>
              <a:pPr marL="457200" lvl="0" indent="0" algn="r" rtl="0">
                <a:spcBef>
                  <a:spcPts val="0"/>
                </a:spcBef>
                <a:spcAft>
                  <a:spcPts val="0"/>
                </a:spcAft>
                <a:buNone/>
              </a:pPr>
              <a:r>
                <a:rPr lang="en" sz="1300" b="1">
                  <a:solidFill>
                    <a:srgbClr val="191919"/>
                  </a:solidFill>
                  <a:latin typeface="Anaheim"/>
                  <a:ea typeface="Anaheim"/>
                  <a:cs typeface="Anaheim"/>
                  <a:sym typeface="Anaheim"/>
                </a:rPr>
                <a:t>Hight:</a:t>
              </a:r>
              <a:r>
                <a:rPr lang="en" sz="1000" b="1">
                  <a:solidFill>
                    <a:srgbClr val="191919"/>
                  </a:solidFill>
                  <a:latin typeface="Anaheim"/>
                  <a:ea typeface="Anaheim"/>
                  <a:cs typeface="Anaheim"/>
                  <a:sym typeface="Anaheim"/>
                </a:rPr>
                <a:t>  </a:t>
              </a:r>
              <a:r>
                <a:rPr lang="en" sz="1300" b="1">
                  <a:solidFill>
                    <a:srgbClr val="191919"/>
                  </a:solidFill>
                  <a:latin typeface="Anaheim"/>
                  <a:ea typeface="Anaheim"/>
                  <a:cs typeface="Anaheim"/>
                  <a:sym typeface="Anaheim"/>
                </a:rPr>
                <a:t>10cm  </a:t>
              </a:r>
              <a:endParaRPr sz="1300" b="1">
                <a:solidFill>
                  <a:srgbClr val="191919"/>
                </a:solidFill>
                <a:latin typeface="Anaheim"/>
                <a:ea typeface="Anaheim"/>
                <a:cs typeface="Anaheim"/>
                <a:sym typeface="Anaheim"/>
              </a:endParaRPr>
            </a:p>
          </p:txBody>
        </p:sp>
        <p:sp>
          <p:nvSpPr>
            <p:cNvPr id="1980" name="Google Shape;1980;p172"/>
            <p:cNvSpPr/>
            <p:nvPr/>
          </p:nvSpPr>
          <p:spPr>
            <a:xfrm>
              <a:off x="6101638" y="3470463"/>
              <a:ext cx="510465" cy="440694"/>
            </a:xfrm>
            <a:custGeom>
              <a:avLst/>
              <a:gdLst/>
              <a:ahLst/>
              <a:cxnLst/>
              <a:rect l="l" t="t" r="r" b="b"/>
              <a:pathLst>
                <a:path w="12729" h="12650" extrusionOk="0">
                  <a:moveTo>
                    <a:pt x="9326" y="1000"/>
                  </a:moveTo>
                  <a:lnTo>
                    <a:pt x="11657" y="3332"/>
                  </a:lnTo>
                  <a:lnTo>
                    <a:pt x="3403" y="11617"/>
                  </a:lnTo>
                  <a:lnTo>
                    <a:pt x="1072" y="9286"/>
                  </a:lnTo>
                  <a:lnTo>
                    <a:pt x="2521" y="7837"/>
                  </a:lnTo>
                  <a:lnTo>
                    <a:pt x="3403" y="8688"/>
                  </a:lnTo>
                  <a:cubicBezTo>
                    <a:pt x="3482" y="8766"/>
                    <a:pt x="3584" y="8806"/>
                    <a:pt x="3686" y="8806"/>
                  </a:cubicBezTo>
                  <a:cubicBezTo>
                    <a:pt x="3789" y="8806"/>
                    <a:pt x="3891" y="8766"/>
                    <a:pt x="3970" y="8688"/>
                  </a:cubicBezTo>
                  <a:cubicBezTo>
                    <a:pt x="4128" y="8530"/>
                    <a:pt x="4128" y="8278"/>
                    <a:pt x="3970" y="8089"/>
                  </a:cubicBezTo>
                  <a:lnTo>
                    <a:pt x="3119" y="7238"/>
                  </a:lnTo>
                  <a:lnTo>
                    <a:pt x="4191" y="6167"/>
                  </a:lnTo>
                  <a:lnTo>
                    <a:pt x="5041" y="7049"/>
                  </a:lnTo>
                  <a:cubicBezTo>
                    <a:pt x="5120" y="7128"/>
                    <a:pt x="5230" y="7167"/>
                    <a:pt x="5340" y="7167"/>
                  </a:cubicBezTo>
                  <a:cubicBezTo>
                    <a:pt x="5451" y="7167"/>
                    <a:pt x="5561" y="7128"/>
                    <a:pt x="5640" y="7049"/>
                  </a:cubicBezTo>
                  <a:cubicBezTo>
                    <a:pt x="5797" y="6892"/>
                    <a:pt x="5797" y="6608"/>
                    <a:pt x="5640" y="6451"/>
                  </a:cubicBezTo>
                  <a:lnTo>
                    <a:pt x="4758" y="5600"/>
                  </a:lnTo>
                  <a:lnTo>
                    <a:pt x="5829" y="4529"/>
                  </a:lnTo>
                  <a:lnTo>
                    <a:pt x="6711" y="5380"/>
                  </a:lnTo>
                  <a:cubicBezTo>
                    <a:pt x="6790" y="5458"/>
                    <a:pt x="6892" y="5498"/>
                    <a:pt x="6994" y="5498"/>
                  </a:cubicBezTo>
                  <a:cubicBezTo>
                    <a:pt x="7097" y="5498"/>
                    <a:pt x="7199" y="5458"/>
                    <a:pt x="7278" y="5380"/>
                  </a:cubicBezTo>
                  <a:cubicBezTo>
                    <a:pt x="7436" y="5222"/>
                    <a:pt x="7436" y="4970"/>
                    <a:pt x="7278" y="4812"/>
                  </a:cubicBezTo>
                  <a:lnTo>
                    <a:pt x="6427" y="3930"/>
                  </a:lnTo>
                  <a:lnTo>
                    <a:pt x="7499" y="2859"/>
                  </a:lnTo>
                  <a:lnTo>
                    <a:pt x="8349" y="3741"/>
                  </a:lnTo>
                  <a:cubicBezTo>
                    <a:pt x="8428" y="3820"/>
                    <a:pt x="8538" y="3859"/>
                    <a:pt x="8648" y="3859"/>
                  </a:cubicBezTo>
                  <a:cubicBezTo>
                    <a:pt x="8759" y="3859"/>
                    <a:pt x="8869" y="3820"/>
                    <a:pt x="8948" y="3741"/>
                  </a:cubicBezTo>
                  <a:cubicBezTo>
                    <a:pt x="9105" y="3584"/>
                    <a:pt x="9105" y="3300"/>
                    <a:pt x="8948" y="3143"/>
                  </a:cubicBezTo>
                  <a:lnTo>
                    <a:pt x="8066" y="2292"/>
                  </a:lnTo>
                  <a:lnTo>
                    <a:pt x="9326" y="1000"/>
                  </a:lnTo>
                  <a:close/>
                  <a:moveTo>
                    <a:pt x="9357" y="0"/>
                  </a:moveTo>
                  <a:cubicBezTo>
                    <a:pt x="9255" y="0"/>
                    <a:pt x="9153" y="39"/>
                    <a:pt x="9074" y="118"/>
                  </a:cubicBezTo>
                  <a:lnTo>
                    <a:pt x="7247" y="1914"/>
                  </a:lnTo>
                  <a:lnTo>
                    <a:pt x="7120" y="2040"/>
                  </a:lnTo>
                  <a:lnTo>
                    <a:pt x="5608" y="3584"/>
                  </a:lnTo>
                  <a:lnTo>
                    <a:pt x="5482" y="3678"/>
                  </a:lnTo>
                  <a:lnTo>
                    <a:pt x="3938" y="5222"/>
                  </a:lnTo>
                  <a:lnTo>
                    <a:pt x="3812" y="5348"/>
                  </a:lnTo>
                  <a:lnTo>
                    <a:pt x="2300" y="6892"/>
                  </a:lnTo>
                  <a:lnTo>
                    <a:pt x="2174" y="7018"/>
                  </a:lnTo>
                  <a:lnTo>
                    <a:pt x="158" y="9003"/>
                  </a:lnTo>
                  <a:cubicBezTo>
                    <a:pt x="0" y="9160"/>
                    <a:pt x="0" y="9444"/>
                    <a:pt x="158" y="9601"/>
                  </a:cubicBezTo>
                  <a:lnTo>
                    <a:pt x="3088" y="12531"/>
                  </a:lnTo>
                  <a:cubicBezTo>
                    <a:pt x="3167" y="12610"/>
                    <a:pt x="3269" y="12649"/>
                    <a:pt x="3371" y="12649"/>
                  </a:cubicBezTo>
                  <a:cubicBezTo>
                    <a:pt x="3474" y="12649"/>
                    <a:pt x="3576" y="12610"/>
                    <a:pt x="3655" y="12531"/>
                  </a:cubicBezTo>
                  <a:lnTo>
                    <a:pt x="12539" y="3647"/>
                  </a:lnTo>
                  <a:cubicBezTo>
                    <a:pt x="12728" y="3458"/>
                    <a:pt x="12728" y="3174"/>
                    <a:pt x="12571" y="3017"/>
                  </a:cubicBezTo>
                  <a:lnTo>
                    <a:pt x="9641" y="118"/>
                  </a:lnTo>
                  <a:cubicBezTo>
                    <a:pt x="9562" y="39"/>
                    <a:pt x="9460" y="0"/>
                    <a:pt x="93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81" name="Google Shape;1981;p172"/>
          <p:cNvGrpSpPr/>
          <p:nvPr/>
        </p:nvGrpSpPr>
        <p:grpSpPr>
          <a:xfrm>
            <a:off x="3793213" y="676425"/>
            <a:ext cx="1557575" cy="217800"/>
            <a:chOff x="3793213" y="600225"/>
            <a:chExt cx="1557575" cy="217800"/>
          </a:xfrm>
        </p:grpSpPr>
        <p:grpSp>
          <p:nvGrpSpPr>
            <p:cNvPr id="1982" name="Google Shape;1982;p172"/>
            <p:cNvGrpSpPr/>
            <p:nvPr/>
          </p:nvGrpSpPr>
          <p:grpSpPr>
            <a:xfrm>
              <a:off x="3793213" y="600225"/>
              <a:ext cx="1557575" cy="217800"/>
              <a:chOff x="3794925" y="847000"/>
              <a:chExt cx="1557575" cy="217800"/>
            </a:xfrm>
          </p:grpSpPr>
          <p:sp>
            <p:nvSpPr>
              <p:cNvPr id="1983" name="Google Shape;1983;p172"/>
              <p:cNvSpPr/>
              <p:nvPr/>
            </p:nvSpPr>
            <p:spPr>
              <a:xfrm>
                <a:off x="3794925" y="847000"/>
                <a:ext cx="217500" cy="217800"/>
              </a:xfrm>
              <a:prstGeom prst="donut">
                <a:avLst>
                  <a:gd name="adj" fmla="val 25000"/>
                </a:avLst>
              </a:prstGeom>
              <a:noFill/>
              <a:ln w="3810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4" name="Google Shape;1984;p172"/>
              <p:cNvSpPr/>
              <p:nvPr/>
            </p:nvSpPr>
            <p:spPr>
              <a:xfrm>
                <a:off x="5135000" y="847000"/>
                <a:ext cx="217500" cy="217800"/>
              </a:xfrm>
              <a:prstGeom prst="donut">
                <a:avLst>
                  <a:gd name="adj" fmla="val 25000"/>
                </a:avLst>
              </a:prstGeom>
              <a:noFill/>
              <a:ln w="3810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985" name="Google Shape;1985;p172"/>
              <p:cNvCxnSpPr>
                <a:endCxn id="1984" idx="0"/>
              </p:cNvCxnSpPr>
              <p:nvPr/>
            </p:nvCxnSpPr>
            <p:spPr>
              <a:xfrm rot="10800000" flipH="1">
                <a:off x="3922550" y="847000"/>
                <a:ext cx="1321200" cy="4800"/>
              </a:xfrm>
              <a:prstGeom prst="straightConnector1">
                <a:avLst/>
              </a:prstGeom>
              <a:noFill/>
              <a:ln w="38100" cap="flat" cmpd="sng">
                <a:solidFill>
                  <a:schemeClr val="dk2"/>
                </a:solidFill>
                <a:prstDash val="solid"/>
                <a:round/>
                <a:headEnd type="none" w="med" len="med"/>
                <a:tailEnd type="none" w="med" len="med"/>
              </a:ln>
            </p:spPr>
          </p:cxnSp>
          <p:cxnSp>
            <p:nvCxnSpPr>
              <p:cNvPr id="1986" name="Google Shape;1986;p172"/>
              <p:cNvCxnSpPr>
                <a:stCxn id="1983" idx="4"/>
                <a:endCxn id="1984" idx="4"/>
              </p:cNvCxnSpPr>
              <p:nvPr/>
            </p:nvCxnSpPr>
            <p:spPr>
              <a:xfrm>
                <a:off x="3903675" y="1064800"/>
                <a:ext cx="1340100" cy="0"/>
              </a:xfrm>
              <a:prstGeom prst="straightConnector1">
                <a:avLst/>
              </a:prstGeom>
              <a:noFill/>
              <a:ln w="38100" cap="flat" cmpd="sng">
                <a:solidFill>
                  <a:schemeClr val="dk2"/>
                </a:solidFill>
                <a:prstDash val="solid"/>
                <a:round/>
                <a:headEnd type="none" w="med" len="med"/>
                <a:tailEnd type="none" w="med" len="med"/>
              </a:ln>
            </p:spPr>
          </p:cxnSp>
        </p:grpSp>
        <p:sp>
          <p:nvSpPr>
            <p:cNvPr id="1987" name="Google Shape;1987;p172"/>
            <p:cNvSpPr/>
            <p:nvPr/>
          </p:nvSpPr>
          <p:spPr>
            <a:xfrm>
              <a:off x="4031525" y="619868"/>
              <a:ext cx="1072800" cy="474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88" name="Google Shape;1988;p172"/>
          <p:cNvGrpSpPr/>
          <p:nvPr/>
        </p:nvGrpSpPr>
        <p:grpSpPr>
          <a:xfrm>
            <a:off x="1771950" y="1062150"/>
            <a:ext cx="5599349" cy="2673325"/>
            <a:chOff x="1771950" y="1062150"/>
            <a:chExt cx="5599349" cy="2673325"/>
          </a:xfrm>
        </p:grpSpPr>
        <p:pic>
          <p:nvPicPr>
            <p:cNvPr id="1989" name="Google Shape;1989;p172"/>
            <p:cNvPicPr preferRelativeResize="0"/>
            <p:nvPr/>
          </p:nvPicPr>
          <p:blipFill rotWithShape="1">
            <a:blip r:embed="rId7">
              <a:alphaModFix/>
            </a:blip>
            <a:srcRect l="6358"/>
            <a:stretch/>
          </p:blipFill>
          <p:spPr>
            <a:xfrm rot="140425">
              <a:off x="1962496" y="1170586"/>
              <a:ext cx="5360882" cy="2456453"/>
            </a:xfrm>
            <a:prstGeom prst="rect">
              <a:avLst/>
            </a:prstGeom>
            <a:noFill/>
            <a:ln>
              <a:noFill/>
            </a:ln>
          </p:spPr>
        </p:pic>
        <p:sp>
          <p:nvSpPr>
            <p:cNvPr id="1990" name="Google Shape;1990;p172"/>
            <p:cNvSpPr/>
            <p:nvPr/>
          </p:nvSpPr>
          <p:spPr>
            <a:xfrm>
              <a:off x="1771950" y="3283076"/>
              <a:ext cx="1752900" cy="1236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lt1"/>
                </a:solidFill>
              </a:endParaRPr>
            </a:p>
          </p:txBody>
        </p:sp>
      </p:grpSp>
      <p:grpSp>
        <p:nvGrpSpPr>
          <p:cNvPr id="1991" name="Google Shape;1991;p172"/>
          <p:cNvGrpSpPr/>
          <p:nvPr/>
        </p:nvGrpSpPr>
        <p:grpSpPr>
          <a:xfrm>
            <a:off x="121300" y="1995050"/>
            <a:ext cx="2139100" cy="1672450"/>
            <a:chOff x="121300" y="1995050"/>
            <a:chExt cx="2139100" cy="1672450"/>
          </a:xfrm>
        </p:grpSpPr>
        <p:sp>
          <p:nvSpPr>
            <p:cNvPr id="1992" name="Google Shape;1992;p172"/>
            <p:cNvSpPr/>
            <p:nvPr/>
          </p:nvSpPr>
          <p:spPr>
            <a:xfrm>
              <a:off x="250100" y="2104963"/>
              <a:ext cx="1452600" cy="1452600"/>
            </a:xfrm>
            <a:prstGeom prst="ellipse">
              <a:avLst/>
            </a:prstGeom>
            <a:solidFill>
              <a:schemeClr val="lt1"/>
            </a:solidFill>
            <a:ln w="76200" cap="flat" cmpd="sng">
              <a:solidFill>
                <a:srgbClr val="7D7D7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993" name="Google Shape;1993;p172"/>
            <p:cNvCxnSpPr>
              <a:endCxn id="1992" idx="6"/>
            </p:cNvCxnSpPr>
            <p:nvPr/>
          </p:nvCxnSpPr>
          <p:spPr>
            <a:xfrm flipH="1">
              <a:off x="1702700" y="2360263"/>
              <a:ext cx="557700" cy="471000"/>
            </a:xfrm>
            <a:prstGeom prst="curvedConnector3">
              <a:avLst>
                <a:gd name="adj1" fmla="val 50000"/>
              </a:avLst>
            </a:prstGeom>
            <a:noFill/>
            <a:ln w="28575" cap="flat" cmpd="sng">
              <a:solidFill>
                <a:schemeClr val="dk2"/>
              </a:solidFill>
              <a:prstDash val="solid"/>
              <a:round/>
              <a:headEnd type="none" w="med" len="med"/>
              <a:tailEnd type="triangle" w="med" len="med"/>
            </a:ln>
          </p:spPr>
        </p:cxnSp>
        <p:pic>
          <p:nvPicPr>
            <p:cNvPr id="1994" name="Google Shape;1994;p172"/>
            <p:cNvPicPr preferRelativeResize="0"/>
            <p:nvPr/>
          </p:nvPicPr>
          <p:blipFill rotWithShape="1">
            <a:blip r:embed="rId8">
              <a:alphaModFix/>
            </a:blip>
            <a:srcRect l="4932" t="5091" r="9873" b="9196"/>
            <a:stretch/>
          </p:blipFill>
          <p:spPr>
            <a:xfrm rot="-2159445">
              <a:off x="360106" y="2231093"/>
              <a:ext cx="1193239" cy="1200363"/>
            </a:xfrm>
            <a:prstGeom prst="rect">
              <a:avLst/>
            </a:prstGeom>
            <a:noFill/>
            <a:ln>
              <a:noFill/>
            </a:ln>
          </p:spPr>
        </p:pic>
      </p:grpSp>
      <p:pic>
        <p:nvPicPr>
          <p:cNvPr id="1995" name="Google Shape;1995;p172"/>
          <p:cNvPicPr preferRelativeResize="0"/>
          <p:nvPr/>
        </p:nvPicPr>
        <p:blipFill rotWithShape="1">
          <a:blip r:embed="rId9">
            <a:alphaModFix/>
          </a:blip>
          <a:srcRect b="5811"/>
          <a:stretch/>
        </p:blipFill>
        <p:spPr>
          <a:xfrm>
            <a:off x="1922038" y="1424450"/>
            <a:ext cx="5224225" cy="2153050"/>
          </a:xfrm>
          <a:prstGeom prst="rect">
            <a:avLst/>
          </a:prstGeom>
          <a:noFill/>
          <a:ln w="38100" cap="flat" cmpd="sng">
            <a:solidFill>
              <a:schemeClr val="dk2"/>
            </a:solidFill>
            <a:prstDash val="solid"/>
            <a:round/>
            <a:headEnd type="none" w="sm" len="sm"/>
            <a:tailEnd type="none" w="sm" len="sm"/>
          </a:ln>
        </p:spPr>
      </p:pic>
      <p:sp>
        <p:nvSpPr>
          <p:cNvPr id="1996" name="Google Shape;1996;p17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14</a:t>
            </a:fld>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95"/>
                                        </p:tgtEl>
                                        <p:attrNameLst>
                                          <p:attrName>style.visibility</p:attrName>
                                        </p:attrNameLst>
                                      </p:cBhvr>
                                      <p:to>
                                        <p:strVal val="visible"/>
                                      </p:to>
                                    </p:set>
                                    <p:animEffect transition="in" filter="fade">
                                      <p:cBhvr>
                                        <p:cTn id="7" dur="1000"/>
                                        <p:tgtEl>
                                          <p:spTgt spid="1995"/>
                                        </p:tgtEl>
                                      </p:cBhvr>
                                    </p:animEffect>
                                  </p:childTnLst>
                                </p:cTn>
                              </p:par>
                              <p:par>
                                <p:cTn id="8" presetID="10" presetClass="exit" presetSubtype="0" fill="hold" nodeType="withEffect">
                                  <p:stCondLst>
                                    <p:cond delay="0"/>
                                  </p:stCondLst>
                                  <p:childTnLst>
                                    <p:animEffect transition="out" filter="fade">
                                      <p:cBhvr>
                                        <p:cTn id="9" dur="1000"/>
                                        <p:tgtEl>
                                          <p:spTgt spid="1991"/>
                                        </p:tgtEl>
                                      </p:cBhvr>
                                    </p:animEffect>
                                    <p:set>
                                      <p:cBhvr>
                                        <p:cTn id="10" dur="1" fill="hold">
                                          <p:stCondLst>
                                            <p:cond delay="1000"/>
                                          </p:stCondLst>
                                        </p:cTn>
                                        <p:tgtEl>
                                          <p:spTgt spid="199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000"/>
        <p:cNvGrpSpPr/>
        <p:nvPr/>
      </p:nvGrpSpPr>
      <p:grpSpPr>
        <a:xfrm>
          <a:off x="0" y="0"/>
          <a:ext cx="0" cy="0"/>
          <a:chOff x="0" y="0"/>
          <a:chExt cx="0" cy="0"/>
        </a:xfrm>
      </p:grpSpPr>
      <p:pic>
        <p:nvPicPr>
          <p:cNvPr id="2001" name="Google Shape;2001;p173"/>
          <p:cNvPicPr preferRelativeResize="0"/>
          <p:nvPr/>
        </p:nvPicPr>
        <p:blipFill>
          <a:blip r:embed="rId3">
            <a:alphaModFix/>
          </a:blip>
          <a:stretch>
            <a:fillRect/>
          </a:stretch>
        </p:blipFill>
        <p:spPr>
          <a:xfrm>
            <a:off x="5029962" y="2334901"/>
            <a:ext cx="1776375" cy="1286133"/>
          </a:xfrm>
          <a:prstGeom prst="rect">
            <a:avLst/>
          </a:prstGeom>
          <a:noFill/>
          <a:ln>
            <a:noFill/>
          </a:ln>
        </p:spPr>
      </p:pic>
      <p:pic>
        <p:nvPicPr>
          <p:cNvPr id="2002" name="Google Shape;2002;p173"/>
          <p:cNvPicPr preferRelativeResize="0"/>
          <p:nvPr/>
        </p:nvPicPr>
        <p:blipFill>
          <a:blip r:embed="rId4">
            <a:alphaModFix/>
          </a:blip>
          <a:stretch>
            <a:fillRect/>
          </a:stretch>
        </p:blipFill>
        <p:spPr>
          <a:xfrm rot="-5400000">
            <a:off x="7474163" y="2296105"/>
            <a:ext cx="932400" cy="770093"/>
          </a:xfrm>
          <a:prstGeom prst="rect">
            <a:avLst/>
          </a:prstGeom>
          <a:noFill/>
          <a:ln>
            <a:noFill/>
          </a:ln>
        </p:spPr>
      </p:pic>
      <p:sp>
        <p:nvSpPr>
          <p:cNvPr id="2003" name="Google Shape;2003;p173"/>
          <p:cNvSpPr/>
          <p:nvPr/>
        </p:nvSpPr>
        <p:spPr>
          <a:xfrm>
            <a:off x="2305425" y="208200"/>
            <a:ext cx="460500" cy="567900"/>
          </a:xfrm>
          <a:prstGeom prst="roundRect">
            <a:avLst>
              <a:gd name="adj" fmla="val 16667"/>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4" name="Google Shape;2004;p173"/>
          <p:cNvSpPr/>
          <p:nvPr/>
        </p:nvSpPr>
        <p:spPr>
          <a:xfrm>
            <a:off x="4454324" y="2014775"/>
            <a:ext cx="701867" cy="422134"/>
          </a:xfrm>
          <a:custGeom>
            <a:avLst/>
            <a:gdLst/>
            <a:ahLst/>
            <a:cxnLst/>
            <a:rect l="l" t="t" r="r" b="b"/>
            <a:pathLst>
              <a:path w="10427" h="7481" extrusionOk="0">
                <a:moveTo>
                  <a:pt x="10427" y="7480"/>
                </a:moveTo>
                <a:lnTo>
                  <a:pt x="9270" y="4835"/>
                </a:lnTo>
                <a:lnTo>
                  <a:pt x="8616" y="5611"/>
                </a:lnTo>
                <a:cubicBezTo>
                  <a:pt x="6131" y="3282"/>
                  <a:pt x="3273" y="1386"/>
                  <a:pt x="160" y="1"/>
                </a:cubicBezTo>
                <a:lnTo>
                  <a:pt x="0" y="361"/>
                </a:lnTo>
                <a:cubicBezTo>
                  <a:pt x="3078" y="1731"/>
                  <a:pt x="5904" y="3608"/>
                  <a:pt x="8362" y="5913"/>
                </a:cubicBezTo>
                <a:lnTo>
                  <a:pt x="7624" y="6787"/>
                </a:lnTo>
                <a:close/>
              </a:path>
            </a:pathLst>
          </a:custGeom>
          <a:solidFill>
            <a:srgbClr val="83DC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005" name="Google Shape;2005;p173"/>
          <p:cNvPicPr preferRelativeResize="0"/>
          <p:nvPr/>
        </p:nvPicPr>
        <p:blipFill>
          <a:blip r:embed="rId5">
            <a:alphaModFix/>
          </a:blip>
          <a:stretch>
            <a:fillRect/>
          </a:stretch>
        </p:blipFill>
        <p:spPr>
          <a:xfrm>
            <a:off x="3575678" y="1257888"/>
            <a:ext cx="847572" cy="756886"/>
          </a:xfrm>
          <a:prstGeom prst="rect">
            <a:avLst/>
          </a:prstGeom>
          <a:noFill/>
          <a:ln>
            <a:noFill/>
          </a:ln>
        </p:spPr>
      </p:pic>
      <p:sp>
        <p:nvSpPr>
          <p:cNvPr id="2006" name="Google Shape;2006;p173"/>
          <p:cNvSpPr txBox="1">
            <a:spLocks noGrp="1"/>
          </p:cNvSpPr>
          <p:nvPr>
            <p:ph type="subTitle" idx="4294967295"/>
          </p:nvPr>
        </p:nvSpPr>
        <p:spPr>
          <a:xfrm>
            <a:off x="3575675" y="1739688"/>
            <a:ext cx="891300" cy="3942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sz="1400">
                <a:solidFill>
                  <a:schemeClr val="dk2"/>
                </a:solidFill>
                <a:latin typeface="Fira Sans"/>
                <a:ea typeface="Fira Sans"/>
                <a:cs typeface="Fira Sans"/>
                <a:sym typeface="Fira Sans"/>
              </a:rPr>
              <a:t>Sensors</a:t>
            </a:r>
            <a:endParaRPr sz="1500"/>
          </a:p>
        </p:txBody>
      </p:sp>
      <p:cxnSp>
        <p:nvCxnSpPr>
          <p:cNvPr id="2007" name="Google Shape;2007;p173"/>
          <p:cNvCxnSpPr>
            <a:stCxn id="2008" idx="3"/>
            <a:endCxn id="2009" idx="3"/>
          </p:cNvCxnSpPr>
          <p:nvPr/>
        </p:nvCxnSpPr>
        <p:spPr>
          <a:xfrm>
            <a:off x="4487537" y="3084838"/>
            <a:ext cx="762300" cy="0"/>
          </a:xfrm>
          <a:prstGeom prst="straightConnector1">
            <a:avLst/>
          </a:prstGeom>
          <a:noFill/>
          <a:ln w="28575" cap="flat" cmpd="sng">
            <a:solidFill>
              <a:srgbClr val="83DCF0"/>
            </a:solidFill>
            <a:prstDash val="solid"/>
            <a:round/>
            <a:headEnd type="none" w="med" len="med"/>
            <a:tailEnd type="triangle" w="med" len="med"/>
          </a:ln>
        </p:spPr>
      </p:cxnSp>
      <p:sp>
        <p:nvSpPr>
          <p:cNvPr id="2010" name="Google Shape;2010;p173"/>
          <p:cNvSpPr/>
          <p:nvPr/>
        </p:nvSpPr>
        <p:spPr>
          <a:xfrm rot="10800000" flipH="1">
            <a:off x="4584900" y="3692315"/>
            <a:ext cx="620433" cy="481159"/>
          </a:xfrm>
          <a:custGeom>
            <a:avLst/>
            <a:gdLst/>
            <a:ahLst/>
            <a:cxnLst/>
            <a:rect l="l" t="t" r="r" b="b"/>
            <a:pathLst>
              <a:path w="10427" h="7481" extrusionOk="0">
                <a:moveTo>
                  <a:pt x="10427" y="7480"/>
                </a:moveTo>
                <a:lnTo>
                  <a:pt x="9270" y="4835"/>
                </a:lnTo>
                <a:lnTo>
                  <a:pt x="8616" y="5611"/>
                </a:lnTo>
                <a:cubicBezTo>
                  <a:pt x="6131" y="3282"/>
                  <a:pt x="3273" y="1386"/>
                  <a:pt x="160" y="1"/>
                </a:cubicBezTo>
                <a:lnTo>
                  <a:pt x="0" y="361"/>
                </a:lnTo>
                <a:cubicBezTo>
                  <a:pt x="3078" y="1731"/>
                  <a:pt x="5904" y="3608"/>
                  <a:pt x="8362" y="5913"/>
                </a:cubicBezTo>
                <a:lnTo>
                  <a:pt x="7624" y="6787"/>
                </a:lnTo>
                <a:close/>
              </a:path>
            </a:pathLst>
          </a:custGeom>
          <a:solidFill>
            <a:srgbClr val="83DC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011" name="Google Shape;2011;p173"/>
          <p:cNvPicPr preferRelativeResize="0"/>
          <p:nvPr/>
        </p:nvPicPr>
        <p:blipFill>
          <a:blip r:embed="rId6">
            <a:alphaModFix/>
          </a:blip>
          <a:stretch>
            <a:fillRect/>
          </a:stretch>
        </p:blipFill>
        <p:spPr>
          <a:xfrm>
            <a:off x="3680537" y="3426700"/>
            <a:ext cx="681600" cy="608664"/>
          </a:xfrm>
          <a:prstGeom prst="rect">
            <a:avLst/>
          </a:prstGeom>
          <a:noFill/>
          <a:ln>
            <a:noFill/>
          </a:ln>
        </p:spPr>
      </p:pic>
      <p:sp>
        <p:nvSpPr>
          <p:cNvPr id="2008" name="Google Shape;2008;p173"/>
          <p:cNvSpPr txBox="1">
            <a:spLocks noGrp="1"/>
          </p:cNvSpPr>
          <p:nvPr>
            <p:ph type="subTitle" idx="4294967295"/>
          </p:nvPr>
        </p:nvSpPr>
        <p:spPr>
          <a:xfrm>
            <a:off x="3555137" y="2887738"/>
            <a:ext cx="932400" cy="3942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sz="1400">
                <a:solidFill>
                  <a:schemeClr val="dk2"/>
                </a:solidFill>
                <a:latin typeface="Fira Sans"/>
                <a:ea typeface="Fira Sans"/>
                <a:cs typeface="Fira Sans"/>
                <a:sym typeface="Fira Sans"/>
              </a:rPr>
              <a:t>Switches</a:t>
            </a:r>
            <a:endParaRPr sz="1600"/>
          </a:p>
        </p:txBody>
      </p:sp>
      <p:sp>
        <p:nvSpPr>
          <p:cNvPr id="2012" name="Google Shape;2012;p173"/>
          <p:cNvSpPr txBox="1">
            <a:spLocks noGrp="1"/>
          </p:cNvSpPr>
          <p:nvPr>
            <p:ph type="subTitle" idx="4294967295"/>
          </p:nvPr>
        </p:nvSpPr>
        <p:spPr>
          <a:xfrm>
            <a:off x="3414000" y="3975100"/>
            <a:ext cx="1170900" cy="2457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1600"/>
              </a:spcAft>
              <a:buNone/>
            </a:pPr>
            <a:r>
              <a:rPr lang="en" sz="1400">
                <a:solidFill>
                  <a:schemeClr val="dk2"/>
                </a:solidFill>
                <a:latin typeface="Fira Sans"/>
                <a:ea typeface="Fira Sans"/>
                <a:cs typeface="Fira Sans"/>
                <a:sym typeface="Fira Sans"/>
              </a:rPr>
              <a:t>Push Button</a:t>
            </a:r>
            <a:endParaRPr sz="1400">
              <a:latin typeface="Fira Sans"/>
              <a:ea typeface="Fira Sans"/>
              <a:cs typeface="Fira Sans"/>
              <a:sym typeface="Fira Sans"/>
            </a:endParaRPr>
          </a:p>
        </p:txBody>
      </p:sp>
      <p:sp>
        <p:nvSpPr>
          <p:cNvPr id="2013" name="Google Shape;2013;p173"/>
          <p:cNvSpPr/>
          <p:nvPr/>
        </p:nvSpPr>
        <p:spPr>
          <a:xfrm rot="10800000" flipH="1">
            <a:off x="6738125" y="2115129"/>
            <a:ext cx="757104" cy="388021"/>
          </a:xfrm>
          <a:custGeom>
            <a:avLst/>
            <a:gdLst/>
            <a:ahLst/>
            <a:cxnLst/>
            <a:rect l="l" t="t" r="r" b="b"/>
            <a:pathLst>
              <a:path w="10427" h="7481" extrusionOk="0">
                <a:moveTo>
                  <a:pt x="10427" y="7480"/>
                </a:moveTo>
                <a:lnTo>
                  <a:pt x="9270" y="4835"/>
                </a:lnTo>
                <a:lnTo>
                  <a:pt x="8616" y="5611"/>
                </a:lnTo>
                <a:cubicBezTo>
                  <a:pt x="6131" y="3282"/>
                  <a:pt x="3273" y="1386"/>
                  <a:pt x="160" y="1"/>
                </a:cubicBezTo>
                <a:lnTo>
                  <a:pt x="0" y="361"/>
                </a:lnTo>
                <a:cubicBezTo>
                  <a:pt x="3078" y="1731"/>
                  <a:pt x="5904" y="3608"/>
                  <a:pt x="8362" y="5913"/>
                </a:cubicBezTo>
                <a:lnTo>
                  <a:pt x="7624" y="6787"/>
                </a:lnTo>
                <a:close/>
              </a:path>
            </a:pathLst>
          </a:custGeom>
          <a:solidFill>
            <a:srgbClr val="83DC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4" name="Google Shape;2014;p173"/>
          <p:cNvSpPr/>
          <p:nvPr/>
        </p:nvSpPr>
        <p:spPr>
          <a:xfrm>
            <a:off x="6748449" y="3612125"/>
            <a:ext cx="662219" cy="608673"/>
          </a:xfrm>
          <a:custGeom>
            <a:avLst/>
            <a:gdLst/>
            <a:ahLst/>
            <a:cxnLst/>
            <a:rect l="l" t="t" r="r" b="b"/>
            <a:pathLst>
              <a:path w="10427" h="7481" extrusionOk="0">
                <a:moveTo>
                  <a:pt x="10427" y="7480"/>
                </a:moveTo>
                <a:lnTo>
                  <a:pt x="9270" y="4835"/>
                </a:lnTo>
                <a:lnTo>
                  <a:pt x="8616" y="5611"/>
                </a:lnTo>
                <a:cubicBezTo>
                  <a:pt x="6131" y="3282"/>
                  <a:pt x="3273" y="1386"/>
                  <a:pt x="160" y="1"/>
                </a:cubicBezTo>
                <a:lnTo>
                  <a:pt x="0" y="361"/>
                </a:lnTo>
                <a:cubicBezTo>
                  <a:pt x="3078" y="1731"/>
                  <a:pt x="5904" y="3608"/>
                  <a:pt x="8362" y="5913"/>
                </a:cubicBezTo>
                <a:lnTo>
                  <a:pt x="7624" y="6787"/>
                </a:lnTo>
                <a:close/>
              </a:path>
            </a:pathLst>
          </a:custGeom>
          <a:solidFill>
            <a:srgbClr val="83DC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015" name="Google Shape;2015;p173"/>
          <p:cNvCxnSpPr>
            <a:endCxn id="2016" idx="1"/>
          </p:cNvCxnSpPr>
          <p:nvPr/>
        </p:nvCxnSpPr>
        <p:spPr>
          <a:xfrm>
            <a:off x="6781613" y="3084850"/>
            <a:ext cx="777600" cy="0"/>
          </a:xfrm>
          <a:prstGeom prst="straightConnector1">
            <a:avLst/>
          </a:prstGeom>
          <a:noFill/>
          <a:ln w="28575" cap="flat" cmpd="sng">
            <a:solidFill>
              <a:srgbClr val="83DCF0"/>
            </a:solidFill>
            <a:prstDash val="solid"/>
            <a:round/>
            <a:headEnd type="none" w="med" len="med"/>
            <a:tailEnd type="triangle" w="med" len="med"/>
          </a:ln>
        </p:spPr>
      </p:cxnSp>
      <p:sp>
        <p:nvSpPr>
          <p:cNvPr id="2017" name="Google Shape;2017;p173"/>
          <p:cNvSpPr txBox="1">
            <a:spLocks noGrp="1"/>
          </p:cNvSpPr>
          <p:nvPr>
            <p:ph type="subTitle" idx="4294967295"/>
          </p:nvPr>
        </p:nvSpPr>
        <p:spPr>
          <a:xfrm>
            <a:off x="7559225" y="1940700"/>
            <a:ext cx="762300" cy="394200"/>
          </a:xfrm>
          <a:prstGeom prst="rect">
            <a:avLst/>
          </a:prstGeom>
        </p:spPr>
        <p:txBody>
          <a:bodyPr spcFirstLastPara="1" wrap="square" lIns="91425" tIns="91425" rIns="91425" bIns="91425" anchor="t" anchorCtr="0">
            <a:noAutofit/>
          </a:bodyPr>
          <a:lstStyle/>
          <a:p>
            <a:pPr marL="0" marR="0" lvl="0" indent="0" algn="l" rtl="0">
              <a:lnSpc>
                <a:spcPct val="115000"/>
              </a:lnSpc>
              <a:spcBef>
                <a:spcPts val="0"/>
              </a:spcBef>
              <a:spcAft>
                <a:spcPts val="1600"/>
              </a:spcAft>
              <a:buNone/>
            </a:pPr>
            <a:r>
              <a:rPr lang="en" sz="1400">
                <a:solidFill>
                  <a:schemeClr val="dk2"/>
                </a:solidFill>
                <a:latin typeface="Fira Sans"/>
                <a:ea typeface="Fira Sans"/>
                <a:cs typeface="Fira Sans"/>
                <a:sym typeface="Fira Sans"/>
              </a:rPr>
              <a:t>Servo</a:t>
            </a:r>
            <a:endParaRPr sz="1500">
              <a:solidFill>
                <a:schemeClr val="dk2"/>
              </a:solidFill>
              <a:latin typeface="Fira Sans"/>
              <a:ea typeface="Fira Sans"/>
              <a:cs typeface="Fira Sans"/>
              <a:sym typeface="Fira Sans"/>
            </a:endParaRPr>
          </a:p>
        </p:txBody>
      </p:sp>
      <p:sp>
        <p:nvSpPr>
          <p:cNvPr id="2016" name="Google Shape;2016;p173"/>
          <p:cNvSpPr txBox="1">
            <a:spLocks noGrp="1"/>
          </p:cNvSpPr>
          <p:nvPr>
            <p:ph type="subTitle" idx="4294967295"/>
          </p:nvPr>
        </p:nvSpPr>
        <p:spPr>
          <a:xfrm>
            <a:off x="7559213" y="2887750"/>
            <a:ext cx="762300" cy="3942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sz="1400">
                <a:solidFill>
                  <a:schemeClr val="dk2"/>
                </a:solidFill>
                <a:latin typeface="Fira Sans"/>
                <a:ea typeface="Fira Sans"/>
                <a:cs typeface="Fira Sans"/>
                <a:sym typeface="Fira Sans"/>
              </a:rPr>
              <a:t>Valves</a:t>
            </a:r>
            <a:endParaRPr sz="1500">
              <a:solidFill>
                <a:schemeClr val="dk2"/>
              </a:solidFill>
              <a:latin typeface="Fira Sans"/>
              <a:ea typeface="Fira Sans"/>
              <a:cs typeface="Fira Sans"/>
              <a:sym typeface="Fira Sans"/>
            </a:endParaRPr>
          </a:p>
        </p:txBody>
      </p:sp>
      <p:sp>
        <p:nvSpPr>
          <p:cNvPr id="2018" name="Google Shape;2018;p173"/>
          <p:cNvSpPr txBox="1">
            <a:spLocks noGrp="1"/>
          </p:cNvSpPr>
          <p:nvPr>
            <p:ph type="subTitle" idx="4294967295"/>
          </p:nvPr>
        </p:nvSpPr>
        <p:spPr>
          <a:xfrm>
            <a:off x="7253488" y="4069525"/>
            <a:ext cx="1291200" cy="550800"/>
          </a:xfrm>
          <a:prstGeom prst="rect">
            <a:avLst/>
          </a:prstGeom>
        </p:spPr>
        <p:txBody>
          <a:bodyPr spcFirstLastPara="1" wrap="square" lIns="91425" tIns="91425" rIns="91425" bIns="91425" anchor="t" anchorCtr="0">
            <a:noAutofit/>
          </a:bodyPr>
          <a:lstStyle/>
          <a:p>
            <a:pPr marL="0" lvl="0" indent="0" algn="ctr" rtl="0">
              <a:lnSpc>
                <a:spcPct val="100000"/>
              </a:lnSpc>
              <a:spcBef>
                <a:spcPts val="0"/>
              </a:spcBef>
              <a:spcAft>
                <a:spcPts val="1600"/>
              </a:spcAft>
              <a:buNone/>
            </a:pPr>
            <a:r>
              <a:rPr lang="en" sz="1400">
                <a:solidFill>
                  <a:schemeClr val="dk2"/>
                </a:solidFill>
                <a:latin typeface="Fira Sans"/>
                <a:ea typeface="Fira Sans"/>
                <a:cs typeface="Fira Sans"/>
                <a:sym typeface="Fira Sans"/>
              </a:rPr>
              <a:t>Contactors </a:t>
            </a:r>
            <a:br>
              <a:rPr lang="en" sz="1400">
                <a:solidFill>
                  <a:schemeClr val="dk2"/>
                </a:solidFill>
                <a:latin typeface="Fira Sans"/>
                <a:ea typeface="Fira Sans"/>
                <a:cs typeface="Fira Sans"/>
                <a:sym typeface="Fira Sans"/>
              </a:rPr>
            </a:br>
            <a:r>
              <a:rPr lang="en" sz="1400">
                <a:solidFill>
                  <a:schemeClr val="dk2"/>
                </a:solidFill>
                <a:latin typeface="Fira Sans"/>
                <a:ea typeface="Fira Sans"/>
                <a:cs typeface="Fira Sans"/>
                <a:sym typeface="Fira Sans"/>
              </a:rPr>
              <a:t>&amp; Relays</a:t>
            </a:r>
            <a:r>
              <a:rPr lang="en" sz="1400"/>
              <a:t> </a:t>
            </a:r>
            <a:endParaRPr sz="1400"/>
          </a:p>
        </p:txBody>
      </p:sp>
      <p:sp>
        <p:nvSpPr>
          <p:cNvPr id="2019" name="Google Shape;2019;p173"/>
          <p:cNvSpPr/>
          <p:nvPr/>
        </p:nvSpPr>
        <p:spPr>
          <a:xfrm>
            <a:off x="790225" y="1449075"/>
            <a:ext cx="1496400" cy="319200"/>
          </a:xfrm>
          <a:prstGeom prst="roundRect">
            <a:avLst>
              <a:gd name="adj" fmla="val 16667"/>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sz="1500">
                <a:solidFill>
                  <a:srgbClr val="9FDBF9"/>
                </a:solidFill>
                <a:latin typeface="Fira Sans"/>
                <a:ea typeface="Fira Sans"/>
                <a:cs typeface="Fira Sans"/>
                <a:sym typeface="Fira Sans"/>
              </a:rPr>
              <a:t>UNO</a:t>
            </a:r>
            <a:endParaRPr sz="1300">
              <a:solidFill>
                <a:srgbClr val="9FDBF9"/>
              </a:solidFill>
              <a:latin typeface="Roboto"/>
              <a:ea typeface="Roboto"/>
              <a:cs typeface="Roboto"/>
              <a:sym typeface="Roboto"/>
            </a:endParaRPr>
          </a:p>
        </p:txBody>
      </p:sp>
      <p:sp>
        <p:nvSpPr>
          <p:cNvPr id="2020" name="Google Shape;2020;p173"/>
          <p:cNvSpPr/>
          <p:nvPr/>
        </p:nvSpPr>
        <p:spPr>
          <a:xfrm>
            <a:off x="0" y="1132375"/>
            <a:ext cx="2308500" cy="436800"/>
          </a:xfrm>
          <a:prstGeom prst="roundRect">
            <a:avLst>
              <a:gd name="adj" fmla="val 16667"/>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sz="1900" b="1">
                <a:solidFill>
                  <a:srgbClr val="83DCF0"/>
                </a:solidFill>
                <a:latin typeface="Roboto"/>
                <a:ea typeface="Roboto"/>
                <a:cs typeface="Roboto"/>
                <a:sym typeface="Roboto"/>
              </a:rPr>
              <a:t>Arduino used type</a:t>
            </a:r>
            <a:endParaRPr sz="1900" b="1">
              <a:solidFill>
                <a:srgbClr val="83DCF0"/>
              </a:solidFill>
              <a:latin typeface="Roboto"/>
              <a:ea typeface="Roboto"/>
              <a:cs typeface="Roboto"/>
              <a:sym typeface="Roboto"/>
            </a:endParaRPr>
          </a:p>
        </p:txBody>
      </p:sp>
      <p:sp>
        <p:nvSpPr>
          <p:cNvPr id="2021" name="Google Shape;2021;p173"/>
          <p:cNvSpPr txBox="1"/>
          <p:nvPr/>
        </p:nvSpPr>
        <p:spPr>
          <a:xfrm>
            <a:off x="4116725" y="800175"/>
            <a:ext cx="4329600" cy="492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2000">
                <a:solidFill>
                  <a:srgbClr val="83DCF0"/>
                </a:solidFill>
                <a:latin typeface="Fira Sans"/>
                <a:ea typeface="Fira Sans"/>
                <a:cs typeface="Fira Sans"/>
                <a:sym typeface="Fira Sans"/>
              </a:rPr>
              <a:t>(Microcontroller Board)</a:t>
            </a:r>
            <a:endParaRPr sz="2000" b="1">
              <a:solidFill>
                <a:srgbClr val="83DCF0"/>
              </a:solidFill>
              <a:latin typeface="Fira Sans"/>
              <a:ea typeface="Fira Sans"/>
              <a:cs typeface="Fira Sans"/>
              <a:sym typeface="Fira Sans"/>
            </a:endParaRPr>
          </a:p>
        </p:txBody>
      </p:sp>
      <p:sp>
        <p:nvSpPr>
          <p:cNvPr id="2022" name="Google Shape;2022;p173"/>
          <p:cNvSpPr txBox="1">
            <a:spLocks noGrp="1"/>
          </p:cNvSpPr>
          <p:nvPr>
            <p:ph type="ctrTitle" idx="4294967295"/>
          </p:nvPr>
        </p:nvSpPr>
        <p:spPr>
          <a:xfrm>
            <a:off x="2765934" y="29151"/>
            <a:ext cx="2022600" cy="677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sz="3200" b="0">
                <a:solidFill>
                  <a:schemeClr val="dk2"/>
                </a:solidFill>
              </a:rPr>
              <a:t>ARDUINO</a:t>
            </a:r>
            <a:endParaRPr sz="3200"/>
          </a:p>
        </p:txBody>
      </p:sp>
      <p:grpSp>
        <p:nvGrpSpPr>
          <p:cNvPr id="2023" name="Google Shape;2023;p173"/>
          <p:cNvGrpSpPr/>
          <p:nvPr/>
        </p:nvGrpSpPr>
        <p:grpSpPr>
          <a:xfrm>
            <a:off x="2327925" y="308083"/>
            <a:ext cx="415487" cy="415509"/>
            <a:chOff x="1487200" y="2021475"/>
            <a:chExt cx="483125" cy="483150"/>
          </a:xfrm>
        </p:grpSpPr>
        <p:sp>
          <p:nvSpPr>
            <p:cNvPr id="2024" name="Google Shape;2024;p173"/>
            <p:cNvSpPr/>
            <p:nvPr/>
          </p:nvSpPr>
          <p:spPr>
            <a:xfrm>
              <a:off x="1487200" y="2021475"/>
              <a:ext cx="483125" cy="483150"/>
            </a:xfrm>
            <a:custGeom>
              <a:avLst/>
              <a:gdLst/>
              <a:ahLst/>
              <a:cxnLst/>
              <a:rect l="l" t="t" r="r" b="b"/>
              <a:pathLst>
                <a:path w="19325" h="19326" extrusionOk="0">
                  <a:moveTo>
                    <a:pt x="17628" y="1133"/>
                  </a:moveTo>
                  <a:cubicBezTo>
                    <a:pt x="17939" y="1133"/>
                    <a:pt x="18192" y="1386"/>
                    <a:pt x="18192" y="1701"/>
                  </a:cubicBezTo>
                  <a:lnTo>
                    <a:pt x="18192" y="14796"/>
                  </a:lnTo>
                  <a:lnTo>
                    <a:pt x="1132" y="14796"/>
                  </a:lnTo>
                  <a:lnTo>
                    <a:pt x="1132" y="1701"/>
                  </a:lnTo>
                  <a:cubicBezTo>
                    <a:pt x="1132" y="1386"/>
                    <a:pt x="1386" y="1133"/>
                    <a:pt x="1700" y="1133"/>
                  </a:cubicBezTo>
                  <a:close/>
                  <a:moveTo>
                    <a:pt x="18192" y="15928"/>
                  </a:moveTo>
                  <a:lnTo>
                    <a:pt x="18192" y="17628"/>
                  </a:lnTo>
                  <a:cubicBezTo>
                    <a:pt x="18192" y="17939"/>
                    <a:pt x="17939" y="18193"/>
                    <a:pt x="17628" y="18193"/>
                  </a:cubicBezTo>
                  <a:lnTo>
                    <a:pt x="1700" y="18193"/>
                  </a:lnTo>
                  <a:cubicBezTo>
                    <a:pt x="1386" y="18193"/>
                    <a:pt x="1132" y="17939"/>
                    <a:pt x="1132" y="17628"/>
                  </a:cubicBezTo>
                  <a:lnTo>
                    <a:pt x="1132" y="15928"/>
                  </a:lnTo>
                  <a:close/>
                  <a:moveTo>
                    <a:pt x="1700" y="1"/>
                  </a:moveTo>
                  <a:cubicBezTo>
                    <a:pt x="761" y="1"/>
                    <a:pt x="0" y="761"/>
                    <a:pt x="0" y="1701"/>
                  </a:cubicBezTo>
                  <a:lnTo>
                    <a:pt x="0" y="17628"/>
                  </a:lnTo>
                  <a:cubicBezTo>
                    <a:pt x="0" y="18564"/>
                    <a:pt x="761" y="19325"/>
                    <a:pt x="1700" y="19325"/>
                  </a:cubicBezTo>
                  <a:lnTo>
                    <a:pt x="17628" y="19325"/>
                  </a:lnTo>
                  <a:cubicBezTo>
                    <a:pt x="18564" y="19325"/>
                    <a:pt x="19325" y="18564"/>
                    <a:pt x="19325" y="17628"/>
                  </a:cubicBezTo>
                  <a:lnTo>
                    <a:pt x="19325" y="1701"/>
                  </a:lnTo>
                  <a:cubicBezTo>
                    <a:pt x="19325" y="761"/>
                    <a:pt x="18564" y="1"/>
                    <a:pt x="1762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2025" name="Google Shape;2025;p173"/>
            <p:cNvSpPr/>
            <p:nvPr/>
          </p:nvSpPr>
          <p:spPr>
            <a:xfrm>
              <a:off x="1573100" y="2078100"/>
              <a:ext cx="84875" cy="284000"/>
            </a:xfrm>
            <a:custGeom>
              <a:avLst/>
              <a:gdLst/>
              <a:ahLst/>
              <a:cxnLst/>
              <a:rect l="l" t="t" r="r" b="b"/>
              <a:pathLst>
                <a:path w="3395" h="11360" extrusionOk="0">
                  <a:moveTo>
                    <a:pt x="1697" y="6833"/>
                  </a:moveTo>
                  <a:cubicBezTo>
                    <a:pt x="2201" y="6833"/>
                    <a:pt x="2455" y="7440"/>
                    <a:pt x="2099" y="7799"/>
                  </a:cubicBezTo>
                  <a:cubicBezTo>
                    <a:pt x="1983" y="7914"/>
                    <a:pt x="1841" y="7966"/>
                    <a:pt x="1702" y="7966"/>
                  </a:cubicBezTo>
                  <a:cubicBezTo>
                    <a:pt x="1411" y="7966"/>
                    <a:pt x="1133" y="7739"/>
                    <a:pt x="1133" y="7398"/>
                  </a:cubicBezTo>
                  <a:cubicBezTo>
                    <a:pt x="1133" y="7084"/>
                    <a:pt x="1383" y="6833"/>
                    <a:pt x="1697" y="6833"/>
                  </a:cubicBezTo>
                  <a:close/>
                  <a:moveTo>
                    <a:pt x="1697" y="0"/>
                  </a:moveTo>
                  <a:cubicBezTo>
                    <a:pt x="1383" y="0"/>
                    <a:pt x="1133" y="254"/>
                    <a:pt x="1133" y="568"/>
                  </a:cubicBezTo>
                  <a:lnTo>
                    <a:pt x="1133" y="5798"/>
                  </a:lnTo>
                  <a:cubicBezTo>
                    <a:pt x="453" y="6036"/>
                    <a:pt x="0" y="6679"/>
                    <a:pt x="0" y="7398"/>
                  </a:cubicBezTo>
                  <a:cubicBezTo>
                    <a:pt x="0" y="8116"/>
                    <a:pt x="453" y="8760"/>
                    <a:pt x="1133" y="8998"/>
                  </a:cubicBezTo>
                  <a:lnTo>
                    <a:pt x="1133" y="10795"/>
                  </a:lnTo>
                  <a:cubicBezTo>
                    <a:pt x="1133" y="11109"/>
                    <a:pt x="1383" y="11359"/>
                    <a:pt x="1697" y="11359"/>
                  </a:cubicBezTo>
                  <a:cubicBezTo>
                    <a:pt x="2011" y="11359"/>
                    <a:pt x="2265" y="11109"/>
                    <a:pt x="2265" y="10795"/>
                  </a:cubicBezTo>
                  <a:lnTo>
                    <a:pt x="2265" y="8998"/>
                  </a:lnTo>
                  <a:cubicBezTo>
                    <a:pt x="2941" y="8760"/>
                    <a:pt x="3394" y="8116"/>
                    <a:pt x="3394" y="7398"/>
                  </a:cubicBezTo>
                  <a:cubicBezTo>
                    <a:pt x="3394" y="6679"/>
                    <a:pt x="2941" y="6036"/>
                    <a:pt x="2265" y="5798"/>
                  </a:cubicBezTo>
                  <a:lnTo>
                    <a:pt x="2265" y="568"/>
                  </a:lnTo>
                  <a:cubicBezTo>
                    <a:pt x="2265" y="254"/>
                    <a:pt x="2011" y="0"/>
                    <a:pt x="169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2026" name="Google Shape;2026;p173"/>
            <p:cNvSpPr/>
            <p:nvPr/>
          </p:nvSpPr>
          <p:spPr>
            <a:xfrm>
              <a:off x="1686325" y="2078100"/>
              <a:ext cx="84875" cy="284000"/>
            </a:xfrm>
            <a:custGeom>
              <a:avLst/>
              <a:gdLst/>
              <a:ahLst/>
              <a:cxnLst/>
              <a:rect l="l" t="t" r="r" b="b"/>
              <a:pathLst>
                <a:path w="3395" h="11360" extrusionOk="0">
                  <a:moveTo>
                    <a:pt x="1697" y="3436"/>
                  </a:moveTo>
                  <a:cubicBezTo>
                    <a:pt x="2011" y="3436"/>
                    <a:pt x="2262" y="3687"/>
                    <a:pt x="2262" y="4001"/>
                  </a:cubicBezTo>
                  <a:cubicBezTo>
                    <a:pt x="2262" y="4315"/>
                    <a:pt x="2011" y="4569"/>
                    <a:pt x="1697" y="4569"/>
                  </a:cubicBezTo>
                  <a:cubicBezTo>
                    <a:pt x="1383" y="4569"/>
                    <a:pt x="1133" y="4315"/>
                    <a:pt x="1133" y="4001"/>
                  </a:cubicBezTo>
                  <a:cubicBezTo>
                    <a:pt x="1133" y="3687"/>
                    <a:pt x="1383" y="3436"/>
                    <a:pt x="1697" y="3436"/>
                  </a:cubicBezTo>
                  <a:close/>
                  <a:moveTo>
                    <a:pt x="1697" y="0"/>
                  </a:moveTo>
                  <a:cubicBezTo>
                    <a:pt x="1383" y="0"/>
                    <a:pt x="1133" y="254"/>
                    <a:pt x="1133" y="568"/>
                  </a:cubicBezTo>
                  <a:lnTo>
                    <a:pt x="1133" y="2401"/>
                  </a:lnTo>
                  <a:cubicBezTo>
                    <a:pt x="453" y="2639"/>
                    <a:pt x="0" y="3282"/>
                    <a:pt x="0" y="4001"/>
                  </a:cubicBezTo>
                  <a:cubicBezTo>
                    <a:pt x="0" y="4720"/>
                    <a:pt x="453" y="5363"/>
                    <a:pt x="1133" y="5601"/>
                  </a:cubicBezTo>
                  <a:lnTo>
                    <a:pt x="1133" y="10795"/>
                  </a:lnTo>
                  <a:cubicBezTo>
                    <a:pt x="1133" y="11109"/>
                    <a:pt x="1383" y="11359"/>
                    <a:pt x="1697" y="11359"/>
                  </a:cubicBezTo>
                  <a:cubicBezTo>
                    <a:pt x="2011" y="11359"/>
                    <a:pt x="2265" y="11109"/>
                    <a:pt x="2265" y="10795"/>
                  </a:cubicBezTo>
                  <a:lnTo>
                    <a:pt x="2265" y="5601"/>
                  </a:lnTo>
                  <a:cubicBezTo>
                    <a:pt x="2941" y="5363"/>
                    <a:pt x="3394" y="4720"/>
                    <a:pt x="3394" y="4001"/>
                  </a:cubicBezTo>
                  <a:cubicBezTo>
                    <a:pt x="3394" y="3282"/>
                    <a:pt x="2941" y="2639"/>
                    <a:pt x="2265" y="2401"/>
                  </a:cubicBezTo>
                  <a:lnTo>
                    <a:pt x="2265" y="568"/>
                  </a:lnTo>
                  <a:cubicBezTo>
                    <a:pt x="2265" y="254"/>
                    <a:pt x="2011" y="0"/>
                    <a:pt x="169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2027" name="Google Shape;2027;p173"/>
            <p:cNvSpPr/>
            <p:nvPr/>
          </p:nvSpPr>
          <p:spPr>
            <a:xfrm>
              <a:off x="1799550" y="2078100"/>
              <a:ext cx="84875" cy="284000"/>
            </a:xfrm>
            <a:custGeom>
              <a:avLst/>
              <a:gdLst/>
              <a:ahLst/>
              <a:cxnLst/>
              <a:rect l="l" t="t" r="r" b="b"/>
              <a:pathLst>
                <a:path w="3395" h="11360" extrusionOk="0">
                  <a:moveTo>
                    <a:pt x="1698" y="6833"/>
                  </a:moveTo>
                  <a:cubicBezTo>
                    <a:pt x="2202" y="6833"/>
                    <a:pt x="2455" y="7440"/>
                    <a:pt x="2099" y="7799"/>
                  </a:cubicBezTo>
                  <a:cubicBezTo>
                    <a:pt x="1983" y="7914"/>
                    <a:pt x="1841" y="7966"/>
                    <a:pt x="1703" y="7966"/>
                  </a:cubicBezTo>
                  <a:cubicBezTo>
                    <a:pt x="1411" y="7966"/>
                    <a:pt x="1133" y="7739"/>
                    <a:pt x="1133" y="7398"/>
                  </a:cubicBezTo>
                  <a:cubicBezTo>
                    <a:pt x="1133" y="7084"/>
                    <a:pt x="1384" y="6833"/>
                    <a:pt x="1698" y="6833"/>
                  </a:cubicBezTo>
                  <a:close/>
                  <a:moveTo>
                    <a:pt x="1698" y="0"/>
                  </a:moveTo>
                  <a:cubicBezTo>
                    <a:pt x="1384" y="0"/>
                    <a:pt x="1133" y="254"/>
                    <a:pt x="1133" y="568"/>
                  </a:cubicBezTo>
                  <a:lnTo>
                    <a:pt x="1133" y="5798"/>
                  </a:lnTo>
                  <a:cubicBezTo>
                    <a:pt x="454" y="6036"/>
                    <a:pt x="1" y="6679"/>
                    <a:pt x="1" y="7398"/>
                  </a:cubicBezTo>
                  <a:cubicBezTo>
                    <a:pt x="1" y="8116"/>
                    <a:pt x="454" y="8760"/>
                    <a:pt x="1133" y="8998"/>
                  </a:cubicBezTo>
                  <a:lnTo>
                    <a:pt x="1133" y="10795"/>
                  </a:lnTo>
                  <a:cubicBezTo>
                    <a:pt x="1133" y="11109"/>
                    <a:pt x="1384" y="11359"/>
                    <a:pt x="1698" y="11359"/>
                  </a:cubicBezTo>
                  <a:cubicBezTo>
                    <a:pt x="2012" y="11359"/>
                    <a:pt x="2265" y="11109"/>
                    <a:pt x="2265" y="10795"/>
                  </a:cubicBezTo>
                  <a:lnTo>
                    <a:pt x="2265" y="8998"/>
                  </a:lnTo>
                  <a:cubicBezTo>
                    <a:pt x="2942" y="8760"/>
                    <a:pt x="3394" y="8116"/>
                    <a:pt x="3394" y="7398"/>
                  </a:cubicBezTo>
                  <a:cubicBezTo>
                    <a:pt x="3394" y="6679"/>
                    <a:pt x="2942" y="6036"/>
                    <a:pt x="2265" y="5798"/>
                  </a:cubicBezTo>
                  <a:lnTo>
                    <a:pt x="2265" y="568"/>
                  </a:lnTo>
                  <a:cubicBezTo>
                    <a:pt x="2265" y="254"/>
                    <a:pt x="2012" y="0"/>
                    <a:pt x="169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sp>
        <p:nvSpPr>
          <p:cNvPr id="2028" name="Google Shape;2028;p173"/>
          <p:cNvSpPr/>
          <p:nvPr/>
        </p:nvSpPr>
        <p:spPr>
          <a:xfrm>
            <a:off x="4021025" y="841975"/>
            <a:ext cx="95700" cy="95700"/>
          </a:xfrm>
          <a:prstGeom prst="donut">
            <a:avLst>
              <a:gd name="adj" fmla="val 25000"/>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9" name="Google Shape;2029;p173"/>
          <p:cNvSpPr/>
          <p:nvPr/>
        </p:nvSpPr>
        <p:spPr>
          <a:xfrm>
            <a:off x="406925" y="3385588"/>
            <a:ext cx="594300" cy="594300"/>
          </a:xfrm>
          <a:prstGeom prst="ellipse">
            <a:avLst/>
          </a:prstGeom>
          <a:solidFill>
            <a:srgbClr val="4AA2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0" name="Google Shape;2030;p173"/>
          <p:cNvSpPr txBox="1"/>
          <p:nvPr/>
        </p:nvSpPr>
        <p:spPr>
          <a:xfrm>
            <a:off x="1171225" y="3360886"/>
            <a:ext cx="2022600" cy="252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b="1">
                <a:solidFill>
                  <a:srgbClr val="4AA2D9"/>
                </a:solidFill>
                <a:latin typeface="Fira Sans"/>
                <a:ea typeface="Fira Sans"/>
                <a:cs typeface="Fira Sans"/>
                <a:sym typeface="Fira Sans"/>
              </a:rPr>
              <a:t>Digital</a:t>
            </a:r>
            <a:endParaRPr b="1">
              <a:solidFill>
                <a:srgbClr val="4AA2D9"/>
              </a:solidFill>
              <a:latin typeface="Fira Sans"/>
              <a:ea typeface="Fira Sans"/>
              <a:cs typeface="Fira Sans"/>
              <a:sym typeface="Fira Sans"/>
            </a:endParaRPr>
          </a:p>
        </p:txBody>
      </p:sp>
      <p:sp>
        <p:nvSpPr>
          <p:cNvPr id="2031" name="Google Shape;2031;p173"/>
          <p:cNvSpPr txBox="1"/>
          <p:nvPr/>
        </p:nvSpPr>
        <p:spPr>
          <a:xfrm>
            <a:off x="1171225" y="3612174"/>
            <a:ext cx="1719300" cy="5508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1200">
                <a:latin typeface="Roboto"/>
                <a:ea typeface="Roboto"/>
                <a:cs typeface="Roboto"/>
                <a:sym typeface="Roboto"/>
              </a:rPr>
              <a:t>14 Digital inputs/outputs</a:t>
            </a:r>
            <a:endParaRPr sz="1200">
              <a:solidFill>
                <a:srgbClr val="000000"/>
              </a:solidFill>
              <a:latin typeface="Roboto"/>
              <a:ea typeface="Roboto"/>
              <a:cs typeface="Roboto"/>
              <a:sym typeface="Roboto"/>
            </a:endParaRPr>
          </a:p>
        </p:txBody>
      </p:sp>
      <p:grpSp>
        <p:nvGrpSpPr>
          <p:cNvPr id="2032" name="Google Shape;2032;p173"/>
          <p:cNvGrpSpPr/>
          <p:nvPr/>
        </p:nvGrpSpPr>
        <p:grpSpPr>
          <a:xfrm>
            <a:off x="527207" y="3594063"/>
            <a:ext cx="359643" cy="156300"/>
            <a:chOff x="6236557" y="331225"/>
            <a:chExt cx="359643" cy="156300"/>
          </a:xfrm>
        </p:grpSpPr>
        <p:cxnSp>
          <p:nvCxnSpPr>
            <p:cNvPr id="2033" name="Google Shape;2033;p173"/>
            <p:cNvCxnSpPr/>
            <p:nvPr/>
          </p:nvCxnSpPr>
          <p:spPr>
            <a:xfrm>
              <a:off x="6364300" y="331225"/>
              <a:ext cx="231900" cy="156300"/>
            </a:xfrm>
            <a:prstGeom prst="bentConnector3">
              <a:avLst>
                <a:gd name="adj1" fmla="val 50000"/>
              </a:avLst>
            </a:prstGeom>
            <a:noFill/>
            <a:ln w="19050" cap="flat" cmpd="sng">
              <a:solidFill>
                <a:schemeClr val="lt1"/>
              </a:solidFill>
              <a:prstDash val="solid"/>
              <a:round/>
              <a:headEnd type="none" w="med" len="med"/>
              <a:tailEnd type="none" w="med" len="med"/>
            </a:ln>
          </p:spPr>
        </p:cxnSp>
        <p:cxnSp>
          <p:nvCxnSpPr>
            <p:cNvPr id="2034" name="Google Shape;2034;p173"/>
            <p:cNvCxnSpPr/>
            <p:nvPr/>
          </p:nvCxnSpPr>
          <p:spPr>
            <a:xfrm flipH="1">
              <a:off x="6236557" y="331225"/>
              <a:ext cx="231900" cy="156300"/>
            </a:xfrm>
            <a:prstGeom prst="bentConnector3">
              <a:avLst>
                <a:gd name="adj1" fmla="val 50000"/>
              </a:avLst>
            </a:prstGeom>
            <a:noFill/>
            <a:ln w="19050" cap="flat" cmpd="sng">
              <a:solidFill>
                <a:schemeClr val="lt1"/>
              </a:solidFill>
              <a:prstDash val="solid"/>
              <a:round/>
              <a:headEnd type="none" w="med" len="med"/>
              <a:tailEnd type="none" w="med" len="med"/>
            </a:ln>
          </p:spPr>
        </p:cxnSp>
      </p:grpSp>
      <p:sp>
        <p:nvSpPr>
          <p:cNvPr id="2035" name="Google Shape;2035;p173"/>
          <p:cNvSpPr txBox="1"/>
          <p:nvPr/>
        </p:nvSpPr>
        <p:spPr>
          <a:xfrm>
            <a:off x="598157" y="2293322"/>
            <a:ext cx="183300" cy="276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600">
                <a:solidFill>
                  <a:schemeClr val="lt1"/>
                </a:solidFill>
                <a:latin typeface="Roboto"/>
                <a:ea typeface="Roboto"/>
                <a:cs typeface="Roboto"/>
                <a:sym typeface="Roboto"/>
              </a:rPr>
              <a:t>1</a:t>
            </a:r>
            <a:endParaRPr sz="600">
              <a:solidFill>
                <a:schemeClr val="lt1"/>
              </a:solidFill>
              <a:latin typeface="Roboto"/>
              <a:ea typeface="Roboto"/>
              <a:cs typeface="Roboto"/>
              <a:sym typeface="Roboto"/>
            </a:endParaRPr>
          </a:p>
        </p:txBody>
      </p:sp>
      <p:sp>
        <p:nvSpPr>
          <p:cNvPr id="2036" name="Google Shape;2036;p173"/>
          <p:cNvSpPr txBox="1"/>
          <p:nvPr/>
        </p:nvSpPr>
        <p:spPr>
          <a:xfrm>
            <a:off x="434125" y="2441938"/>
            <a:ext cx="151500" cy="276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600">
                <a:solidFill>
                  <a:schemeClr val="lt1"/>
                </a:solidFill>
                <a:latin typeface="Roboto"/>
                <a:ea typeface="Roboto"/>
                <a:cs typeface="Roboto"/>
                <a:sym typeface="Roboto"/>
              </a:rPr>
              <a:t>0</a:t>
            </a:r>
            <a:endParaRPr sz="600">
              <a:solidFill>
                <a:schemeClr val="lt1"/>
              </a:solidFill>
              <a:latin typeface="Roboto"/>
              <a:ea typeface="Roboto"/>
              <a:cs typeface="Roboto"/>
              <a:sym typeface="Roboto"/>
            </a:endParaRPr>
          </a:p>
        </p:txBody>
      </p:sp>
      <p:grpSp>
        <p:nvGrpSpPr>
          <p:cNvPr id="2037" name="Google Shape;2037;p173"/>
          <p:cNvGrpSpPr/>
          <p:nvPr/>
        </p:nvGrpSpPr>
        <p:grpSpPr>
          <a:xfrm>
            <a:off x="2735000" y="521772"/>
            <a:ext cx="269700" cy="4056065"/>
            <a:chOff x="2706600" y="477691"/>
            <a:chExt cx="269700" cy="4099934"/>
          </a:xfrm>
        </p:grpSpPr>
        <p:grpSp>
          <p:nvGrpSpPr>
            <p:cNvPr id="2038" name="Google Shape;2038;p173"/>
            <p:cNvGrpSpPr/>
            <p:nvPr/>
          </p:nvGrpSpPr>
          <p:grpSpPr>
            <a:xfrm>
              <a:off x="2820260" y="477691"/>
              <a:ext cx="21900" cy="3979800"/>
              <a:chOff x="2820260" y="477691"/>
              <a:chExt cx="21900" cy="3979800"/>
            </a:xfrm>
          </p:grpSpPr>
          <p:cxnSp>
            <p:nvCxnSpPr>
              <p:cNvPr id="2039" name="Google Shape;2039;p173"/>
              <p:cNvCxnSpPr/>
              <p:nvPr/>
            </p:nvCxnSpPr>
            <p:spPr>
              <a:xfrm>
                <a:off x="2839100" y="477691"/>
                <a:ext cx="0" cy="3979800"/>
              </a:xfrm>
              <a:prstGeom prst="straightConnector1">
                <a:avLst/>
              </a:prstGeom>
              <a:noFill/>
              <a:ln w="38100" cap="flat" cmpd="sng">
                <a:solidFill>
                  <a:schemeClr val="dk2"/>
                </a:solidFill>
                <a:prstDash val="solid"/>
                <a:round/>
                <a:headEnd type="none" w="med" len="med"/>
                <a:tailEnd type="none" w="med" len="med"/>
              </a:ln>
            </p:spPr>
          </p:cxnSp>
          <p:sp>
            <p:nvSpPr>
              <p:cNvPr id="2040" name="Google Shape;2040;p173"/>
              <p:cNvSpPr/>
              <p:nvPr/>
            </p:nvSpPr>
            <p:spPr>
              <a:xfrm rot="10800000">
                <a:off x="2820260" y="586800"/>
                <a:ext cx="21900" cy="1202100"/>
              </a:xfrm>
              <a:prstGeom prst="rtTriangle">
                <a:avLst/>
              </a:pr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2041" name="Google Shape;2041;p173"/>
            <p:cNvCxnSpPr/>
            <p:nvPr/>
          </p:nvCxnSpPr>
          <p:spPr>
            <a:xfrm>
              <a:off x="2706600" y="4457375"/>
              <a:ext cx="269700" cy="0"/>
            </a:xfrm>
            <a:prstGeom prst="straightConnector1">
              <a:avLst/>
            </a:prstGeom>
            <a:noFill/>
            <a:ln w="28575" cap="flat" cmpd="sng">
              <a:solidFill>
                <a:schemeClr val="dk2"/>
              </a:solidFill>
              <a:prstDash val="solid"/>
              <a:round/>
              <a:headEnd type="none" w="med" len="med"/>
              <a:tailEnd type="none" w="med" len="med"/>
            </a:ln>
          </p:spPr>
        </p:cxnSp>
        <p:cxnSp>
          <p:nvCxnSpPr>
            <p:cNvPr id="2042" name="Google Shape;2042;p173"/>
            <p:cNvCxnSpPr/>
            <p:nvPr/>
          </p:nvCxnSpPr>
          <p:spPr>
            <a:xfrm rot="10800000" flipH="1">
              <a:off x="2751600" y="4516000"/>
              <a:ext cx="179700" cy="1800"/>
            </a:xfrm>
            <a:prstGeom prst="straightConnector1">
              <a:avLst/>
            </a:prstGeom>
            <a:noFill/>
            <a:ln w="28575" cap="flat" cmpd="sng">
              <a:solidFill>
                <a:schemeClr val="dk2"/>
              </a:solidFill>
              <a:prstDash val="solid"/>
              <a:round/>
              <a:headEnd type="none" w="med" len="med"/>
              <a:tailEnd type="none" w="med" len="med"/>
            </a:ln>
          </p:spPr>
        </p:cxnSp>
        <p:cxnSp>
          <p:nvCxnSpPr>
            <p:cNvPr id="2043" name="Google Shape;2043;p173"/>
            <p:cNvCxnSpPr/>
            <p:nvPr/>
          </p:nvCxnSpPr>
          <p:spPr>
            <a:xfrm>
              <a:off x="2789582" y="4577625"/>
              <a:ext cx="92700" cy="0"/>
            </a:xfrm>
            <a:prstGeom prst="straightConnector1">
              <a:avLst/>
            </a:prstGeom>
            <a:noFill/>
            <a:ln w="28575" cap="flat" cmpd="sng">
              <a:solidFill>
                <a:schemeClr val="dk2"/>
              </a:solidFill>
              <a:prstDash val="solid"/>
              <a:round/>
              <a:headEnd type="none" w="med" len="med"/>
              <a:tailEnd type="none" w="med" len="med"/>
            </a:ln>
          </p:spPr>
        </p:cxnSp>
      </p:grpSp>
      <p:pic>
        <p:nvPicPr>
          <p:cNvPr id="2044" name="Google Shape;2044;p173"/>
          <p:cNvPicPr preferRelativeResize="0"/>
          <p:nvPr/>
        </p:nvPicPr>
        <p:blipFill>
          <a:blip r:embed="rId7">
            <a:alphaModFix amt="52000"/>
          </a:blip>
          <a:stretch>
            <a:fillRect/>
          </a:stretch>
        </p:blipFill>
        <p:spPr>
          <a:xfrm rot="2699935">
            <a:off x="4619209" y="91276"/>
            <a:ext cx="260629" cy="204997"/>
          </a:xfrm>
          <a:prstGeom prst="rect">
            <a:avLst/>
          </a:prstGeom>
          <a:noFill/>
          <a:ln>
            <a:noFill/>
          </a:ln>
        </p:spPr>
      </p:pic>
      <p:grpSp>
        <p:nvGrpSpPr>
          <p:cNvPr id="2045" name="Google Shape;2045;p173"/>
          <p:cNvGrpSpPr/>
          <p:nvPr/>
        </p:nvGrpSpPr>
        <p:grpSpPr>
          <a:xfrm>
            <a:off x="2305425" y="706251"/>
            <a:ext cx="1811408" cy="908799"/>
            <a:chOff x="2305425" y="706251"/>
            <a:chExt cx="1811408" cy="908799"/>
          </a:xfrm>
        </p:grpSpPr>
        <p:cxnSp>
          <p:nvCxnSpPr>
            <p:cNvPr id="2046" name="Google Shape;2046;p173"/>
            <p:cNvCxnSpPr>
              <a:stCxn id="2022" idx="2"/>
              <a:endCxn id="2021" idx="1"/>
            </p:cNvCxnSpPr>
            <p:nvPr/>
          </p:nvCxnSpPr>
          <p:spPr>
            <a:xfrm rot="-5400000" flipH="1">
              <a:off x="3776934" y="706551"/>
              <a:ext cx="340200" cy="339600"/>
            </a:xfrm>
            <a:prstGeom prst="bentConnector2">
              <a:avLst/>
            </a:prstGeom>
            <a:noFill/>
            <a:ln w="28575" cap="flat" cmpd="sng">
              <a:solidFill>
                <a:schemeClr val="dk2"/>
              </a:solidFill>
              <a:prstDash val="solid"/>
              <a:round/>
              <a:headEnd type="oval" w="sm" len="sm"/>
              <a:tailEnd type="oval" w="sm" len="sm"/>
            </a:ln>
          </p:spPr>
        </p:cxnSp>
        <p:cxnSp>
          <p:nvCxnSpPr>
            <p:cNvPr id="2047" name="Google Shape;2047;p173"/>
            <p:cNvCxnSpPr>
              <a:endCxn id="2048" idx="6"/>
            </p:cNvCxnSpPr>
            <p:nvPr/>
          </p:nvCxnSpPr>
          <p:spPr>
            <a:xfrm rot="5400000">
              <a:off x="2151075" y="1182150"/>
              <a:ext cx="635100" cy="135000"/>
            </a:xfrm>
            <a:prstGeom prst="bentConnector2">
              <a:avLst/>
            </a:prstGeom>
            <a:noFill/>
            <a:ln w="28575" cap="flat" cmpd="sng">
              <a:solidFill>
                <a:schemeClr val="dk2"/>
              </a:solidFill>
              <a:prstDash val="solid"/>
              <a:round/>
              <a:headEnd type="none" w="med" len="med"/>
              <a:tailEnd type="none" w="med" len="med"/>
            </a:ln>
          </p:spPr>
        </p:cxnSp>
        <p:cxnSp>
          <p:nvCxnSpPr>
            <p:cNvPr id="2049" name="Google Shape;2049;p173"/>
            <p:cNvCxnSpPr>
              <a:stCxn id="2003" idx="2"/>
              <a:endCxn id="2020" idx="3"/>
            </p:cNvCxnSpPr>
            <p:nvPr/>
          </p:nvCxnSpPr>
          <p:spPr>
            <a:xfrm rot="5400000">
              <a:off x="2134725" y="949950"/>
              <a:ext cx="574800" cy="227100"/>
            </a:xfrm>
            <a:prstGeom prst="bentConnector2">
              <a:avLst/>
            </a:prstGeom>
            <a:noFill/>
            <a:ln w="28575" cap="flat" cmpd="sng">
              <a:solidFill>
                <a:schemeClr val="dk2"/>
              </a:solidFill>
              <a:prstDash val="solid"/>
              <a:round/>
              <a:headEnd type="oval" w="sm" len="sm"/>
              <a:tailEnd type="oval" w="sm" len="sm"/>
            </a:ln>
          </p:spPr>
        </p:cxnSp>
        <p:sp>
          <p:nvSpPr>
            <p:cNvPr id="2048" name="Google Shape;2048;p173"/>
            <p:cNvSpPr/>
            <p:nvPr/>
          </p:nvSpPr>
          <p:spPr>
            <a:xfrm>
              <a:off x="2305425" y="1519350"/>
              <a:ext cx="95700" cy="95700"/>
            </a:xfrm>
            <a:prstGeom prst="donut">
              <a:avLst>
                <a:gd name="adj" fmla="val 25000"/>
              </a:avLst>
            </a:pr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2050" name="Google Shape;2050;p173"/>
          <p:cNvPicPr preferRelativeResize="0"/>
          <p:nvPr/>
        </p:nvPicPr>
        <p:blipFill rotWithShape="1">
          <a:blip r:embed="rId8">
            <a:alphaModFix/>
          </a:blip>
          <a:srcRect l="6603" r="3184"/>
          <a:stretch/>
        </p:blipFill>
        <p:spPr>
          <a:xfrm>
            <a:off x="3855288" y="2197525"/>
            <a:ext cx="390752" cy="697550"/>
          </a:xfrm>
          <a:prstGeom prst="rect">
            <a:avLst/>
          </a:prstGeom>
          <a:noFill/>
          <a:ln>
            <a:noFill/>
          </a:ln>
        </p:spPr>
      </p:pic>
      <p:pic>
        <p:nvPicPr>
          <p:cNvPr id="2051" name="Google Shape;2051;p173"/>
          <p:cNvPicPr preferRelativeResize="0"/>
          <p:nvPr/>
        </p:nvPicPr>
        <p:blipFill rotWithShape="1">
          <a:blip r:embed="rId9">
            <a:alphaModFix/>
          </a:blip>
          <a:srcRect l="22206" t="16302" r="20810" b="33734"/>
          <a:stretch/>
        </p:blipFill>
        <p:spPr>
          <a:xfrm>
            <a:off x="7630150" y="3506208"/>
            <a:ext cx="620425" cy="586955"/>
          </a:xfrm>
          <a:prstGeom prst="rect">
            <a:avLst/>
          </a:prstGeom>
          <a:noFill/>
          <a:ln>
            <a:noFill/>
          </a:ln>
        </p:spPr>
      </p:pic>
      <p:pic>
        <p:nvPicPr>
          <p:cNvPr id="2052" name="Google Shape;2052;p173"/>
          <p:cNvPicPr preferRelativeResize="0"/>
          <p:nvPr/>
        </p:nvPicPr>
        <p:blipFill rotWithShape="1">
          <a:blip r:embed="rId10">
            <a:alphaModFix/>
          </a:blip>
          <a:srcRect t="52142" b="7423"/>
          <a:stretch/>
        </p:blipFill>
        <p:spPr>
          <a:xfrm>
            <a:off x="8473725" y="0"/>
            <a:ext cx="670275" cy="652275"/>
          </a:xfrm>
          <a:prstGeom prst="rect">
            <a:avLst/>
          </a:prstGeom>
          <a:noFill/>
          <a:ln>
            <a:noFill/>
          </a:ln>
        </p:spPr>
      </p:pic>
      <p:sp>
        <p:nvSpPr>
          <p:cNvPr id="2053" name="Google Shape;2053;p173"/>
          <p:cNvSpPr/>
          <p:nvPr/>
        </p:nvSpPr>
        <p:spPr>
          <a:xfrm>
            <a:off x="409850" y="2269463"/>
            <a:ext cx="594300" cy="594300"/>
          </a:xfrm>
          <a:prstGeom prst="ellipse">
            <a:avLst/>
          </a:prstGeom>
          <a:solidFill>
            <a:srgbClr val="9FDB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054" name="Google Shape;2054;p173"/>
          <p:cNvPicPr preferRelativeResize="0"/>
          <p:nvPr/>
        </p:nvPicPr>
        <p:blipFill rotWithShape="1">
          <a:blip r:embed="rId11">
            <a:alphaModFix/>
          </a:blip>
          <a:srcRect t="23174" b="16031"/>
          <a:stretch/>
        </p:blipFill>
        <p:spPr>
          <a:xfrm>
            <a:off x="476713" y="2417675"/>
            <a:ext cx="460625" cy="319200"/>
          </a:xfrm>
          <a:prstGeom prst="rect">
            <a:avLst/>
          </a:prstGeom>
          <a:noFill/>
          <a:ln>
            <a:noFill/>
          </a:ln>
        </p:spPr>
      </p:pic>
      <p:sp>
        <p:nvSpPr>
          <p:cNvPr id="2055" name="Google Shape;2055;p173"/>
          <p:cNvSpPr txBox="1"/>
          <p:nvPr/>
        </p:nvSpPr>
        <p:spPr>
          <a:xfrm>
            <a:off x="1174163" y="2254540"/>
            <a:ext cx="2022600" cy="252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b="1">
                <a:solidFill>
                  <a:srgbClr val="9FDBF9"/>
                </a:solidFill>
                <a:latin typeface="Fira Sans"/>
                <a:ea typeface="Fira Sans"/>
                <a:cs typeface="Fira Sans"/>
                <a:sym typeface="Fira Sans"/>
              </a:rPr>
              <a:t>Analog</a:t>
            </a:r>
            <a:endParaRPr b="1">
              <a:solidFill>
                <a:srgbClr val="9FDBF9"/>
              </a:solidFill>
              <a:latin typeface="Fira Sans"/>
              <a:ea typeface="Fira Sans"/>
              <a:cs typeface="Fira Sans"/>
              <a:sym typeface="Fira Sans"/>
            </a:endParaRPr>
          </a:p>
        </p:txBody>
      </p:sp>
      <p:sp>
        <p:nvSpPr>
          <p:cNvPr id="2056" name="Google Shape;2056;p173"/>
          <p:cNvSpPr txBox="1"/>
          <p:nvPr/>
        </p:nvSpPr>
        <p:spPr>
          <a:xfrm>
            <a:off x="1174163" y="2503629"/>
            <a:ext cx="2517600" cy="4368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1200">
                <a:latin typeface="Roboto"/>
                <a:ea typeface="Roboto"/>
                <a:cs typeface="Roboto"/>
                <a:sym typeface="Roboto"/>
              </a:rPr>
              <a:t>6 Analog inputs</a:t>
            </a:r>
            <a:endParaRPr sz="1200">
              <a:latin typeface="Roboto"/>
              <a:ea typeface="Roboto"/>
              <a:cs typeface="Roboto"/>
              <a:sym typeface="Roboto"/>
            </a:endParaRPr>
          </a:p>
          <a:p>
            <a:pPr marL="0" lvl="0" indent="0" algn="l" rtl="0">
              <a:spcBef>
                <a:spcPts val="0"/>
              </a:spcBef>
              <a:spcAft>
                <a:spcPts val="0"/>
              </a:spcAft>
              <a:buNone/>
            </a:pPr>
            <a:endParaRPr sz="1200">
              <a:latin typeface="Roboto"/>
              <a:ea typeface="Roboto"/>
              <a:cs typeface="Roboto"/>
              <a:sym typeface="Roboto"/>
            </a:endParaRPr>
          </a:p>
        </p:txBody>
      </p:sp>
      <p:pic>
        <p:nvPicPr>
          <p:cNvPr id="2057" name="Google Shape;2057;p173"/>
          <p:cNvPicPr preferRelativeResize="0"/>
          <p:nvPr/>
        </p:nvPicPr>
        <p:blipFill rotWithShape="1">
          <a:blip r:embed="rId12">
            <a:alphaModFix/>
          </a:blip>
          <a:srcRect l="25091" t="52274" r="24966" b="9018"/>
          <a:stretch/>
        </p:blipFill>
        <p:spPr>
          <a:xfrm>
            <a:off x="7475300" y="1380438"/>
            <a:ext cx="847575" cy="647017"/>
          </a:xfrm>
          <a:prstGeom prst="rect">
            <a:avLst/>
          </a:prstGeom>
          <a:noFill/>
          <a:ln>
            <a:noFill/>
          </a:ln>
        </p:spPr>
      </p:pic>
      <p:sp>
        <p:nvSpPr>
          <p:cNvPr id="2058" name="Google Shape;2058;p17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15</a:t>
            </a:fld>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062"/>
        <p:cNvGrpSpPr/>
        <p:nvPr/>
      </p:nvGrpSpPr>
      <p:grpSpPr>
        <a:xfrm>
          <a:off x="0" y="0"/>
          <a:ext cx="0" cy="0"/>
          <a:chOff x="0" y="0"/>
          <a:chExt cx="0" cy="0"/>
        </a:xfrm>
      </p:grpSpPr>
      <p:sp>
        <p:nvSpPr>
          <p:cNvPr id="2063" name="Google Shape;2063;p174"/>
          <p:cNvSpPr txBox="1">
            <a:spLocks noGrp="1"/>
          </p:cNvSpPr>
          <p:nvPr>
            <p:ph type="ctrTitle" idx="4294967295"/>
          </p:nvPr>
        </p:nvSpPr>
        <p:spPr>
          <a:xfrm>
            <a:off x="0" y="117675"/>
            <a:ext cx="2375400" cy="10452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n" sz="3000">
                <a:solidFill>
                  <a:schemeClr val="dk2"/>
                </a:solidFill>
              </a:rPr>
              <a:t>MATLAB!   </a:t>
            </a:r>
            <a:br>
              <a:rPr lang="en" sz="3000">
                <a:solidFill>
                  <a:schemeClr val="dk2"/>
                </a:solidFill>
              </a:rPr>
            </a:br>
            <a:r>
              <a:rPr lang="en" sz="3000">
                <a:solidFill>
                  <a:schemeClr val="lt1"/>
                </a:solidFill>
              </a:rPr>
              <a:t>.</a:t>
            </a:r>
            <a:r>
              <a:rPr lang="en" sz="3000">
                <a:solidFill>
                  <a:schemeClr val="dk2"/>
                </a:solidFill>
              </a:rPr>
              <a:t>        How?</a:t>
            </a:r>
            <a:endParaRPr sz="3000">
              <a:latin typeface="Fira Sans Extra Condensed"/>
              <a:ea typeface="Fira Sans Extra Condensed"/>
              <a:cs typeface="Fira Sans Extra Condensed"/>
              <a:sym typeface="Fira Sans Extra Condensed"/>
            </a:endParaRPr>
          </a:p>
        </p:txBody>
      </p:sp>
      <p:pic>
        <p:nvPicPr>
          <p:cNvPr id="2064" name="Google Shape;2064;p174"/>
          <p:cNvPicPr preferRelativeResize="0"/>
          <p:nvPr/>
        </p:nvPicPr>
        <p:blipFill>
          <a:blip r:embed="rId3">
            <a:alphaModFix/>
          </a:blip>
          <a:stretch>
            <a:fillRect/>
          </a:stretch>
        </p:blipFill>
        <p:spPr>
          <a:xfrm>
            <a:off x="10117300" y="5719475"/>
            <a:ext cx="5715000" cy="3219450"/>
          </a:xfrm>
          <a:prstGeom prst="rect">
            <a:avLst/>
          </a:prstGeom>
          <a:noFill/>
          <a:ln>
            <a:noFill/>
          </a:ln>
        </p:spPr>
      </p:pic>
      <p:grpSp>
        <p:nvGrpSpPr>
          <p:cNvPr id="2065" name="Google Shape;2065;p174"/>
          <p:cNvGrpSpPr/>
          <p:nvPr/>
        </p:nvGrpSpPr>
        <p:grpSpPr>
          <a:xfrm>
            <a:off x="657831" y="2224761"/>
            <a:ext cx="3347520" cy="2438453"/>
            <a:chOff x="2416675" y="832600"/>
            <a:chExt cx="5545925" cy="4039850"/>
          </a:xfrm>
        </p:grpSpPr>
        <p:pic>
          <p:nvPicPr>
            <p:cNvPr id="2066" name="Google Shape;2066;p174"/>
            <p:cNvPicPr preferRelativeResize="0"/>
            <p:nvPr/>
          </p:nvPicPr>
          <p:blipFill>
            <a:blip r:embed="rId4">
              <a:alphaModFix/>
            </a:blip>
            <a:stretch>
              <a:fillRect/>
            </a:stretch>
          </p:blipFill>
          <p:spPr>
            <a:xfrm>
              <a:off x="2416675" y="832600"/>
              <a:ext cx="5545925" cy="4039850"/>
            </a:xfrm>
            <a:prstGeom prst="rect">
              <a:avLst/>
            </a:prstGeom>
            <a:noFill/>
            <a:ln>
              <a:noFill/>
            </a:ln>
          </p:spPr>
        </p:pic>
        <p:pic>
          <p:nvPicPr>
            <p:cNvPr id="2067" name="Google Shape;2067;p174"/>
            <p:cNvPicPr preferRelativeResize="0"/>
            <p:nvPr/>
          </p:nvPicPr>
          <p:blipFill rotWithShape="1">
            <a:blip r:embed="rId5">
              <a:alphaModFix/>
            </a:blip>
            <a:srcRect l="10213" t="20643" r="8465" b="14665"/>
            <a:stretch/>
          </p:blipFill>
          <p:spPr>
            <a:xfrm>
              <a:off x="2983125" y="1061975"/>
              <a:ext cx="4454100" cy="2946300"/>
            </a:xfrm>
            <a:prstGeom prst="roundRect">
              <a:avLst>
                <a:gd name="adj" fmla="val 0"/>
              </a:avLst>
            </a:prstGeom>
            <a:noFill/>
            <a:ln w="28575" cap="flat" cmpd="sng">
              <a:solidFill>
                <a:srgbClr val="939598"/>
              </a:solidFill>
              <a:prstDash val="solid"/>
              <a:round/>
              <a:headEnd type="none" w="sm" len="sm"/>
              <a:tailEnd type="none" w="sm" len="sm"/>
            </a:ln>
          </p:spPr>
        </p:pic>
      </p:grpSp>
      <p:sp>
        <p:nvSpPr>
          <p:cNvPr id="2068" name="Google Shape;2068;p174"/>
          <p:cNvSpPr/>
          <p:nvPr/>
        </p:nvSpPr>
        <p:spPr>
          <a:xfrm rot="5400000">
            <a:off x="483899" y="622842"/>
            <a:ext cx="729686" cy="739695"/>
          </a:xfrm>
          <a:custGeom>
            <a:avLst/>
            <a:gdLst/>
            <a:ahLst/>
            <a:cxnLst/>
            <a:rect l="l" t="t" r="r" b="b"/>
            <a:pathLst>
              <a:path w="11689" h="11657" extrusionOk="0">
                <a:moveTo>
                  <a:pt x="5860" y="662"/>
                </a:moveTo>
                <a:cubicBezTo>
                  <a:pt x="6080" y="662"/>
                  <a:pt x="6238" y="851"/>
                  <a:pt x="6238" y="1040"/>
                </a:cubicBezTo>
                <a:lnTo>
                  <a:pt x="6238" y="1386"/>
                </a:lnTo>
                <a:lnTo>
                  <a:pt x="756" y="1386"/>
                </a:lnTo>
                <a:lnTo>
                  <a:pt x="756" y="1040"/>
                </a:lnTo>
                <a:cubicBezTo>
                  <a:pt x="725" y="851"/>
                  <a:pt x="882" y="662"/>
                  <a:pt x="1071" y="662"/>
                </a:cubicBezTo>
                <a:close/>
                <a:moveTo>
                  <a:pt x="6175" y="2048"/>
                </a:moveTo>
                <a:lnTo>
                  <a:pt x="6175" y="3686"/>
                </a:lnTo>
                <a:cubicBezTo>
                  <a:pt x="5639" y="3686"/>
                  <a:pt x="5198" y="4096"/>
                  <a:pt x="5198" y="4663"/>
                </a:cubicBezTo>
                <a:cubicBezTo>
                  <a:pt x="4820" y="4694"/>
                  <a:pt x="4505" y="4883"/>
                  <a:pt x="4348" y="5261"/>
                </a:cubicBezTo>
                <a:lnTo>
                  <a:pt x="3592" y="4505"/>
                </a:lnTo>
                <a:cubicBezTo>
                  <a:pt x="3403" y="4300"/>
                  <a:pt x="3135" y="4198"/>
                  <a:pt x="2867" y="4198"/>
                </a:cubicBezTo>
                <a:cubicBezTo>
                  <a:pt x="2599" y="4198"/>
                  <a:pt x="2331" y="4300"/>
                  <a:pt x="2142" y="4505"/>
                </a:cubicBezTo>
                <a:cubicBezTo>
                  <a:pt x="1733" y="4883"/>
                  <a:pt x="1733" y="5576"/>
                  <a:pt x="2142" y="5954"/>
                </a:cubicBezTo>
                <a:lnTo>
                  <a:pt x="4505" y="8317"/>
                </a:lnTo>
                <a:lnTo>
                  <a:pt x="4316" y="8317"/>
                </a:lnTo>
                <a:cubicBezTo>
                  <a:pt x="3875" y="8317"/>
                  <a:pt x="3466" y="8601"/>
                  <a:pt x="3308" y="9042"/>
                </a:cubicBezTo>
                <a:lnTo>
                  <a:pt x="725" y="9042"/>
                </a:lnTo>
                <a:lnTo>
                  <a:pt x="725" y="8979"/>
                </a:lnTo>
                <a:lnTo>
                  <a:pt x="725" y="2048"/>
                </a:lnTo>
                <a:close/>
                <a:moveTo>
                  <a:pt x="7640" y="3907"/>
                </a:moveTo>
                <a:cubicBezTo>
                  <a:pt x="7727" y="3907"/>
                  <a:pt x="7813" y="3938"/>
                  <a:pt x="7876" y="4001"/>
                </a:cubicBezTo>
                <a:lnTo>
                  <a:pt x="8664" y="4789"/>
                </a:lnTo>
                <a:cubicBezTo>
                  <a:pt x="9325" y="5450"/>
                  <a:pt x="9861" y="6238"/>
                  <a:pt x="10113" y="7026"/>
                </a:cubicBezTo>
                <a:lnTo>
                  <a:pt x="7530" y="9609"/>
                </a:lnTo>
                <a:lnTo>
                  <a:pt x="4222" y="9609"/>
                </a:lnTo>
                <a:cubicBezTo>
                  <a:pt x="4033" y="9609"/>
                  <a:pt x="3875" y="9451"/>
                  <a:pt x="3875" y="9262"/>
                </a:cubicBezTo>
                <a:cubicBezTo>
                  <a:pt x="3875" y="9073"/>
                  <a:pt x="4033" y="8916"/>
                  <a:pt x="4222" y="8916"/>
                </a:cubicBezTo>
                <a:lnTo>
                  <a:pt x="5230" y="8916"/>
                </a:lnTo>
                <a:cubicBezTo>
                  <a:pt x="5387" y="8916"/>
                  <a:pt x="5513" y="8821"/>
                  <a:pt x="5545" y="8695"/>
                </a:cubicBezTo>
                <a:cubicBezTo>
                  <a:pt x="5608" y="8601"/>
                  <a:pt x="5608" y="8443"/>
                  <a:pt x="5482" y="8349"/>
                </a:cubicBezTo>
                <a:lnTo>
                  <a:pt x="2520" y="5387"/>
                </a:lnTo>
                <a:cubicBezTo>
                  <a:pt x="2394" y="5293"/>
                  <a:pt x="2394" y="5041"/>
                  <a:pt x="2520" y="4915"/>
                </a:cubicBezTo>
                <a:cubicBezTo>
                  <a:pt x="2583" y="4868"/>
                  <a:pt x="2670" y="4844"/>
                  <a:pt x="2757" y="4844"/>
                </a:cubicBezTo>
                <a:cubicBezTo>
                  <a:pt x="2843" y="4844"/>
                  <a:pt x="2930" y="4868"/>
                  <a:pt x="2993" y="4915"/>
                </a:cubicBezTo>
                <a:lnTo>
                  <a:pt x="4442" y="6395"/>
                </a:lnTo>
                <a:lnTo>
                  <a:pt x="5450" y="7372"/>
                </a:lnTo>
                <a:cubicBezTo>
                  <a:pt x="5498" y="7435"/>
                  <a:pt x="5584" y="7467"/>
                  <a:pt x="5675" y="7467"/>
                </a:cubicBezTo>
                <a:cubicBezTo>
                  <a:pt x="5765" y="7467"/>
                  <a:pt x="5860" y="7435"/>
                  <a:pt x="5923" y="7372"/>
                </a:cubicBezTo>
                <a:cubicBezTo>
                  <a:pt x="6017" y="7246"/>
                  <a:pt x="6017" y="7026"/>
                  <a:pt x="5923" y="6900"/>
                </a:cubicBezTo>
                <a:lnTo>
                  <a:pt x="4915" y="5923"/>
                </a:lnTo>
                <a:cubicBezTo>
                  <a:pt x="4820" y="5797"/>
                  <a:pt x="4820" y="5545"/>
                  <a:pt x="4915" y="5450"/>
                </a:cubicBezTo>
                <a:cubicBezTo>
                  <a:pt x="4978" y="5387"/>
                  <a:pt x="5072" y="5356"/>
                  <a:pt x="5163" y="5356"/>
                </a:cubicBezTo>
                <a:cubicBezTo>
                  <a:pt x="5253" y="5356"/>
                  <a:pt x="5340" y="5387"/>
                  <a:pt x="5387" y="5450"/>
                </a:cubicBezTo>
                <a:lnTo>
                  <a:pt x="6396" y="6427"/>
                </a:lnTo>
                <a:cubicBezTo>
                  <a:pt x="6443" y="6490"/>
                  <a:pt x="6529" y="6522"/>
                  <a:pt x="6620" y="6522"/>
                </a:cubicBezTo>
                <a:cubicBezTo>
                  <a:pt x="6711" y="6522"/>
                  <a:pt x="6805" y="6490"/>
                  <a:pt x="6868" y="6427"/>
                </a:cubicBezTo>
                <a:cubicBezTo>
                  <a:pt x="6963" y="6301"/>
                  <a:pt x="6963" y="6080"/>
                  <a:pt x="6868" y="5954"/>
                </a:cubicBezTo>
                <a:lnTo>
                  <a:pt x="5860" y="4978"/>
                </a:lnTo>
                <a:cubicBezTo>
                  <a:pt x="5765" y="4852"/>
                  <a:pt x="5765" y="4631"/>
                  <a:pt x="5860" y="4505"/>
                </a:cubicBezTo>
                <a:cubicBezTo>
                  <a:pt x="5923" y="4442"/>
                  <a:pt x="6017" y="4411"/>
                  <a:pt x="6108" y="4411"/>
                </a:cubicBezTo>
                <a:cubicBezTo>
                  <a:pt x="6199" y="4411"/>
                  <a:pt x="6285" y="4442"/>
                  <a:pt x="6333" y="4505"/>
                </a:cubicBezTo>
                <a:lnTo>
                  <a:pt x="7341" y="5482"/>
                </a:lnTo>
                <a:cubicBezTo>
                  <a:pt x="7388" y="5545"/>
                  <a:pt x="7475" y="5576"/>
                  <a:pt x="7565" y="5576"/>
                </a:cubicBezTo>
                <a:cubicBezTo>
                  <a:pt x="7656" y="5576"/>
                  <a:pt x="7750" y="5545"/>
                  <a:pt x="7813" y="5482"/>
                </a:cubicBezTo>
                <a:cubicBezTo>
                  <a:pt x="7908" y="5356"/>
                  <a:pt x="7908" y="5135"/>
                  <a:pt x="7813" y="5009"/>
                </a:cubicBezTo>
                <a:lnTo>
                  <a:pt x="7341" y="4537"/>
                </a:lnTo>
                <a:cubicBezTo>
                  <a:pt x="7278" y="4348"/>
                  <a:pt x="7278" y="4096"/>
                  <a:pt x="7404" y="4001"/>
                </a:cubicBezTo>
                <a:cubicBezTo>
                  <a:pt x="7467" y="3938"/>
                  <a:pt x="7553" y="3907"/>
                  <a:pt x="7640" y="3907"/>
                </a:cubicBezTo>
                <a:close/>
                <a:moveTo>
                  <a:pt x="10554" y="7624"/>
                </a:moveTo>
                <a:lnTo>
                  <a:pt x="10806" y="7845"/>
                </a:lnTo>
                <a:cubicBezTo>
                  <a:pt x="10964" y="8002"/>
                  <a:pt x="10964" y="8191"/>
                  <a:pt x="10806" y="8317"/>
                </a:cubicBezTo>
                <a:lnTo>
                  <a:pt x="8853" y="10239"/>
                </a:lnTo>
                <a:cubicBezTo>
                  <a:pt x="8806" y="10302"/>
                  <a:pt x="8719" y="10334"/>
                  <a:pt x="8628" y="10334"/>
                </a:cubicBezTo>
                <a:cubicBezTo>
                  <a:pt x="8538" y="10334"/>
                  <a:pt x="8443" y="10302"/>
                  <a:pt x="8380" y="10239"/>
                </a:cubicBezTo>
                <a:lnTo>
                  <a:pt x="8160" y="10019"/>
                </a:lnTo>
                <a:lnTo>
                  <a:pt x="10554" y="7624"/>
                </a:lnTo>
                <a:close/>
                <a:moveTo>
                  <a:pt x="3277" y="9672"/>
                </a:moveTo>
                <a:cubicBezTo>
                  <a:pt x="3434" y="10050"/>
                  <a:pt x="3781" y="10334"/>
                  <a:pt x="4222" y="10334"/>
                </a:cubicBezTo>
                <a:lnTo>
                  <a:pt x="6143" y="10334"/>
                </a:lnTo>
                <a:lnTo>
                  <a:pt x="6143" y="10680"/>
                </a:lnTo>
                <a:lnTo>
                  <a:pt x="6175" y="10680"/>
                </a:lnTo>
                <a:cubicBezTo>
                  <a:pt x="6175" y="10869"/>
                  <a:pt x="6017" y="11027"/>
                  <a:pt x="5828" y="11027"/>
                </a:cubicBezTo>
                <a:lnTo>
                  <a:pt x="1040" y="11027"/>
                </a:lnTo>
                <a:cubicBezTo>
                  <a:pt x="819" y="11027"/>
                  <a:pt x="662" y="10869"/>
                  <a:pt x="662" y="10680"/>
                </a:cubicBezTo>
                <a:lnTo>
                  <a:pt x="662" y="9672"/>
                </a:lnTo>
                <a:close/>
                <a:moveTo>
                  <a:pt x="1040" y="0"/>
                </a:moveTo>
                <a:cubicBezTo>
                  <a:pt x="473" y="0"/>
                  <a:pt x="0" y="473"/>
                  <a:pt x="0" y="1040"/>
                </a:cubicBezTo>
                <a:lnTo>
                  <a:pt x="0" y="10649"/>
                </a:lnTo>
                <a:cubicBezTo>
                  <a:pt x="0" y="11184"/>
                  <a:pt x="473" y="11657"/>
                  <a:pt x="1040" y="11657"/>
                </a:cubicBezTo>
                <a:lnTo>
                  <a:pt x="5828" y="11657"/>
                </a:lnTo>
                <a:cubicBezTo>
                  <a:pt x="6396" y="11657"/>
                  <a:pt x="6868" y="11184"/>
                  <a:pt x="6868" y="10649"/>
                </a:cubicBezTo>
                <a:lnTo>
                  <a:pt x="6868" y="10334"/>
                </a:lnTo>
                <a:lnTo>
                  <a:pt x="7467" y="10334"/>
                </a:lnTo>
                <a:lnTo>
                  <a:pt x="7876" y="10775"/>
                </a:lnTo>
                <a:cubicBezTo>
                  <a:pt x="8081" y="10964"/>
                  <a:pt x="8349" y="11058"/>
                  <a:pt x="8613" y="11058"/>
                </a:cubicBezTo>
                <a:cubicBezTo>
                  <a:pt x="8877" y="11058"/>
                  <a:pt x="9136" y="10964"/>
                  <a:pt x="9325" y="10775"/>
                </a:cubicBezTo>
                <a:lnTo>
                  <a:pt x="11279" y="8821"/>
                </a:lnTo>
                <a:cubicBezTo>
                  <a:pt x="11688" y="8443"/>
                  <a:pt x="11688" y="7782"/>
                  <a:pt x="11310" y="7372"/>
                </a:cubicBezTo>
                <a:lnTo>
                  <a:pt x="10869" y="6931"/>
                </a:lnTo>
                <a:cubicBezTo>
                  <a:pt x="10554" y="6080"/>
                  <a:pt x="10082" y="5261"/>
                  <a:pt x="9420" y="4505"/>
                </a:cubicBezTo>
                <a:lnTo>
                  <a:pt x="8380" y="3466"/>
                </a:lnTo>
                <a:cubicBezTo>
                  <a:pt x="8191" y="3277"/>
                  <a:pt x="7931" y="3182"/>
                  <a:pt x="7668" y="3182"/>
                </a:cubicBezTo>
                <a:cubicBezTo>
                  <a:pt x="7404" y="3182"/>
                  <a:pt x="7136" y="3277"/>
                  <a:pt x="6931" y="3466"/>
                </a:cubicBezTo>
                <a:lnTo>
                  <a:pt x="6868" y="3560"/>
                </a:lnTo>
                <a:lnTo>
                  <a:pt x="6868" y="1040"/>
                </a:lnTo>
                <a:cubicBezTo>
                  <a:pt x="6868" y="473"/>
                  <a:pt x="6396" y="0"/>
                  <a:pt x="582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069" name="Google Shape;2069;p174"/>
          <p:cNvPicPr preferRelativeResize="0"/>
          <p:nvPr/>
        </p:nvPicPr>
        <p:blipFill>
          <a:blip r:embed="rId6">
            <a:alphaModFix/>
          </a:blip>
          <a:stretch>
            <a:fillRect/>
          </a:stretch>
        </p:blipFill>
        <p:spPr>
          <a:xfrm>
            <a:off x="1035302" y="2382400"/>
            <a:ext cx="653796" cy="653775"/>
          </a:xfrm>
          <a:prstGeom prst="rect">
            <a:avLst/>
          </a:prstGeom>
          <a:noFill/>
          <a:ln>
            <a:noFill/>
          </a:ln>
        </p:spPr>
      </p:pic>
      <p:grpSp>
        <p:nvGrpSpPr>
          <p:cNvPr id="2070" name="Google Shape;2070;p174"/>
          <p:cNvGrpSpPr/>
          <p:nvPr/>
        </p:nvGrpSpPr>
        <p:grpSpPr>
          <a:xfrm>
            <a:off x="7005282" y="4078119"/>
            <a:ext cx="1115953" cy="569343"/>
            <a:chOff x="8293050" y="4487423"/>
            <a:chExt cx="907500" cy="495900"/>
          </a:xfrm>
        </p:grpSpPr>
        <p:sp>
          <p:nvSpPr>
            <p:cNvPr id="2071" name="Google Shape;2071;p174"/>
            <p:cNvSpPr/>
            <p:nvPr/>
          </p:nvSpPr>
          <p:spPr>
            <a:xfrm>
              <a:off x="8323200" y="4600225"/>
              <a:ext cx="847200" cy="366300"/>
            </a:xfrm>
            <a:prstGeom prst="roundRect">
              <a:avLst>
                <a:gd name="adj" fmla="val 16667"/>
              </a:avLst>
            </a:prstGeom>
            <a:solidFill>
              <a:srgbClr val="ECC100"/>
            </a:solidFill>
            <a:ln w="19050" cap="flat" cmpd="sng">
              <a:solidFill>
                <a:srgbClr val="DEDFD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2" name="Google Shape;2072;p174"/>
            <p:cNvSpPr txBox="1"/>
            <p:nvPr/>
          </p:nvSpPr>
          <p:spPr>
            <a:xfrm>
              <a:off x="8293050" y="4487423"/>
              <a:ext cx="907500" cy="4959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2500">
                  <a:solidFill>
                    <a:srgbClr val="535359"/>
                  </a:solidFill>
                  <a:latin typeface="Fira Sans Extra Condensed Medium"/>
                  <a:ea typeface="Fira Sans Extra Condensed Medium"/>
                  <a:cs typeface="Fira Sans Extra Condensed Medium"/>
                  <a:sym typeface="Fira Sans Extra Condensed Medium"/>
                </a:rPr>
                <a:t>Panel</a:t>
              </a:r>
              <a:endParaRPr sz="2100">
                <a:solidFill>
                  <a:srgbClr val="535359"/>
                </a:solidFill>
                <a:latin typeface="Roboto"/>
                <a:ea typeface="Roboto"/>
                <a:cs typeface="Roboto"/>
                <a:sym typeface="Roboto"/>
              </a:endParaRPr>
            </a:p>
          </p:txBody>
        </p:sp>
      </p:grpSp>
      <p:pic>
        <p:nvPicPr>
          <p:cNvPr id="2073" name="Google Shape;2073;p174"/>
          <p:cNvPicPr preferRelativeResize="0"/>
          <p:nvPr/>
        </p:nvPicPr>
        <p:blipFill>
          <a:blip r:embed="rId7">
            <a:alphaModFix/>
          </a:blip>
          <a:stretch>
            <a:fillRect/>
          </a:stretch>
        </p:blipFill>
        <p:spPr>
          <a:xfrm>
            <a:off x="5945149" y="1198224"/>
            <a:ext cx="1187651" cy="859876"/>
          </a:xfrm>
          <a:prstGeom prst="rect">
            <a:avLst/>
          </a:prstGeom>
          <a:noFill/>
          <a:ln>
            <a:noFill/>
          </a:ln>
        </p:spPr>
      </p:pic>
      <p:pic>
        <p:nvPicPr>
          <p:cNvPr id="2074" name="Google Shape;2074;p174"/>
          <p:cNvPicPr preferRelativeResize="0"/>
          <p:nvPr/>
        </p:nvPicPr>
        <p:blipFill rotWithShape="1">
          <a:blip r:embed="rId8">
            <a:alphaModFix/>
          </a:blip>
          <a:srcRect l="17982" t="10964" r="17263" b="19066"/>
          <a:stretch/>
        </p:blipFill>
        <p:spPr>
          <a:xfrm>
            <a:off x="4701350" y="344799"/>
            <a:ext cx="3588375" cy="3887530"/>
          </a:xfrm>
          <a:prstGeom prst="rect">
            <a:avLst/>
          </a:prstGeom>
          <a:noFill/>
          <a:ln>
            <a:noFill/>
          </a:ln>
        </p:spPr>
      </p:pic>
      <p:pic>
        <p:nvPicPr>
          <p:cNvPr id="2075" name="Google Shape;2075;p174"/>
          <p:cNvPicPr preferRelativeResize="0"/>
          <p:nvPr/>
        </p:nvPicPr>
        <p:blipFill rotWithShape="1">
          <a:blip r:embed="rId8">
            <a:alphaModFix/>
          </a:blip>
          <a:srcRect l="54337" t="69568" r="20725" b="21750"/>
          <a:stretch/>
        </p:blipFill>
        <p:spPr>
          <a:xfrm>
            <a:off x="6575886" y="3036166"/>
            <a:ext cx="1460510" cy="512646"/>
          </a:xfrm>
          <a:prstGeom prst="rect">
            <a:avLst/>
          </a:prstGeom>
          <a:noFill/>
          <a:ln>
            <a:noFill/>
          </a:ln>
        </p:spPr>
      </p:pic>
      <p:pic>
        <p:nvPicPr>
          <p:cNvPr id="2076" name="Google Shape;2076;p174"/>
          <p:cNvPicPr preferRelativeResize="0"/>
          <p:nvPr/>
        </p:nvPicPr>
        <p:blipFill rotWithShape="1">
          <a:blip r:embed="rId8">
            <a:alphaModFix/>
          </a:blip>
          <a:srcRect l="54337" t="69568" r="20725" b="21750"/>
          <a:stretch/>
        </p:blipFill>
        <p:spPr>
          <a:xfrm>
            <a:off x="5291814" y="3036166"/>
            <a:ext cx="1460510" cy="512646"/>
          </a:xfrm>
          <a:prstGeom prst="rect">
            <a:avLst/>
          </a:prstGeom>
          <a:noFill/>
          <a:ln>
            <a:noFill/>
          </a:ln>
        </p:spPr>
      </p:pic>
      <p:pic>
        <p:nvPicPr>
          <p:cNvPr id="2077" name="Google Shape;2077;p174"/>
          <p:cNvPicPr preferRelativeResize="0"/>
          <p:nvPr/>
        </p:nvPicPr>
        <p:blipFill rotWithShape="1">
          <a:blip r:embed="rId8">
            <a:alphaModFix/>
          </a:blip>
          <a:srcRect l="54337" t="69568" r="20725" b="21750"/>
          <a:stretch/>
        </p:blipFill>
        <p:spPr>
          <a:xfrm>
            <a:off x="4886243" y="3088809"/>
            <a:ext cx="1460510" cy="512646"/>
          </a:xfrm>
          <a:prstGeom prst="rect">
            <a:avLst/>
          </a:prstGeom>
          <a:noFill/>
          <a:ln>
            <a:noFill/>
          </a:ln>
        </p:spPr>
      </p:pic>
      <p:pic>
        <p:nvPicPr>
          <p:cNvPr id="2078" name="Google Shape;2078;p174"/>
          <p:cNvPicPr preferRelativeResize="0"/>
          <p:nvPr/>
        </p:nvPicPr>
        <p:blipFill rotWithShape="1">
          <a:blip r:embed="rId8">
            <a:alphaModFix/>
          </a:blip>
          <a:srcRect l="54337" t="69568" r="20725" b="21750"/>
          <a:stretch/>
        </p:blipFill>
        <p:spPr>
          <a:xfrm>
            <a:off x="6111041" y="2904933"/>
            <a:ext cx="1460510" cy="512646"/>
          </a:xfrm>
          <a:prstGeom prst="rect">
            <a:avLst/>
          </a:prstGeom>
          <a:noFill/>
          <a:ln>
            <a:noFill/>
          </a:ln>
        </p:spPr>
      </p:pic>
      <p:pic>
        <p:nvPicPr>
          <p:cNvPr id="2079" name="Google Shape;2079;p174"/>
          <p:cNvPicPr preferRelativeResize="0"/>
          <p:nvPr/>
        </p:nvPicPr>
        <p:blipFill rotWithShape="1">
          <a:blip r:embed="rId8">
            <a:alphaModFix/>
          </a:blip>
          <a:srcRect l="54338" t="69568" r="22259" b="21750"/>
          <a:stretch/>
        </p:blipFill>
        <p:spPr>
          <a:xfrm>
            <a:off x="5908102" y="3036166"/>
            <a:ext cx="1370585" cy="512646"/>
          </a:xfrm>
          <a:prstGeom prst="rect">
            <a:avLst/>
          </a:prstGeom>
          <a:noFill/>
          <a:ln>
            <a:noFill/>
          </a:ln>
        </p:spPr>
      </p:pic>
      <p:pic>
        <p:nvPicPr>
          <p:cNvPr id="2080" name="Google Shape;2080;p174"/>
          <p:cNvPicPr preferRelativeResize="0"/>
          <p:nvPr/>
        </p:nvPicPr>
        <p:blipFill rotWithShape="1">
          <a:blip r:embed="rId8">
            <a:alphaModFix/>
          </a:blip>
          <a:srcRect l="54338" t="69568" r="22259" b="21750"/>
          <a:stretch/>
        </p:blipFill>
        <p:spPr>
          <a:xfrm>
            <a:off x="6620849" y="2904933"/>
            <a:ext cx="1370585" cy="512646"/>
          </a:xfrm>
          <a:prstGeom prst="rect">
            <a:avLst/>
          </a:prstGeom>
          <a:noFill/>
          <a:ln>
            <a:noFill/>
          </a:ln>
        </p:spPr>
      </p:pic>
      <p:pic>
        <p:nvPicPr>
          <p:cNvPr id="2081" name="Google Shape;2081;p174"/>
          <p:cNvPicPr preferRelativeResize="0"/>
          <p:nvPr/>
        </p:nvPicPr>
        <p:blipFill rotWithShape="1">
          <a:blip r:embed="rId8">
            <a:alphaModFix/>
          </a:blip>
          <a:srcRect l="54338" t="69568" r="22259" b="21750"/>
          <a:stretch/>
        </p:blipFill>
        <p:spPr>
          <a:xfrm>
            <a:off x="5042052" y="2904933"/>
            <a:ext cx="1370585" cy="512646"/>
          </a:xfrm>
          <a:prstGeom prst="rect">
            <a:avLst/>
          </a:prstGeom>
          <a:noFill/>
          <a:ln>
            <a:noFill/>
          </a:ln>
        </p:spPr>
      </p:pic>
      <p:pic>
        <p:nvPicPr>
          <p:cNvPr id="2082" name="Google Shape;2082;p174"/>
          <p:cNvPicPr preferRelativeResize="0"/>
          <p:nvPr/>
        </p:nvPicPr>
        <p:blipFill rotWithShape="1">
          <a:blip r:embed="rId8">
            <a:alphaModFix/>
          </a:blip>
          <a:srcRect l="54338" t="69568" r="22259" b="21750"/>
          <a:stretch/>
        </p:blipFill>
        <p:spPr>
          <a:xfrm>
            <a:off x="5139575" y="754425"/>
            <a:ext cx="2189250" cy="1098700"/>
          </a:xfrm>
          <a:prstGeom prst="rect">
            <a:avLst/>
          </a:prstGeom>
          <a:noFill/>
          <a:ln>
            <a:noFill/>
          </a:ln>
        </p:spPr>
      </p:pic>
      <p:pic>
        <p:nvPicPr>
          <p:cNvPr id="2083" name="Google Shape;2083;p174"/>
          <p:cNvPicPr preferRelativeResize="0"/>
          <p:nvPr/>
        </p:nvPicPr>
        <p:blipFill rotWithShape="1">
          <a:blip r:embed="rId8">
            <a:alphaModFix/>
          </a:blip>
          <a:srcRect l="54338" t="69568" r="22259" b="21750"/>
          <a:stretch/>
        </p:blipFill>
        <p:spPr>
          <a:xfrm>
            <a:off x="5139575" y="1692550"/>
            <a:ext cx="2323200" cy="1045200"/>
          </a:xfrm>
          <a:prstGeom prst="rect">
            <a:avLst/>
          </a:prstGeom>
          <a:noFill/>
          <a:ln>
            <a:noFill/>
          </a:ln>
        </p:spPr>
      </p:pic>
      <p:pic>
        <p:nvPicPr>
          <p:cNvPr id="2084" name="Google Shape;2084;p174"/>
          <p:cNvPicPr preferRelativeResize="0"/>
          <p:nvPr/>
        </p:nvPicPr>
        <p:blipFill rotWithShape="1">
          <a:blip r:embed="rId8">
            <a:alphaModFix/>
          </a:blip>
          <a:srcRect l="54338" t="69568" r="22259" b="21750"/>
          <a:stretch/>
        </p:blipFill>
        <p:spPr>
          <a:xfrm>
            <a:off x="4899800" y="2348775"/>
            <a:ext cx="3180525" cy="1200050"/>
          </a:xfrm>
          <a:prstGeom prst="rect">
            <a:avLst/>
          </a:prstGeom>
          <a:noFill/>
          <a:ln>
            <a:noFill/>
          </a:ln>
        </p:spPr>
      </p:pic>
      <p:pic>
        <p:nvPicPr>
          <p:cNvPr id="2085" name="Google Shape;2085;p174"/>
          <p:cNvPicPr preferRelativeResize="0"/>
          <p:nvPr/>
        </p:nvPicPr>
        <p:blipFill rotWithShape="1">
          <a:blip r:embed="rId8">
            <a:alphaModFix/>
          </a:blip>
          <a:srcRect l="54338" t="69568" r="22259" b="21750"/>
          <a:stretch/>
        </p:blipFill>
        <p:spPr>
          <a:xfrm>
            <a:off x="5128563" y="1692550"/>
            <a:ext cx="2644675" cy="1045200"/>
          </a:xfrm>
          <a:prstGeom prst="rect">
            <a:avLst/>
          </a:prstGeom>
          <a:noFill/>
          <a:ln>
            <a:noFill/>
          </a:ln>
        </p:spPr>
      </p:pic>
      <p:pic>
        <p:nvPicPr>
          <p:cNvPr id="2086" name="Google Shape;2086;p174"/>
          <p:cNvPicPr preferRelativeResize="0"/>
          <p:nvPr/>
        </p:nvPicPr>
        <p:blipFill rotWithShape="1">
          <a:blip r:embed="rId8">
            <a:alphaModFix/>
          </a:blip>
          <a:srcRect l="54338" t="69568" r="22259" b="21750"/>
          <a:stretch/>
        </p:blipFill>
        <p:spPr>
          <a:xfrm>
            <a:off x="4886250" y="2692475"/>
            <a:ext cx="3180525" cy="1200026"/>
          </a:xfrm>
          <a:prstGeom prst="rect">
            <a:avLst/>
          </a:prstGeom>
          <a:noFill/>
          <a:ln>
            <a:noFill/>
          </a:ln>
        </p:spPr>
      </p:pic>
      <p:pic>
        <p:nvPicPr>
          <p:cNvPr id="2087" name="Google Shape;2087;p174"/>
          <p:cNvPicPr preferRelativeResize="0"/>
          <p:nvPr/>
        </p:nvPicPr>
        <p:blipFill rotWithShape="1">
          <a:blip r:embed="rId8">
            <a:alphaModFix/>
          </a:blip>
          <a:srcRect l="54338" t="69568" r="22259" b="21750"/>
          <a:stretch/>
        </p:blipFill>
        <p:spPr>
          <a:xfrm>
            <a:off x="5128563" y="781175"/>
            <a:ext cx="2644675" cy="1045200"/>
          </a:xfrm>
          <a:prstGeom prst="rect">
            <a:avLst/>
          </a:prstGeom>
          <a:noFill/>
          <a:ln>
            <a:noFill/>
          </a:ln>
        </p:spPr>
      </p:pic>
      <p:pic>
        <p:nvPicPr>
          <p:cNvPr id="2088" name="Google Shape;2088;p174"/>
          <p:cNvPicPr preferRelativeResize="0"/>
          <p:nvPr/>
        </p:nvPicPr>
        <p:blipFill rotWithShape="1">
          <a:blip r:embed="rId8">
            <a:alphaModFix/>
          </a:blip>
          <a:srcRect l="54338" t="69568" r="22259" b="21750"/>
          <a:stretch/>
        </p:blipFill>
        <p:spPr>
          <a:xfrm>
            <a:off x="4886250" y="2904925"/>
            <a:ext cx="3180525" cy="1200050"/>
          </a:xfrm>
          <a:prstGeom prst="rect">
            <a:avLst/>
          </a:prstGeom>
          <a:noFill/>
          <a:ln>
            <a:noFill/>
          </a:ln>
        </p:spPr>
      </p:pic>
      <p:pic>
        <p:nvPicPr>
          <p:cNvPr id="2089" name="Google Shape;2089;p174"/>
          <p:cNvPicPr preferRelativeResize="0"/>
          <p:nvPr/>
        </p:nvPicPr>
        <p:blipFill rotWithShape="1">
          <a:blip r:embed="rId8">
            <a:alphaModFix/>
          </a:blip>
          <a:srcRect l="54338" t="69568" r="22259" b="21750"/>
          <a:stretch/>
        </p:blipFill>
        <p:spPr>
          <a:xfrm>
            <a:off x="4869400" y="490150"/>
            <a:ext cx="3252275" cy="3619174"/>
          </a:xfrm>
          <a:prstGeom prst="rect">
            <a:avLst/>
          </a:prstGeom>
          <a:noFill/>
          <a:ln>
            <a:noFill/>
          </a:ln>
        </p:spPr>
      </p:pic>
      <p:pic>
        <p:nvPicPr>
          <p:cNvPr id="2090" name="Google Shape;2090;p174"/>
          <p:cNvPicPr preferRelativeResize="0"/>
          <p:nvPr/>
        </p:nvPicPr>
        <p:blipFill rotWithShape="1">
          <a:blip r:embed="rId8">
            <a:alphaModFix/>
          </a:blip>
          <a:srcRect l="25010" t="57861" r="24698" b="30438"/>
          <a:stretch/>
        </p:blipFill>
        <p:spPr>
          <a:xfrm>
            <a:off x="5102140" y="3285185"/>
            <a:ext cx="2786795" cy="653754"/>
          </a:xfrm>
          <a:prstGeom prst="rect">
            <a:avLst/>
          </a:prstGeom>
          <a:noFill/>
          <a:ln>
            <a:noFill/>
          </a:ln>
        </p:spPr>
      </p:pic>
      <p:pic>
        <p:nvPicPr>
          <p:cNvPr id="2091" name="Google Shape;2091;p174"/>
          <p:cNvPicPr preferRelativeResize="0"/>
          <p:nvPr/>
        </p:nvPicPr>
        <p:blipFill>
          <a:blip r:embed="rId9">
            <a:alphaModFix/>
          </a:blip>
          <a:stretch>
            <a:fillRect/>
          </a:stretch>
        </p:blipFill>
        <p:spPr>
          <a:xfrm>
            <a:off x="2651063" y="68775"/>
            <a:ext cx="1623813" cy="1623785"/>
          </a:xfrm>
          <a:prstGeom prst="rect">
            <a:avLst/>
          </a:prstGeom>
          <a:noFill/>
          <a:ln>
            <a:noFill/>
          </a:ln>
        </p:spPr>
      </p:pic>
      <p:grpSp>
        <p:nvGrpSpPr>
          <p:cNvPr id="2092" name="Google Shape;2092;p174"/>
          <p:cNvGrpSpPr/>
          <p:nvPr/>
        </p:nvGrpSpPr>
        <p:grpSpPr>
          <a:xfrm>
            <a:off x="4869400" y="490150"/>
            <a:ext cx="3114045" cy="1311025"/>
            <a:chOff x="4869400" y="490150"/>
            <a:chExt cx="3114045" cy="1311025"/>
          </a:xfrm>
        </p:grpSpPr>
        <p:grpSp>
          <p:nvGrpSpPr>
            <p:cNvPr id="2093" name="Google Shape;2093;p174"/>
            <p:cNvGrpSpPr/>
            <p:nvPr/>
          </p:nvGrpSpPr>
          <p:grpSpPr>
            <a:xfrm>
              <a:off x="6402852" y="1019035"/>
              <a:ext cx="1580593" cy="569343"/>
              <a:chOff x="8293050" y="4487423"/>
              <a:chExt cx="907500" cy="495900"/>
            </a:xfrm>
          </p:grpSpPr>
          <p:sp>
            <p:nvSpPr>
              <p:cNvPr id="2094" name="Google Shape;2094;p174"/>
              <p:cNvSpPr/>
              <p:nvPr/>
            </p:nvSpPr>
            <p:spPr>
              <a:xfrm>
                <a:off x="8323200" y="4600225"/>
                <a:ext cx="847200" cy="366300"/>
              </a:xfrm>
              <a:prstGeom prst="roundRect">
                <a:avLst>
                  <a:gd name="adj" fmla="val 16667"/>
                </a:avLst>
              </a:prstGeom>
              <a:solidFill>
                <a:srgbClr val="ECC100"/>
              </a:solidFill>
              <a:ln w="19050" cap="flat" cmpd="sng">
                <a:solidFill>
                  <a:srgbClr val="DEDFD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5" name="Google Shape;2095;p174"/>
              <p:cNvSpPr txBox="1"/>
              <p:nvPr/>
            </p:nvSpPr>
            <p:spPr>
              <a:xfrm>
                <a:off x="8293050" y="4487423"/>
                <a:ext cx="907500" cy="4959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2500">
                    <a:solidFill>
                      <a:srgbClr val="535359"/>
                    </a:solidFill>
                    <a:latin typeface="Fira Sans Extra Condensed Medium"/>
                    <a:ea typeface="Fira Sans Extra Condensed Medium"/>
                    <a:cs typeface="Fira Sans Extra Condensed Medium"/>
                    <a:sym typeface="Fira Sans Extra Condensed Medium"/>
                  </a:rPr>
                  <a:t>Master</a:t>
                </a:r>
                <a:endParaRPr sz="2100">
                  <a:solidFill>
                    <a:srgbClr val="535359"/>
                  </a:solidFill>
                  <a:latin typeface="Roboto"/>
                  <a:ea typeface="Roboto"/>
                  <a:cs typeface="Roboto"/>
                  <a:sym typeface="Roboto"/>
                </a:endParaRPr>
              </a:p>
            </p:txBody>
          </p:sp>
        </p:grpSp>
        <p:pic>
          <p:nvPicPr>
            <p:cNvPr id="2096" name="Google Shape;2096;p174"/>
            <p:cNvPicPr preferRelativeResize="0"/>
            <p:nvPr/>
          </p:nvPicPr>
          <p:blipFill>
            <a:blip r:embed="rId7">
              <a:alphaModFix/>
            </a:blip>
            <a:stretch>
              <a:fillRect/>
            </a:stretch>
          </p:blipFill>
          <p:spPr>
            <a:xfrm>
              <a:off x="4869400" y="490150"/>
              <a:ext cx="1810775" cy="1311025"/>
            </a:xfrm>
            <a:prstGeom prst="rect">
              <a:avLst/>
            </a:prstGeom>
            <a:noFill/>
            <a:ln>
              <a:noFill/>
            </a:ln>
          </p:spPr>
        </p:pic>
      </p:grpSp>
      <p:grpSp>
        <p:nvGrpSpPr>
          <p:cNvPr id="2097" name="Google Shape;2097;p174"/>
          <p:cNvGrpSpPr/>
          <p:nvPr/>
        </p:nvGrpSpPr>
        <p:grpSpPr>
          <a:xfrm>
            <a:off x="5100760" y="1692711"/>
            <a:ext cx="1301990" cy="569343"/>
            <a:chOff x="8293050" y="4487423"/>
            <a:chExt cx="907500" cy="495900"/>
          </a:xfrm>
        </p:grpSpPr>
        <p:sp>
          <p:nvSpPr>
            <p:cNvPr id="2098" name="Google Shape;2098;p174"/>
            <p:cNvSpPr/>
            <p:nvPr/>
          </p:nvSpPr>
          <p:spPr>
            <a:xfrm>
              <a:off x="8323200" y="4600225"/>
              <a:ext cx="847200" cy="366300"/>
            </a:xfrm>
            <a:prstGeom prst="roundRect">
              <a:avLst>
                <a:gd name="adj" fmla="val 16667"/>
              </a:avLst>
            </a:prstGeom>
            <a:solidFill>
              <a:srgbClr val="ECC100"/>
            </a:solidFill>
            <a:ln w="19050" cap="flat" cmpd="sng">
              <a:solidFill>
                <a:srgbClr val="DEDFD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9" name="Google Shape;2099;p174"/>
            <p:cNvSpPr txBox="1"/>
            <p:nvPr/>
          </p:nvSpPr>
          <p:spPr>
            <a:xfrm>
              <a:off x="8293050" y="4487423"/>
              <a:ext cx="907500" cy="4959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2500">
                  <a:solidFill>
                    <a:srgbClr val="535359"/>
                  </a:solidFill>
                  <a:latin typeface="Fira Sans Extra Condensed Medium"/>
                  <a:ea typeface="Fira Sans Extra Condensed Medium"/>
                  <a:cs typeface="Fira Sans Extra Condensed Medium"/>
                  <a:sym typeface="Fira Sans Extra Condensed Medium"/>
                </a:rPr>
                <a:t>Scale</a:t>
              </a:r>
              <a:endParaRPr sz="2100">
                <a:solidFill>
                  <a:srgbClr val="535359"/>
                </a:solidFill>
                <a:latin typeface="Roboto"/>
                <a:ea typeface="Roboto"/>
                <a:cs typeface="Roboto"/>
                <a:sym typeface="Roboto"/>
              </a:endParaRPr>
            </a:p>
          </p:txBody>
        </p:sp>
      </p:grpSp>
      <p:pic>
        <p:nvPicPr>
          <p:cNvPr id="2100" name="Google Shape;2100;p174"/>
          <p:cNvPicPr preferRelativeResize="0"/>
          <p:nvPr/>
        </p:nvPicPr>
        <p:blipFill>
          <a:blip r:embed="rId7">
            <a:alphaModFix/>
          </a:blip>
          <a:stretch>
            <a:fillRect/>
          </a:stretch>
        </p:blipFill>
        <p:spPr>
          <a:xfrm>
            <a:off x="4937038" y="2059700"/>
            <a:ext cx="1580600" cy="1144391"/>
          </a:xfrm>
          <a:prstGeom prst="rect">
            <a:avLst/>
          </a:prstGeom>
          <a:noFill/>
          <a:ln>
            <a:noFill/>
          </a:ln>
        </p:spPr>
      </p:pic>
      <p:grpSp>
        <p:nvGrpSpPr>
          <p:cNvPr id="2101" name="Google Shape;2101;p174"/>
          <p:cNvGrpSpPr/>
          <p:nvPr/>
        </p:nvGrpSpPr>
        <p:grpSpPr>
          <a:xfrm>
            <a:off x="6554672" y="1655409"/>
            <a:ext cx="1502911" cy="569343"/>
            <a:chOff x="8293050" y="4487423"/>
            <a:chExt cx="907500" cy="495900"/>
          </a:xfrm>
        </p:grpSpPr>
        <p:sp>
          <p:nvSpPr>
            <p:cNvPr id="2102" name="Google Shape;2102;p174"/>
            <p:cNvSpPr/>
            <p:nvPr/>
          </p:nvSpPr>
          <p:spPr>
            <a:xfrm>
              <a:off x="8323200" y="4600225"/>
              <a:ext cx="847200" cy="366300"/>
            </a:xfrm>
            <a:prstGeom prst="roundRect">
              <a:avLst>
                <a:gd name="adj" fmla="val 16667"/>
              </a:avLst>
            </a:prstGeom>
            <a:solidFill>
              <a:srgbClr val="ECC100"/>
            </a:solidFill>
            <a:ln w="19050" cap="flat" cmpd="sng">
              <a:solidFill>
                <a:srgbClr val="DEDFD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3" name="Google Shape;2103;p174"/>
            <p:cNvSpPr txBox="1"/>
            <p:nvPr/>
          </p:nvSpPr>
          <p:spPr>
            <a:xfrm>
              <a:off x="8293050" y="4487423"/>
              <a:ext cx="907500" cy="4959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2500">
                  <a:solidFill>
                    <a:srgbClr val="535359"/>
                  </a:solidFill>
                  <a:latin typeface="Fira Sans Extra Condensed Medium"/>
                  <a:ea typeface="Fira Sans Extra Condensed Medium"/>
                  <a:cs typeface="Fira Sans Extra Condensed Medium"/>
                  <a:sym typeface="Fira Sans Extra Condensed Medium"/>
                </a:rPr>
                <a:t>Conveyor</a:t>
              </a:r>
              <a:endParaRPr sz="2100">
                <a:solidFill>
                  <a:srgbClr val="535359"/>
                </a:solidFill>
                <a:latin typeface="Roboto"/>
                <a:ea typeface="Roboto"/>
                <a:cs typeface="Roboto"/>
                <a:sym typeface="Roboto"/>
              </a:endParaRPr>
            </a:p>
          </p:txBody>
        </p:sp>
      </p:grpSp>
      <p:pic>
        <p:nvPicPr>
          <p:cNvPr id="2104" name="Google Shape;2104;p174"/>
          <p:cNvPicPr preferRelativeResize="0"/>
          <p:nvPr/>
        </p:nvPicPr>
        <p:blipFill>
          <a:blip r:embed="rId7">
            <a:alphaModFix/>
          </a:blip>
          <a:stretch>
            <a:fillRect/>
          </a:stretch>
        </p:blipFill>
        <p:spPr>
          <a:xfrm>
            <a:off x="6515825" y="2059700"/>
            <a:ext cx="1580600" cy="1144391"/>
          </a:xfrm>
          <a:prstGeom prst="rect">
            <a:avLst/>
          </a:prstGeom>
          <a:noFill/>
          <a:ln>
            <a:noFill/>
          </a:ln>
        </p:spPr>
      </p:pic>
      <p:sp>
        <p:nvSpPr>
          <p:cNvPr id="2105" name="Google Shape;2105;p17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16</a:t>
            </a:fld>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97"/>
                                        </p:tgtEl>
                                        <p:attrNameLst>
                                          <p:attrName>style.visibility</p:attrName>
                                        </p:attrNameLst>
                                      </p:cBhvr>
                                      <p:to>
                                        <p:strVal val="visible"/>
                                      </p:to>
                                    </p:set>
                                    <p:animEffect transition="in" filter="fade">
                                      <p:cBhvr>
                                        <p:cTn id="7" dur="1000"/>
                                        <p:tgtEl>
                                          <p:spTgt spid="2097"/>
                                        </p:tgtEl>
                                      </p:cBhvr>
                                    </p:animEffect>
                                  </p:childTnLst>
                                </p:cTn>
                              </p:par>
                              <p:par>
                                <p:cTn id="8" presetID="10" presetClass="entr" presetSubtype="0" fill="hold" nodeType="withEffect">
                                  <p:stCondLst>
                                    <p:cond delay="0"/>
                                  </p:stCondLst>
                                  <p:childTnLst>
                                    <p:set>
                                      <p:cBhvr>
                                        <p:cTn id="9" dur="1" fill="hold">
                                          <p:stCondLst>
                                            <p:cond delay="0"/>
                                          </p:stCondLst>
                                        </p:cTn>
                                        <p:tgtEl>
                                          <p:spTgt spid="2100"/>
                                        </p:tgtEl>
                                        <p:attrNameLst>
                                          <p:attrName>style.visibility</p:attrName>
                                        </p:attrNameLst>
                                      </p:cBhvr>
                                      <p:to>
                                        <p:strVal val="visible"/>
                                      </p:to>
                                    </p:set>
                                    <p:animEffect transition="in" filter="fade">
                                      <p:cBhvr>
                                        <p:cTn id="10" dur="1000"/>
                                        <p:tgtEl>
                                          <p:spTgt spid="2100"/>
                                        </p:tgtEl>
                                      </p:cBhvr>
                                    </p:animEffect>
                                  </p:childTnLst>
                                </p:cTn>
                              </p:par>
                              <p:par>
                                <p:cTn id="11" presetID="10" presetClass="entr" presetSubtype="0" fill="hold" nodeType="withEffect">
                                  <p:stCondLst>
                                    <p:cond delay="0"/>
                                  </p:stCondLst>
                                  <p:childTnLst>
                                    <p:set>
                                      <p:cBhvr>
                                        <p:cTn id="12" dur="1" fill="hold">
                                          <p:stCondLst>
                                            <p:cond delay="0"/>
                                          </p:stCondLst>
                                        </p:cTn>
                                        <p:tgtEl>
                                          <p:spTgt spid="2101"/>
                                        </p:tgtEl>
                                        <p:attrNameLst>
                                          <p:attrName>style.visibility</p:attrName>
                                        </p:attrNameLst>
                                      </p:cBhvr>
                                      <p:to>
                                        <p:strVal val="visible"/>
                                      </p:to>
                                    </p:set>
                                    <p:animEffect transition="in" filter="fade">
                                      <p:cBhvr>
                                        <p:cTn id="13" dur="1000"/>
                                        <p:tgtEl>
                                          <p:spTgt spid="2101"/>
                                        </p:tgtEl>
                                      </p:cBhvr>
                                    </p:animEffect>
                                  </p:childTnLst>
                                </p:cTn>
                              </p:par>
                              <p:par>
                                <p:cTn id="14" presetID="10" presetClass="entr" presetSubtype="0" fill="hold" nodeType="withEffect">
                                  <p:stCondLst>
                                    <p:cond delay="0"/>
                                  </p:stCondLst>
                                  <p:childTnLst>
                                    <p:set>
                                      <p:cBhvr>
                                        <p:cTn id="15" dur="1" fill="hold">
                                          <p:stCondLst>
                                            <p:cond delay="0"/>
                                          </p:stCondLst>
                                        </p:cTn>
                                        <p:tgtEl>
                                          <p:spTgt spid="2104"/>
                                        </p:tgtEl>
                                        <p:attrNameLst>
                                          <p:attrName>style.visibility</p:attrName>
                                        </p:attrNameLst>
                                      </p:cBhvr>
                                      <p:to>
                                        <p:strVal val="visible"/>
                                      </p:to>
                                    </p:set>
                                    <p:animEffect transition="in" filter="fade">
                                      <p:cBhvr>
                                        <p:cTn id="16" dur="1000"/>
                                        <p:tgtEl>
                                          <p:spTgt spid="21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109"/>
        <p:cNvGrpSpPr/>
        <p:nvPr/>
      </p:nvGrpSpPr>
      <p:grpSpPr>
        <a:xfrm>
          <a:off x="0" y="0"/>
          <a:ext cx="0" cy="0"/>
          <a:chOff x="0" y="0"/>
          <a:chExt cx="0" cy="0"/>
        </a:xfrm>
      </p:grpSpPr>
      <p:pic>
        <p:nvPicPr>
          <p:cNvPr id="2110" name="Google Shape;2110;p175"/>
          <p:cNvPicPr preferRelativeResize="0"/>
          <p:nvPr/>
        </p:nvPicPr>
        <p:blipFill>
          <a:blip r:embed="rId3">
            <a:alphaModFix/>
          </a:blip>
          <a:stretch>
            <a:fillRect/>
          </a:stretch>
        </p:blipFill>
        <p:spPr>
          <a:xfrm>
            <a:off x="1966614" y="794252"/>
            <a:ext cx="5716016" cy="4163751"/>
          </a:xfrm>
          <a:prstGeom prst="rect">
            <a:avLst/>
          </a:prstGeom>
          <a:noFill/>
          <a:ln>
            <a:noFill/>
          </a:ln>
        </p:spPr>
      </p:pic>
      <p:sp>
        <p:nvSpPr>
          <p:cNvPr id="2111" name="Google Shape;2111;p175"/>
          <p:cNvSpPr txBox="1">
            <a:spLocks noGrp="1"/>
          </p:cNvSpPr>
          <p:nvPr>
            <p:ph type="ctrTitle" idx="4294967295"/>
          </p:nvPr>
        </p:nvSpPr>
        <p:spPr>
          <a:xfrm>
            <a:off x="3447025" y="109050"/>
            <a:ext cx="2755200" cy="506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3000">
                <a:solidFill>
                  <a:schemeClr val="dk2"/>
                </a:solidFill>
              </a:rPr>
              <a:t>User Interface</a:t>
            </a:r>
            <a:endParaRPr b="0">
              <a:latin typeface="Fira Sans Extra Condensed Medium"/>
              <a:ea typeface="Fira Sans Extra Condensed Medium"/>
              <a:cs typeface="Fira Sans Extra Condensed Medium"/>
              <a:sym typeface="Fira Sans Extra Condensed Medium"/>
            </a:endParaRPr>
          </a:p>
        </p:txBody>
      </p:sp>
      <p:sp>
        <p:nvSpPr>
          <p:cNvPr id="2112" name="Google Shape;2112;p175"/>
          <p:cNvSpPr/>
          <p:nvPr/>
        </p:nvSpPr>
        <p:spPr>
          <a:xfrm>
            <a:off x="3118836" y="150720"/>
            <a:ext cx="399175" cy="423069"/>
          </a:xfrm>
          <a:custGeom>
            <a:avLst/>
            <a:gdLst/>
            <a:ahLst/>
            <a:cxnLst/>
            <a:rect l="l" t="t" r="r" b="b"/>
            <a:pathLst>
              <a:path w="11059" h="11721" extrusionOk="0">
                <a:moveTo>
                  <a:pt x="1418" y="693"/>
                </a:moveTo>
                <a:lnTo>
                  <a:pt x="1418" y="1387"/>
                </a:lnTo>
                <a:lnTo>
                  <a:pt x="725" y="1387"/>
                </a:lnTo>
                <a:lnTo>
                  <a:pt x="725" y="693"/>
                </a:lnTo>
                <a:close/>
                <a:moveTo>
                  <a:pt x="9011" y="693"/>
                </a:moveTo>
                <a:lnTo>
                  <a:pt x="9011" y="1387"/>
                </a:lnTo>
                <a:lnTo>
                  <a:pt x="8349" y="1387"/>
                </a:lnTo>
                <a:lnTo>
                  <a:pt x="8349" y="693"/>
                </a:lnTo>
                <a:close/>
                <a:moveTo>
                  <a:pt x="7656" y="1324"/>
                </a:moveTo>
                <a:lnTo>
                  <a:pt x="7656" y="1670"/>
                </a:lnTo>
                <a:cubicBezTo>
                  <a:pt x="7656" y="1891"/>
                  <a:pt x="7813" y="2048"/>
                  <a:pt x="8034" y="2048"/>
                </a:cubicBezTo>
                <a:lnTo>
                  <a:pt x="8381" y="2048"/>
                </a:lnTo>
                <a:lnTo>
                  <a:pt x="8381" y="4222"/>
                </a:lnTo>
                <a:cubicBezTo>
                  <a:pt x="8255" y="4253"/>
                  <a:pt x="8160" y="4316"/>
                  <a:pt x="8034" y="4411"/>
                </a:cubicBezTo>
                <a:cubicBezTo>
                  <a:pt x="7845" y="4243"/>
                  <a:pt x="7614" y="4159"/>
                  <a:pt x="7369" y="4159"/>
                </a:cubicBezTo>
                <a:cubicBezTo>
                  <a:pt x="7246" y="4159"/>
                  <a:pt x="7120" y="4180"/>
                  <a:pt x="6994" y="4222"/>
                </a:cubicBezTo>
                <a:lnTo>
                  <a:pt x="6994" y="3088"/>
                </a:lnTo>
                <a:cubicBezTo>
                  <a:pt x="6994" y="2552"/>
                  <a:pt x="6522" y="2080"/>
                  <a:pt x="5986" y="2080"/>
                </a:cubicBezTo>
                <a:cubicBezTo>
                  <a:pt x="5419" y="2080"/>
                  <a:pt x="4947" y="2552"/>
                  <a:pt x="4947" y="3088"/>
                </a:cubicBezTo>
                <a:lnTo>
                  <a:pt x="4947" y="6459"/>
                </a:lnTo>
                <a:lnTo>
                  <a:pt x="4789" y="6301"/>
                </a:lnTo>
                <a:cubicBezTo>
                  <a:pt x="4600" y="6097"/>
                  <a:pt x="4340" y="5994"/>
                  <a:pt x="4076" y="5994"/>
                </a:cubicBezTo>
                <a:cubicBezTo>
                  <a:pt x="3812" y="5994"/>
                  <a:pt x="3545" y="6097"/>
                  <a:pt x="3340" y="6301"/>
                </a:cubicBezTo>
                <a:cubicBezTo>
                  <a:pt x="2962" y="6679"/>
                  <a:pt x="2962" y="7341"/>
                  <a:pt x="3340" y="7751"/>
                </a:cubicBezTo>
                <a:lnTo>
                  <a:pt x="3812" y="8223"/>
                </a:lnTo>
                <a:lnTo>
                  <a:pt x="2111" y="8223"/>
                </a:lnTo>
                <a:lnTo>
                  <a:pt x="2111" y="7908"/>
                </a:lnTo>
                <a:cubicBezTo>
                  <a:pt x="2111" y="7719"/>
                  <a:pt x="1954" y="7561"/>
                  <a:pt x="1765" y="7561"/>
                </a:cubicBezTo>
                <a:lnTo>
                  <a:pt x="1418" y="7561"/>
                </a:lnTo>
                <a:lnTo>
                  <a:pt x="1418" y="2048"/>
                </a:lnTo>
                <a:lnTo>
                  <a:pt x="1765" y="2048"/>
                </a:lnTo>
                <a:cubicBezTo>
                  <a:pt x="1954" y="2048"/>
                  <a:pt x="2111" y="1891"/>
                  <a:pt x="2111" y="1670"/>
                </a:cubicBezTo>
                <a:lnTo>
                  <a:pt x="2111" y="1324"/>
                </a:lnTo>
                <a:close/>
                <a:moveTo>
                  <a:pt x="1418" y="8255"/>
                </a:moveTo>
                <a:lnTo>
                  <a:pt x="1418" y="8948"/>
                </a:lnTo>
                <a:lnTo>
                  <a:pt x="725" y="8948"/>
                </a:lnTo>
                <a:lnTo>
                  <a:pt x="725" y="8255"/>
                </a:lnTo>
                <a:close/>
                <a:moveTo>
                  <a:pt x="5955" y="2836"/>
                </a:moveTo>
                <a:cubicBezTo>
                  <a:pt x="6144" y="2836"/>
                  <a:pt x="6301" y="2993"/>
                  <a:pt x="6301" y="3182"/>
                </a:cubicBezTo>
                <a:lnTo>
                  <a:pt x="6301" y="6616"/>
                </a:lnTo>
                <a:cubicBezTo>
                  <a:pt x="6301" y="6805"/>
                  <a:pt x="6459" y="6963"/>
                  <a:pt x="6648" y="6963"/>
                </a:cubicBezTo>
                <a:cubicBezTo>
                  <a:pt x="6837" y="6963"/>
                  <a:pt x="6994" y="6805"/>
                  <a:pt x="6994" y="6616"/>
                </a:cubicBezTo>
                <a:lnTo>
                  <a:pt x="6994" y="5230"/>
                </a:lnTo>
                <a:cubicBezTo>
                  <a:pt x="6994" y="5041"/>
                  <a:pt x="7152" y="4884"/>
                  <a:pt x="7372" y="4884"/>
                </a:cubicBezTo>
                <a:cubicBezTo>
                  <a:pt x="7561" y="4884"/>
                  <a:pt x="7719" y="5041"/>
                  <a:pt x="7719" y="5230"/>
                </a:cubicBezTo>
                <a:lnTo>
                  <a:pt x="7719" y="6616"/>
                </a:lnTo>
                <a:cubicBezTo>
                  <a:pt x="7719" y="6805"/>
                  <a:pt x="7876" y="6963"/>
                  <a:pt x="8066" y="6963"/>
                </a:cubicBezTo>
                <a:cubicBezTo>
                  <a:pt x="8255" y="6963"/>
                  <a:pt x="8412" y="6805"/>
                  <a:pt x="8412" y="6616"/>
                </a:cubicBezTo>
                <a:lnTo>
                  <a:pt x="8412" y="5230"/>
                </a:lnTo>
                <a:cubicBezTo>
                  <a:pt x="8412" y="5041"/>
                  <a:pt x="8570" y="4884"/>
                  <a:pt x="8790" y="4884"/>
                </a:cubicBezTo>
                <a:cubicBezTo>
                  <a:pt x="8979" y="4884"/>
                  <a:pt x="9137" y="5041"/>
                  <a:pt x="9137" y="5230"/>
                </a:cubicBezTo>
                <a:lnTo>
                  <a:pt x="9137" y="6616"/>
                </a:lnTo>
                <a:cubicBezTo>
                  <a:pt x="9137" y="6805"/>
                  <a:pt x="9294" y="6963"/>
                  <a:pt x="9483" y="6963"/>
                </a:cubicBezTo>
                <a:cubicBezTo>
                  <a:pt x="9672" y="6963"/>
                  <a:pt x="9830" y="6805"/>
                  <a:pt x="9830" y="6616"/>
                </a:cubicBezTo>
                <a:lnTo>
                  <a:pt x="9830" y="5955"/>
                </a:lnTo>
                <a:cubicBezTo>
                  <a:pt x="9704" y="5703"/>
                  <a:pt x="9861" y="5545"/>
                  <a:pt x="10019" y="5545"/>
                </a:cubicBezTo>
                <a:cubicBezTo>
                  <a:pt x="10239" y="5545"/>
                  <a:pt x="10397" y="5703"/>
                  <a:pt x="10397" y="5892"/>
                </a:cubicBezTo>
                <a:lnTo>
                  <a:pt x="10397" y="7057"/>
                </a:lnTo>
                <a:cubicBezTo>
                  <a:pt x="10397" y="8003"/>
                  <a:pt x="10176" y="8885"/>
                  <a:pt x="9830" y="9672"/>
                </a:cubicBezTo>
                <a:lnTo>
                  <a:pt x="6144" y="9672"/>
                </a:lnTo>
                <a:lnTo>
                  <a:pt x="3812" y="7372"/>
                </a:lnTo>
                <a:cubicBezTo>
                  <a:pt x="3686" y="7246"/>
                  <a:pt x="3686" y="6994"/>
                  <a:pt x="3812" y="6900"/>
                </a:cubicBezTo>
                <a:cubicBezTo>
                  <a:pt x="3875" y="6837"/>
                  <a:pt x="3962" y="6805"/>
                  <a:pt x="4049" y="6805"/>
                </a:cubicBezTo>
                <a:cubicBezTo>
                  <a:pt x="4135" y="6805"/>
                  <a:pt x="4222" y="6837"/>
                  <a:pt x="4285" y="6900"/>
                </a:cubicBezTo>
                <a:lnTo>
                  <a:pt x="5010" y="7593"/>
                </a:lnTo>
                <a:cubicBezTo>
                  <a:pt x="5075" y="7659"/>
                  <a:pt x="5163" y="7690"/>
                  <a:pt x="5251" y="7690"/>
                </a:cubicBezTo>
                <a:cubicBezTo>
                  <a:pt x="5415" y="7690"/>
                  <a:pt x="5577" y="7578"/>
                  <a:pt x="5577" y="7372"/>
                </a:cubicBezTo>
                <a:lnTo>
                  <a:pt x="5577" y="3182"/>
                </a:lnTo>
                <a:cubicBezTo>
                  <a:pt x="5577" y="2993"/>
                  <a:pt x="5734" y="2836"/>
                  <a:pt x="5955" y="2836"/>
                </a:cubicBezTo>
                <a:close/>
                <a:moveTo>
                  <a:pt x="9672" y="10302"/>
                </a:moveTo>
                <a:lnTo>
                  <a:pt x="9672" y="10680"/>
                </a:lnTo>
                <a:cubicBezTo>
                  <a:pt x="9704" y="10869"/>
                  <a:pt x="9546" y="11027"/>
                  <a:pt x="9357" y="11027"/>
                </a:cubicBezTo>
                <a:lnTo>
                  <a:pt x="6616" y="11027"/>
                </a:lnTo>
                <a:cubicBezTo>
                  <a:pt x="6396" y="11027"/>
                  <a:pt x="6238" y="10869"/>
                  <a:pt x="6238" y="10680"/>
                </a:cubicBezTo>
                <a:lnTo>
                  <a:pt x="6238" y="10302"/>
                </a:lnTo>
                <a:close/>
                <a:moveTo>
                  <a:pt x="347" y="0"/>
                </a:moveTo>
                <a:cubicBezTo>
                  <a:pt x="158" y="0"/>
                  <a:pt x="0" y="158"/>
                  <a:pt x="0" y="347"/>
                </a:cubicBezTo>
                <a:lnTo>
                  <a:pt x="0" y="1733"/>
                </a:lnTo>
                <a:cubicBezTo>
                  <a:pt x="0" y="1922"/>
                  <a:pt x="158" y="2080"/>
                  <a:pt x="347" y="2080"/>
                </a:cubicBezTo>
                <a:lnTo>
                  <a:pt x="693" y="2080"/>
                </a:lnTo>
                <a:lnTo>
                  <a:pt x="693" y="7593"/>
                </a:lnTo>
                <a:lnTo>
                  <a:pt x="347" y="7593"/>
                </a:lnTo>
                <a:cubicBezTo>
                  <a:pt x="158" y="7593"/>
                  <a:pt x="0" y="7751"/>
                  <a:pt x="0" y="7940"/>
                </a:cubicBezTo>
                <a:lnTo>
                  <a:pt x="0" y="9326"/>
                </a:lnTo>
                <a:cubicBezTo>
                  <a:pt x="0" y="9515"/>
                  <a:pt x="158" y="9672"/>
                  <a:pt x="347" y="9672"/>
                </a:cubicBezTo>
                <a:lnTo>
                  <a:pt x="1733" y="9672"/>
                </a:lnTo>
                <a:cubicBezTo>
                  <a:pt x="1922" y="9672"/>
                  <a:pt x="2080" y="9515"/>
                  <a:pt x="2080" y="9326"/>
                </a:cubicBezTo>
                <a:lnTo>
                  <a:pt x="2080" y="8979"/>
                </a:lnTo>
                <a:lnTo>
                  <a:pt x="4442" y="8979"/>
                </a:lnTo>
                <a:lnTo>
                  <a:pt x="5577" y="10113"/>
                </a:lnTo>
                <a:lnTo>
                  <a:pt x="5577" y="10712"/>
                </a:lnTo>
                <a:cubicBezTo>
                  <a:pt x="5577" y="11248"/>
                  <a:pt x="6049" y="11720"/>
                  <a:pt x="6616" y="11720"/>
                </a:cubicBezTo>
                <a:lnTo>
                  <a:pt x="9357" y="11720"/>
                </a:lnTo>
                <a:cubicBezTo>
                  <a:pt x="9924" y="11720"/>
                  <a:pt x="10397" y="11248"/>
                  <a:pt x="10397" y="10712"/>
                </a:cubicBezTo>
                <a:lnTo>
                  <a:pt x="10397" y="10113"/>
                </a:lnTo>
                <a:cubicBezTo>
                  <a:pt x="10806" y="9200"/>
                  <a:pt x="11058" y="8160"/>
                  <a:pt x="11058" y="7026"/>
                </a:cubicBezTo>
                <a:lnTo>
                  <a:pt x="11058" y="5892"/>
                </a:lnTo>
                <a:cubicBezTo>
                  <a:pt x="11058" y="5325"/>
                  <a:pt x="10617" y="4884"/>
                  <a:pt x="10019" y="4884"/>
                </a:cubicBezTo>
                <a:cubicBezTo>
                  <a:pt x="9924" y="4884"/>
                  <a:pt x="9767" y="4915"/>
                  <a:pt x="9641" y="4947"/>
                </a:cubicBezTo>
                <a:cubicBezTo>
                  <a:pt x="9546" y="4632"/>
                  <a:pt x="9326" y="4379"/>
                  <a:pt x="9011" y="4253"/>
                </a:cubicBezTo>
                <a:lnTo>
                  <a:pt x="9011" y="2080"/>
                </a:lnTo>
                <a:lnTo>
                  <a:pt x="9357" y="2080"/>
                </a:lnTo>
                <a:cubicBezTo>
                  <a:pt x="9546" y="2080"/>
                  <a:pt x="9735" y="1922"/>
                  <a:pt x="9735" y="1733"/>
                </a:cubicBezTo>
                <a:lnTo>
                  <a:pt x="9735" y="347"/>
                </a:lnTo>
                <a:cubicBezTo>
                  <a:pt x="9735" y="158"/>
                  <a:pt x="9546" y="0"/>
                  <a:pt x="9357" y="0"/>
                </a:cubicBezTo>
                <a:lnTo>
                  <a:pt x="7971" y="0"/>
                </a:lnTo>
                <a:cubicBezTo>
                  <a:pt x="7782" y="0"/>
                  <a:pt x="7624" y="158"/>
                  <a:pt x="7624" y="347"/>
                </a:cubicBezTo>
                <a:lnTo>
                  <a:pt x="7624" y="693"/>
                </a:lnTo>
                <a:lnTo>
                  <a:pt x="2080" y="693"/>
                </a:lnTo>
                <a:lnTo>
                  <a:pt x="2080" y="347"/>
                </a:lnTo>
                <a:cubicBezTo>
                  <a:pt x="2080" y="158"/>
                  <a:pt x="1922" y="0"/>
                  <a:pt x="173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113" name="Google Shape;2113;p175"/>
          <p:cNvPicPr preferRelativeResize="0"/>
          <p:nvPr/>
        </p:nvPicPr>
        <p:blipFill rotWithShape="1">
          <a:blip r:embed="rId4">
            <a:alphaModFix/>
          </a:blip>
          <a:srcRect t="52142" b="7423"/>
          <a:stretch/>
        </p:blipFill>
        <p:spPr>
          <a:xfrm>
            <a:off x="217588" y="4448639"/>
            <a:ext cx="670275" cy="652275"/>
          </a:xfrm>
          <a:prstGeom prst="rect">
            <a:avLst/>
          </a:prstGeom>
          <a:noFill/>
          <a:ln>
            <a:noFill/>
          </a:ln>
        </p:spPr>
      </p:pic>
      <p:grpSp>
        <p:nvGrpSpPr>
          <p:cNvPr id="2114" name="Google Shape;2114;p175"/>
          <p:cNvGrpSpPr/>
          <p:nvPr/>
        </p:nvGrpSpPr>
        <p:grpSpPr>
          <a:xfrm>
            <a:off x="5801749" y="707747"/>
            <a:ext cx="1242864" cy="400200"/>
            <a:chOff x="5149874" y="690672"/>
            <a:chExt cx="1242864" cy="400200"/>
          </a:xfrm>
        </p:grpSpPr>
        <p:sp>
          <p:nvSpPr>
            <p:cNvPr id="2115" name="Google Shape;2115;p175"/>
            <p:cNvSpPr/>
            <p:nvPr/>
          </p:nvSpPr>
          <p:spPr>
            <a:xfrm>
              <a:off x="5149874" y="718181"/>
              <a:ext cx="1242864" cy="335377"/>
            </a:xfrm>
            <a:prstGeom prst="roundRect">
              <a:avLst>
                <a:gd name="adj" fmla="val 16667"/>
              </a:avLst>
            </a:prstGeom>
            <a:solidFill>
              <a:srgbClr val="ECC100"/>
            </a:solidFill>
            <a:ln w="19050" cap="flat" cmpd="sng">
              <a:solidFill>
                <a:srgbClr val="C7C7C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6" name="Google Shape;2116;p175"/>
            <p:cNvSpPr txBox="1"/>
            <p:nvPr/>
          </p:nvSpPr>
          <p:spPr>
            <a:xfrm>
              <a:off x="5210533" y="690672"/>
              <a:ext cx="11682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a:solidFill>
                    <a:schemeClr val="dk2"/>
                  </a:solidFill>
                  <a:latin typeface="Fira Sans Extra Condensed Medium"/>
                  <a:ea typeface="Fira Sans Extra Condensed Medium"/>
                  <a:cs typeface="Fira Sans Extra Condensed Medium"/>
                  <a:sym typeface="Fira Sans Extra Condensed Medium"/>
                </a:rPr>
                <a:t>Run Mode</a:t>
              </a:r>
              <a:endParaRPr>
                <a:solidFill>
                  <a:schemeClr val="dk2"/>
                </a:solidFill>
                <a:latin typeface="Roboto"/>
                <a:ea typeface="Roboto"/>
                <a:cs typeface="Roboto"/>
                <a:sym typeface="Roboto"/>
              </a:endParaRPr>
            </a:p>
          </p:txBody>
        </p:sp>
      </p:grpSp>
      <p:grpSp>
        <p:nvGrpSpPr>
          <p:cNvPr id="2117" name="Google Shape;2117;p175"/>
          <p:cNvGrpSpPr/>
          <p:nvPr/>
        </p:nvGrpSpPr>
        <p:grpSpPr>
          <a:xfrm>
            <a:off x="2553743" y="1038346"/>
            <a:ext cx="4532269" cy="3043632"/>
            <a:chOff x="2553743" y="1038346"/>
            <a:chExt cx="4532269" cy="3043632"/>
          </a:xfrm>
        </p:grpSpPr>
        <p:pic>
          <p:nvPicPr>
            <p:cNvPr id="2118" name="Google Shape;2118;p175"/>
            <p:cNvPicPr preferRelativeResize="0"/>
            <p:nvPr/>
          </p:nvPicPr>
          <p:blipFill>
            <a:blip r:embed="rId5">
              <a:alphaModFix/>
            </a:blip>
            <a:stretch>
              <a:fillRect/>
            </a:stretch>
          </p:blipFill>
          <p:spPr>
            <a:xfrm>
              <a:off x="2553743" y="1038346"/>
              <a:ext cx="4532269" cy="3043632"/>
            </a:xfrm>
            <a:prstGeom prst="rect">
              <a:avLst/>
            </a:prstGeom>
            <a:noFill/>
            <a:ln>
              <a:noFill/>
            </a:ln>
            <a:effectLst>
              <a:outerShdw blurRad="57150" dist="19050" dir="5400000" algn="bl" rotWithShape="0">
                <a:srgbClr val="000000">
                  <a:alpha val="50000"/>
                </a:srgbClr>
              </a:outerShdw>
            </a:effectLst>
          </p:spPr>
        </p:pic>
        <p:pic>
          <p:nvPicPr>
            <p:cNvPr id="2119" name="Google Shape;2119;p175"/>
            <p:cNvPicPr preferRelativeResize="0"/>
            <p:nvPr/>
          </p:nvPicPr>
          <p:blipFill/>
          <p:spPr>
            <a:xfrm>
              <a:off x="4074224" y="1114426"/>
              <a:ext cx="548701" cy="440622"/>
            </a:xfrm>
            <a:prstGeom prst="rect">
              <a:avLst/>
            </a:prstGeom>
            <a:noFill/>
            <a:ln>
              <a:noFill/>
            </a:ln>
          </p:spPr>
        </p:pic>
        <p:pic>
          <p:nvPicPr>
            <p:cNvPr id="2120" name="Google Shape;2120;p175"/>
            <p:cNvPicPr preferRelativeResize="0"/>
            <p:nvPr/>
          </p:nvPicPr>
          <p:blipFill/>
          <p:spPr>
            <a:xfrm>
              <a:off x="5154899" y="1114426"/>
              <a:ext cx="548701" cy="440622"/>
            </a:xfrm>
            <a:prstGeom prst="rect">
              <a:avLst/>
            </a:prstGeom>
            <a:noFill/>
            <a:ln>
              <a:noFill/>
            </a:ln>
          </p:spPr>
        </p:pic>
        <p:pic>
          <p:nvPicPr>
            <p:cNvPr id="2121" name="Google Shape;2121;p175"/>
            <p:cNvPicPr preferRelativeResize="0"/>
            <p:nvPr/>
          </p:nvPicPr>
          <p:blipFill/>
          <p:spPr>
            <a:xfrm>
              <a:off x="6235575" y="1114426"/>
              <a:ext cx="548701" cy="440622"/>
            </a:xfrm>
            <a:prstGeom prst="rect">
              <a:avLst/>
            </a:prstGeom>
            <a:noFill/>
            <a:ln>
              <a:noFill/>
            </a:ln>
          </p:spPr>
        </p:pic>
      </p:grpSp>
      <p:sp>
        <p:nvSpPr>
          <p:cNvPr id="2122" name="Google Shape;2122;p17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17</a:t>
            </a:fld>
            <a:endParaRPr/>
          </a:p>
        </p:txBody>
      </p:sp>
      <p:pic>
        <p:nvPicPr>
          <p:cNvPr id="2123" name="Google Shape;2123;p175"/>
          <p:cNvPicPr preferRelativeResize="0"/>
          <p:nvPr/>
        </p:nvPicPr>
        <p:blipFill rotWithShape="1">
          <a:blip r:embed="rId5">
            <a:alphaModFix/>
          </a:blip>
          <a:srcRect l="9518" t="6629" r="84420" b="86124"/>
          <a:stretch/>
        </p:blipFill>
        <p:spPr>
          <a:xfrm>
            <a:off x="2842925" y="1107950"/>
            <a:ext cx="548701" cy="440622"/>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127"/>
        <p:cNvGrpSpPr/>
        <p:nvPr/>
      </p:nvGrpSpPr>
      <p:grpSpPr>
        <a:xfrm>
          <a:off x="0" y="0"/>
          <a:ext cx="0" cy="0"/>
          <a:chOff x="0" y="0"/>
          <a:chExt cx="0" cy="0"/>
        </a:xfrm>
      </p:grpSpPr>
      <p:sp>
        <p:nvSpPr>
          <p:cNvPr id="2128" name="Google Shape;2128;p176"/>
          <p:cNvSpPr txBox="1">
            <a:spLocks noGrp="1"/>
          </p:cNvSpPr>
          <p:nvPr>
            <p:ph type="title" idx="4294967295"/>
          </p:nvPr>
        </p:nvSpPr>
        <p:spPr>
          <a:xfrm>
            <a:off x="135250" y="147525"/>
            <a:ext cx="3104400" cy="622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Clr>
                <a:schemeClr val="dk1"/>
              </a:buClr>
              <a:buSzPts val="1100"/>
              <a:buFont typeface="Arial"/>
              <a:buNone/>
            </a:pPr>
            <a:r>
              <a:rPr lang="en" sz="3500">
                <a:solidFill>
                  <a:srgbClr val="EFBC05"/>
                </a:solidFill>
                <a:latin typeface="Fira Sans Extra Condensed ExtraBold"/>
                <a:ea typeface="Fira Sans Extra Condensed ExtraBold"/>
                <a:cs typeface="Fira Sans Extra Condensed ExtraBold"/>
                <a:sym typeface="Fira Sans Extra Condensed ExtraBold"/>
              </a:rPr>
              <a:t>R</a:t>
            </a:r>
            <a:r>
              <a:rPr lang="en" sz="3500">
                <a:solidFill>
                  <a:srgbClr val="3E3E3E"/>
                </a:solidFill>
                <a:latin typeface="Fira Sans Extra Condensed ExtraBold"/>
                <a:ea typeface="Fira Sans Extra Condensed ExtraBold"/>
                <a:cs typeface="Fira Sans Extra Condensed ExtraBold"/>
                <a:sym typeface="Fira Sans Extra Condensed ExtraBold"/>
              </a:rPr>
              <a:t>ev</a:t>
            </a:r>
            <a:r>
              <a:rPr lang="en" sz="3500">
                <a:solidFill>
                  <a:srgbClr val="EFBC05"/>
                </a:solidFill>
                <a:latin typeface="Fira Sans Extra Condensed ExtraBold"/>
                <a:ea typeface="Fira Sans Extra Condensed ExtraBold"/>
                <a:cs typeface="Fira Sans Extra Condensed ExtraBold"/>
                <a:sym typeface="Fira Sans Extra Condensed ExtraBold"/>
              </a:rPr>
              <a:t>P</a:t>
            </a:r>
            <a:r>
              <a:rPr lang="en" sz="3500">
                <a:solidFill>
                  <a:srgbClr val="3E3E3E"/>
                </a:solidFill>
                <a:latin typeface="Fira Sans Extra Condensed ExtraBold"/>
                <a:ea typeface="Fira Sans Extra Condensed ExtraBold"/>
                <a:cs typeface="Fira Sans Extra Condensed ExtraBold"/>
                <a:sym typeface="Fira Sans Extra Condensed ExtraBold"/>
              </a:rPr>
              <a:t>ack</a:t>
            </a:r>
            <a:endParaRPr sz="3500">
              <a:solidFill>
                <a:srgbClr val="3E3E3E"/>
              </a:solidFill>
              <a:latin typeface="Fira Sans Extra Condensed ExtraBold"/>
              <a:ea typeface="Fira Sans Extra Condensed ExtraBold"/>
              <a:cs typeface="Fira Sans Extra Condensed ExtraBold"/>
              <a:sym typeface="Fira Sans Extra Condensed ExtraBold"/>
            </a:endParaRPr>
          </a:p>
          <a:p>
            <a:pPr marL="0" lvl="0" indent="0" algn="ctr" rtl="0">
              <a:spcBef>
                <a:spcPts val="0"/>
              </a:spcBef>
              <a:spcAft>
                <a:spcPts val="0"/>
              </a:spcAft>
              <a:buNone/>
            </a:pPr>
            <a:r>
              <a:rPr lang="en" sz="2900">
                <a:solidFill>
                  <a:srgbClr val="5E5E5E"/>
                </a:solidFill>
                <a:latin typeface="Fira Sans Extra Condensed ExtraBold"/>
                <a:ea typeface="Fira Sans Extra Condensed ExtraBold"/>
                <a:cs typeface="Fira Sans Extra Condensed ExtraBold"/>
                <a:sym typeface="Fira Sans Extra Condensed ExtraBold"/>
              </a:rPr>
              <a:t> Development Cycle</a:t>
            </a:r>
            <a:r>
              <a:rPr lang="en" sz="1600">
                <a:solidFill>
                  <a:srgbClr val="5E5E5E"/>
                </a:solidFill>
                <a:latin typeface="Fira Sans Extra Condensed ExtraBold"/>
                <a:ea typeface="Fira Sans Extra Condensed ExtraBold"/>
                <a:cs typeface="Fira Sans Extra Condensed ExtraBold"/>
                <a:sym typeface="Fira Sans Extra Condensed ExtraBold"/>
              </a:rPr>
              <a:t> </a:t>
            </a:r>
            <a:endParaRPr sz="1600">
              <a:solidFill>
                <a:srgbClr val="5E5E5E"/>
              </a:solidFill>
              <a:latin typeface="Fira Sans Extra Condensed ExtraBold"/>
              <a:ea typeface="Fira Sans Extra Condensed ExtraBold"/>
              <a:cs typeface="Fira Sans Extra Condensed ExtraBold"/>
              <a:sym typeface="Fira Sans Extra Condensed ExtraBold"/>
            </a:endParaRPr>
          </a:p>
        </p:txBody>
      </p:sp>
      <p:sp>
        <p:nvSpPr>
          <p:cNvPr id="2129" name="Google Shape;2129;p176"/>
          <p:cNvSpPr/>
          <p:nvPr/>
        </p:nvSpPr>
        <p:spPr>
          <a:xfrm>
            <a:off x="4812050" y="3044400"/>
            <a:ext cx="227100" cy="22710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130" name="Google Shape;2130;p176"/>
          <p:cNvGrpSpPr/>
          <p:nvPr/>
        </p:nvGrpSpPr>
        <p:grpSpPr>
          <a:xfrm>
            <a:off x="5143552" y="1449150"/>
            <a:ext cx="2081448" cy="2091450"/>
            <a:chOff x="5143552" y="1449150"/>
            <a:chExt cx="2081448" cy="2091450"/>
          </a:xfrm>
        </p:grpSpPr>
        <p:cxnSp>
          <p:nvCxnSpPr>
            <p:cNvPr id="2131" name="Google Shape;2131;p176"/>
            <p:cNvCxnSpPr/>
            <p:nvPr/>
          </p:nvCxnSpPr>
          <p:spPr>
            <a:xfrm rot="10800000">
              <a:off x="5430700" y="1449150"/>
              <a:ext cx="1794300" cy="1808400"/>
            </a:xfrm>
            <a:prstGeom prst="straightConnector1">
              <a:avLst/>
            </a:prstGeom>
            <a:noFill/>
            <a:ln w="28575" cap="flat" cmpd="sng">
              <a:solidFill>
                <a:srgbClr val="5E5E5E"/>
              </a:solidFill>
              <a:prstDash val="dash"/>
              <a:round/>
              <a:headEnd type="none" w="med" len="med"/>
              <a:tailEnd type="triangle" w="med" len="med"/>
            </a:ln>
          </p:spPr>
        </p:cxnSp>
        <p:cxnSp>
          <p:nvCxnSpPr>
            <p:cNvPr id="2132" name="Google Shape;2132;p176"/>
            <p:cNvCxnSpPr/>
            <p:nvPr/>
          </p:nvCxnSpPr>
          <p:spPr>
            <a:xfrm>
              <a:off x="5388750" y="1726500"/>
              <a:ext cx="1803000" cy="1814100"/>
            </a:xfrm>
            <a:prstGeom prst="straightConnector1">
              <a:avLst/>
            </a:prstGeom>
            <a:noFill/>
            <a:ln w="28575" cap="flat" cmpd="sng">
              <a:solidFill>
                <a:srgbClr val="114E7C"/>
              </a:solidFill>
              <a:prstDash val="solid"/>
              <a:round/>
              <a:headEnd type="none" w="med" len="med"/>
              <a:tailEnd type="triangle" w="med" len="med"/>
            </a:ln>
          </p:spPr>
        </p:cxnSp>
        <p:sp>
          <p:nvSpPr>
            <p:cNvPr id="2133" name="Google Shape;2133;p176"/>
            <p:cNvSpPr txBox="1"/>
            <p:nvPr/>
          </p:nvSpPr>
          <p:spPr>
            <a:xfrm rot="2699665" flipH="1">
              <a:off x="4966122" y="2410137"/>
              <a:ext cx="2177960" cy="400081"/>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b="1">
                  <a:solidFill>
                    <a:srgbClr val="114E7C"/>
                  </a:solidFill>
                  <a:latin typeface="Anaheim"/>
                  <a:ea typeface="Anaheim"/>
                  <a:cs typeface="Anaheim"/>
                  <a:sym typeface="Anaheim"/>
                </a:rPr>
                <a:t>UpGrade &amp; Troubleshooting</a:t>
              </a:r>
              <a:endParaRPr sz="1900" b="1">
                <a:solidFill>
                  <a:srgbClr val="114E7C"/>
                </a:solidFill>
                <a:latin typeface="Anaheim"/>
                <a:ea typeface="Anaheim"/>
                <a:cs typeface="Anaheim"/>
                <a:sym typeface="Anaheim"/>
              </a:endParaRPr>
            </a:p>
          </p:txBody>
        </p:sp>
        <p:sp>
          <p:nvSpPr>
            <p:cNvPr id="2134" name="Google Shape;2134;p176"/>
            <p:cNvSpPr txBox="1"/>
            <p:nvPr/>
          </p:nvSpPr>
          <p:spPr>
            <a:xfrm rot="2700000" flipH="1">
              <a:off x="6040099" y="1993122"/>
              <a:ext cx="919805" cy="400081"/>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b="1">
                  <a:solidFill>
                    <a:srgbClr val="7D7D7D"/>
                  </a:solidFill>
                  <a:latin typeface="Anaheim"/>
                  <a:ea typeface="Anaheim"/>
                  <a:cs typeface="Anaheim"/>
                  <a:sym typeface="Anaheim"/>
                </a:rPr>
                <a:t>FeedPack</a:t>
              </a:r>
              <a:endParaRPr sz="1700" b="1">
                <a:solidFill>
                  <a:srgbClr val="7D7D7D"/>
                </a:solidFill>
              </a:endParaRPr>
            </a:p>
          </p:txBody>
        </p:sp>
        <p:grpSp>
          <p:nvGrpSpPr>
            <p:cNvPr id="2135" name="Google Shape;2135;p176"/>
            <p:cNvGrpSpPr/>
            <p:nvPr/>
          </p:nvGrpSpPr>
          <p:grpSpPr>
            <a:xfrm rot="2700000">
              <a:off x="6709054" y="2414023"/>
              <a:ext cx="363335" cy="315453"/>
              <a:chOff x="6218300" y="4416175"/>
              <a:chExt cx="516000" cy="448000"/>
            </a:xfrm>
          </p:grpSpPr>
          <p:sp>
            <p:nvSpPr>
              <p:cNvPr id="2136" name="Google Shape;2136;p176"/>
              <p:cNvSpPr/>
              <p:nvPr/>
            </p:nvSpPr>
            <p:spPr>
              <a:xfrm>
                <a:off x="6462150" y="4525375"/>
                <a:ext cx="28250" cy="141250"/>
              </a:xfrm>
              <a:custGeom>
                <a:avLst/>
                <a:gdLst/>
                <a:ahLst/>
                <a:cxnLst/>
                <a:rect l="l" t="t" r="r" b="b"/>
                <a:pathLst>
                  <a:path w="1130" h="5650" extrusionOk="0">
                    <a:moveTo>
                      <a:pt x="566" y="1"/>
                    </a:moveTo>
                    <a:cubicBezTo>
                      <a:pt x="253" y="1"/>
                      <a:pt x="0" y="254"/>
                      <a:pt x="0" y="567"/>
                    </a:cubicBezTo>
                    <a:lnTo>
                      <a:pt x="0" y="5087"/>
                    </a:lnTo>
                    <a:cubicBezTo>
                      <a:pt x="0" y="5397"/>
                      <a:pt x="253" y="5650"/>
                      <a:pt x="566" y="5650"/>
                    </a:cubicBezTo>
                    <a:cubicBezTo>
                      <a:pt x="877" y="5650"/>
                      <a:pt x="1130" y="5397"/>
                      <a:pt x="1130" y="5087"/>
                    </a:cubicBezTo>
                    <a:lnTo>
                      <a:pt x="1130" y="567"/>
                    </a:lnTo>
                    <a:cubicBezTo>
                      <a:pt x="1130" y="254"/>
                      <a:pt x="877" y="1"/>
                      <a:pt x="566" y="1"/>
                    </a:cubicBezTo>
                    <a:close/>
                  </a:path>
                </a:pathLst>
              </a:custGeom>
              <a:solidFill>
                <a:srgbClr val="EFBC0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2137" name="Google Shape;2137;p176"/>
              <p:cNvSpPr/>
              <p:nvPr/>
            </p:nvSpPr>
            <p:spPr>
              <a:xfrm>
                <a:off x="6218300" y="4416175"/>
                <a:ext cx="516000" cy="448000"/>
              </a:xfrm>
              <a:custGeom>
                <a:avLst/>
                <a:gdLst/>
                <a:ahLst/>
                <a:cxnLst/>
                <a:rect l="l" t="t" r="r" b="b"/>
                <a:pathLst>
                  <a:path w="20640" h="17920" extrusionOk="0">
                    <a:moveTo>
                      <a:pt x="10320" y="3240"/>
                    </a:moveTo>
                    <a:cubicBezTo>
                      <a:pt x="11254" y="3240"/>
                      <a:pt x="12013" y="3998"/>
                      <a:pt x="12013" y="4935"/>
                    </a:cubicBezTo>
                    <a:lnTo>
                      <a:pt x="12013" y="9452"/>
                    </a:lnTo>
                    <a:cubicBezTo>
                      <a:pt x="12013" y="10385"/>
                      <a:pt x="11254" y="11144"/>
                      <a:pt x="10320" y="11144"/>
                    </a:cubicBezTo>
                    <a:cubicBezTo>
                      <a:pt x="9384" y="11144"/>
                      <a:pt x="8625" y="10385"/>
                      <a:pt x="8625" y="9452"/>
                    </a:cubicBezTo>
                    <a:lnTo>
                      <a:pt x="8625" y="4935"/>
                    </a:lnTo>
                    <a:cubicBezTo>
                      <a:pt x="8625" y="3998"/>
                      <a:pt x="9384" y="3240"/>
                      <a:pt x="10320" y="3240"/>
                    </a:cubicBezTo>
                    <a:close/>
                    <a:moveTo>
                      <a:pt x="10320" y="12274"/>
                    </a:moveTo>
                    <a:cubicBezTo>
                      <a:pt x="10538" y="12274"/>
                      <a:pt x="10758" y="12316"/>
                      <a:pt x="10968" y="12403"/>
                    </a:cubicBezTo>
                    <a:cubicBezTo>
                      <a:pt x="11600" y="12665"/>
                      <a:pt x="12013" y="13282"/>
                      <a:pt x="12013" y="13969"/>
                    </a:cubicBezTo>
                    <a:cubicBezTo>
                      <a:pt x="12013" y="14902"/>
                      <a:pt x="11254" y="15661"/>
                      <a:pt x="10320" y="15661"/>
                    </a:cubicBezTo>
                    <a:cubicBezTo>
                      <a:pt x="9634" y="15661"/>
                      <a:pt x="9017" y="15248"/>
                      <a:pt x="8755" y="14616"/>
                    </a:cubicBezTo>
                    <a:cubicBezTo>
                      <a:pt x="8493" y="13984"/>
                      <a:pt x="8637" y="13255"/>
                      <a:pt x="9122" y="12770"/>
                    </a:cubicBezTo>
                    <a:cubicBezTo>
                      <a:pt x="9446" y="12446"/>
                      <a:pt x="9880" y="12274"/>
                      <a:pt x="10320" y="12274"/>
                    </a:cubicBezTo>
                    <a:close/>
                    <a:moveTo>
                      <a:pt x="10319" y="1"/>
                    </a:moveTo>
                    <a:cubicBezTo>
                      <a:pt x="9352" y="1"/>
                      <a:pt x="8386" y="487"/>
                      <a:pt x="7848" y="1460"/>
                    </a:cubicBezTo>
                    <a:lnTo>
                      <a:pt x="1040" y="13731"/>
                    </a:lnTo>
                    <a:cubicBezTo>
                      <a:pt x="1" y="15613"/>
                      <a:pt x="1359" y="17919"/>
                      <a:pt x="3509" y="17919"/>
                    </a:cubicBezTo>
                    <a:lnTo>
                      <a:pt x="17129" y="17919"/>
                    </a:lnTo>
                    <a:cubicBezTo>
                      <a:pt x="19279" y="17919"/>
                      <a:pt x="20640" y="15616"/>
                      <a:pt x="19598" y="13731"/>
                    </a:cubicBezTo>
                    <a:lnTo>
                      <a:pt x="12790" y="1460"/>
                    </a:lnTo>
                    <a:cubicBezTo>
                      <a:pt x="12252" y="487"/>
                      <a:pt x="11286" y="1"/>
                      <a:pt x="10319" y="1"/>
                    </a:cubicBezTo>
                    <a:close/>
                  </a:path>
                </a:pathLst>
              </a:custGeom>
              <a:solidFill>
                <a:srgbClr val="EFBC0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2138" name="Google Shape;2138;p176"/>
              <p:cNvSpPr/>
              <p:nvPr/>
            </p:nvSpPr>
            <p:spPr>
              <a:xfrm>
                <a:off x="6462150" y="4751225"/>
                <a:ext cx="28250" cy="28250"/>
              </a:xfrm>
              <a:custGeom>
                <a:avLst/>
                <a:gdLst/>
                <a:ahLst/>
                <a:cxnLst/>
                <a:rect l="l" t="t" r="r" b="b"/>
                <a:pathLst>
                  <a:path w="1130" h="1130" extrusionOk="0">
                    <a:moveTo>
                      <a:pt x="566" y="1"/>
                    </a:moveTo>
                    <a:cubicBezTo>
                      <a:pt x="253" y="1"/>
                      <a:pt x="0" y="253"/>
                      <a:pt x="0" y="567"/>
                    </a:cubicBezTo>
                    <a:cubicBezTo>
                      <a:pt x="0" y="877"/>
                      <a:pt x="253" y="1130"/>
                      <a:pt x="566" y="1130"/>
                    </a:cubicBezTo>
                    <a:cubicBezTo>
                      <a:pt x="877" y="1130"/>
                      <a:pt x="1130" y="877"/>
                      <a:pt x="1130" y="567"/>
                    </a:cubicBezTo>
                    <a:cubicBezTo>
                      <a:pt x="1130" y="253"/>
                      <a:pt x="877" y="1"/>
                      <a:pt x="566" y="1"/>
                    </a:cubicBezTo>
                    <a:close/>
                  </a:path>
                </a:pathLst>
              </a:custGeom>
              <a:solidFill>
                <a:srgbClr val="EFBC0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grpSp>
      <p:sp>
        <p:nvSpPr>
          <p:cNvPr id="2139" name="Google Shape;2139;p176"/>
          <p:cNvSpPr txBox="1"/>
          <p:nvPr/>
        </p:nvSpPr>
        <p:spPr>
          <a:xfrm>
            <a:off x="4294475" y="1770824"/>
            <a:ext cx="705600" cy="3849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None/>
            </a:pPr>
            <a:r>
              <a:rPr lang="en" sz="1300" b="1">
                <a:solidFill>
                  <a:srgbClr val="5E5E5E"/>
                </a:solidFill>
                <a:latin typeface="Anaheim"/>
                <a:ea typeface="Anaheim"/>
                <a:cs typeface="Anaheim"/>
                <a:sym typeface="Anaheim"/>
              </a:rPr>
              <a:t>Theory </a:t>
            </a:r>
            <a:endParaRPr sz="1300" b="1">
              <a:solidFill>
                <a:srgbClr val="5E5E5E"/>
              </a:solidFill>
              <a:latin typeface="Anaheim"/>
              <a:ea typeface="Anaheim"/>
              <a:cs typeface="Anaheim"/>
              <a:sym typeface="Anaheim"/>
            </a:endParaRPr>
          </a:p>
        </p:txBody>
      </p:sp>
      <p:grpSp>
        <p:nvGrpSpPr>
          <p:cNvPr id="2140" name="Google Shape;2140;p176"/>
          <p:cNvGrpSpPr/>
          <p:nvPr/>
        </p:nvGrpSpPr>
        <p:grpSpPr>
          <a:xfrm>
            <a:off x="351750" y="1388500"/>
            <a:ext cx="3638796" cy="3812237"/>
            <a:chOff x="351750" y="1388500"/>
            <a:chExt cx="3638796" cy="3812237"/>
          </a:xfrm>
        </p:grpSpPr>
        <p:sp>
          <p:nvSpPr>
            <p:cNvPr id="2141" name="Google Shape;2141;p176"/>
            <p:cNvSpPr/>
            <p:nvPr/>
          </p:nvSpPr>
          <p:spPr>
            <a:xfrm>
              <a:off x="775650" y="3428963"/>
              <a:ext cx="1452600" cy="1452600"/>
            </a:xfrm>
            <a:prstGeom prst="ellipse">
              <a:avLst/>
            </a:prstGeom>
            <a:solidFill>
              <a:schemeClr val="lt1"/>
            </a:solidFill>
            <a:ln w="76200" cap="flat" cmpd="sng">
              <a:solidFill>
                <a:srgbClr val="4886A8"/>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2" name="Google Shape;2142;p176"/>
            <p:cNvSpPr txBox="1"/>
            <p:nvPr/>
          </p:nvSpPr>
          <p:spPr>
            <a:xfrm rot="-2701360" flipH="1">
              <a:off x="2433945" y="2386983"/>
              <a:ext cx="1609022" cy="369534"/>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200" b="1">
                  <a:solidFill>
                    <a:srgbClr val="7D7D7D"/>
                  </a:solidFill>
                  <a:latin typeface="Anaheim"/>
                  <a:ea typeface="Anaheim"/>
                  <a:cs typeface="Anaheim"/>
                  <a:sym typeface="Anaheim"/>
                </a:rPr>
                <a:t>Proof the Concept</a:t>
              </a:r>
              <a:endParaRPr sz="1200" b="1">
                <a:solidFill>
                  <a:srgbClr val="7D7D7D"/>
                </a:solidFill>
              </a:endParaRPr>
            </a:p>
          </p:txBody>
        </p:sp>
        <p:cxnSp>
          <p:nvCxnSpPr>
            <p:cNvPr id="2143" name="Google Shape;2143;p176"/>
            <p:cNvCxnSpPr/>
            <p:nvPr/>
          </p:nvCxnSpPr>
          <p:spPr>
            <a:xfrm rot="10800000" flipH="1">
              <a:off x="1931400" y="1581500"/>
              <a:ext cx="1766100" cy="1751100"/>
            </a:xfrm>
            <a:prstGeom prst="straightConnector1">
              <a:avLst/>
            </a:prstGeom>
            <a:noFill/>
            <a:ln w="28575" cap="flat" cmpd="sng">
              <a:solidFill>
                <a:srgbClr val="4886A8"/>
              </a:solidFill>
              <a:prstDash val="dash"/>
              <a:round/>
              <a:headEnd type="triangle" w="med" len="med"/>
              <a:tailEnd type="none" w="med" len="med"/>
            </a:ln>
          </p:spPr>
        </p:cxnSp>
        <p:cxnSp>
          <p:nvCxnSpPr>
            <p:cNvPr id="2144" name="Google Shape;2144;p176"/>
            <p:cNvCxnSpPr/>
            <p:nvPr/>
          </p:nvCxnSpPr>
          <p:spPr>
            <a:xfrm flipH="1">
              <a:off x="2106546" y="1612655"/>
              <a:ext cx="1884000" cy="1884900"/>
            </a:xfrm>
            <a:prstGeom prst="straightConnector1">
              <a:avLst/>
            </a:prstGeom>
            <a:noFill/>
            <a:ln w="28575" cap="flat" cmpd="sng">
              <a:solidFill>
                <a:srgbClr val="5E5E5E"/>
              </a:solidFill>
              <a:prstDash val="solid"/>
              <a:round/>
              <a:headEnd type="triangle" w="med" len="med"/>
              <a:tailEnd type="none" w="med" len="med"/>
            </a:ln>
          </p:spPr>
        </p:cxnSp>
        <p:sp>
          <p:nvSpPr>
            <p:cNvPr id="2145" name="Google Shape;2145;p176"/>
            <p:cNvSpPr txBox="1"/>
            <p:nvPr/>
          </p:nvSpPr>
          <p:spPr>
            <a:xfrm rot="-2700000" flipH="1">
              <a:off x="2004377" y="1918059"/>
              <a:ext cx="1663539" cy="400081"/>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b="1">
                  <a:solidFill>
                    <a:srgbClr val="4886A8"/>
                  </a:solidFill>
                  <a:latin typeface="Anaheim"/>
                  <a:ea typeface="Anaheim"/>
                  <a:cs typeface="Anaheim"/>
                  <a:sym typeface="Anaheim"/>
                </a:rPr>
                <a:t>Conceptual Design</a:t>
              </a:r>
              <a:endParaRPr sz="1700" b="1">
                <a:solidFill>
                  <a:srgbClr val="4886A8"/>
                </a:solidFill>
              </a:endParaRPr>
            </a:p>
          </p:txBody>
        </p:sp>
        <p:grpSp>
          <p:nvGrpSpPr>
            <p:cNvPr id="2146" name="Google Shape;2146;p176"/>
            <p:cNvGrpSpPr/>
            <p:nvPr/>
          </p:nvGrpSpPr>
          <p:grpSpPr>
            <a:xfrm rot="-2700000">
              <a:off x="1952442" y="2614368"/>
              <a:ext cx="339218" cy="339288"/>
              <a:chOff x="5049725" y="2027900"/>
              <a:chExt cx="481750" cy="481850"/>
            </a:xfrm>
          </p:grpSpPr>
          <p:sp>
            <p:nvSpPr>
              <p:cNvPr id="2147" name="Google Shape;2147;p176"/>
              <p:cNvSpPr/>
              <p:nvPr/>
            </p:nvSpPr>
            <p:spPr>
              <a:xfrm>
                <a:off x="5191775" y="2394925"/>
                <a:ext cx="197625" cy="114825"/>
              </a:xfrm>
              <a:custGeom>
                <a:avLst/>
                <a:gdLst/>
                <a:ahLst/>
                <a:cxnLst/>
                <a:rect l="l" t="t" r="r" b="b"/>
                <a:pathLst>
                  <a:path w="7905" h="4593" extrusionOk="0">
                    <a:moveTo>
                      <a:pt x="0" y="0"/>
                    </a:moveTo>
                    <a:lnTo>
                      <a:pt x="0" y="566"/>
                    </a:lnTo>
                    <a:cubicBezTo>
                      <a:pt x="3" y="1298"/>
                      <a:pt x="479" y="1949"/>
                      <a:pt x="1178" y="2171"/>
                    </a:cubicBezTo>
                    <a:cubicBezTo>
                      <a:pt x="1407" y="3502"/>
                      <a:pt x="2560" y="4593"/>
                      <a:pt x="3954" y="4593"/>
                    </a:cubicBezTo>
                    <a:cubicBezTo>
                      <a:pt x="5345" y="4593"/>
                      <a:pt x="6499" y="3502"/>
                      <a:pt x="6728" y="2171"/>
                    </a:cubicBezTo>
                    <a:cubicBezTo>
                      <a:pt x="7426" y="1949"/>
                      <a:pt x="7902" y="1298"/>
                      <a:pt x="7905" y="566"/>
                    </a:cubicBezTo>
                    <a:lnTo>
                      <a:pt x="7905" y="0"/>
                    </a:lnTo>
                    <a:close/>
                  </a:path>
                </a:pathLst>
              </a:custGeom>
              <a:solidFill>
                <a:srgbClr val="FFC8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2148" name="Google Shape;2148;p176"/>
              <p:cNvSpPr/>
              <p:nvPr/>
            </p:nvSpPr>
            <p:spPr>
              <a:xfrm>
                <a:off x="5113625" y="2027900"/>
                <a:ext cx="347300" cy="338825"/>
              </a:xfrm>
              <a:custGeom>
                <a:avLst/>
                <a:gdLst/>
                <a:ahLst/>
                <a:cxnLst/>
                <a:rect l="l" t="t" r="r" b="b"/>
                <a:pathLst>
                  <a:path w="13892" h="13553" extrusionOk="0">
                    <a:moveTo>
                      <a:pt x="7080" y="2260"/>
                    </a:moveTo>
                    <a:cubicBezTo>
                      <a:pt x="9574" y="2263"/>
                      <a:pt x="11594" y="4284"/>
                      <a:pt x="11597" y="6777"/>
                    </a:cubicBezTo>
                    <a:cubicBezTo>
                      <a:pt x="11597" y="7090"/>
                      <a:pt x="11344" y="7340"/>
                      <a:pt x="11031" y="7340"/>
                    </a:cubicBezTo>
                    <a:cubicBezTo>
                      <a:pt x="10718" y="7340"/>
                      <a:pt x="10468" y="7090"/>
                      <a:pt x="10468" y="6777"/>
                    </a:cubicBezTo>
                    <a:cubicBezTo>
                      <a:pt x="10465" y="4907"/>
                      <a:pt x="8950" y="3392"/>
                      <a:pt x="7080" y="3389"/>
                    </a:cubicBezTo>
                    <a:cubicBezTo>
                      <a:pt x="6767" y="3389"/>
                      <a:pt x="6514" y="3136"/>
                      <a:pt x="6514" y="2826"/>
                    </a:cubicBezTo>
                    <a:cubicBezTo>
                      <a:pt x="6514" y="2513"/>
                      <a:pt x="6767" y="2260"/>
                      <a:pt x="7080" y="2260"/>
                    </a:cubicBezTo>
                    <a:close/>
                    <a:moveTo>
                      <a:pt x="7070" y="1"/>
                    </a:moveTo>
                    <a:cubicBezTo>
                      <a:pt x="6595" y="1"/>
                      <a:pt x="6111" y="50"/>
                      <a:pt x="5623" y="152"/>
                    </a:cubicBezTo>
                    <a:cubicBezTo>
                      <a:pt x="3075" y="685"/>
                      <a:pt x="1001" y="2754"/>
                      <a:pt x="459" y="5301"/>
                    </a:cubicBezTo>
                    <a:cubicBezTo>
                      <a:pt x="1" y="7469"/>
                      <a:pt x="567" y="9644"/>
                      <a:pt x="2015" y="11270"/>
                    </a:cubicBezTo>
                    <a:cubicBezTo>
                      <a:pt x="2584" y="11908"/>
                      <a:pt x="2952" y="12703"/>
                      <a:pt x="3072" y="13552"/>
                    </a:cubicBezTo>
                    <a:lnTo>
                      <a:pt x="11088" y="13552"/>
                    </a:lnTo>
                    <a:cubicBezTo>
                      <a:pt x="11221" y="12691"/>
                      <a:pt x="11597" y="11887"/>
                      <a:pt x="12175" y="11233"/>
                    </a:cubicBezTo>
                    <a:cubicBezTo>
                      <a:pt x="13259" y="10002"/>
                      <a:pt x="13892" y="8418"/>
                      <a:pt x="13892" y="6777"/>
                    </a:cubicBezTo>
                    <a:cubicBezTo>
                      <a:pt x="13892" y="2969"/>
                      <a:pt x="10766" y="1"/>
                      <a:pt x="7070" y="1"/>
                    </a:cubicBezTo>
                    <a:close/>
                  </a:path>
                </a:pathLst>
              </a:custGeom>
              <a:solidFill>
                <a:srgbClr val="FFC8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2149" name="Google Shape;2149;p176"/>
              <p:cNvSpPr/>
              <p:nvPr/>
            </p:nvSpPr>
            <p:spPr>
              <a:xfrm>
                <a:off x="5049725" y="2197300"/>
                <a:ext cx="56400" cy="28275"/>
              </a:xfrm>
              <a:custGeom>
                <a:avLst/>
                <a:gdLst/>
                <a:ahLst/>
                <a:cxnLst/>
                <a:rect l="l" t="t" r="r" b="b"/>
                <a:pathLst>
                  <a:path w="2256" h="1131" extrusionOk="0">
                    <a:moveTo>
                      <a:pt x="563" y="1"/>
                    </a:moveTo>
                    <a:cubicBezTo>
                      <a:pt x="250" y="1"/>
                      <a:pt x="0" y="254"/>
                      <a:pt x="0" y="567"/>
                    </a:cubicBezTo>
                    <a:cubicBezTo>
                      <a:pt x="0" y="877"/>
                      <a:pt x="250" y="1130"/>
                      <a:pt x="563" y="1130"/>
                    </a:cubicBezTo>
                    <a:lnTo>
                      <a:pt x="1693" y="1130"/>
                    </a:lnTo>
                    <a:cubicBezTo>
                      <a:pt x="2006" y="1130"/>
                      <a:pt x="2256" y="877"/>
                      <a:pt x="2256" y="567"/>
                    </a:cubicBezTo>
                    <a:cubicBezTo>
                      <a:pt x="2256" y="254"/>
                      <a:pt x="2006" y="1"/>
                      <a:pt x="1693" y="1"/>
                    </a:cubicBezTo>
                    <a:close/>
                  </a:path>
                </a:pathLst>
              </a:custGeom>
              <a:solidFill>
                <a:srgbClr val="FFC8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2150" name="Google Shape;2150;p176"/>
              <p:cNvSpPr/>
              <p:nvPr/>
            </p:nvSpPr>
            <p:spPr>
              <a:xfrm>
                <a:off x="5052575" y="2102800"/>
                <a:ext cx="50850" cy="48075"/>
              </a:xfrm>
              <a:custGeom>
                <a:avLst/>
                <a:gdLst/>
                <a:ahLst/>
                <a:cxnLst/>
                <a:rect l="l" t="t" r="r" b="b"/>
                <a:pathLst>
                  <a:path w="2034" h="1923" extrusionOk="0">
                    <a:moveTo>
                      <a:pt x="623" y="0"/>
                    </a:moveTo>
                    <a:cubicBezTo>
                      <a:pt x="478" y="0"/>
                      <a:pt x="333" y="56"/>
                      <a:pt x="224" y="167"/>
                    </a:cubicBezTo>
                    <a:cubicBezTo>
                      <a:pt x="4" y="384"/>
                      <a:pt x="1" y="736"/>
                      <a:pt x="214" y="959"/>
                    </a:cubicBezTo>
                    <a:lnTo>
                      <a:pt x="1015" y="1757"/>
                    </a:lnTo>
                    <a:cubicBezTo>
                      <a:pt x="1125" y="1867"/>
                      <a:pt x="1269" y="1922"/>
                      <a:pt x="1413" y="1922"/>
                    </a:cubicBezTo>
                    <a:cubicBezTo>
                      <a:pt x="1558" y="1922"/>
                      <a:pt x="1702" y="1867"/>
                      <a:pt x="1813" y="1757"/>
                    </a:cubicBezTo>
                    <a:cubicBezTo>
                      <a:pt x="2033" y="1534"/>
                      <a:pt x="2033" y="1179"/>
                      <a:pt x="1813" y="959"/>
                    </a:cubicBezTo>
                    <a:lnTo>
                      <a:pt x="1015" y="158"/>
                    </a:lnTo>
                    <a:cubicBezTo>
                      <a:pt x="906" y="53"/>
                      <a:pt x="764" y="0"/>
                      <a:pt x="623" y="0"/>
                    </a:cubicBezTo>
                    <a:close/>
                  </a:path>
                </a:pathLst>
              </a:custGeom>
              <a:solidFill>
                <a:srgbClr val="FFC8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2151" name="Google Shape;2151;p176"/>
              <p:cNvSpPr/>
              <p:nvPr/>
            </p:nvSpPr>
            <p:spPr>
              <a:xfrm>
                <a:off x="5052575" y="2272175"/>
                <a:ext cx="50700" cy="47900"/>
              </a:xfrm>
              <a:custGeom>
                <a:avLst/>
                <a:gdLst/>
                <a:ahLst/>
                <a:cxnLst/>
                <a:rect l="l" t="t" r="r" b="b"/>
                <a:pathLst>
                  <a:path w="2028" h="1916" extrusionOk="0">
                    <a:moveTo>
                      <a:pt x="1405" y="0"/>
                    </a:moveTo>
                    <a:cubicBezTo>
                      <a:pt x="1264" y="0"/>
                      <a:pt x="1124" y="53"/>
                      <a:pt x="1015" y="159"/>
                    </a:cubicBezTo>
                    <a:lnTo>
                      <a:pt x="214" y="960"/>
                    </a:lnTo>
                    <a:cubicBezTo>
                      <a:pt x="1" y="1179"/>
                      <a:pt x="4" y="1532"/>
                      <a:pt x="224" y="1749"/>
                    </a:cubicBezTo>
                    <a:cubicBezTo>
                      <a:pt x="333" y="1860"/>
                      <a:pt x="478" y="1916"/>
                      <a:pt x="623" y="1916"/>
                    </a:cubicBezTo>
                    <a:cubicBezTo>
                      <a:pt x="764" y="1916"/>
                      <a:pt x="906" y="1863"/>
                      <a:pt x="1015" y="1758"/>
                    </a:cubicBezTo>
                    <a:lnTo>
                      <a:pt x="1813" y="960"/>
                    </a:lnTo>
                    <a:cubicBezTo>
                      <a:pt x="2027" y="737"/>
                      <a:pt x="2024" y="384"/>
                      <a:pt x="1804" y="168"/>
                    </a:cubicBezTo>
                    <a:cubicBezTo>
                      <a:pt x="1695" y="56"/>
                      <a:pt x="1550" y="0"/>
                      <a:pt x="1405" y="0"/>
                    </a:cubicBezTo>
                    <a:close/>
                  </a:path>
                </a:pathLst>
              </a:custGeom>
              <a:solidFill>
                <a:srgbClr val="FFC8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2152" name="Google Shape;2152;p176"/>
              <p:cNvSpPr/>
              <p:nvPr/>
            </p:nvSpPr>
            <p:spPr>
              <a:xfrm>
                <a:off x="5475050" y="2197300"/>
                <a:ext cx="56425" cy="28275"/>
              </a:xfrm>
              <a:custGeom>
                <a:avLst/>
                <a:gdLst/>
                <a:ahLst/>
                <a:cxnLst/>
                <a:rect l="l" t="t" r="r" b="b"/>
                <a:pathLst>
                  <a:path w="2257" h="1131" extrusionOk="0">
                    <a:moveTo>
                      <a:pt x="564" y="1"/>
                    </a:moveTo>
                    <a:cubicBezTo>
                      <a:pt x="251" y="1"/>
                      <a:pt x="1" y="254"/>
                      <a:pt x="1" y="567"/>
                    </a:cubicBezTo>
                    <a:cubicBezTo>
                      <a:pt x="1" y="877"/>
                      <a:pt x="251" y="1130"/>
                      <a:pt x="564" y="1130"/>
                    </a:cubicBezTo>
                    <a:lnTo>
                      <a:pt x="1693" y="1130"/>
                    </a:lnTo>
                    <a:cubicBezTo>
                      <a:pt x="2006" y="1130"/>
                      <a:pt x="2256" y="877"/>
                      <a:pt x="2256" y="567"/>
                    </a:cubicBezTo>
                    <a:cubicBezTo>
                      <a:pt x="2256" y="254"/>
                      <a:pt x="2006" y="1"/>
                      <a:pt x="1693" y="1"/>
                    </a:cubicBezTo>
                    <a:close/>
                  </a:path>
                </a:pathLst>
              </a:custGeom>
              <a:solidFill>
                <a:srgbClr val="FFC8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2153" name="Google Shape;2153;p176"/>
              <p:cNvSpPr/>
              <p:nvPr/>
            </p:nvSpPr>
            <p:spPr>
              <a:xfrm>
                <a:off x="5477925" y="2102800"/>
                <a:ext cx="50675" cy="47900"/>
              </a:xfrm>
              <a:custGeom>
                <a:avLst/>
                <a:gdLst/>
                <a:ahLst/>
                <a:cxnLst/>
                <a:rect l="l" t="t" r="r" b="b"/>
                <a:pathLst>
                  <a:path w="2027" h="1916" extrusionOk="0">
                    <a:moveTo>
                      <a:pt x="1405" y="0"/>
                    </a:moveTo>
                    <a:cubicBezTo>
                      <a:pt x="1264" y="0"/>
                      <a:pt x="1123" y="53"/>
                      <a:pt x="1015" y="158"/>
                    </a:cubicBezTo>
                    <a:lnTo>
                      <a:pt x="214" y="959"/>
                    </a:lnTo>
                    <a:cubicBezTo>
                      <a:pt x="0" y="1179"/>
                      <a:pt x="3" y="1531"/>
                      <a:pt x="223" y="1748"/>
                    </a:cubicBezTo>
                    <a:cubicBezTo>
                      <a:pt x="333" y="1860"/>
                      <a:pt x="478" y="1915"/>
                      <a:pt x="623" y="1915"/>
                    </a:cubicBezTo>
                    <a:cubicBezTo>
                      <a:pt x="764" y="1915"/>
                      <a:pt x="905" y="1863"/>
                      <a:pt x="1015" y="1757"/>
                    </a:cubicBezTo>
                    <a:lnTo>
                      <a:pt x="1813" y="959"/>
                    </a:lnTo>
                    <a:cubicBezTo>
                      <a:pt x="2027" y="736"/>
                      <a:pt x="2024" y="384"/>
                      <a:pt x="1804" y="167"/>
                    </a:cubicBezTo>
                    <a:cubicBezTo>
                      <a:pt x="1694" y="56"/>
                      <a:pt x="1549" y="0"/>
                      <a:pt x="1405" y="0"/>
                    </a:cubicBezTo>
                    <a:close/>
                  </a:path>
                </a:pathLst>
              </a:custGeom>
              <a:solidFill>
                <a:srgbClr val="FFC8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2154" name="Google Shape;2154;p176"/>
              <p:cNvSpPr/>
              <p:nvPr/>
            </p:nvSpPr>
            <p:spPr>
              <a:xfrm>
                <a:off x="5477775" y="2272000"/>
                <a:ext cx="50825" cy="48075"/>
              </a:xfrm>
              <a:custGeom>
                <a:avLst/>
                <a:gdLst/>
                <a:ahLst/>
                <a:cxnLst/>
                <a:rect l="l" t="t" r="r" b="b"/>
                <a:pathLst>
                  <a:path w="2033" h="1923" extrusionOk="0">
                    <a:moveTo>
                      <a:pt x="621" y="1"/>
                    </a:moveTo>
                    <a:cubicBezTo>
                      <a:pt x="476" y="1"/>
                      <a:pt x="331" y="56"/>
                      <a:pt x="220" y="166"/>
                    </a:cubicBezTo>
                    <a:cubicBezTo>
                      <a:pt x="0" y="388"/>
                      <a:pt x="0" y="744"/>
                      <a:pt x="220" y="967"/>
                    </a:cubicBezTo>
                    <a:lnTo>
                      <a:pt x="1021" y="1765"/>
                    </a:lnTo>
                    <a:cubicBezTo>
                      <a:pt x="1129" y="1870"/>
                      <a:pt x="1270" y="1923"/>
                      <a:pt x="1411" y="1923"/>
                    </a:cubicBezTo>
                    <a:cubicBezTo>
                      <a:pt x="1555" y="1923"/>
                      <a:pt x="1700" y="1867"/>
                      <a:pt x="1810" y="1756"/>
                    </a:cubicBezTo>
                    <a:cubicBezTo>
                      <a:pt x="2030" y="1539"/>
                      <a:pt x="2033" y="1186"/>
                      <a:pt x="1819" y="967"/>
                    </a:cubicBezTo>
                    <a:lnTo>
                      <a:pt x="1021" y="166"/>
                    </a:lnTo>
                    <a:cubicBezTo>
                      <a:pt x="910" y="56"/>
                      <a:pt x="765" y="1"/>
                      <a:pt x="621" y="1"/>
                    </a:cubicBezTo>
                    <a:close/>
                  </a:path>
                </a:pathLst>
              </a:custGeom>
              <a:solidFill>
                <a:srgbClr val="FFC8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pic>
          <p:nvPicPr>
            <p:cNvPr id="2155" name="Google Shape;2155;p176"/>
            <p:cNvPicPr preferRelativeResize="0"/>
            <p:nvPr/>
          </p:nvPicPr>
          <p:blipFill rotWithShape="1">
            <a:blip r:embed="rId3">
              <a:alphaModFix/>
            </a:blip>
            <a:srcRect r="6138" b="3623"/>
            <a:stretch/>
          </p:blipFill>
          <p:spPr>
            <a:xfrm>
              <a:off x="351750" y="3044404"/>
              <a:ext cx="933300" cy="1104300"/>
            </a:xfrm>
            <a:prstGeom prst="roundRect">
              <a:avLst>
                <a:gd name="adj" fmla="val 20913"/>
              </a:avLst>
            </a:prstGeom>
            <a:noFill/>
            <a:ln>
              <a:noFill/>
            </a:ln>
          </p:spPr>
        </p:pic>
        <p:pic>
          <p:nvPicPr>
            <p:cNvPr id="2156" name="Google Shape;2156;p176"/>
            <p:cNvPicPr preferRelativeResize="0"/>
            <p:nvPr/>
          </p:nvPicPr>
          <p:blipFill>
            <a:blip r:embed="rId4">
              <a:alphaModFix/>
            </a:blip>
            <a:stretch>
              <a:fillRect/>
            </a:stretch>
          </p:blipFill>
          <p:spPr>
            <a:xfrm>
              <a:off x="987550" y="3585525"/>
              <a:ext cx="978850" cy="1139509"/>
            </a:xfrm>
            <a:prstGeom prst="rect">
              <a:avLst/>
            </a:prstGeom>
            <a:noFill/>
            <a:ln>
              <a:noFill/>
            </a:ln>
          </p:spPr>
        </p:pic>
        <p:sp>
          <p:nvSpPr>
            <p:cNvPr id="2157" name="Google Shape;2157;p176"/>
            <p:cNvSpPr txBox="1"/>
            <p:nvPr/>
          </p:nvSpPr>
          <p:spPr>
            <a:xfrm>
              <a:off x="869225" y="4815837"/>
              <a:ext cx="1215600" cy="3849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None/>
              </a:pPr>
              <a:r>
                <a:rPr lang="en" sz="1300" b="1">
                  <a:solidFill>
                    <a:srgbClr val="4886A8"/>
                  </a:solidFill>
                  <a:latin typeface="Anaheim"/>
                  <a:ea typeface="Anaheim"/>
                  <a:cs typeface="Anaheim"/>
                  <a:sym typeface="Anaheim"/>
                </a:rPr>
                <a:t>Prototype </a:t>
              </a:r>
              <a:endParaRPr sz="1300" b="1">
                <a:solidFill>
                  <a:srgbClr val="4886A8"/>
                </a:solidFill>
                <a:latin typeface="Anaheim"/>
                <a:ea typeface="Anaheim"/>
                <a:cs typeface="Anaheim"/>
                <a:sym typeface="Anaheim"/>
              </a:endParaRPr>
            </a:p>
          </p:txBody>
        </p:sp>
      </p:grpSp>
      <p:grpSp>
        <p:nvGrpSpPr>
          <p:cNvPr id="2158" name="Google Shape;2158;p176"/>
          <p:cNvGrpSpPr/>
          <p:nvPr/>
        </p:nvGrpSpPr>
        <p:grpSpPr>
          <a:xfrm>
            <a:off x="2381875" y="2892000"/>
            <a:ext cx="6407475" cy="2275997"/>
            <a:chOff x="2381875" y="2892000"/>
            <a:chExt cx="6407475" cy="2275997"/>
          </a:xfrm>
        </p:grpSpPr>
        <p:grpSp>
          <p:nvGrpSpPr>
            <p:cNvPr id="2159" name="Google Shape;2159;p176"/>
            <p:cNvGrpSpPr/>
            <p:nvPr/>
          </p:nvGrpSpPr>
          <p:grpSpPr>
            <a:xfrm>
              <a:off x="2381875" y="2892000"/>
              <a:ext cx="6407475" cy="2275997"/>
              <a:chOff x="2381875" y="2892000"/>
              <a:chExt cx="6407475" cy="2275997"/>
            </a:xfrm>
          </p:grpSpPr>
          <p:sp>
            <p:nvSpPr>
              <p:cNvPr id="2160" name="Google Shape;2160;p176"/>
              <p:cNvSpPr/>
              <p:nvPr/>
            </p:nvSpPr>
            <p:spPr>
              <a:xfrm>
                <a:off x="7066345" y="3398025"/>
                <a:ext cx="1452600" cy="1452600"/>
              </a:xfrm>
              <a:prstGeom prst="ellipse">
                <a:avLst/>
              </a:prstGeom>
              <a:solidFill>
                <a:schemeClr val="lt1"/>
              </a:solidFill>
              <a:ln w="76200" cap="flat" cmpd="sng">
                <a:solidFill>
                  <a:srgbClr val="114E7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900">
                  <a:solidFill>
                    <a:srgbClr val="4AA2D9"/>
                  </a:solidFill>
                  <a:latin typeface="Fira Sans Extra Condensed ExtraBold"/>
                  <a:ea typeface="Fira Sans Extra Condensed ExtraBold"/>
                  <a:cs typeface="Fira Sans Extra Condensed ExtraBold"/>
                  <a:sym typeface="Fira Sans Extra Condensed ExtraBold"/>
                </a:endParaRPr>
              </a:p>
            </p:txBody>
          </p:sp>
          <p:cxnSp>
            <p:nvCxnSpPr>
              <p:cNvPr id="2161" name="Google Shape;2161;p176"/>
              <p:cNvCxnSpPr/>
              <p:nvPr/>
            </p:nvCxnSpPr>
            <p:spPr>
              <a:xfrm rot="10800000">
                <a:off x="2381875" y="4258875"/>
                <a:ext cx="3987900" cy="0"/>
              </a:xfrm>
              <a:prstGeom prst="straightConnector1">
                <a:avLst/>
              </a:prstGeom>
              <a:noFill/>
              <a:ln w="28575" cap="flat" cmpd="sng">
                <a:solidFill>
                  <a:srgbClr val="4886A8"/>
                </a:solidFill>
                <a:prstDash val="solid"/>
                <a:round/>
                <a:headEnd type="none" w="med" len="med"/>
                <a:tailEnd type="triangle" w="med" len="med"/>
              </a:ln>
            </p:spPr>
          </p:cxnSp>
          <p:sp>
            <p:nvSpPr>
              <p:cNvPr id="2162" name="Google Shape;2162;p176"/>
              <p:cNvSpPr/>
              <p:nvPr/>
            </p:nvSpPr>
            <p:spPr>
              <a:xfrm>
                <a:off x="4438943" y="3791007"/>
                <a:ext cx="441504" cy="227127"/>
              </a:xfrm>
              <a:custGeom>
                <a:avLst/>
                <a:gdLst/>
                <a:ahLst/>
                <a:cxnLst/>
                <a:rect l="l" t="t" r="r" b="b"/>
                <a:pathLst>
                  <a:path w="10967" h="6289" extrusionOk="0">
                    <a:moveTo>
                      <a:pt x="3483" y="1855"/>
                    </a:moveTo>
                    <a:cubicBezTo>
                      <a:pt x="3500" y="1855"/>
                      <a:pt x="3513" y="1868"/>
                      <a:pt x="3513" y="1895"/>
                    </a:cubicBezTo>
                    <a:cubicBezTo>
                      <a:pt x="3584" y="2074"/>
                      <a:pt x="4573" y="4693"/>
                      <a:pt x="4620" y="4776"/>
                    </a:cubicBezTo>
                    <a:cubicBezTo>
                      <a:pt x="4632" y="4788"/>
                      <a:pt x="4620" y="4824"/>
                      <a:pt x="4584" y="4824"/>
                    </a:cubicBezTo>
                    <a:lnTo>
                      <a:pt x="3882" y="5086"/>
                    </a:lnTo>
                    <a:cubicBezTo>
                      <a:pt x="3846" y="4955"/>
                      <a:pt x="2846" y="2300"/>
                      <a:pt x="2775" y="2133"/>
                    </a:cubicBezTo>
                    <a:lnTo>
                      <a:pt x="3465" y="1859"/>
                    </a:lnTo>
                    <a:cubicBezTo>
                      <a:pt x="3471" y="1856"/>
                      <a:pt x="3477" y="1855"/>
                      <a:pt x="3483" y="1855"/>
                    </a:cubicBezTo>
                    <a:close/>
                    <a:moveTo>
                      <a:pt x="2477" y="2228"/>
                    </a:moveTo>
                    <a:lnTo>
                      <a:pt x="3584" y="5193"/>
                    </a:lnTo>
                    <a:cubicBezTo>
                      <a:pt x="3072" y="5407"/>
                      <a:pt x="1739" y="5907"/>
                      <a:pt x="1513" y="6003"/>
                    </a:cubicBezTo>
                    <a:cubicBezTo>
                      <a:pt x="1507" y="6005"/>
                      <a:pt x="1500" y="6007"/>
                      <a:pt x="1493" y="6007"/>
                    </a:cubicBezTo>
                    <a:cubicBezTo>
                      <a:pt x="1468" y="6007"/>
                      <a:pt x="1438" y="5991"/>
                      <a:pt x="1429" y="5955"/>
                    </a:cubicBezTo>
                    <a:lnTo>
                      <a:pt x="358" y="3109"/>
                    </a:lnTo>
                    <a:cubicBezTo>
                      <a:pt x="346" y="3086"/>
                      <a:pt x="358" y="3038"/>
                      <a:pt x="405" y="3026"/>
                    </a:cubicBezTo>
                    <a:cubicBezTo>
                      <a:pt x="1072" y="2764"/>
                      <a:pt x="2013" y="2407"/>
                      <a:pt x="2477" y="2228"/>
                    </a:cubicBezTo>
                    <a:close/>
                    <a:moveTo>
                      <a:pt x="10060" y="0"/>
                    </a:moveTo>
                    <a:cubicBezTo>
                      <a:pt x="9818" y="0"/>
                      <a:pt x="9583" y="125"/>
                      <a:pt x="9407" y="288"/>
                    </a:cubicBezTo>
                    <a:lnTo>
                      <a:pt x="7728" y="1681"/>
                    </a:lnTo>
                    <a:cubicBezTo>
                      <a:pt x="7632" y="1478"/>
                      <a:pt x="7430" y="1264"/>
                      <a:pt x="7061" y="1264"/>
                    </a:cubicBezTo>
                    <a:cubicBezTo>
                      <a:pt x="6668" y="1264"/>
                      <a:pt x="6361" y="1262"/>
                      <a:pt x="6115" y="1262"/>
                    </a:cubicBezTo>
                    <a:cubicBezTo>
                      <a:pt x="5377" y="1262"/>
                      <a:pt x="5192" y="1276"/>
                      <a:pt x="4906" y="1383"/>
                    </a:cubicBezTo>
                    <a:lnTo>
                      <a:pt x="3834" y="1835"/>
                    </a:lnTo>
                    <a:lnTo>
                      <a:pt x="3822" y="1788"/>
                    </a:lnTo>
                    <a:cubicBezTo>
                      <a:pt x="3766" y="1647"/>
                      <a:pt x="3637" y="1551"/>
                      <a:pt x="3491" y="1551"/>
                    </a:cubicBezTo>
                    <a:cubicBezTo>
                      <a:pt x="3451" y="1551"/>
                      <a:pt x="3411" y="1558"/>
                      <a:pt x="3370" y="1574"/>
                    </a:cubicBezTo>
                    <a:lnTo>
                      <a:pt x="2560" y="1871"/>
                    </a:lnTo>
                    <a:cubicBezTo>
                      <a:pt x="2203" y="2014"/>
                      <a:pt x="1084" y="2431"/>
                      <a:pt x="298" y="2728"/>
                    </a:cubicBezTo>
                    <a:cubicBezTo>
                      <a:pt x="108" y="2800"/>
                      <a:pt x="1" y="3026"/>
                      <a:pt x="72" y="3217"/>
                    </a:cubicBezTo>
                    <a:lnTo>
                      <a:pt x="1144" y="6038"/>
                    </a:lnTo>
                    <a:cubicBezTo>
                      <a:pt x="1199" y="6196"/>
                      <a:pt x="1348" y="6288"/>
                      <a:pt x="1501" y="6288"/>
                    </a:cubicBezTo>
                    <a:cubicBezTo>
                      <a:pt x="1545" y="6288"/>
                      <a:pt x="1589" y="6281"/>
                      <a:pt x="1632" y="6265"/>
                    </a:cubicBezTo>
                    <a:cubicBezTo>
                      <a:pt x="1870" y="6181"/>
                      <a:pt x="3501" y="5562"/>
                      <a:pt x="3858" y="5431"/>
                    </a:cubicBezTo>
                    <a:lnTo>
                      <a:pt x="4704" y="5122"/>
                    </a:lnTo>
                    <a:cubicBezTo>
                      <a:pt x="4882" y="5050"/>
                      <a:pt x="4989" y="4848"/>
                      <a:pt x="4918" y="4657"/>
                    </a:cubicBezTo>
                    <a:lnTo>
                      <a:pt x="4894" y="4622"/>
                    </a:lnTo>
                    <a:cubicBezTo>
                      <a:pt x="5454" y="4383"/>
                      <a:pt x="5466" y="4360"/>
                      <a:pt x="6049" y="4360"/>
                    </a:cubicBezTo>
                    <a:cubicBezTo>
                      <a:pt x="6132" y="4360"/>
                      <a:pt x="6204" y="4288"/>
                      <a:pt x="6204" y="4193"/>
                    </a:cubicBezTo>
                    <a:cubicBezTo>
                      <a:pt x="6204" y="4110"/>
                      <a:pt x="6132" y="4026"/>
                      <a:pt x="6049" y="4026"/>
                    </a:cubicBezTo>
                    <a:cubicBezTo>
                      <a:pt x="5418" y="4026"/>
                      <a:pt x="5358" y="4074"/>
                      <a:pt x="4799" y="4312"/>
                    </a:cubicBezTo>
                    <a:lnTo>
                      <a:pt x="3965" y="2097"/>
                    </a:lnTo>
                    <a:lnTo>
                      <a:pt x="5037" y="1645"/>
                    </a:lnTo>
                    <a:cubicBezTo>
                      <a:pt x="5251" y="1571"/>
                      <a:pt x="5403" y="1559"/>
                      <a:pt x="5989" y="1559"/>
                    </a:cubicBezTo>
                    <a:cubicBezTo>
                      <a:pt x="6250" y="1559"/>
                      <a:pt x="6597" y="1562"/>
                      <a:pt x="7073" y="1562"/>
                    </a:cubicBezTo>
                    <a:cubicBezTo>
                      <a:pt x="7240" y="1562"/>
                      <a:pt x="7359" y="1621"/>
                      <a:pt x="7430" y="1740"/>
                    </a:cubicBezTo>
                    <a:cubicBezTo>
                      <a:pt x="7478" y="1835"/>
                      <a:pt x="7490" y="1919"/>
                      <a:pt x="7502" y="1931"/>
                    </a:cubicBezTo>
                    <a:cubicBezTo>
                      <a:pt x="7502" y="1990"/>
                      <a:pt x="7454" y="2276"/>
                      <a:pt x="7180" y="2336"/>
                    </a:cubicBezTo>
                    <a:cubicBezTo>
                      <a:pt x="6740" y="2407"/>
                      <a:pt x="5823" y="2538"/>
                      <a:pt x="5811" y="2538"/>
                    </a:cubicBezTo>
                    <a:cubicBezTo>
                      <a:pt x="5716" y="2562"/>
                      <a:pt x="5656" y="2633"/>
                      <a:pt x="5668" y="2728"/>
                    </a:cubicBezTo>
                    <a:cubicBezTo>
                      <a:pt x="5692" y="2800"/>
                      <a:pt x="5751" y="2859"/>
                      <a:pt x="5823" y="2859"/>
                    </a:cubicBezTo>
                    <a:lnTo>
                      <a:pt x="5847" y="2859"/>
                    </a:lnTo>
                    <a:cubicBezTo>
                      <a:pt x="5870" y="2859"/>
                      <a:pt x="6787" y="2728"/>
                      <a:pt x="7240" y="2645"/>
                    </a:cubicBezTo>
                    <a:cubicBezTo>
                      <a:pt x="7632" y="2574"/>
                      <a:pt x="7787" y="2240"/>
                      <a:pt x="7811" y="2026"/>
                    </a:cubicBezTo>
                    <a:lnTo>
                      <a:pt x="9633" y="514"/>
                    </a:lnTo>
                    <a:cubicBezTo>
                      <a:pt x="9747" y="415"/>
                      <a:pt x="9895" y="311"/>
                      <a:pt x="10058" y="311"/>
                    </a:cubicBezTo>
                    <a:cubicBezTo>
                      <a:pt x="10151" y="311"/>
                      <a:pt x="10248" y="344"/>
                      <a:pt x="10347" y="431"/>
                    </a:cubicBezTo>
                    <a:cubicBezTo>
                      <a:pt x="10645" y="728"/>
                      <a:pt x="10371" y="1073"/>
                      <a:pt x="10299" y="1145"/>
                    </a:cubicBezTo>
                    <a:cubicBezTo>
                      <a:pt x="10228" y="1216"/>
                      <a:pt x="8013" y="3609"/>
                      <a:pt x="8013" y="3609"/>
                    </a:cubicBezTo>
                    <a:cubicBezTo>
                      <a:pt x="7680" y="3990"/>
                      <a:pt x="7251" y="4050"/>
                      <a:pt x="7073" y="4062"/>
                    </a:cubicBezTo>
                    <a:lnTo>
                      <a:pt x="6787" y="4062"/>
                    </a:lnTo>
                    <a:cubicBezTo>
                      <a:pt x="6704" y="4062"/>
                      <a:pt x="6620" y="4133"/>
                      <a:pt x="6620" y="4229"/>
                    </a:cubicBezTo>
                    <a:cubicBezTo>
                      <a:pt x="6620" y="4312"/>
                      <a:pt x="6704" y="4383"/>
                      <a:pt x="6787" y="4383"/>
                    </a:cubicBezTo>
                    <a:lnTo>
                      <a:pt x="7097" y="4383"/>
                    </a:lnTo>
                    <a:cubicBezTo>
                      <a:pt x="7311" y="4371"/>
                      <a:pt x="7859" y="4300"/>
                      <a:pt x="8264" y="3836"/>
                    </a:cubicBezTo>
                    <a:lnTo>
                      <a:pt x="10550" y="1371"/>
                    </a:lnTo>
                    <a:cubicBezTo>
                      <a:pt x="10728" y="1121"/>
                      <a:pt x="10966" y="621"/>
                      <a:pt x="10550" y="204"/>
                    </a:cubicBezTo>
                    <a:cubicBezTo>
                      <a:pt x="10395" y="59"/>
                      <a:pt x="10226" y="0"/>
                      <a:pt x="10060" y="0"/>
                    </a:cubicBezTo>
                    <a:close/>
                  </a:path>
                </a:pathLst>
              </a:custGeom>
              <a:solidFill>
                <a:srgbClr val="FF9900"/>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163" name="Google Shape;2163;p176"/>
              <p:cNvCxnSpPr/>
              <p:nvPr/>
            </p:nvCxnSpPr>
            <p:spPr>
              <a:xfrm>
                <a:off x="2575975" y="4024000"/>
                <a:ext cx="4341300" cy="0"/>
              </a:xfrm>
              <a:prstGeom prst="straightConnector1">
                <a:avLst/>
              </a:prstGeom>
              <a:noFill/>
              <a:ln w="76200" cap="flat" cmpd="sng">
                <a:solidFill>
                  <a:srgbClr val="114E7C"/>
                </a:solidFill>
                <a:prstDash val="solid"/>
                <a:round/>
                <a:headEnd type="none" w="med" len="med"/>
                <a:tailEnd type="triangle" w="med" len="med"/>
              </a:ln>
            </p:spPr>
          </p:cxnSp>
          <p:grpSp>
            <p:nvGrpSpPr>
              <p:cNvPr id="2164" name="Google Shape;2164;p176"/>
              <p:cNvGrpSpPr/>
              <p:nvPr/>
            </p:nvGrpSpPr>
            <p:grpSpPr>
              <a:xfrm>
                <a:off x="4303775" y="4355353"/>
                <a:ext cx="687000" cy="402772"/>
                <a:chOff x="4176675" y="1665903"/>
                <a:chExt cx="687000" cy="402772"/>
              </a:xfrm>
            </p:grpSpPr>
            <p:sp>
              <p:nvSpPr>
                <p:cNvPr id="2165" name="Google Shape;2165;p176"/>
                <p:cNvSpPr txBox="1"/>
                <p:nvPr/>
              </p:nvSpPr>
              <p:spPr>
                <a:xfrm>
                  <a:off x="4176675" y="1668475"/>
                  <a:ext cx="6870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b="1">
                      <a:solidFill>
                        <a:srgbClr val="4886A8"/>
                      </a:solidFill>
                      <a:latin typeface="Anaheim"/>
                      <a:ea typeface="Anaheim"/>
                      <a:cs typeface="Anaheim"/>
                      <a:sym typeface="Anaheim"/>
                    </a:rPr>
                    <a:t>Rating </a:t>
                  </a:r>
                  <a:endParaRPr sz="300" b="1">
                    <a:solidFill>
                      <a:srgbClr val="4886A8"/>
                    </a:solidFill>
                  </a:endParaRPr>
                </a:p>
              </p:txBody>
            </p:sp>
            <p:sp>
              <p:nvSpPr>
                <p:cNvPr id="2166" name="Google Shape;2166;p176"/>
                <p:cNvSpPr/>
                <p:nvPr/>
              </p:nvSpPr>
              <p:spPr>
                <a:xfrm>
                  <a:off x="4309590" y="1665903"/>
                  <a:ext cx="372061" cy="121170"/>
                </a:xfrm>
                <a:custGeom>
                  <a:avLst/>
                  <a:gdLst/>
                  <a:ahLst/>
                  <a:cxnLst/>
                  <a:rect l="l" t="t" r="r" b="b"/>
                  <a:pathLst>
                    <a:path w="11626" h="3965" extrusionOk="0">
                      <a:moveTo>
                        <a:pt x="2092" y="0"/>
                      </a:moveTo>
                      <a:cubicBezTo>
                        <a:pt x="1962" y="0"/>
                        <a:pt x="1828" y="63"/>
                        <a:pt x="1765" y="190"/>
                      </a:cubicBezTo>
                      <a:lnTo>
                        <a:pt x="1355" y="1072"/>
                      </a:lnTo>
                      <a:lnTo>
                        <a:pt x="316" y="1229"/>
                      </a:lnTo>
                      <a:cubicBezTo>
                        <a:pt x="190" y="1229"/>
                        <a:pt x="95" y="1355"/>
                        <a:pt x="64" y="1481"/>
                      </a:cubicBezTo>
                      <a:cubicBezTo>
                        <a:pt x="1" y="1607"/>
                        <a:pt x="64" y="1765"/>
                        <a:pt x="127" y="1828"/>
                      </a:cubicBezTo>
                      <a:lnTo>
                        <a:pt x="883" y="2552"/>
                      </a:lnTo>
                      <a:lnTo>
                        <a:pt x="725" y="3561"/>
                      </a:lnTo>
                      <a:cubicBezTo>
                        <a:pt x="694" y="3687"/>
                        <a:pt x="757" y="3844"/>
                        <a:pt x="851" y="3876"/>
                      </a:cubicBezTo>
                      <a:cubicBezTo>
                        <a:pt x="903" y="3928"/>
                        <a:pt x="965" y="3951"/>
                        <a:pt x="1031" y="3951"/>
                      </a:cubicBezTo>
                      <a:cubicBezTo>
                        <a:pt x="1085" y="3951"/>
                        <a:pt x="1141" y="3935"/>
                        <a:pt x="1198" y="3907"/>
                      </a:cubicBezTo>
                      <a:lnTo>
                        <a:pt x="2112" y="3435"/>
                      </a:lnTo>
                      <a:lnTo>
                        <a:pt x="2994" y="3907"/>
                      </a:lnTo>
                      <a:cubicBezTo>
                        <a:pt x="3046" y="3947"/>
                        <a:pt x="3099" y="3964"/>
                        <a:pt x="3152" y="3964"/>
                      </a:cubicBezTo>
                      <a:cubicBezTo>
                        <a:pt x="3225" y="3964"/>
                        <a:pt x="3298" y="3930"/>
                        <a:pt x="3372" y="3876"/>
                      </a:cubicBezTo>
                      <a:cubicBezTo>
                        <a:pt x="3466" y="3813"/>
                        <a:pt x="3529" y="3687"/>
                        <a:pt x="3466" y="3561"/>
                      </a:cubicBezTo>
                      <a:lnTo>
                        <a:pt x="3309" y="2552"/>
                      </a:lnTo>
                      <a:lnTo>
                        <a:pt x="4002" y="1891"/>
                      </a:lnTo>
                      <a:lnTo>
                        <a:pt x="4663" y="2552"/>
                      </a:lnTo>
                      <a:lnTo>
                        <a:pt x="4506" y="3561"/>
                      </a:lnTo>
                      <a:cubicBezTo>
                        <a:pt x="4474" y="3687"/>
                        <a:pt x="4537" y="3844"/>
                        <a:pt x="4632" y="3876"/>
                      </a:cubicBezTo>
                      <a:cubicBezTo>
                        <a:pt x="4684" y="3928"/>
                        <a:pt x="4746" y="3951"/>
                        <a:pt x="4811" y="3951"/>
                      </a:cubicBezTo>
                      <a:cubicBezTo>
                        <a:pt x="4865" y="3951"/>
                        <a:pt x="4922" y="3935"/>
                        <a:pt x="4978" y="3907"/>
                      </a:cubicBezTo>
                      <a:lnTo>
                        <a:pt x="5892" y="3435"/>
                      </a:lnTo>
                      <a:lnTo>
                        <a:pt x="6774" y="3907"/>
                      </a:lnTo>
                      <a:cubicBezTo>
                        <a:pt x="6827" y="3947"/>
                        <a:pt x="6880" y="3964"/>
                        <a:pt x="6933" y="3964"/>
                      </a:cubicBezTo>
                      <a:cubicBezTo>
                        <a:pt x="7006" y="3964"/>
                        <a:pt x="7079" y="3930"/>
                        <a:pt x="7152" y="3876"/>
                      </a:cubicBezTo>
                      <a:cubicBezTo>
                        <a:pt x="7247" y="3813"/>
                        <a:pt x="7310" y="3687"/>
                        <a:pt x="7247" y="3561"/>
                      </a:cubicBezTo>
                      <a:lnTo>
                        <a:pt x="7089" y="2552"/>
                      </a:lnTo>
                      <a:lnTo>
                        <a:pt x="7782" y="1891"/>
                      </a:lnTo>
                      <a:lnTo>
                        <a:pt x="8444" y="2552"/>
                      </a:lnTo>
                      <a:lnTo>
                        <a:pt x="8286" y="3561"/>
                      </a:lnTo>
                      <a:cubicBezTo>
                        <a:pt x="8255" y="3687"/>
                        <a:pt x="8318" y="3844"/>
                        <a:pt x="8413" y="3876"/>
                      </a:cubicBezTo>
                      <a:cubicBezTo>
                        <a:pt x="8465" y="3928"/>
                        <a:pt x="8526" y="3951"/>
                        <a:pt x="8592" y="3951"/>
                      </a:cubicBezTo>
                      <a:cubicBezTo>
                        <a:pt x="8646" y="3951"/>
                        <a:pt x="8702" y="3935"/>
                        <a:pt x="8759" y="3907"/>
                      </a:cubicBezTo>
                      <a:lnTo>
                        <a:pt x="9673" y="3435"/>
                      </a:lnTo>
                      <a:lnTo>
                        <a:pt x="10555" y="3907"/>
                      </a:lnTo>
                      <a:cubicBezTo>
                        <a:pt x="10608" y="3947"/>
                        <a:pt x="10660" y="3964"/>
                        <a:pt x="10713" y="3964"/>
                      </a:cubicBezTo>
                      <a:cubicBezTo>
                        <a:pt x="10786" y="3964"/>
                        <a:pt x="10860" y="3930"/>
                        <a:pt x="10933" y="3876"/>
                      </a:cubicBezTo>
                      <a:cubicBezTo>
                        <a:pt x="11027" y="3813"/>
                        <a:pt x="11090" y="3687"/>
                        <a:pt x="11027" y="3561"/>
                      </a:cubicBezTo>
                      <a:lnTo>
                        <a:pt x="10870" y="2552"/>
                      </a:lnTo>
                      <a:lnTo>
                        <a:pt x="11626" y="1828"/>
                      </a:lnTo>
                      <a:cubicBezTo>
                        <a:pt x="11532" y="1702"/>
                        <a:pt x="11595" y="1607"/>
                        <a:pt x="11532" y="1481"/>
                      </a:cubicBezTo>
                      <a:cubicBezTo>
                        <a:pt x="11500" y="1355"/>
                        <a:pt x="11374" y="1292"/>
                        <a:pt x="11279" y="1229"/>
                      </a:cubicBezTo>
                      <a:lnTo>
                        <a:pt x="10240" y="1072"/>
                      </a:lnTo>
                      <a:lnTo>
                        <a:pt x="9799" y="190"/>
                      </a:lnTo>
                      <a:cubicBezTo>
                        <a:pt x="9751" y="63"/>
                        <a:pt x="9625" y="0"/>
                        <a:pt x="9495" y="0"/>
                      </a:cubicBezTo>
                      <a:cubicBezTo>
                        <a:pt x="9366" y="0"/>
                        <a:pt x="9232" y="63"/>
                        <a:pt x="9169" y="190"/>
                      </a:cubicBezTo>
                      <a:lnTo>
                        <a:pt x="8759" y="1072"/>
                      </a:lnTo>
                      <a:lnTo>
                        <a:pt x="7782" y="1229"/>
                      </a:lnTo>
                      <a:cubicBezTo>
                        <a:pt x="7719" y="1229"/>
                        <a:pt x="7688" y="1292"/>
                        <a:pt x="7656" y="1292"/>
                      </a:cubicBezTo>
                      <a:cubicBezTo>
                        <a:pt x="7593" y="1229"/>
                        <a:pt x="7562" y="1229"/>
                        <a:pt x="7530" y="1229"/>
                      </a:cubicBezTo>
                      <a:lnTo>
                        <a:pt x="6554" y="1072"/>
                      </a:lnTo>
                      <a:lnTo>
                        <a:pt x="6113" y="190"/>
                      </a:lnTo>
                      <a:cubicBezTo>
                        <a:pt x="6050" y="63"/>
                        <a:pt x="5924" y="0"/>
                        <a:pt x="5798" y="0"/>
                      </a:cubicBezTo>
                      <a:cubicBezTo>
                        <a:pt x="5672" y="0"/>
                        <a:pt x="5546" y="63"/>
                        <a:pt x="5483" y="190"/>
                      </a:cubicBezTo>
                      <a:lnTo>
                        <a:pt x="5041" y="1072"/>
                      </a:lnTo>
                      <a:lnTo>
                        <a:pt x="4065" y="1229"/>
                      </a:lnTo>
                      <a:cubicBezTo>
                        <a:pt x="4033" y="1229"/>
                        <a:pt x="4002" y="1292"/>
                        <a:pt x="3939" y="1292"/>
                      </a:cubicBezTo>
                      <a:cubicBezTo>
                        <a:pt x="3907" y="1229"/>
                        <a:pt x="3876" y="1229"/>
                        <a:pt x="3813" y="1229"/>
                      </a:cubicBezTo>
                      <a:lnTo>
                        <a:pt x="2836" y="1072"/>
                      </a:lnTo>
                      <a:lnTo>
                        <a:pt x="2395" y="190"/>
                      </a:lnTo>
                      <a:cubicBezTo>
                        <a:pt x="2348" y="63"/>
                        <a:pt x="2222" y="0"/>
                        <a:pt x="2092" y="0"/>
                      </a:cubicBezTo>
                      <a:close/>
                    </a:path>
                  </a:pathLst>
                </a:custGeom>
                <a:solidFill>
                  <a:srgbClr val="FF9900"/>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67" name="Google Shape;2167;p176"/>
              <p:cNvGrpSpPr/>
              <p:nvPr/>
            </p:nvGrpSpPr>
            <p:grpSpPr>
              <a:xfrm>
                <a:off x="4114948" y="3081984"/>
                <a:ext cx="1064713" cy="929101"/>
                <a:chOff x="4012762" y="2105708"/>
                <a:chExt cx="1030500" cy="944400"/>
              </a:xfrm>
            </p:grpSpPr>
            <p:sp>
              <p:nvSpPr>
                <p:cNvPr id="2168" name="Google Shape;2168;p176"/>
                <p:cNvSpPr/>
                <p:nvPr/>
              </p:nvSpPr>
              <p:spPr>
                <a:xfrm>
                  <a:off x="4049800" y="2105708"/>
                  <a:ext cx="947700" cy="944400"/>
                </a:xfrm>
                <a:prstGeom prst="ellipse">
                  <a:avLst/>
                </a:prstGeom>
                <a:solidFill>
                  <a:schemeClr val="lt1"/>
                </a:solidFill>
                <a:ln w="76200" cap="flat" cmpd="sng">
                  <a:solidFill>
                    <a:srgbClr val="114E7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9" name="Google Shape;2169;p176"/>
                <p:cNvSpPr txBox="1"/>
                <p:nvPr/>
              </p:nvSpPr>
              <p:spPr>
                <a:xfrm>
                  <a:off x="4012762" y="2382304"/>
                  <a:ext cx="1030500" cy="391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300" b="1">
                      <a:solidFill>
                        <a:srgbClr val="114E7C"/>
                      </a:solidFill>
                      <a:latin typeface="Comic Sans MS"/>
                      <a:ea typeface="Comic Sans MS"/>
                      <a:cs typeface="Comic Sans MS"/>
                      <a:sym typeface="Comic Sans MS"/>
                    </a:rPr>
                    <a:t>Implement</a:t>
                  </a:r>
                  <a:endParaRPr sz="1300" b="1">
                    <a:solidFill>
                      <a:srgbClr val="114E7C"/>
                    </a:solidFill>
                    <a:latin typeface="Comic Sans MS"/>
                    <a:ea typeface="Comic Sans MS"/>
                    <a:cs typeface="Comic Sans MS"/>
                    <a:sym typeface="Comic Sans MS"/>
                  </a:endParaRPr>
                </a:p>
              </p:txBody>
            </p:sp>
          </p:grpSp>
          <p:pic>
            <p:nvPicPr>
              <p:cNvPr id="2170" name="Google Shape;2170;p176"/>
              <p:cNvPicPr preferRelativeResize="0"/>
              <p:nvPr/>
            </p:nvPicPr>
            <p:blipFill>
              <a:blip r:embed="rId5">
                <a:alphaModFix/>
              </a:blip>
              <a:stretch>
                <a:fillRect/>
              </a:stretch>
            </p:blipFill>
            <p:spPr>
              <a:xfrm rot="195855" flipH="1">
                <a:off x="7848528" y="2917382"/>
                <a:ext cx="916543" cy="878812"/>
              </a:xfrm>
              <a:prstGeom prst="rect">
                <a:avLst/>
              </a:prstGeom>
              <a:noFill/>
              <a:ln>
                <a:noFill/>
              </a:ln>
            </p:spPr>
          </p:pic>
          <p:pic>
            <p:nvPicPr>
              <p:cNvPr id="2171" name="Google Shape;2171;p176"/>
              <p:cNvPicPr preferRelativeResize="0"/>
              <p:nvPr/>
            </p:nvPicPr>
            <p:blipFill rotWithShape="1">
              <a:blip r:embed="rId6">
                <a:alphaModFix/>
              </a:blip>
              <a:srcRect l="12132" t="8180" r="14601" b="10260"/>
              <a:stretch/>
            </p:blipFill>
            <p:spPr>
              <a:xfrm>
                <a:off x="7191750" y="3460825"/>
                <a:ext cx="1123550" cy="1240724"/>
              </a:xfrm>
              <a:prstGeom prst="rect">
                <a:avLst/>
              </a:prstGeom>
              <a:noFill/>
              <a:ln>
                <a:noFill/>
              </a:ln>
            </p:spPr>
          </p:pic>
          <p:sp>
            <p:nvSpPr>
              <p:cNvPr id="2172" name="Google Shape;2172;p176"/>
              <p:cNvSpPr txBox="1"/>
              <p:nvPr/>
            </p:nvSpPr>
            <p:spPr>
              <a:xfrm>
                <a:off x="7189012" y="4783097"/>
                <a:ext cx="1215600" cy="3849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None/>
                </a:pPr>
                <a:r>
                  <a:rPr lang="en" sz="1300" b="1">
                    <a:solidFill>
                      <a:srgbClr val="114E7C"/>
                    </a:solidFill>
                    <a:latin typeface="Anaheim"/>
                    <a:ea typeface="Anaheim"/>
                    <a:cs typeface="Anaheim"/>
                    <a:sym typeface="Anaheim"/>
                  </a:rPr>
                  <a:t>Industrial </a:t>
                </a:r>
                <a:endParaRPr sz="1300" b="1">
                  <a:solidFill>
                    <a:srgbClr val="114E7C"/>
                  </a:solidFill>
                  <a:latin typeface="Anaheim"/>
                  <a:ea typeface="Anaheim"/>
                  <a:cs typeface="Anaheim"/>
                  <a:sym typeface="Anaheim"/>
                </a:endParaRPr>
              </a:p>
            </p:txBody>
          </p:sp>
        </p:grpSp>
        <p:grpSp>
          <p:nvGrpSpPr>
            <p:cNvPr id="2173" name="Google Shape;2173;p176"/>
            <p:cNvGrpSpPr/>
            <p:nvPr/>
          </p:nvGrpSpPr>
          <p:grpSpPr>
            <a:xfrm>
              <a:off x="4699908" y="2988330"/>
              <a:ext cx="339253" cy="339253"/>
              <a:chOff x="7469858" y="807680"/>
              <a:chExt cx="339253" cy="339253"/>
            </a:xfrm>
          </p:grpSpPr>
          <p:sp>
            <p:nvSpPr>
              <p:cNvPr id="2174" name="Google Shape;2174;p176"/>
              <p:cNvSpPr/>
              <p:nvPr/>
            </p:nvSpPr>
            <p:spPr>
              <a:xfrm>
                <a:off x="7543775" y="888950"/>
                <a:ext cx="191400" cy="17670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175" name="Google Shape;2175;p176"/>
              <p:cNvGrpSpPr/>
              <p:nvPr/>
            </p:nvGrpSpPr>
            <p:grpSpPr>
              <a:xfrm>
                <a:off x="7469858" y="807680"/>
                <a:ext cx="339253" cy="339253"/>
                <a:chOff x="1492675" y="4992125"/>
                <a:chExt cx="481825" cy="481825"/>
              </a:xfrm>
            </p:grpSpPr>
            <p:sp>
              <p:nvSpPr>
                <p:cNvPr id="2176" name="Google Shape;2176;p176"/>
                <p:cNvSpPr/>
                <p:nvPr/>
              </p:nvSpPr>
              <p:spPr>
                <a:xfrm>
                  <a:off x="1492675" y="4992125"/>
                  <a:ext cx="481825" cy="481825"/>
                </a:xfrm>
                <a:custGeom>
                  <a:avLst/>
                  <a:gdLst/>
                  <a:ahLst/>
                  <a:cxnLst/>
                  <a:rect l="l" t="t" r="r" b="b"/>
                  <a:pathLst>
                    <a:path w="19273" h="19273" extrusionOk="0">
                      <a:moveTo>
                        <a:pt x="12728" y="5990"/>
                      </a:moveTo>
                      <a:cubicBezTo>
                        <a:pt x="13161" y="5990"/>
                        <a:pt x="13595" y="6156"/>
                        <a:pt x="13925" y="6487"/>
                      </a:cubicBezTo>
                      <a:cubicBezTo>
                        <a:pt x="14587" y="7149"/>
                        <a:pt x="14587" y="8221"/>
                        <a:pt x="13928" y="8884"/>
                      </a:cubicBezTo>
                      <a:lnTo>
                        <a:pt x="10028" y="12780"/>
                      </a:lnTo>
                      <a:cubicBezTo>
                        <a:pt x="9709" y="13100"/>
                        <a:pt x="9278" y="13280"/>
                        <a:pt x="8830" y="13280"/>
                      </a:cubicBezTo>
                      <a:lnTo>
                        <a:pt x="8815" y="13280"/>
                      </a:lnTo>
                      <a:cubicBezTo>
                        <a:pt x="8811" y="13280"/>
                        <a:pt x="8807" y="13280"/>
                        <a:pt x="8804" y="13280"/>
                      </a:cubicBezTo>
                      <a:cubicBezTo>
                        <a:pt x="8362" y="13280"/>
                        <a:pt x="7936" y="13103"/>
                        <a:pt x="7622" y="12789"/>
                      </a:cubicBezTo>
                      <a:lnTo>
                        <a:pt x="5346" y="10528"/>
                      </a:lnTo>
                      <a:cubicBezTo>
                        <a:pt x="4632" y="9877"/>
                        <a:pt x="4605" y="8760"/>
                        <a:pt x="5288" y="8077"/>
                      </a:cubicBezTo>
                      <a:cubicBezTo>
                        <a:pt x="5620" y="7745"/>
                        <a:pt x="6053" y="7581"/>
                        <a:pt x="6485" y="7581"/>
                      </a:cubicBezTo>
                      <a:cubicBezTo>
                        <a:pt x="6944" y="7581"/>
                        <a:pt x="7402" y="7766"/>
                        <a:pt x="7737" y="8134"/>
                      </a:cubicBezTo>
                      <a:lnTo>
                        <a:pt x="8812" y="9206"/>
                      </a:lnTo>
                      <a:lnTo>
                        <a:pt x="11531" y="6487"/>
                      </a:lnTo>
                      <a:cubicBezTo>
                        <a:pt x="11861" y="6156"/>
                        <a:pt x="12294" y="5990"/>
                        <a:pt x="12728" y="5990"/>
                      </a:cubicBezTo>
                      <a:close/>
                      <a:moveTo>
                        <a:pt x="9637" y="1"/>
                      </a:moveTo>
                      <a:cubicBezTo>
                        <a:pt x="7095" y="1"/>
                        <a:pt x="4686" y="1012"/>
                        <a:pt x="2849" y="2849"/>
                      </a:cubicBezTo>
                      <a:cubicBezTo>
                        <a:pt x="1013" y="4686"/>
                        <a:pt x="1" y="7098"/>
                        <a:pt x="1" y="9637"/>
                      </a:cubicBezTo>
                      <a:cubicBezTo>
                        <a:pt x="1" y="12175"/>
                        <a:pt x="1013" y="14587"/>
                        <a:pt x="2849" y="16424"/>
                      </a:cubicBezTo>
                      <a:cubicBezTo>
                        <a:pt x="4686" y="18261"/>
                        <a:pt x="7095" y="19273"/>
                        <a:pt x="9637" y="19273"/>
                      </a:cubicBezTo>
                      <a:cubicBezTo>
                        <a:pt x="12175" y="19273"/>
                        <a:pt x="14584" y="18261"/>
                        <a:pt x="16421" y="16424"/>
                      </a:cubicBezTo>
                      <a:cubicBezTo>
                        <a:pt x="18258" y="14587"/>
                        <a:pt x="19273" y="12175"/>
                        <a:pt x="19273" y="9637"/>
                      </a:cubicBezTo>
                      <a:cubicBezTo>
                        <a:pt x="19273" y="7098"/>
                        <a:pt x="18258" y="4686"/>
                        <a:pt x="16421" y="2849"/>
                      </a:cubicBezTo>
                      <a:cubicBezTo>
                        <a:pt x="14584" y="1012"/>
                        <a:pt x="12175" y="1"/>
                        <a:pt x="9637" y="1"/>
                      </a:cubicBezTo>
                      <a:close/>
                    </a:path>
                  </a:pathLst>
                </a:custGeom>
                <a:solidFill>
                  <a:srgbClr val="3198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2177" name="Google Shape;2177;p176"/>
                <p:cNvSpPr/>
                <p:nvPr/>
              </p:nvSpPr>
              <p:spPr>
                <a:xfrm>
                  <a:off x="1639625" y="5170175"/>
                  <a:ext cx="190100" cy="125750"/>
                </a:xfrm>
                <a:custGeom>
                  <a:avLst/>
                  <a:gdLst/>
                  <a:ahLst/>
                  <a:cxnLst/>
                  <a:rect l="l" t="t" r="r" b="b"/>
                  <a:pathLst>
                    <a:path w="7604" h="5030" extrusionOk="0">
                      <a:moveTo>
                        <a:pt x="6852" y="0"/>
                      </a:moveTo>
                      <a:cubicBezTo>
                        <a:pt x="6851" y="0"/>
                        <a:pt x="6850" y="0"/>
                        <a:pt x="6848" y="0"/>
                      </a:cubicBezTo>
                      <a:cubicBezTo>
                        <a:pt x="6698" y="0"/>
                        <a:pt x="6556" y="57"/>
                        <a:pt x="6451" y="163"/>
                      </a:cubicBezTo>
                      <a:lnTo>
                        <a:pt x="3334" y="3279"/>
                      </a:lnTo>
                      <a:cubicBezTo>
                        <a:pt x="3224" y="3391"/>
                        <a:pt x="3080" y="3447"/>
                        <a:pt x="2935" y="3447"/>
                      </a:cubicBezTo>
                      <a:cubicBezTo>
                        <a:pt x="2791" y="3447"/>
                        <a:pt x="2646" y="3391"/>
                        <a:pt x="2536" y="3279"/>
                      </a:cubicBezTo>
                      <a:cubicBezTo>
                        <a:pt x="2533" y="3279"/>
                        <a:pt x="2533" y="3279"/>
                        <a:pt x="2530" y="3276"/>
                      </a:cubicBezTo>
                      <a:cubicBezTo>
                        <a:pt x="2521" y="3267"/>
                        <a:pt x="2509" y="3255"/>
                        <a:pt x="2497" y="3246"/>
                      </a:cubicBezTo>
                      <a:lnTo>
                        <a:pt x="1061" y="1810"/>
                      </a:lnTo>
                      <a:cubicBezTo>
                        <a:pt x="948" y="1678"/>
                        <a:pt x="789" y="1611"/>
                        <a:pt x="629" y="1611"/>
                      </a:cubicBezTo>
                      <a:cubicBezTo>
                        <a:pt x="486" y="1611"/>
                        <a:pt x="342" y="1666"/>
                        <a:pt x="233" y="1777"/>
                      </a:cubicBezTo>
                      <a:cubicBezTo>
                        <a:pt x="1" y="2009"/>
                        <a:pt x="16" y="2391"/>
                        <a:pt x="266" y="2605"/>
                      </a:cubicBezTo>
                      <a:lnTo>
                        <a:pt x="2542" y="4869"/>
                      </a:lnTo>
                      <a:cubicBezTo>
                        <a:pt x="2645" y="4972"/>
                        <a:pt x="2782" y="5029"/>
                        <a:pt x="2926" y="5029"/>
                      </a:cubicBezTo>
                      <a:cubicBezTo>
                        <a:pt x="2929" y="5029"/>
                        <a:pt x="2933" y="5029"/>
                        <a:pt x="2937" y="5029"/>
                      </a:cubicBezTo>
                      <a:lnTo>
                        <a:pt x="2943" y="5029"/>
                      </a:lnTo>
                      <a:cubicBezTo>
                        <a:pt x="3096" y="5029"/>
                        <a:pt x="3241" y="4969"/>
                        <a:pt x="3352" y="4860"/>
                      </a:cubicBezTo>
                      <a:lnTo>
                        <a:pt x="7249" y="964"/>
                      </a:lnTo>
                      <a:cubicBezTo>
                        <a:pt x="7603" y="606"/>
                        <a:pt x="7352" y="0"/>
                        <a:pt x="6852" y="0"/>
                      </a:cubicBezTo>
                      <a:close/>
                    </a:path>
                  </a:pathLst>
                </a:custGeom>
                <a:solidFill>
                  <a:srgbClr val="3198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grpSp>
      </p:grpSp>
      <p:grpSp>
        <p:nvGrpSpPr>
          <p:cNvPr id="2178" name="Google Shape;2178;p176"/>
          <p:cNvGrpSpPr/>
          <p:nvPr/>
        </p:nvGrpSpPr>
        <p:grpSpPr>
          <a:xfrm>
            <a:off x="3454900" y="147537"/>
            <a:ext cx="1936096" cy="1678950"/>
            <a:chOff x="3454900" y="147537"/>
            <a:chExt cx="1936096" cy="1678950"/>
          </a:xfrm>
        </p:grpSpPr>
        <p:pic>
          <p:nvPicPr>
            <p:cNvPr id="2179" name="Google Shape;2179;p176"/>
            <p:cNvPicPr preferRelativeResize="0"/>
            <p:nvPr/>
          </p:nvPicPr>
          <p:blipFill>
            <a:blip r:embed="rId7">
              <a:alphaModFix/>
            </a:blip>
            <a:stretch>
              <a:fillRect/>
            </a:stretch>
          </p:blipFill>
          <p:spPr>
            <a:xfrm>
              <a:off x="3454900" y="147537"/>
              <a:ext cx="933300" cy="858512"/>
            </a:xfrm>
            <a:prstGeom prst="rect">
              <a:avLst/>
            </a:prstGeom>
            <a:noFill/>
            <a:ln>
              <a:noFill/>
            </a:ln>
          </p:spPr>
        </p:pic>
        <p:sp>
          <p:nvSpPr>
            <p:cNvPr id="2180" name="Google Shape;2180;p176"/>
            <p:cNvSpPr/>
            <p:nvPr/>
          </p:nvSpPr>
          <p:spPr>
            <a:xfrm>
              <a:off x="3920963" y="373888"/>
              <a:ext cx="1452600" cy="1452600"/>
            </a:xfrm>
            <a:prstGeom prst="ellipse">
              <a:avLst/>
            </a:prstGeom>
            <a:noFill/>
            <a:ln w="76200" cap="flat" cmpd="sng">
              <a:solidFill>
                <a:srgbClr val="5E5E5E"/>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D7D7D"/>
                </a:solidFill>
              </a:endParaRPr>
            </a:p>
          </p:txBody>
        </p:sp>
        <p:pic>
          <p:nvPicPr>
            <p:cNvPr id="2181" name="Google Shape;2181;p176"/>
            <p:cNvPicPr preferRelativeResize="0"/>
            <p:nvPr/>
          </p:nvPicPr>
          <p:blipFill rotWithShape="1">
            <a:blip r:embed="rId8">
              <a:alphaModFix/>
            </a:blip>
            <a:srcRect l="7590" t="6251" r="9989" b="9616"/>
            <a:stretch/>
          </p:blipFill>
          <p:spPr>
            <a:xfrm>
              <a:off x="3990550" y="502172"/>
              <a:ext cx="1400447" cy="1104300"/>
            </a:xfrm>
            <a:prstGeom prst="rect">
              <a:avLst/>
            </a:prstGeom>
            <a:noFill/>
            <a:ln>
              <a:noFill/>
            </a:ln>
          </p:spPr>
        </p:pic>
        <p:sp>
          <p:nvSpPr>
            <p:cNvPr id="2182" name="Google Shape;2182;p176"/>
            <p:cNvSpPr/>
            <p:nvPr/>
          </p:nvSpPr>
          <p:spPr>
            <a:xfrm>
              <a:off x="3699450" y="351700"/>
              <a:ext cx="585000" cy="418500"/>
            </a:xfrm>
            <a:prstGeom prst="roundRect">
              <a:avLst>
                <a:gd name="adj" fmla="val 16667"/>
              </a:avLst>
            </a:prstGeom>
            <a:solidFill>
              <a:srgbClr val="5E5E5E"/>
            </a:solidFill>
            <a:ln w="9525" cap="flat" cmpd="sng">
              <a:solidFill>
                <a:srgbClr val="5E5E5E"/>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2183" name="Google Shape;2183;p176"/>
          <p:cNvPicPr preferRelativeResize="0"/>
          <p:nvPr/>
        </p:nvPicPr>
        <p:blipFill>
          <a:blip r:embed="rId9">
            <a:alphaModFix/>
          </a:blip>
          <a:stretch>
            <a:fillRect/>
          </a:stretch>
        </p:blipFill>
        <p:spPr>
          <a:xfrm rot="2562869">
            <a:off x="3682587" y="155380"/>
            <a:ext cx="477900" cy="836314"/>
          </a:xfrm>
          <a:prstGeom prst="rect">
            <a:avLst/>
          </a:prstGeom>
          <a:noFill/>
          <a:ln>
            <a:noFill/>
          </a:ln>
        </p:spPr>
      </p:pic>
      <p:sp>
        <p:nvSpPr>
          <p:cNvPr id="2184" name="Google Shape;2184;p17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18</a:t>
            </a:fld>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40"/>
                                        </p:tgtEl>
                                        <p:attrNameLst>
                                          <p:attrName>style.visibility</p:attrName>
                                        </p:attrNameLst>
                                      </p:cBhvr>
                                      <p:to>
                                        <p:strVal val="visible"/>
                                      </p:to>
                                    </p:set>
                                    <p:animEffect transition="in" filter="fade">
                                      <p:cBhvr>
                                        <p:cTn id="7" dur="1000"/>
                                        <p:tgtEl>
                                          <p:spTgt spid="214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158"/>
                                        </p:tgtEl>
                                        <p:attrNameLst>
                                          <p:attrName>style.visibility</p:attrName>
                                        </p:attrNameLst>
                                      </p:cBhvr>
                                      <p:to>
                                        <p:strVal val="visible"/>
                                      </p:to>
                                    </p:set>
                                    <p:animEffect transition="in" filter="fade">
                                      <p:cBhvr>
                                        <p:cTn id="12" dur="1000"/>
                                        <p:tgtEl>
                                          <p:spTgt spid="215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130"/>
                                        </p:tgtEl>
                                        <p:attrNameLst>
                                          <p:attrName>style.visibility</p:attrName>
                                        </p:attrNameLst>
                                      </p:cBhvr>
                                      <p:to>
                                        <p:strVal val="visible"/>
                                      </p:to>
                                    </p:set>
                                    <p:animEffect transition="in" filter="fade">
                                      <p:cBhvr>
                                        <p:cTn id="17" dur="1000"/>
                                        <p:tgtEl>
                                          <p:spTgt spid="21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188"/>
        <p:cNvGrpSpPr/>
        <p:nvPr/>
      </p:nvGrpSpPr>
      <p:grpSpPr>
        <a:xfrm>
          <a:off x="0" y="0"/>
          <a:ext cx="0" cy="0"/>
          <a:chOff x="0" y="0"/>
          <a:chExt cx="0" cy="0"/>
        </a:xfrm>
      </p:grpSpPr>
      <p:pic>
        <p:nvPicPr>
          <p:cNvPr id="2189" name="Google Shape;2189;p177"/>
          <p:cNvPicPr preferRelativeResize="0"/>
          <p:nvPr/>
        </p:nvPicPr>
        <p:blipFill rotWithShape="1">
          <a:blip r:embed="rId3">
            <a:alphaModFix/>
          </a:blip>
          <a:srcRect l="7590" t="6251" r="9989" b="9616"/>
          <a:stretch/>
        </p:blipFill>
        <p:spPr>
          <a:xfrm>
            <a:off x="1897475" y="899050"/>
            <a:ext cx="4830499" cy="3809049"/>
          </a:xfrm>
          <a:prstGeom prst="rect">
            <a:avLst/>
          </a:prstGeom>
          <a:noFill/>
          <a:ln>
            <a:noFill/>
          </a:ln>
        </p:spPr>
      </p:pic>
      <p:sp>
        <p:nvSpPr>
          <p:cNvPr id="2190" name="Google Shape;2190;p177"/>
          <p:cNvSpPr txBox="1"/>
          <p:nvPr/>
        </p:nvSpPr>
        <p:spPr>
          <a:xfrm>
            <a:off x="750050" y="482025"/>
            <a:ext cx="2596800" cy="471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2900">
                <a:solidFill>
                  <a:schemeClr val="dk2"/>
                </a:solidFill>
                <a:latin typeface="Fira Sans Extra Condensed ExtraBold"/>
                <a:ea typeface="Fira Sans Extra Condensed ExtraBold"/>
                <a:cs typeface="Fira Sans Extra Condensed ExtraBold"/>
                <a:sym typeface="Fira Sans Extra Condensed ExtraBold"/>
              </a:rPr>
              <a:t>Industrial Design</a:t>
            </a:r>
            <a:endParaRPr sz="3600">
              <a:solidFill>
                <a:schemeClr val="dk1"/>
              </a:solidFill>
              <a:latin typeface="Fira Sans Extra Condensed Medium"/>
              <a:ea typeface="Fira Sans Extra Condensed Medium"/>
              <a:cs typeface="Fira Sans Extra Condensed Medium"/>
              <a:sym typeface="Fira Sans Extra Condensed Medium"/>
            </a:endParaRPr>
          </a:p>
        </p:txBody>
      </p:sp>
      <p:grpSp>
        <p:nvGrpSpPr>
          <p:cNvPr id="2191" name="Google Shape;2191;p177"/>
          <p:cNvGrpSpPr/>
          <p:nvPr/>
        </p:nvGrpSpPr>
        <p:grpSpPr>
          <a:xfrm>
            <a:off x="4704150" y="1978166"/>
            <a:ext cx="3438897" cy="1388734"/>
            <a:chOff x="4704150" y="1978166"/>
            <a:chExt cx="3438897" cy="1388734"/>
          </a:xfrm>
        </p:grpSpPr>
        <p:cxnSp>
          <p:nvCxnSpPr>
            <p:cNvPr id="2192" name="Google Shape;2192;p177"/>
            <p:cNvCxnSpPr>
              <a:stCxn id="2193" idx="1"/>
            </p:cNvCxnSpPr>
            <p:nvPr/>
          </p:nvCxnSpPr>
          <p:spPr>
            <a:xfrm rot="10800000">
              <a:off x="4704150" y="2129275"/>
              <a:ext cx="2189400" cy="388200"/>
            </a:xfrm>
            <a:prstGeom prst="bentConnector3">
              <a:avLst>
                <a:gd name="adj1" fmla="val 39949"/>
              </a:avLst>
            </a:prstGeom>
            <a:noFill/>
            <a:ln w="9525" cap="flat" cmpd="sng">
              <a:solidFill>
                <a:srgbClr val="5D5D5D"/>
              </a:solidFill>
              <a:prstDash val="solid"/>
              <a:round/>
              <a:headEnd type="none" w="med" len="med"/>
              <a:tailEnd type="triangle" w="med" len="med"/>
            </a:ln>
          </p:spPr>
        </p:cxnSp>
        <p:sp>
          <p:nvSpPr>
            <p:cNvPr id="2194" name="Google Shape;2194;p177"/>
            <p:cNvSpPr/>
            <p:nvPr/>
          </p:nvSpPr>
          <p:spPr>
            <a:xfrm>
              <a:off x="6939662" y="1978166"/>
              <a:ext cx="1203385" cy="1078606"/>
            </a:xfrm>
            <a:custGeom>
              <a:avLst/>
              <a:gdLst/>
              <a:ahLst/>
              <a:cxnLst/>
              <a:rect l="l" t="t" r="r" b="b"/>
              <a:pathLst>
                <a:path w="25157" h="25157" extrusionOk="0">
                  <a:moveTo>
                    <a:pt x="11238" y="1"/>
                  </a:moveTo>
                  <a:lnTo>
                    <a:pt x="10089" y="256"/>
                  </a:lnTo>
                  <a:lnTo>
                    <a:pt x="8812" y="511"/>
                  </a:lnTo>
                  <a:lnTo>
                    <a:pt x="7662" y="1022"/>
                  </a:lnTo>
                  <a:lnTo>
                    <a:pt x="6513" y="1533"/>
                  </a:lnTo>
                  <a:lnTo>
                    <a:pt x="5492" y="2172"/>
                  </a:lnTo>
                  <a:lnTo>
                    <a:pt x="4598" y="2810"/>
                  </a:lnTo>
                  <a:lnTo>
                    <a:pt x="3704" y="3704"/>
                  </a:lnTo>
                  <a:lnTo>
                    <a:pt x="2810" y="4598"/>
                  </a:lnTo>
                  <a:lnTo>
                    <a:pt x="2172" y="5492"/>
                  </a:lnTo>
                  <a:lnTo>
                    <a:pt x="1533" y="6513"/>
                  </a:lnTo>
                  <a:lnTo>
                    <a:pt x="895" y="7662"/>
                  </a:lnTo>
                  <a:lnTo>
                    <a:pt x="511" y="8812"/>
                  </a:lnTo>
                  <a:lnTo>
                    <a:pt x="256" y="10089"/>
                  </a:lnTo>
                  <a:lnTo>
                    <a:pt x="1" y="11238"/>
                  </a:lnTo>
                  <a:lnTo>
                    <a:pt x="1" y="12643"/>
                  </a:lnTo>
                  <a:lnTo>
                    <a:pt x="1" y="13920"/>
                  </a:lnTo>
                  <a:lnTo>
                    <a:pt x="256" y="15069"/>
                  </a:lnTo>
                  <a:lnTo>
                    <a:pt x="511" y="16346"/>
                  </a:lnTo>
                  <a:lnTo>
                    <a:pt x="895" y="17495"/>
                  </a:lnTo>
                  <a:lnTo>
                    <a:pt x="1533" y="18644"/>
                  </a:lnTo>
                  <a:lnTo>
                    <a:pt x="2172" y="19666"/>
                  </a:lnTo>
                  <a:lnTo>
                    <a:pt x="2810" y="20560"/>
                  </a:lnTo>
                  <a:lnTo>
                    <a:pt x="3704" y="21454"/>
                  </a:lnTo>
                  <a:lnTo>
                    <a:pt x="4598" y="22348"/>
                  </a:lnTo>
                  <a:lnTo>
                    <a:pt x="5492" y="23114"/>
                  </a:lnTo>
                  <a:lnTo>
                    <a:pt x="6513" y="23625"/>
                  </a:lnTo>
                  <a:lnTo>
                    <a:pt x="7662" y="24263"/>
                  </a:lnTo>
                  <a:lnTo>
                    <a:pt x="8812" y="24646"/>
                  </a:lnTo>
                  <a:lnTo>
                    <a:pt x="10089" y="24902"/>
                  </a:lnTo>
                  <a:lnTo>
                    <a:pt x="11238" y="25157"/>
                  </a:lnTo>
                  <a:lnTo>
                    <a:pt x="13920" y="25157"/>
                  </a:lnTo>
                  <a:lnTo>
                    <a:pt x="15069" y="24902"/>
                  </a:lnTo>
                  <a:lnTo>
                    <a:pt x="16346" y="24646"/>
                  </a:lnTo>
                  <a:lnTo>
                    <a:pt x="17495" y="24263"/>
                  </a:lnTo>
                  <a:lnTo>
                    <a:pt x="18644" y="23625"/>
                  </a:lnTo>
                  <a:lnTo>
                    <a:pt x="19666" y="23114"/>
                  </a:lnTo>
                  <a:lnTo>
                    <a:pt x="20560" y="22348"/>
                  </a:lnTo>
                  <a:lnTo>
                    <a:pt x="21454" y="21454"/>
                  </a:lnTo>
                  <a:lnTo>
                    <a:pt x="22348" y="20560"/>
                  </a:lnTo>
                  <a:lnTo>
                    <a:pt x="22986" y="19666"/>
                  </a:lnTo>
                  <a:lnTo>
                    <a:pt x="23625" y="18644"/>
                  </a:lnTo>
                  <a:lnTo>
                    <a:pt x="24135" y="17495"/>
                  </a:lnTo>
                  <a:lnTo>
                    <a:pt x="24646" y="16346"/>
                  </a:lnTo>
                  <a:lnTo>
                    <a:pt x="24901" y="15069"/>
                  </a:lnTo>
                  <a:lnTo>
                    <a:pt x="25157" y="13920"/>
                  </a:lnTo>
                  <a:lnTo>
                    <a:pt x="25157" y="12643"/>
                  </a:lnTo>
                  <a:lnTo>
                    <a:pt x="25157" y="11238"/>
                  </a:lnTo>
                  <a:lnTo>
                    <a:pt x="24901" y="10089"/>
                  </a:lnTo>
                  <a:lnTo>
                    <a:pt x="24646" y="8812"/>
                  </a:lnTo>
                  <a:lnTo>
                    <a:pt x="24135" y="7662"/>
                  </a:lnTo>
                  <a:lnTo>
                    <a:pt x="23625" y="6513"/>
                  </a:lnTo>
                  <a:lnTo>
                    <a:pt x="22986" y="5492"/>
                  </a:lnTo>
                  <a:lnTo>
                    <a:pt x="22348" y="4598"/>
                  </a:lnTo>
                  <a:lnTo>
                    <a:pt x="21454" y="3704"/>
                  </a:lnTo>
                  <a:lnTo>
                    <a:pt x="20560" y="2810"/>
                  </a:lnTo>
                  <a:lnTo>
                    <a:pt x="19666" y="2172"/>
                  </a:lnTo>
                  <a:lnTo>
                    <a:pt x="18644" y="1533"/>
                  </a:lnTo>
                  <a:lnTo>
                    <a:pt x="17495" y="1022"/>
                  </a:lnTo>
                  <a:lnTo>
                    <a:pt x="16346" y="511"/>
                  </a:lnTo>
                  <a:lnTo>
                    <a:pt x="15069" y="256"/>
                  </a:lnTo>
                  <a:lnTo>
                    <a:pt x="1392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193" name="Google Shape;2193;p177"/>
            <p:cNvPicPr preferRelativeResize="0"/>
            <p:nvPr/>
          </p:nvPicPr>
          <p:blipFill rotWithShape="1">
            <a:blip r:embed="rId4">
              <a:alphaModFix/>
            </a:blip>
            <a:srcRect l="6472"/>
            <a:stretch/>
          </p:blipFill>
          <p:spPr>
            <a:xfrm>
              <a:off x="6893550" y="2016650"/>
              <a:ext cx="1171500" cy="1001650"/>
            </a:xfrm>
            <a:prstGeom prst="rect">
              <a:avLst/>
            </a:prstGeom>
            <a:noFill/>
            <a:ln>
              <a:noFill/>
            </a:ln>
          </p:spPr>
        </p:pic>
        <p:sp>
          <p:nvSpPr>
            <p:cNvPr id="2195" name="Google Shape;2195;p177"/>
            <p:cNvSpPr txBox="1"/>
            <p:nvPr/>
          </p:nvSpPr>
          <p:spPr>
            <a:xfrm>
              <a:off x="7217200" y="3018300"/>
              <a:ext cx="648300" cy="348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1800">
                  <a:solidFill>
                    <a:srgbClr val="EBCA37"/>
                  </a:solidFill>
                  <a:latin typeface="Fira Sans Extra Condensed Medium"/>
                  <a:ea typeface="Fira Sans Extra Condensed Medium"/>
                  <a:cs typeface="Fira Sans Extra Condensed Medium"/>
                  <a:sym typeface="Fira Sans Extra Condensed Medium"/>
                </a:rPr>
                <a:t>H</a:t>
              </a:r>
              <a:r>
                <a:rPr lang="en" sz="1600">
                  <a:solidFill>
                    <a:srgbClr val="666666"/>
                  </a:solidFill>
                  <a:latin typeface="Fira Sans Extra Condensed Medium"/>
                  <a:ea typeface="Fira Sans Extra Condensed Medium"/>
                  <a:cs typeface="Fira Sans Extra Condensed Medium"/>
                  <a:sym typeface="Fira Sans Extra Condensed Medium"/>
                </a:rPr>
                <a:t>elix</a:t>
              </a:r>
              <a:endParaRPr sz="1600">
                <a:solidFill>
                  <a:srgbClr val="666666"/>
                </a:solidFill>
                <a:latin typeface="Fira Sans Extra Condensed Medium"/>
                <a:ea typeface="Fira Sans Extra Condensed Medium"/>
                <a:cs typeface="Fira Sans Extra Condensed Medium"/>
                <a:sym typeface="Fira Sans Extra Condensed Medium"/>
              </a:endParaRPr>
            </a:p>
          </p:txBody>
        </p:sp>
      </p:grpSp>
      <p:grpSp>
        <p:nvGrpSpPr>
          <p:cNvPr id="2196" name="Google Shape;2196;p177"/>
          <p:cNvGrpSpPr/>
          <p:nvPr/>
        </p:nvGrpSpPr>
        <p:grpSpPr>
          <a:xfrm>
            <a:off x="457198" y="1268575"/>
            <a:ext cx="2679874" cy="1642500"/>
            <a:chOff x="457198" y="1268575"/>
            <a:chExt cx="2679874" cy="1642500"/>
          </a:xfrm>
        </p:grpSpPr>
        <p:sp>
          <p:nvSpPr>
            <p:cNvPr id="2197" name="Google Shape;2197;p177"/>
            <p:cNvSpPr/>
            <p:nvPr/>
          </p:nvSpPr>
          <p:spPr>
            <a:xfrm>
              <a:off x="734112" y="1483866"/>
              <a:ext cx="1203385" cy="1078606"/>
            </a:xfrm>
            <a:custGeom>
              <a:avLst/>
              <a:gdLst/>
              <a:ahLst/>
              <a:cxnLst/>
              <a:rect l="l" t="t" r="r" b="b"/>
              <a:pathLst>
                <a:path w="25157" h="25157" extrusionOk="0">
                  <a:moveTo>
                    <a:pt x="11238" y="1"/>
                  </a:moveTo>
                  <a:lnTo>
                    <a:pt x="10089" y="256"/>
                  </a:lnTo>
                  <a:lnTo>
                    <a:pt x="8812" y="511"/>
                  </a:lnTo>
                  <a:lnTo>
                    <a:pt x="7662" y="1022"/>
                  </a:lnTo>
                  <a:lnTo>
                    <a:pt x="6513" y="1533"/>
                  </a:lnTo>
                  <a:lnTo>
                    <a:pt x="5492" y="2172"/>
                  </a:lnTo>
                  <a:lnTo>
                    <a:pt x="4598" y="2810"/>
                  </a:lnTo>
                  <a:lnTo>
                    <a:pt x="3704" y="3704"/>
                  </a:lnTo>
                  <a:lnTo>
                    <a:pt x="2810" y="4598"/>
                  </a:lnTo>
                  <a:lnTo>
                    <a:pt x="2172" y="5492"/>
                  </a:lnTo>
                  <a:lnTo>
                    <a:pt x="1533" y="6513"/>
                  </a:lnTo>
                  <a:lnTo>
                    <a:pt x="895" y="7662"/>
                  </a:lnTo>
                  <a:lnTo>
                    <a:pt x="511" y="8812"/>
                  </a:lnTo>
                  <a:lnTo>
                    <a:pt x="256" y="10089"/>
                  </a:lnTo>
                  <a:lnTo>
                    <a:pt x="1" y="11238"/>
                  </a:lnTo>
                  <a:lnTo>
                    <a:pt x="1" y="12643"/>
                  </a:lnTo>
                  <a:lnTo>
                    <a:pt x="1" y="13920"/>
                  </a:lnTo>
                  <a:lnTo>
                    <a:pt x="256" y="15069"/>
                  </a:lnTo>
                  <a:lnTo>
                    <a:pt x="511" y="16346"/>
                  </a:lnTo>
                  <a:lnTo>
                    <a:pt x="895" y="17495"/>
                  </a:lnTo>
                  <a:lnTo>
                    <a:pt x="1533" y="18644"/>
                  </a:lnTo>
                  <a:lnTo>
                    <a:pt x="2172" y="19666"/>
                  </a:lnTo>
                  <a:lnTo>
                    <a:pt x="2810" y="20560"/>
                  </a:lnTo>
                  <a:lnTo>
                    <a:pt x="3704" y="21454"/>
                  </a:lnTo>
                  <a:lnTo>
                    <a:pt x="4598" y="22348"/>
                  </a:lnTo>
                  <a:lnTo>
                    <a:pt x="5492" y="23114"/>
                  </a:lnTo>
                  <a:lnTo>
                    <a:pt x="6513" y="23625"/>
                  </a:lnTo>
                  <a:lnTo>
                    <a:pt x="7662" y="24263"/>
                  </a:lnTo>
                  <a:lnTo>
                    <a:pt x="8812" y="24646"/>
                  </a:lnTo>
                  <a:lnTo>
                    <a:pt x="10089" y="24902"/>
                  </a:lnTo>
                  <a:lnTo>
                    <a:pt x="11238" y="25157"/>
                  </a:lnTo>
                  <a:lnTo>
                    <a:pt x="13920" y="25157"/>
                  </a:lnTo>
                  <a:lnTo>
                    <a:pt x="15069" y="24902"/>
                  </a:lnTo>
                  <a:lnTo>
                    <a:pt x="16346" y="24646"/>
                  </a:lnTo>
                  <a:lnTo>
                    <a:pt x="17495" y="24263"/>
                  </a:lnTo>
                  <a:lnTo>
                    <a:pt x="18644" y="23625"/>
                  </a:lnTo>
                  <a:lnTo>
                    <a:pt x="19666" y="23114"/>
                  </a:lnTo>
                  <a:lnTo>
                    <a:pt x="20560" y="22348"/>
                  </a:lnTo>
                  <a:lnTo>
                    <a:pt x="21454" y="21454"/>
                  </a:lnTo>
                  <a:lnTo>
                    <a:pt x="22348" y="20560"/>
                  </a:lnTo>
                  <a:lnTo>
                    <a:pt x="22986" y="19666"/>
                  </a:lnTo>
                  <a:lnTo>
                    <a:pt x="23625" y="18644"/>
                  </a:lnTo>
                  <a:lnTo>
                    <a:pt x="24135" y="17495"/>
                  </a:lnTo>
                  <a:lnTo>
                    <a:pt x="24646" y="16346"/>
                  </a:lnTo>
                  <a:lnTo>
                    <a:pt x="24901" y="15069"/>
                  </a:lnTo>
                  <a:lnTo>
                    <a:pt x="25157" y="13920"/>
                  </a:lnTo>
                  <a:lnTo>
                    <a:pt x="25157" y="12643"/>
                  </a:lnTo>
                  <a:lnTo>
                    <a:pt x="25157" y="11238"/>
                  </a:lnTo>
                  <a:lnTo>
                    <a:pt x="24901" y="10089"/>
                  </a:lnTo>
                  <a:lnTo>
                    <a:pt x="24646" y="8812"/>
                  </a:lnTo>
                  <a:lnTo>
                    <a:pt x="24135" y="7662"/>
                  </a:lnTo>
                  <a:lnTo>
                    <a:pt x="23625" y="6513"/>
                  </a:lnTo>
                  <a:lnTo>
                    <a:pt x="22986" y="5492"/>
                  </a:lnTo>
                  <a:lnTo>
                    <a:pt x="22348" y="4598"/>
                  </a:lnTo>
                  <a:lnTo>
                    <a:pt x="21454" y="3704"/>
                  </a:lnTo>
                  <a:lnTo>
                    <a:pt x="20560" y="2810"/>
                  </a:lnTo>
                  <a:lnTo>
                    <a:pt x="19666" y="2172"/>
                  </a:lnTo>
                  <a:lnTo>
                    <a:pt x="18644" y="1533"/>
                  </a:lnTo>
                  <a:lnTo>
                    <a:pt x="17495" y="1022"/>
                  </a:lnTo>
                  <a:lnTo>
                    <a:pt x="16346" y="511"/>
                  </a:lnTo>
                  <a:lnTo>
                    <a:pt x="15069" y="256"/>
                  </a:lnTo>
                  <a:lnTo>
                    <a:pt x="1392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198" name="Google Shape;2198;p177"/>
            <p:cNvCxnSpPr>
              <a:stCxn id="2199" idx="3"/>
            </p:cNvCxnSpPr>
            <p:nvPr/>
          </p:nvCxnSpPr>
          <p:spPr>
            <a:xfrm rot="10800000" flipH="1">
              <a:off x="2001573" y="1381825"/>
              <a:ext cx="1135500" cy="666000"/>
            </a:xfrm>
            <a:prstGeom prst="bentConnector3">
              <a:avLst>
                <a:gd name="adj1" fmla="val 50000"/>
              </a:avLst>
            </a:prstGeom>
            <a:noFill/>
            <a:ln w="9525" cap="flat" cmpd="sng">
              <a:solidFill>
                <a:srgbClr val="5D5D5D"/>
              </a:solidFill>
              <a:prstDash val="solid"/>
              <a:round/>
              <a:headEnd type="none" w="med" len="med"/>
              <a:tailEnd type="triangle" w="med" len="med"/>
            </a:ln>
          </p:spPr>
        </p:cxnSp>
        <p:pic>
          <p:nvPicPr>
            <p:cNvPr id="2199" name="Google Shape;2199;p177"/>
            <p:cNvPicPr preferRelativeResize="0"/>
            <p:nvPr/>
          </p:nvPicPr>
          <p:blipFill rotWithShape="1">
            <a:blip r:embed="rId5">
              <a:alphaModFix/>
            </a:blip>
            <a:srcRect r="20760"/>
            <a:stretch/>
          </p:blipFill>
          <p:spPr>
            <a:xfrm>
              <a:off x="457198" y="1268575"/>
              <a:ext cx="1544374" cy="1558500"/>
            </a:xfrm>
            <a:prstGeom prst="rect">
              <a:avLst/>
            </a:prstGeom>
            <a:noFill/>
            <a:ln>
              <a:noFill/>
            </a:ln>
          </p:spPr>
        </p:pic>
        <p:sp>
          <p:nvSpPr>
            <p:cNvPr id="2200" name="Google Shape;2200;p177"/>
            <p:cNvSpPr txBox="1"/>
            <p:nvPr/>
          </p:nvSpPr>
          <p:spPr>
            <a:xfrm>
              <a:off x="1011638" y="2562475"/>
              <a:ext cx="648300" cy="348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1800">
                  <a:solidFill>
                    <a:srgbClr val="EBCA37"/>
                  </a:solidFill>
                  <a:latin typeface="Fira Sans Extra Condensed Medium"/>
                  <a:ea typeface="Fira Sans Extra Condensed Medium"/>
                  <a:cs typeface="Fira Sans Extra Condensed Medium"/>
                  <a:sym typeface="Fira Sans Extra Condensed Medium"/>
                </a:rPr>
                <a:t>T</a:t>
              </a:r>
              <a:r>
                <a:rPr lang="en" sz="1600">
                  <a:solidFill>
                    <a:srgbClr val="666666"/>
                  </a:solidFill>
                  <a:latin typeface="Fira Sans Extra Condensed Medium"/>
                  <a:ea typeface="Fira Sans Extra Condensed Medium"/>
                  <a:cs typeface="Fira Sans Extra Condensed Medium"/>
                  <a:sym typeface="Fira Sans Extra Condensed Medium"/>
                </a:rPr>
                <a:t>anks</a:t>
              </a:r>
              <a:endParaRPr sz="1600">
                <a:solidFill>
                  <a:srgbClr val="666666"/>
                </a:solidFill>
                <a:latin typeface="Fira Sans Extra Condensed Medium"/>
                <a:ea typeface="Fira Sans Extra Condensed Medium"/>
                <a:cs typeface="Fira Sans Extra Condensed Medium"/>
                <a:sym typeface="Fira Sans Extra Condensed Medium"/>
              </a:endParaRPr>
            </a:p>
          </p:txBody>
        </p:sp>
      </p:grpSp>
      <p:grpSp>
        <p:nvGrpSpPr>
          <p:cNvPr id="2201" name="Google Shape;2201;p177"/>
          <p:cNvGrpSpPr/>
          <p:nvPr/>
        </p:nvGrpSpPr>
        <p:grpSpPr>
          <a:xfrm>
            <a:off x="627250" y="2787000"/>
            <a:ext cx="3390150" cy="1921100"/>
            <a:chOff x="627250" y="2787000"/>
            <a:chExt cx="3390150" cy="1921100"/>
          </a:xfrm>
        </p:grpSpPr>
        <p:cxnSp>
          <p:nvCxnSpPr>
            <p:cNvPr id="2202" name="Google Shape;2202;p177"/>
            <p:cNvCxnSpPr>
              <a:stCxn id="2203" idx="3"/>
            </p:cNvCxnSpPr>
            <p:nvPr/>
          </p:nvCxnSpPr>
          <p:spPr>
            <a:xfrm rot="10800000" flipH="1">
              <a:off x="1992100" y="2787000"/>
              <a:ext cx="2025300" cy="1033200"/>
            </a:xfrm>
            <a:prstGeom prst="bentConnector3">
              <a:avLst>
                <a:gd name="adj1" fmla="val 66586"/>
              </a:avLst>
            </a:prstGeom>
            <a:noFill/>
            <a:ln w="9525" cap="flat" cmpd="sng">
              <a:solidFill>
                <a:srgbClr val="5D5D5D"/>
              </a:solidFill>
              <a:prstDash val="solid"/>
              <a:round/>
              <a:headEnd type="none" w="med" len="med"/>
              <a:tailEnd type="triangle" w="med" len="med"/>
            </a:ln>
          </p:spPr>
        </p:cxnSp>
        <p:sp>
          <p:nvSpPr>
            <p:cNvPr id="2204" name="Google Shape;2204;p177"/>
            <p:cNvSpPr/>
            <p:nvPr/>
          </p:nvSpPr>
          <p:spPr>
            <a:xfrm>
              <a:off x="734112" y="3280891"/>
              <a:ext cx="1203385" cy="1078606"/>
            </a:xfrm>
            <a:custGeom>
              <a:avLst/>
              <a:gdLst/>
              <a:ahLst/>
              <a:cxnLst/>
              <a:rect l="l" t="t" r="r" b="b"/>
              <a:pathLst>
                <a:path w="25157" h="25157" extrusionOk="0">
                  <a:moveTo>
                    <a:pt x="11238" y="1"/>
                  </a:moveTo>
                  <a:lnTo>
                    <a:pt x="10089" y="256"/>
                  </a:lnTo>
                  <a:lnTo>
                    <a:pt x="8812" y="511"/>
                  </a:lnTo>
                  <a:lnTo>
                    <a:pt x="7662" y="1022"/>
                  </a:lnTo>
                  <a:lnTo>
                    <a:pt x="6513" y="1533"/>
                  </a:lnTo>
                  <a:lnTo>
                    <a:pt x="5492" y="2172"/>
                  </a:lnTo>
                  <a:lnTo>
                    <a:pt x="4598" y="2810"/>
                  </a:lnTo>
                  <a:lnTo>
                    <a:pt x="3704" y="3704"/>
                  </a:lnTo>
                  <a:lnTo>
                    <a:pt x="2810" y="4598"/>
                  </a:lnTo>
                  <a:lnTo>
                    <a:pt x="2172" y="5492"/>
                  </a:lnTo>
                  <a:lnTo>
                    <a:pt x="1533" y="6513"/>
                  </a:lnTo>
                  <a:lnTo>
                    <a:pt x="895" y="7662"/>
                  </a:lnTo>
                  <a:lnTo>
                    <a:pt x="511" y="8812"/>
                  </a:lnTo>
                  <a:lnTo>
                    <a:pt x="256" y="10089"/>
                  </a:lnTo>
                  <a:lnTo>
                    <a:pt x="1" y="11238"/>
                  </a:lnTo>
                  <a:lnTo>
                    <a:pt x="1" y="12643"/>
                  </a:lnTo>
                  <a:lnTo>
                    <a:pt x="1" y="13920"/>
                  </a:lnTo>
                  <a:lnTo>
                    <a:pt x="256" y="15069"/>
                  </a:lnTo>
                  <a:lnTo>
                    <a:pt x="511" y="16346"/>
                  </a:lnTo>
                  <a:lnTo>
                    <a:pt x="895" y="17495"/>
                  </a:lnTo>
                  <a:lnTo>
                    <a:pt x="1533" y="18644"/>
                  </a:lnTo>
                  <a:lnTo>
                    <a:pt x="2172" y="19666"/>
                  </a:lnTo>
                  <a:lnTo>
                    <a:pt x="2810" y="20560"/>
                  </a:lnTo>
                  <a:lnTo>
                    <a:pt x="3704" y="21454"/>
                  </a:lnTo>
                  <a:lnTo>
                    <a:pt x="4598" y="22348"/>
                  </a:lnTo>
                  <a:lnTo>
                    <a:pt x="5492" y="23114"/>
                  </a:lnTo>
                  <a:lnTo>
                    <a:pt x="6513" y="23625"/>
                  </a:lnTo>
                  <a:lnTo>
                    <a:pt x="7662" y="24263"/>
                  </a:lnTo>
                  <a:lnTo>
                    <a:pt x="8812" y="24646"/>
                  </a:lnTo>
                  <a:lnTo>
                    <a:pt x="10089" y="24902"/>
                  </a:lnTo>
                  <a:lnTo>
                    <a:pt x="11238" y="25157"/>
                  </a:lnTo>
                  <a:lnTo>
                    <a:pt x="13920" y="25157"/>
                  </a:lnTo>
                  <a:lnTo>
                    <a:pt x="15069" y="24902"/>
                  </a:lnTo>
                  <a:lnTo>
                    <a:pt x="16346" y="24646"/>
                  </a:lnTo>
                  <a:lnTo>
                    <a:pt x="17495" y="24263"/>
                  </a:lnTo>
                  <a:lnTo>
                    <a:pt x="18644" y="23625"/>
                  </a:lnTo>
                  <a:lnTo>
                    <a:pt x="19666" y="23114"/>
                  </a:lnTo>
                  <a:lnTo>
                    <a:pt x="20560" y="22348"/>
                  </a:lnTo>
                  <a:lnTo>
                    <a:pt x="21454" y="21454"/>
                  </a:lnTo>
                  <a:lnTo>
                    <a:pt x="22348" y="20560"/>
                  </a:lnTo>
                  <a:lnTo>
                    <a:pt x="22986" y="19666"/>
                  </a:lnTo>
                  <a:lnTo>
                    <a:pt x="23625" y="18644"/>
                  </a:lnTo>
                  <a:lnTo>
                    <a:pt x="24135" y="17495"/>
                  </a:lnTo>
                  <a:lnTo>
                    <a:pt x="24646" y="16346"/>
                  </a:lnTo>
                  <a:lnTo>
                    <a:pt x="24901" y="15069"/>
                  </a:lnTo>
                  <a:lnTo>
                    <a:pt x="25157" y="13920"/>
                  </a:lnTo>
                  <a:lnTo>
                    <a:pt x="25157" y="12643"/>
                  </a:lnTo>
                  <a:lnTo>
                    <a:pt x="25157" y="11238"/>
                  </a:lnTo>
                  <a:lnTo>
                    <a:pt x="24901" y="10089"/>
                  </a:lnTo>
                  <a:lnTo>
                    <a:pt x="24646" y="8812"/>
                  </a:lnTo>
                  <a:lnTo>
                    <a:pt x="24135" y="7662"/>
                  </a:lnTo>
                  <a:lnTo>
                    <a:pt x="23625" y="6513"/>
                  </a:lnTo>
                  <a:lnTo>
                    <a:pt x="22986" y="5492"/>
                  </a:lnTo>
                  <a:lnTo>
                    <a:pt x="22348" y="4598"/>
                  </a:lnTo>
                  <a:lnTo>
                    <a:pt x="21454" y="3704"/>
                  </a:lnTo>
                  <a:lnTo>
                    <a:pt x="20560" y="2810"/>
                  </a:lnTo>
                  <a:lnTo>
                    <a:pt x="19666" y="2172"/>
                  </a:lnTo>
                  <a:lnTo>
                    <a:pt x="18644" y="1533"/>
                  </a:lnTo>
                  <a:lnTo>
                    <a:pt x="17495" y="1022"/>
                  </a:lnTo>
                  <a:lnTo>
                    <a:pt x="16346" y="511"/>
                  </a:lnTo>
                  <a:lnTo>
                    <a:pt x="15069" y="256"/>
                  </a:lnTo>
                  <a:lnTo>
                    <a:pt x="1392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203" name="Google Shape;2203;p177"/>
            <p:cNvPicPr preferRelativeResize="0"/>
            <p:nvPr/>
          </p:nvPicPr>
          <p:blipFill rotWithShape="1">
            <a:blip r:embed="rId6">
              <a:alphaModFix/>
            </a:blip>
            <a:srcRect r="23277"/>
            <a:stretch/>
          </p:blipFill>
          <p:spPr>
            <a:xfrm>
              <a:off x="627250" y="3319375"/>
              <a:ext cx="1364850" cy="1001650"/>
            </a:xfrm>
            <a:prstGeom prst="rect">
              <a:avLst/>
            </a:prstGeom>
            <a:noFill/>
            <a:ln>
              <a:noFill/>
            </a:ln>
          </p:spPr>
        </p:pic>
        <p:sp>
          <p:nvSpPr>
            <p:cNvPr id="2205" name="Google Shape;2205;p177"/>
            <p:cNvSpPr txBox="1"/>
            <p:nvPr/>
          </p:nvSpPr>
          <p:spPr>
            <a:xfrm>
              <a:off x="915050" y="4359500"/>
              <a:ext cx="841500" cy="348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1800">
                  <a:solidFill>
                    <a:srgbClr val="EBCA37"/>
                  </a:solidFill>
                  <a:latin typeface="Fira Sans Extra Condensed Medium"/>
                  <a:ea typeface="Fira Sans Extra Condensed Medium"/>
                  <a:cs typeface="Fira Sans Extra Condensed Medium"/>
                  <a:sym typeface="Fira Sans Extra Condensed Medium"/>
                </a:rPr>
                <a:t>W</a:t>
              </a:r>
              <a:r>
                <a:rPr lang="en" sz="1600">
                  <a:solidFill>
                    <a:srgbClr val="666666"/>
                  </a:solidFill>
                  <a:latin typeface="Fira Sans Extra Condensed Medium"/>
                  <a:ea typeface="Fira Sans Extra Condensed Medium"/>
                  <a:cs typeface="Fira Sans Extra Condensed Medium"/>
                  <a:sym typeface="Fira Sans Extra Condensed Medium"/>
                </a:rPr>
                <a:t>eigher</a:t>
              </a:r>
              <a:endParaRPr sz="1600">
                <a:solidFill>
                  <a:srgbClr val="666666"/>
                </a:solidFill>
                <a:latin typeface="Fira Sans Extra Condensed Medium"/>
                <a:ea typeface="Fira Sans Extra Condensed Medium"/>
                <a:cs typeface="Fira Sans Extra Condensed Medium"/>
                <a:sym typeface="Fira Sans Extra Condensed Medium"/>
              </a:endParaRPr>
            </a:p>
          </p:txBody>
        </p:sp>
      </p:grpSp>
      <p:pic>
        <p:nvPicPr>
          <p:cNvPr id="2206" name="Google Shape;2206;p177"/>
          <p:cNvPicPr preferRelativeResize="0"/>
          <p:nvPr/>
        </p:nvPicPr>
        <p:blipFill rotWithShape="1">
          <a:blip r:embed="rId7">
            <a:alphaModFix/>
          </a:blip>
          <a:srcRect t="52142" b="7423"/>
          <a:stretch/>
        </p:blipFill>
        <p:spPr>
          <a:xfrm>
            <a:off x="8473725" y="0"/>
            <a:ext cx="670275" cy="652275"/>
          </a:xfrm>
          <a:prstGeom prst="rect">
            <a:avLst/>
          </a:prstGeom>
          <a:noFill/>
          <a:ln>
            <a:noFill/>
          </a:ln>
        </p:spPr>
      </p:pic>
      <p:sp>
        <p:nvSpPr>
          <p:cNvPr id="2207" name="Google Shape;2207;p177"/>
          <p:cNvSpPr/>
          <p:nvPr/>
        </p:nvSpPr>
        <p:spPr>
          <a:xfrm rot="5400000" flipH="1">
            <a:off x="350174" y="397277"/>
            <a:ext cx="583688" cy="470991"/>
          </a:xfrm>
          <a:custGeom>
            <a:avLst/>
            <a:gdLst/>
            <a:ahLst/>
            <a:cxnLst/>
            <a:rect l="l" t="t" r="r" b="b"/>
            <a:pathLst>
              <a:path w="12729" h="12650" extrusionOk="0">
                <a:moveTo>
                  <a:pt x="9326" y="1000"/>
                </a:moveTo>
                <a:lnTo>
                  <a:pt x="11657" y="3332"/>
                </a:lnTo>
                <a:lnTo>
                  <a:pt x="3403" y="11617"/>
                </a:lnTo>
                <a:lnTo>
                  <a:pt x="1072" y="9286"/>
                </a:lnTo>
                <a:lnTo>
                  <a:pt x="2521" y="7837"/>
                </a:lnTo>
                <a:lnTo>
                  <a:pt x="3403" y="8688"/>
                </a:lnTo>
                <a:cubicBezTo>
                  <a:pt x="3482" y="8766"/>
                  <a:pt x="3584" y="8806"/>
                  <a:pt x="3686" y="8806"/>
                </a:cubicBezTo>
                <a:cubicBezTo>
                  <a:pt x="3789" y="8806"/>
                  <a:pt x="3891" y="8766"/>
                  <a:pt x="3970" y="8688"/>
                </a:cubicBezTo>
                <a:cubicBezTo>
                  <a:pt x="4128" y="8530"/>
                  <a:pt x="4128" y="8278"/>
                  <a:pt x="3970" y="8089"/>
                </a:cubicBezTo>
                <a:lnTo>
                  <a:pt x="3119" y="7238"/>
                </a:lnTo>
                <a:lnTo>
                  <a:pt x="4191" y="6167"/>
                </a:lnTo>
                <a:lnTo>
                  <a:pt x="5041" y="7049"/>
                </a:lnTo>
                <a:cubicBezTo>
                  <a:pt x="5120" y="7128"/>
                  <a:pt x="5230" y="7167"/>
                  <a:pt x="5340" y="7167"/>
                </a:cubicBezTo>
                <a:cubicBezTo>
                  <a:pt x="5451" y="7167"/>
                  <a:pt x="5561" y="7128"/>
                  <a:pt x="5640" y="7049"/>
                </a:cubicBezTo>
                <a:cubicBezTo>
                  <a:pt x="5797" y="6892"/>
                  <a:pt x="5797" y="6608"/>
                  <a:pt x="5640" y="6451"/>
                </a:cubicBezTo>
                <a:lnTo>
                  <a:pt x="4758" y="5600"/>
                </a:lnTo>
                <a:lnTo>
                  <a:pt x="5829" y="4529"/>
                </a:lnTo>
                <a:lnTo>
                  <a:pt x="6711" y="5380"/>
                </a:lnTo>
                <a:cubicBezTo>
                  <a:pt x="6790" y="5458"/>
                  <a:pt x="6892" y="5498"/>
                  <a:pt x="6994" y="5498"/>
                </a:cubicBezTo>
                <a:cubicBezTo>
                  <a:pt x="7097" y="5498"/>
                  <a:pt x="7199" y="5458"/>
                  <a:pt x="7278" y="5380"/>
                </a:cubicBezTo>
                <a:cubicBezTo>
                  <a:pt x="7436" y="5222"/>
                  <a:pt x="7436" y="4970"/>
                  <a:pt x="7278" y="4812"/>
                </a:cubicBezTo>
                <a:lnTo>
                  <a:pt x="6427" y="3930"/>
                </a:lnTo>
                <a:lnTo>
                  <a:pt x="7499" y="2859"/>
                </a:lnTo>
                <a:lnTo>
                  <a:pt x="8349" y="3741"/>
                </a:lnTo>
                <a:cubicBezTo>
                  <a:pt x="8428" y="3820"/>
                  <a:pt x="8538" y="3859"/>
                  <a:pt x="8648" y="3859"/>
                </a:cubicBezTo>
                <a:cubicBezTo>
                  <a:pt x="8759" y="3859"/>
                  <a:pt x="8869" y="3820"/>
                  <a:pt x="8948" y="3741"/>
                </a:cubicBezTo>
                <a:cubicBezTo>
                  <a:pt x="9105" y="3584"/>
                  <a:pt x="9105" y="3300"/>
                  <a:pt x="8948" y="3143"/>
                </a:cubicBezTo>
                <a:lnTo>
                  <a:pt x="8066" y="2292"/>
                </a:lnTo>
                <a:lnTo>
                  <a:pt x="9326" y="1000"/>
                </a:lnTo>
                <a:close/>
                <a:moveTo>
                  <a:pt x="9357" y="0"/>
                </a:moveTo>
                <a:cubicBezTo>
                  <a:pt x="9255" y="0"/>
                  <a:pt x="9153" y="39"/>
                  <a:pt x="9074" y="118"/>
                </a:cubicBezTo>
                <a:lnTo>
                  <a:pt x="7247" y="1914"/>
                </a:lnTo>
                <a:lnTo>
                  <a:pt x="7120" y="2040"/>
                </a:lnTo>
                <a:lnTo>
                  <a:pt x="5608" y="3584"/>
                </a:lnTo>
                <a:lnTo>
                  <a:pt x="5482" y="3678"/>
                </a:lnTo>
                <a:lnTo>
                  <a:pt x="3938" y="5222"/>
                </a:lnTo>
                <a:lnTo>
                  <a:pt x="3812" y="5348"/>
                </a:lnTo>
                <a:lnTo>
                  <a:pt x="2300" y="6892"/>
                </a:lnTo>
                <a:lnTo>
                  <a:pt x="2174" y="7018"/>
                </a:lnTo>
                <a:lnTo>
                  <a:pt x="158" y="9003"/>
                </a:lnTo>
                <a:cubicBezTo>
                  <a:pt x="0" y="9160"/>
                  <a:pt x="0" y="9444"/>
                  <a:pt x="158" y="9601"/>
                </a:cubicBezTo>
                <a:lnTo>
                  <a:pt x="3088" y="12531"/>
                </a:lnTo>
                <a:cubicBezTo>
                  <a:pt x="3167" y="12610"/>
                  <a:pt x="3269" y="12649"/>
                  <a:pt x="3371" y="12649"/>
                </a:cubicBezTo>
                <a:cubicBezTo>
                  <a:pt x="3474" y="12649"/>
                  <a:pt x="3576" y="12610"/>
                  <a:pt x="3655" y="12531"/>
                </a:cubicBezTo>
                <a:lnTo>
                  <a:pt x="12539" y="3647"/>
                </a:lnTo>
                <a:cubicBezTo>
                  <a:pt x="12728" y="3458"/>
                  <a:pt x="12728" y="3174"/>
                  <a:pt x="12571" y="3017"/>
                </a:cubicBezTo>
                <a:lnTo>
                  <a:pt x="9641" y="118"/>
                </a:lnTo>
                <a:cubicBezTo>
                  <a:pt x="9562" y="39"/>
                  <a:pt x="9460" y="0"/>
                  <a:pt x="935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900">
              <a:solidFill>
                <a:schemeClr val="dk2"/>
              </a:solidFill>
              <a:latin typeface="Fira Sans Extra Condensed ExtraBold"/>
              <a:ea typeface="Fira Sans Extra Condensed ExtraBold"/>
              <a:cs typeface="Fira Sans Extra Condensed ExtraBold"/>
              <a:sym typeface="Fira Sans Extra Condensed ExtraBold"/>
            </a:endParaRPr>
          </a:p>
        </p:txBody>
      </p:sp>
      <p:grpSp>
        <p:nvGrpSpPr>
          <p:cNvPr id="2208" name="Google Shape;2208;p177"/>
          <p:cNvGrpSpPr/>
          <p:nvPr/>
        </p:nvGrpSpPr>
        <p:grpSpPr>
          <a:xfrm>
            <a:off x="5180463" y="482025"/>
            <a:ext cx="3056785" cy="1432700"/>
            <a:chOff x="5162463" y="476525"/>
            <a:chExt cx="3056785" cy="1432700"/>
          </a:xfrm>
        </p:grpSpPr>
        <p:sp>
          <p:nvSpPr>
            <p:cNvPr id="2209" name="Google Shape;2209;p177"/>
            <p:cNvSpPr/>
            <p:nvPr/>
          </p:nvSpPr>
          <p:spPr>
            <a:xfrm>
              <a:off x="6939662" y="482016"/>
              <a:ext cx="1203385" cy="1078606"/>
            </a:xfrm>
            <a:custGeom>
              <a:avLst/>
              <a:gdLst/>
              <a:ahLst/>
              <a:cxnLst/>
              <a:rect l="l" t="t" r="r" b="b"/>
              <a:pathLst>
                <a:path w="25157" h="25157" extrusionOk="0">
                  <a:moveTo>
                    <a:pt x="11238" y="1"/>
                  </a:moveTo>
                  <a:lnTo>
                    <a:pt x="10089" y="256"/>
                  </a:lnTo>
                  <a:lnTo>
                    <a:pt x="8812" y="511"/>
                  </a:lnTo>
                  <a:lnTo>
                    <a:pt x="7662" y="1022"/>
                  </a:lnTo>
                  <a:lnTo>
                    <a:pt x="6513" y="1533"/>
                  </a:lnTo>
                  <a:lnTo>
                    <a:pt x="5492" y="2172"/>
                  </a:lnTo>
                  <a:lnTo>
                    <a:pt x="4598" y="2810"/>
                  </a:lnTo>
                  <a:lnTo>
                    <a:pt x="3704" y="3704"/>
                  </a:lnTo>
                  <a:lnTo>
                    <a:pt x="2810" y="4598"/>
                  </a:lnTo>
                  <a:lnTo>
                    <a:pt x="2172" y="5492"/>
                  </a:lnTo>
                  <a:lnTo>
                    <a:pt x="1533" y="6513"/>
                  </a:lnTo>
                  <a:lnTo>
                    <a:pt x="895" y="7662"/>
                  </a:lnTo>
                  <a:lnTo>
                    <a:pt x="511" y="8812"/>
                  </a:lnTo>
                  <a:lnTo>
                    <a:pt x="256" y="10089"/>
                  </a:lnTo>
                  <a:lnTo>
                    <a:pt x="1" y="11238"/>
                  </a:lnTo>
                  <a:lnTo>
                    <a:pt x="1" y="12643"/>
                  </a:lnTo>
                  <a:lnTo>
                    <a:pt x="1" y="13920"/>
                  </a:lnTo>
                  <a:lnTo>
                    <a:pt x="256" y="15069"/>
                  </a:lnTo>
                  <a:lnTo>
                    <a:pt x="511" y="16346"/>
                  </a:lnTo>
                  <a:lnTo>
                    <a:pt x="895" y="17495"/>
                  </a:lnTo>
                  <a:lnTo>
                    <a:pt x="1533" y="18644"/>
                  </a:lnTo>
                  <a:lnTo>
                    <a:pt x="2172" y="19666"/>
                  </a:lnTo>
                  <a:lnTo>
                    <a:pt x="2810" y="20560"/>
                  </a:lnTo>
                  <a:lnTo>
                    <a:pt x="3704" y="21454"/>
                  </a:lnTo>
                  <a:lnTo>
                    <a:pt x="4598" y="22348"/>
                  </a:lnTo>
                  <a:lnTo>
                    <a:pt x="5492" y="23114"/>
                  </a:lnTo>
                  <a:lnTo>
                    <a:pt x="6513" y="23625"/>
                  </a:lnTo>
                  <a:lnTo>
                    <a:pt x="7662" y="24263"/>
                  </a:lnTo>
                  <a:lnTo>
                    <a:pt x="8812" y="24646"/>
                  </a:lnTo>
                  <a:lnTo>
                    <a:pt x="10089" y="24902"/>
                  </a:lnTo>
                  <a:lnTo>
                    <a:pt x="11238" y="25157"/>
                  </a:lnTo>
                  <a:lnTo>
                    <a:pt x="13920" y="25157"/>
                  </a:lnTo>
                  <a:lnTo>
                    <a:pt x="15069" y="24902"/>
                  </a:lnTo>
                  <a:lnTo>
                    <a:pt x="16346" y="24646"/>
                  </a:lnTo>
                  <a:lnTo>
                    <a:pt x="17495" y="24263"/>
                  </a:lnTo>
                  <a:lnTo>
                    <a:pt x="18644" y="23625"/>
                  </a:lnTo>
                  <a:lnTo>
                    <a:pt x="19666" y="23114"/>
                  </a:lnTo>
                  <a:lnTo>
                    <a:pt x="20560" y="22348"/>
                  </a:lnTo>
                  <a:lnTo>
                    <a:pt x="21454" y="21454"/>
                  </a:lnTo>
                  <a:lnTo>
                    <a:pt x="22348" y="20560"/>
                  </a:lnTo>
                  <a:lnTo>
                    <a:pt x="22986" y="19666"/>
                  </a:lnTo>
                  <a:lnTo>
                    <a:pt x="23625" y="18644"/>
                  </a:lnTo>
                  <a:lnTo>
                    <a:pt x="24135" y="17495"/>
                  </a:lnTo>
                  <a:lnTo>
                    <a:pt x="24646" y="16346"/>
                  </a:lnTo>
                  <a:lnTo>
                    <a:pt x="24901" y="15069"/>
                  </a:lnTo>
                  <a:lnTo>
                    <a:pt x="25157" y="13920"/>
                  </a:lnTo>
                  <a:lnTo>
                    <a:pt x="25157" y="12643"/>
                  </a:lnTo>
                  <a:lnTo>
                    <a:pt x="25157" y="11238"/>
                  </a:lnTo>
                  <a:lnTo>
                    <a:pt x="24901" y="10089"/>
                  </a:lnTo>
                  <a:lnTo>
                    <a:pt x="24646" y="8812"/>
                  </a:lnTo>
                  <a:lnTo>
                    <a:pt x="24135" y="7662"/>
                  </a:lnTo>
                  <a:lnTo>
                    <a:pt x="23625" y="6513"/>
                  </a:lnTo>
                  <a:lnTo>
                    <a:pt x="22986" y="5492"/>
                  </a:lnTo>
                  <a:lnTo>
                    <a:pt x="22348" y="4598"/>
                  </a:lnTo>
                  <a:lnTo>
                    <a:pt x="21454" y="3704"/>
                  </a:lnTo>
                  <a:lnTo>
                    <a:pt x="20560" y="2810"/>
                  </a:lnTo>
                  <a:lnTo>
                    <a:pt x="19666" y="2172"/>
                  </a:lnTo>
                  <a:lnTo>
                    <a:pt x="18644" y="1533"/>
                  </a:lnTo>
                  <a:lnTo>
                    <a:pt x="17495" y="1022"/>
                  </a:lnTo>
                  <a:lnTo>
                    <a:pt x="16346" y="511"/>
                  </a:lnTo>
                  <a:lnTo>
                    <a:pt x="15069" y="256"/>
                  </a:lnTo>
                  <a:lnTo>
                    <a:pt x="13920" y="1"/>
                  </a:lnTo>
                  <a:close/>
                </a:path>
              </a:pathLst>
            </a:custGeom>
            <a:solidFill>
              <a:srgbClr val="EEEE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210" name="Google Shape;2210;p177"/>
            <p:cNvCxnSpPr>
              <a:endCxn id="2211" idx="1"/>
            </p:cNvCxnSpPr>
            <p:nvPr/>
          </p:nvCxnSpPr>
          <p:spPr>
            <a:xfrm rot="10800000" flipH="1">
              <a:off x="5162463" y="1018575"/>
              <a:ext cx="1701000" cy="869400"/>
            </a:xfrm>
            <a:prstGeom prst="bentConnector3">
              <a:avLst>
                <a:gd name="adj1" fmla="val 50000"/>
              </a:avLst>
            </a:prstGeom>
            <a:noFill/>
            <a:ln w="9525" cap="flat" cmpd="sng">
              <a:solidFill>
                <a:srgbClr val="5D5D5D"/>
              </a:solidFill>
              <a:prstDash val="solid"/>
              <a:round/>
              <a:headEnd type="triangle" w="med" len="med"/>
              <a:tailEnd type="none" w="med" len="med"/>
            </a:ln>
          </p:spPr>
        </p:cxnSp>
        <p:pic>
          <p:nvPicPr>
            <p:cNvPr id="2211" name="Google Shape;2211;p177"/>
            <p:cNvPicPr preferRelativeResize="0"/>
            <p:nvPr/>
          </p:nvPicPr>
          <p:blipFill>
            <a:blip r:embed="rId8">
              <a:alphaModFix/>
            </a:blip>
            <a:stretch>
              <a:fillRect/>
            </a:stretch>
          </p:blipFill>
          <p:spPr>
            <a:xfrm>
              <a:off x="6863463" y="476525"/>
              <a:ext cx="1355785" cy="1084100"/>
            </a:xfrm>
            <a:prstGeom prst="rect">
              <a:avLst/>
            </a:prstGeom>
            <a:noFill/>
            <a:ln>
              <a:noFill/>
            </a:ln>
          </p:spPr>
        </p:pic>
        <p:sp>
          <p:nvSpPr>
            <p:cNvPr id="2212" name="Google Shape;2212;p177"/>
            <p:cNvSpPr txBox="1"/>
            <p:nvPr/>
          </p:nvSpPr>
          <p:spPr>
            <a:xfrm>
              <a:off x="7217200" y="1560625"/>
              <a:ext cx="648300" cy="348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1800">
                  <a:solidFill>
                    <a:srgbClr val="EBCA37"/>
                  </a:solidFill>
                  <a:latin typeface="Fira Sans Extra Condensed Medium"/>
                  <a:ea typeface="Fira Sans Extra Condensed Medium"/>
                  <a:cs typeface="Fira Sans Extra Condensed Medium"/>
                  <a:sym typeface="Fira Sans Extra Condensed Medium"/>
                </a:rPr>
                <a:t>S</a:t>
              </a:r>
              <a:r>
                <a:rPr lang="en" sz="1600">
                  <a:solidFill>
                    <a:srgbClr val="666666"/>
                  </a:solidFill>
                  <a:latin typeface="Fira Sans Extra Condensed Medium"/>
                  <a:ea typeface="Fira Sans Extra Condensed Medium"/>
                  <a:cs typeface="Fira Sans Extra Condensed Medium"/>
                  <a:sym typeface="Fira Sans Extra Condensed Medium"/>
                </a:rPr>
                <a:t>tand</a:t>
              </a:r>
              <a:endParaRPr sz="1600">
                <a:solidFill>
                  <a:srgbClr val="666666"/>
                </a:solidFill>
                <a:latin typeface="Fira Sans Extra Condensed Medium"/>
                <a:ea typeface="Fira Sans Extra Condensed Medium"/>
                <a:cs typeface="Fira Sans Extra Condensed Medium"/>
                <a:sym typeface="Fira Sans Extra Condensed Medium"/>
              </a:endParaRPr>
            </a:p>
          </p:txBody>
        </p:sp>
      </p:grpSp>
      <p:grpSp>
        <p:nvGrpSpPr>
          <p:cNvPr id="2213" name="Google Shape;2213;p177"/>
          <p:cNvGrpSpPr/>
          <p:nvPr/>
        </p:nvGrpSpPr>
        <p:grpSpPr>
          <a:xfrm>
            <a:off x="6036500" y="3788016"/>
            <a:ext cx="2185346" cy="1332834"/>
            <a:chOff x="6036500" y="3788016"/>
            <a:chExt cx="2185346" cy="1332834"/>
          </a:xfrm>
        </p:grpSpPr>
        <p:cxnSp>
          <p:nvCxnSpPr>
            <p:cNvPr id="2214" name="Google Shape;2214;p177"/>
            <p:cNvCxnSpPr/>
            <p:nvPr/>
          </p:nvCxnSpPr>
          <p:spPr>
            <a:xfrm rot="10800000">
              <a:off x="6036500" y="3902600"/>
              <a:ext cx="927600" cy="549300"/>
            </a:xfrm>
            <a:prstGeom prst="bentConnector3">
              <a:avLst>
                <a:gd name="adj1" fmla="val 50000"/>
              </a:avLst>
            </a:prstGeom>
            <a:noFill/>
            <a:ln w="9525" cap="flat" cmpd="sng">
              <a:solidFill>
                <a:srgbClr val="5D5D5D"/>
              </a:solidFill>
              <a:prstDash val="solid"/>
              <a:round/>
              <a:headEnd type="none" w="med" len="med"/>
              <a:tailEnd type="triangle" w="med" len="med"/>
            </a:ln>
          </p:spPr>
        </p:cxnSp>
        <p:grpSp>
          <p:nvGrpSpPr>
            <p:cNvPr id="2215" name="Google Shape;2215;p177"/>
            <p:cNvGrpSpPr/>
            <p:nvPr/>
          </p:nvGrpSpPr>
          <p:grpSpPr>
            <a:xfrm>
              <a:off x="6939662" y="3788016"/>
              <a:ext cx="1203385" cy="1332834"/>
              <a:chOff x="6939662" y="3788016"/>
              <a:chExt cx="1203385" cy="1332834"/>
            </a:xfrm>
          </p:grpSpPr>
          <p:sp>
            <p:nvSpPr>
              <p:cNvPr id="2216" name="Google Shape;2216;p177"/>
              <p:cNvSpPr/>
              <p:nvPr/>
            </p:nvSpPr>
            <p:spPr>
              <a:xfrm>
                <a:off x="6939662" y="3788016"/>
                <a:ext cx="1203385" cy="1078606"/>
              </a:xfrm>
              <a:custGeom>
                <a:avLst/>
                <a:gdLst/>
                <a:ahLst/>
                <a:cxnLst/>
                <a:rect l="l" t="t" r="r" b="b"/>
                <a:pathLst>
                  <a:path w="25157" h="25157" extrusionOk="0">
                    <a:moveTo>
                      <a:pt x="11238" y="1"/>
                    </a:moveTo>
                    <a:lnTo>
                      <a:pt x="10089" y="256"/>
                    </a:lnTo>
                    <a:lnTo>
                      <a:pt x="8812" y="511"/>
                    </a:lnTo>
                    <a:lnTo>
                      <a:pt x="7662" y="1022"/>
                    </a:lnTo>
                    <a:lnTo>
                      <a:pt x="6513" y="1533"/>
                    </a:lnTo>
                    <a:lnTo>
                      <a:pt x="5492" y="2172"/>
                    </a:lnTo>
                    <a:lnTo>
                      <a:pt x="4598" y="2810"/>
                    </a:lnTo>
                    <a:lnTo>
                      <a:pt x="3704" y="3704"/>
                    </a:lnTo>
                    <a:lnTo>
                      <a:pt x="2810" y="4598"/>
                    </a:lnTo>
                    <a:lnTo>
                      <a:pt x="2172" y="5492"/>
                    </a:lnTo>
                    <a:lnTo>
                      <a:pt x="1533" y="6513"/>
                    </a:lnTo>
                    <a:lnTo>
                      <a:pt x="895" y="7662"/>
                    </a:lnTo>
                    <a:lnTo>
                      <a:pt x="511" y="8812"/>
                    </a:lnTo>
                    <a:lnTo>
                      <a:pt x="256" y="10089"/>
                    </a:lnTo>
                    <a:lnTo>
                      <a:pt x="1" y="11238"/>
                    </a:lnTo>
                    <a:lnTo>
                      <a:pt x="1" y="12643"/>
                    </a:lnTo>
                    <a:lnTo>
                      <a:pt x="1" y="13920"/>
                    </a:lnTo>
                    <a:lnTo>
                      <a:pt x="256" y="15069"/>
                    </a:lnTo>
                    <a:lnTo>
                      <a:pt x="511" y="16346"/>
                    </a:lnTo>
                    <a:lnTo>
                      <a:pt x="895" y="17495"/>
                    </a:lnTo>
                    <a:lnTo>
                      <a:pt x="1533" y="18644"/>
                    </a:lnTo>
                    <a:lnTo>
                      <a:pt x="2172" y="19666"/>
                    </a:lnTo>
                    <a:lnTo>
                      <a:pt x="2810" y="20560"/>
                    </a:lnTo>
                    <a:lnTo>
                      <a:pt x="3704" y="21454"/>
                    </a:lnTo>
                    <a:lnTo>
                      <a:pt x="4598" y="22348"/>
                    </a:lnTo>
                    <a:lnTo>
                      <a:pt x="5492" y="23114"/>
                    </a:lnTo>
                    <a:lnTo>
                      <a:pt x="6513" y="23625"/>
                    </a:lnTo>
                    <a:lnTo>
                      <a:pt x="7662" y="24263"/>
                    </a:lnTo>
                    <a:lnTo>
                      <a:pt x="8812" y="24646"/>
                    </a:lnTo>
                    <a:lnTo>
                      <a:pt x="10089" y="24902"/>
                    </a:lnTo>
                    <a:lnTo>
                      <a:pt x="11238" y="25157"/>
                    </a:lnTo>
                    <a:lnTo>
                      <a:pt x="13920" y="25157"/>
                    </a:lnTo>
                    <a:lnTo>
                      <a:pt x="15069" y="24902"/>
                    </a:lnTo>
                    <a:lnTo>
                      <a:pt x="16346" y="24646"/>
                    </a:lnTo>
                    <a:lnTo>
                      <a:pt x="17495" y="24263"/>
                    </a:lnTo>
                    <a:lnTo>
                      <a:pt x="18644" y="23625"/>
                    </a:lnTo>
                    <a:lnTo>
                      <a:pt x="19666" y="23114"/>
                    </a:lnTo>
                    <a:lnTo>
                      <a:pt x="20560" y="22348"/>
                    </a:lnTo>
                    <a:lnTo>
                      <a:pt x="21454" y="21454"/>
                    </a:lnTo>
                    <a:lnTo>
                      <a:pt x="22348" y="20560"/>
                    </a:lnTo>
                    <a:lnTo>
                      <a:pt x="22986" y="19666"/>
                    </a:lnTo>
                    <a:lnTo>
                      <a:pt x="23625" y="18644"/>
                    </a:lnTo>
                    <a:lnTo>
                      <a:pt x="24135" y="17495"/>
                    </a:lnTo>
                    <a:lnTo>
                      <a:pt x="24646" y="16346"/>
                    </a:lnTo>
                    <a:lnTo>
                      <a:pt x="24901" y="15069"/>
                    </a:lnTo>
                    <a:lnTo>
                      <a:pt x="25157" y="13920"/>
                    </a:lnTo>
                    <a:lnTo>
                      <a:pt x="25157" y="12643"/>
                    </a:lnTo>
                    <a:lnTo>
                      <a:pt x="25157" y="11238"/>
                    </a:lnTo>
                    <a:lnTo>
                      <a:pt x="24901" y="10089"/>
                    </a:lnTo>
                    <a:lnTo>
                      <a:pt x="24646" y="8812"/>
                    </a:lnTo>
                    <a:lnTo>
                      <a:pt x="24135" y="7662"/>
                    </a:lnTo>
                    <a:lnTo>
                      <a:pt x="23625" y="6513"/>
                    </a:lnTo>
                    <a:lnTo>
                      <a:pt x="22986" y="5492"/>
                    </a:lnTo>
                    <a:lnTo>
                      <a:pt x="22348" y="4598"/>
                    </a:lnTo>
                    <a:lnTo>
                      <a:pt x="21454" y="3704"/>
                    </a:lnTo>
                    <a:lnTo>
                      <a:pt x="20560" y="2810"/>
                    </a:lnTo>
                    <a:lnTo>
                      <a:pt x="19666" y="2172"/>
                    </a:lnTo>
                    <a:lnTo>
                      <a:pt x="18644" y="1533"/>
                    </a:lnTo>
                    <a:lnTo>
                      <a:pt x="17495" y="1022"/>
                    </a:lnTo>
                    <a:lnTo>
                      <a:pt x="16346" y="511"/>
                    </a:lnTo>
                    <a:lnTo>
                      <a:pt x="15069" y="256"/>
                    </a:lnTo>
                    <a:lnTo>
                      <a:pt x="1392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7" name="Google Shape;2217;p177"/>
              <p:cNvSpPr txBox="1"/>
              <p:nvPr/>
            </p:nvSpPr>
            <p:spPr>
              <a:xfrm>
                <a:off x="7047975" y="4772250"/>
                <a:ext cx="971700" cy="348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1800">
                    <a:solidFill>
                      <a:srgbClr val="EBCA37"/>
                    </a:solidFill>
                    <a:latin typeface="Fira Sans Extra Condensed Medium"/>
                    <a:ea typeface="Fira Sans Extra Condensed Medium"/>
                    <a:cs typeface="Fira Sans Extra Condensed Medium"/>
                    <a:sym typeface="Fira Sans Extra Condensed Medium"/>
                  </a:rPr>
                  <a:t>C</a:t>
                </a:r>
                <a:r>
                  <a:rPr lang="en" sz="1600">
                    <a:solidFill>
                      <a:srgbClr val="666666"/>
                    </a:solidFill>
                    <a:latin typeface="Fira Sans Extra Condensed Medium"/>
                    <a:ea typeface="Fira Sans Extra Condensed Medium"/>
                    <a:cs typeface="Fira Sans Extra Condensed Medium"/>
                    <a:sym typeface="Fira Sans Extra Condensed Medium"/>
                  </a:rPr>
                  <a:t>onveyor  </a:t>
                </a:r>
                <a:endParaRPr sz="1600">
                  <a:solidFill>
                    <a:srgbClr val="666666"/>
                  </a:solidFill>
                  <a:latin typeface="Fira Sans Extra Condensed Medium"/>
                  <a:ea typeface="Fira Sans Extra Condensed Medium"/>
                  <a:cs typeface="Fira Sans Extra Condensed Medium"/>
                  <a:sym typeface="Fira Sans Extra Condensed Medium"/>
                </a:endParaRPr>
              </a:p>
            </p:txBody>
          </p:sp>
        </p:grpSp>
        <p:pic>
          <p:nvPicPr>
            <p:cNvPr id="2218" name="Google Shape;2218;p177"/>
            <p:cNvPicPr preferRelativeResize="0"/>
            <p:nvPr/>
          </p:nvPicPr>
          <p:blipFill rotWithShape="1">
            <a:blip r:embed="rId9">
              <a:alphaModFix/>
            </a:blip>
            <a:srcRect l="5059" t="43777" r="2098" b="30572"/>
            <a:stretch/>
          </p:blipFill>
          <p:spPr>
            <a:xfrm>
              <a:off x="6860850" y="4153025"/>
              <a:ext cx="1360996" cy="348600"/>
            </a:xfrm>
            <a:prstGeom prst="rect">
              <a:avLst/>
            </a:prstGeom>
            <a:noFill/>
            <a:ln>
              <a:noFill/>
            </a:ln>
          </p:spPr>
        </p:pic>
      </p:grpSp>
      <p:sp>
        <p:nvSpPr>
          <p:cNvPr id="2219" name="Google Shape;2219;p17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19</a:t>
            </a:fld>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0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9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19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20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2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373"/>
        <p:cNvGrpSpPr/>
        <p:nvPr/>
      </p:nvGrpSpPr>
      <p:grpSpPr>
        <a:xfrm>
          <a:off x="0" y="0"/>
          <a:ext cx="0" cy="0"/>
          <a:chOff x="0" y="0"/>
          <a:chExt cx="0" cy="0"/>
        </a:xfrm>
      </p:grpSpPr>
      <p:sp>
        <p:nvSpPr>
          <p:cNvPr id="1374" name="Google Shape;1374;p160"/>
          <p:cNvSpPr/>
          <p:nvPr/>
        </p:nvSpPr>
        <p:spPr>
          <a:xfrm>
            <a:off x="7536875" y="3758200"/>
            <a:ext cx="3342300" cy="3342300"/>
          </a:xfrm>
          <a:prstGeom prst="ellipse">
            <a:avLst/>
          </a:prstGeom>
          <a:solidFill>
            <a:schemeClr val="accent6"/>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b="1">
              <a:solidFill>
                <a:srgbClr val="191919"/>
              </a:solidFill>
              <a:latin typeface="Anaheim"/>
              <a:ea typeface="Anaheim"/>
              <a:cs typeface="Anaheim"/>
              <a:sym typeface="Anaheim"/>
            </a:endParaRPr>
          </a:p>
        </p:txBody>
      </p:sp>
      <p:sp>
        <p:nvSpPr>
          <p:cNvPr id="1375" name="Google Shape;1375;p160"/>
          <p:cNvSpPr/>
          <p:nvPr/>
        </p:nvSpPr>
        <p:spPr>
          <a:xfrm>
            <a:off x="8072663" y="4294000"/>
            <a:ext cx="2270700" cy="227070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6" name="Google Shape;1376;p160"/>
          <p:cNvSpPr txBox="1"/>
          <p:nvPr/>
        </p:nvSpPr>
        <p:spPr>
          <a:xfrm>
            <a:off x="6870900" y="3809650"/>
            <a:ext cx="2388000" cy="1162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sz="1600" b="1">
                <a:solidFill>
                  <a:srgbClr val="191919"/>
                </a:solidFill>
                <a:latin typeface="Anaheim"/>
                <a:ea typeface="Anaheim"/>
                <a:cs typeface="Anaheim"/>
                <a:sym typeface="Anaheim"/>
              </a:rPr>
              <a:t>Supervisor:</a:t>
            </a:r>
            <a:br>
              <a:rPr lang="en" sz="500">
                <a:solidFill>
                  <a:srgbClr val="191919"/>
                </a:solidFill>
                <a:latin typeface="Anaheim"/>
                <a:ea typeface="Anaheim"/>
                <a:cs typeface="Anaheim"/>
                <a:sym typeface="Anaheim"/>
              </a:rPr>
            </a:br>
            <a:r>
              <a:rPr lang="en">
                <a:solidFill>
                  <a:srgbClr val="191919"/>
                </a:solidFill>
                <a:latin typeface="Anaheim"/>
                <a:ea typeface="Anaheim"/>
                <a:cs typeface="Anaheim"/>
                <a:sym typeface="Anaheim"/>
              </a:rPr>
              <a:t>Dr.-Ing. Mohammad Abuabiah</a:t>
            </a:r>
            <a:endParaRPr sz="1300">
              <a:solidFill>
                <a:srgbClr val="191919"/>
              </a:solidFill>
              <a:latin typeface="Anaheim"/>
              <a:ea typeface="Anaheim"/>
              <a:cs typeface="Anaheim"/>
              <a:sym typeface="Anaheim"/>
            </a:endParaRPr>
          </a:p>
        </p:txBody>
      </p:sp>
      <p:pic>
        <p:nvPicPr>
          <p:cNvPr id="1377" name="Google Shape;1377;p160"/>
          <p:cNvPicPr preferRelativeResize="0"/>
          <p:nvPr/>
        </p:nvPicPr>
        <p:blipFill>
          <a:blip r:embed="rId3">
            <a:alphaModFix/>
          </a:blip>
          <a:stretch>
            <a:fillRect/>
          </a:stretch>
        </p:blipFill>
        <p:spPr>
          <a:xfrm>
            <a:off x="5699725" y="477787"/>
            <a:ext cx="1840350" cy="1840390"/>
          </a:xfrm>
          <a:prstGeom prst="rect">
            <a:avLst/>
          </a:prstGeom>
          <a:noFill/>
          <a:ln>
            <a:noFill/>
          </a:ln>
        </p:spPr>
      </p:pic>
      <p:pic>
        <p:nvPicPr>
          <p:cNvPr id="1378" name="Google Shape;1378;p160"/>
          <p:cNvPicPr preferRelativeResize="0"/>
          <p:nvPr/>
        </p:nvPicPr>
        <p:blipFill rotWithShape="1">
          <a:blip r:embed="rId4">
            <a:alphaModFix/>
          </a:blip>
          <a:srcRect r="7638" b="31968"/>
          <a:stretch/>
        </p:blipFill>
        <p:spPr>
          <a:xfrm>
            <a:off x="1372963" y="533525"/>
            <a:ext cx="1899819" cy="1840399"/>
          </a:xfrm>
          <a:prstGeom prst="rect">
            <a:avLst/>
          </a:prstGeom>
          <a:noFill/>
          <a:ln>
            <a:noFill/>
          </a:ln>
        </p:spPr>
      </p:pic>
      <p:sp>
        <p:nvSpPr>
          <p:cNvPr id="1379" name="Google Shape;1379;p160"/>
          <p:cNvSpPr txBox="1"/>
          <p:nvPr/>
        </p:nvSpPr>
        <p:spPr>
          <a:xfrm>
            <a:off x="4569850" y="2371650"/>
            <a:ext cx="4100100" cy="738900"/>
          </a:xfrm>
          <a:prstGeom prst="rect">
            <a:avLst/>
          </a:prstGeom>
          <a:noFill/>
          <a:ln>
            <a:noFill/>
          </a:ln>
        </p:spPr>
        <p:txBody>
          <a:bodyPr spcFirstLastPara="1" wrap="square" lIns="91425" tIns="91425" rIns="91425" bIns="91425" anchor="t" anchorCtr="0">
            <a:spAutoFit/>
          </a:bodyPr>
          <a:lstStyle/>
          <a:p>
            <a:pPr marL="25400" lvl="0" indent="0" algn="ctr" rtl="0">
              <a:lnSpc>
                <a:spcPct val="100000"/>
              </a:lnSpc>
              <a:spcBef>
                <a:spcPts val="0"/>
              </a:spcBef>
              <a:spcAft>
                <a:spcPts val="1000"/>
              </a:spcAft>
              <a:buNone/>
            </a:pPr>
            <a:r>
              <a:rPr lang="en" sz="1200" b="1">
                <a:solidFill>
                  <a:srgbClr val="191919"/>
                </a:solidFill>
                <a:latin typeface="Anaheim"/>
                <a:ea typeface="Anaheim"/>
                <a:cs typeface="Anaheim"/>
                <a:sym typeface="Anaheim"/>
              </a:rPr>
              <a:t>An-Najah National University</a:t>
            </a:r>
            <a:br>
              <a:rPr lang="en" sz="1200" b="1">
                <a:solidFill>
                  <a:srgbClr val="191919"/>
                </a:solidFill>
                <a:latin typeface="Anaheim"/>
                <a:ea typeface="Anaheim"/>
                <a:cs typeface="Anaheim"/>
                <a:sym typeface="Anaheim"/>
              </a:rPr>
            </a:br>
            <a:r>
              <a:rPr lang="en" sz="1200" b="1">
                <a:solidFill>
                  <a:srgbClr val="191919"/>
                </a:solidFill>
                <a:latin typeface="Anaheim"/>
                <a:ea typeface="Anaheim"/>
                <a:cs typeface="Anaheim"/>
                <a:sym typeface="Anaheim"/>
              </a:rPr>
              <a:t>Faculty of Engineering &amp; Information Technology</a:t>
            </a:r>
            <a:br>
              <a:rPr lang="en" sz="1200" b="1">
                <a:solidFill>
                  <a:srgbClr val="191919"/>
                </a:solidFill>
                <a:latin typeface="Anaheim"/>
                <a:ea typeface="Anaheim"/>
                <a:cs typeface="Anaheim"/>
                <a:sym typeface="Anaheim"/>
              </a:rPr>
            </a:br>
            <a:r>
              <a:rPr lang="en" sz="1200" b="1">
                <a:solidFill>
                  <a:srgbClr val="191919"/>
                </a:solidFill>
                <a:latin typeface="Anaheim"/>
                <a:ea typeface="Anaheim"/>
                <a:cs typeface="Anaheim"/>
                <a:sym typeface="Anaheim"/>
              </a:rPr>
              <a:t>Industrial and Mechanical Department</a:t>
            </a:r>
            <a:endParaRPr sz="1200" b="1">
              <a:solidFill>
                <a:srgbClr val="191919"/>
              </a:solidFill>
              <a:latin typeface="Anaheim"/>
              <a:ea typeface="Anaheim"/>
              <a:cs typeface="Anaheim"/>
              <a:sym typeface="Anaheim"/>
            </a:endParaRPr>
          </a:p>
        </p:txBody>
      </p:sp>
      <p:cxnSp>
        <p:nvCxnSpPr>
          <p:cNvPr id="1380" name="Google Shape;1380;p160"/>
          <p:cNvCxnSpPr/>
          <p:nvPr/>
        </p:nvCxnSpPr>
        <p:spPr>
          <a:xfrm>
            <a:off x="4429100" y="258850"/>
            <a:ext cx="0" cy="2940000"/>
          </a:xfrm>
          <a:prstGeom prst="straightConnector1">
            <a:avLst/>
          </a:prstGeom>
          <a:noFill/>
          <a:ln w="9525" cap="flat" cmpd="sng">
            <a:solidFill>
              <a:srgbClr val="B7B7B7"/>
            </a:solidFill>
            <a:prstDash val="solid"/>
            <a:round/>
            <a:headEnd type="none" w="med" len="med"/>
            <a:tailEnd type="none" w="med" len="med"/>
          </a:ln>
        </p:spPr>
      </p:cxnSp>
      <p:sp>
        <p:nvSpPr>
          <p:cNvPr id="1381" name="Google Shape;1381;p160"/>
          <p:cNvSpPr txBox="1"/>
          <p:nvPr/>
        </p:nvSpPr>
        <p:spPr>
          <a:xfrm>
            <a:off x="2757950" y="3219550"/>
            <a:ext cx="3342300" cy="569400"/>
          </a:xfrm>
          <a:prstGeom prst="rect">
            <a:avLst/>
          </a:prstGeom>
          <a:noFill/>
          <a:ln>
            <a:noFill/>
          </a:ln>
        </p:spPr>
        <p:txBody>
          <a:bodyPr spcFirstLastPara="1" wrap="square" lIns="91425" tIns="91425" rIns="91425" bIns="91425" anchor="t" anchorCtr="0">
            <a:spAutoFit/>
          </a:bodyPr>
          <a:lstStyle/>
          <a:p>
            <a:pPr marL="25400" lvl="0" indent="0" algn="ctr" rtl="0">
              <a:lnSpc>
                <a:spcPct val="115000"/>
              </a:lnSpc>
              <a:spcBef>
                <a:spcPts val="0"/>
              </a:spcBef>
              <a:spcAft>
                <a:spcPts val="1000"/>
              </a:spcAft>
              <a:buNone/>
            </a:pPr>
            <a:r>
              <a:rPr lang="en" sz="2500" b="1">
                <a:solidFill>
                  <a:srgbClr val="191919"/>
                </a:solidFill>
                <a:latin typeface="Anaheim"/>
                <a:ea typeface="Anaheim"/>
                <a:cs typeface="Anaheim"/>
                <a:sym typeface="Anaheim"/>
              </a:rPr>
              <a:t>Graduation Project -2-</a:t>
            </a:r>
            <a:endParaRPr sz="2700" b="1">
              <a:latin typeface="Roboto"/>
              <a:ea typeface="Roboto"/>
              <a:cs typeface="Roboto"/>
              <a:sym typeface="Roboto"/>
            </a:endParaRPr>
          </a:p>
        </p:txBody>
      </p:sp>
      <p:sp>
        <p:nvSpPr>
          <p:cNvPr id="1382" name="Google Shape;1382;p160"/>
          <p:cNvSpPr/>
          <p:nvPr/>
        </p:nvSpPr>
        <p:spPr>
          <a:xfrm rot="-765201">
            <a:off x="-2371419" y="271887"/>
            <a:ext cx="2872876" cy="2800897"/>
          </a:xfrm>
          <a:prstGeom prst="star7">
            <a:avLst>
              <a:gd name="adj" fmla="val 44820"/>
              <a:gd name="hf" fmla="val 102572"/>
              <a:gd name="vf" fmla="val 105210"/>
            </a:avLst>
          </a:prstGeom>
          <a:solidFill>
            <a:schemeClr val="accent6"/>
          </a:solidFill>
          <a:ln w="952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3" name="Google Shape;1383;p160"/>
          <p:cNvSpPr txBox="1"/>
          <p:nvPr/>
        </p:nvSpPr>
        <p:spPr>
          <a:xfrm>
            <a:off x="1161159" y="2090650"/>
            <a:ext cx="2388000" cy="1139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4500" b="1">
                <a:solidFill>
                  <a:srgbClr val="191919"/>
                </a:solidFill>
                <a:latin typeface="Anaheim"/>
                <a:ea typeface="Anaheim"/>
                <a:cs typeface="Anaheim"/>
                <a:sym typeface="Anaheim"/>
              </a:rPr>
              <a:t>RevPack</a:t>
            </a:r>
            <a:br>
              <a:rPr lang="en">
                <a:latin typeface="Roboto"/>
                <a:ea typeface="Roboto"/>
                <a:cs typeface="Roboto"/>
                <a:sym typeface="Roboto"/>
              </a:rPr>
            </a:br>
            <a:r>
              <a:rPr lang="en" sz="1700">
                <a:solidFill>
                  <a:srgbClr val="191919"/>
                </a:solidFill>
                <a:latin typeface="Anaheim"/>
                <a:ea typeface="Anaheim"/>
                <a:cs typeface="Anaheim"/>
                <a:sym typeface="Anaheim"/>
              </a:rPr>
              <a:t>A novel way of mixing</a:t>
            </a:r>
            <a:endParaRPr sz="1600">
              <a:latin typeface="Roboto"/>
              <a:ea typeface="Roboto"/>
              <a:cs typeface="Roboto"/>
              <a:sym typeface="Roboto"/>
            </a:endParaRPr>
          </a:p>
        </p:txBody>
      </p:sp>
      <p:sp>
        <p:nvSpPr>
          <p:cNvPr id="1384" name="Google Shape;1384;p160"/>
          <p:cNvSpPr txBox="1"/>
          <p:nvPr/>
        </p:nvSpPr>
        <p:spPr>
          <a:xfrm>
            <a:off x="119700" y="3809650"/>
            <a:ext cx="2112600" cy="1162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1600" b="1">
                <a:solidFill>
                  <a:srgbClr val="191919"/>
                </a:solidFill>
                <a:latin typeface="Anaheim"/>
                <a:ea typeface="Anaheim"/>
                <a:cs typeface="Anaheim"/>
                <a:sym typeface="Anaheim"/>
              </a:rPr>
              <a:t>Team members:</a:t>
            </a:r>
            <a:endParaRPr sz="1600" b="1">
              <a:latin typeface="Roboto"/>
              <a:ea typeface="Roboto"/>
              <a:cs typeface="Roboto"/>
              <a:sym typeface="Roboto"/>
            </a:endParaRPr>
          </a:p>
          <a:p>
            <a:pPr marL="0" marR="0" lvl="0" indent="0" algn="l" rtl="0">
              <a:lnSpc>
                <a:spcPct val="115000"/>
              </a:lnSpc>
              <a:spcBef>
                <a:spcPts val="0"/>
              </a:spcBef>
              <a:spcAft>
                <a:spcPts val="0"/>
              </a:spcAft>
              <a:buNone/>
            </a:pPr>
            <a:r>
              <a:rPr lang="en" sz="1500">
                <a:solidFill>
                  <a:srgbClr val="191919"/>
                </a:solidFill>
                <a:latin typeface="Anaheim"/>
                <a:ea typeface="Anaheim"/>
                <a:cs typeface="Anaheim"/>
                <a:sym typeface="Anaheim"/>
              </a:rPr>
              <a:t>Wadah Qartallo</a:t>
            </a:r>
            <a:endParaRPr sz="1500">
              <a:solidFill>
                <a:srgbClr val="191919"/>
              </a:solidFill>
              <a:latin typeface="Anaheim"/>
              <a:ea typeface="Anaheim"/>
              <a:cs typeface="Anaheim"/>
              <a:sym typeface="Anaheim"/>
            </a:endParaRPr>
          </a:p>
          <a:p>
            <a:pPr marL="0" marR="0" lvl="0" indent="0" algn="l" rtl="0">
              <a:lnSpc>
                <a:spcPct val="115000"/>
              </a:lnSpc>
              <a:spcBef>
                <a:spcPts val="0"/>
              </a:spcBef>
              <a:spcAft>
                <a:spcPts val="0"/>
              </a:spcAft>
              <a:buNone/>
            </a:pPr>
            <a:r>
              <a:rPr lang="en" sz="1500">
                <a:solidFill>
                  <a:srgbClr val="191919"/>
                </a:solidFill>
                <a:latin typeface="Anaheim"/>
                <a:ea typeface="Anaheim"/>
                <a:cs typeface="Anaheim"/>
                <a:sym typeface="Anaheim"/>
              </a:rPr>
              <a:t>Montaser Al-Maslamani</a:t>
            </a:r>
            <a:endParaRPr sz="1500">
              <a:solidFill>
                <a:srgbClr val="191919"/>
              </a:solidFill>
              <a:latin typeface="Anaheim"/>
              <a:ea typeface="Anaheim"/>
              <a:cs typeface="Anaheim"/>
              <a:sym typeface="Anaheim"/>
            </a:endParaRPr>
          </a:p>
          <a:p>
            <a:pPr marL="0" marR="0" lvl="0" indent="0" algn="l" rtl="0">
              <a:lnSpc>
                <a:spcPct val="115000"/>
              </a:lnSpc>
              <a:spcBef>
                <a:spcPts val="0"/>
              </a:spcBef>
              <a:spcAft>
                <a:spcPts val="0"/>
              </a:spcAft>
              <a:buNone/>
            </a:pPr>
            <a:r>
              <a:rPr lang="en" sz="1500">
                <a:solidFill>
                  <a:srgbClr val="191919"/>
                </a:solidFill>
                <a:latin typeface="Anaheim"/>
                <a:ea typeface="Anaheim"/>
                <a:cs typeface="Anaheim"/>
                <a:sym typeface="Anaheim"/>
              </a:rPr>
              <a:t>Abdul-Fattah Shehadeh</a:t>
            </a:r>
            <a:endParaRPr sz="1500">
              <a:solidFill>
                <a:srgbClr val="191919"/>
              </a:solidFill>
              <a:latin typeface="Anaheim"/>
              <a:ea typeface="Anaheim"/>
              <a:cs typeface="Anaheim"/>
              <a:sym typeface="Anaheim"/>
            </a:endParaRPr>
          </a:p>
        </p:txBody>
      </p:sp>
      <p:sp>
        <p:nvSpPr>
          <p:cNvPr id="1385" name="Google Shape;1385;p160"/>
          <p:cNvSpPr txBox="1"/>
          <p:nvPr/>
        </p:nvSpPr>
        <p:spPr>
          <a:xfrm>
            <a:off x="2188475" y="3809650"/>
            <a:ext cx="4502700" cy="1262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 b="1">
                <a:latin typeface="Fira Sans Extra Condensed"/>
                <a:ea typeface="Fira Sans Extra Condensed"/>
                <a:cs typeface="Fira Sans Extra Condensed"/>
                <a:sym typeface="Fira Sans Extra Condensed"/>
              </a:rPr>
              <a:t>Rev</a:t>
            </a:r>
            <a:r>
              <a:rPr lang="en">
                <a:latin typeface="Fira Sans Extra Condensed"/>
                <a:ea typeface="Fira Sans Extra Condensed"/>
                <a:cs typeface="Fira Sans Extra Condensed"/>
                <a:sym typeface="Fira Sans Extra Condensed"/>
              </a:rPr>
              <a:t>olutionizing </a:t>
            </a:r>
            <a:r>
              <a:rPr lang="en" b="1">
                <a:latin typeface="Fira Sans Extra Condensed"/>
                <a:ea typeface="Fira Sans Extra Condensed"/>
                <a:cs typeface="Fira Sans Extra Condensed"/>
                <a:sym typeface="Fira Sans Extra Condensed"/>
              </a:rPr>
              <a:t>Pack</a:t>
            </a:r>
            <a:r>
              <a:rPr lang="en">
                <a:latin typeface="Fira Sans Extra Condensed"/>
                <a:ea typeface="Fira Sans Extra Condensed"/>
                <a:cs typeface="Fira Sans Extra Condensed"/>
                <a:sym typeface="Fira Sans Extra Condensed"/>
              </a:rPr>
              <a:t>aging Machine for Identical Mixes within the Packages </a:t>
            </a:r>
            <a:r>
              <a:rPr lang="en">
                <a:solidFill>
                  <a:schemeClr val="dk1"/>
                </a:solidFill>
                <a:latin typeface="Fira Sans Extra Condensed"/>
                <a:ea typeface="Fira Sans Extra Condensed"/>
                <a:cs typeface="Fira Sans Extra Condensed"/>
                <a:sym typeface="Fira Sans Extra Condensed"/>
              </a:rPr>
              <a:t>(RevPack)</a:t>
            </a:r>
            <a:r>
              <a:rPr lang="en">
                <a:latin typeface="Fira Sans Extra Condensed"/>
                <a:ea typeface="Fira Sans Extra Condensed"/>
                <a:cs typeface="Fira Sans Extra Condensed"/>
                <a:sym typeface="Fira Sans Extra Condensed"/>
              </a:rPr>
              <a:t> </a:t>
            </a:r>
            <a:br>
              <a:rPr lang="en">
                <a:latin typeface="Fira Sans Extra Condensed"/>
                <a:ea typeface="Fira Sans Extra Condensed"/>
                <a:cs typeface="Fira Sans Extra Condensed"/>
                <a:sym typeface="Fira Sans Extra Condensed"/>
              </a:rPr>
            </a:br>
            <a:br>
              <a:rPr lang="en" sz="600">
                <a:latin typeface="Fira Sans Extra Condensed"/>
                <a:ea typeface="Fira Sans Extra Condensed"/>
                <a:cs typeface="Fira Sans Extra Condensed"/>
                <a:sym typeface="Fira Sans Extra Condensed"/>
              </a:rPr>
            </a:br>
            <a:r>
              <a:rPr lang="en">
                <a:latin typeface="Fira Sans Extra Condensed"/>
                <a:ea typeface="Fira Sans Extra Condensed"/>
                <a:cs typeface="Fira Sans Extra Condensed"/>
                <a:sym typeface="Fira Sans Extra Condensed"/>
              </a:rPr>
              <a:t>Case-of-Study for Ezz Al-Maslamani Co.</a:t>
            </a:r>
            <a:endParaRPr>
              <a:latin typeface="Fira Sans Extra Condensed"/>
              <a:ea typeface="Fira Sans Extra Condensed"/>
              <a:cs typeface="Fira Sans Extra Condensed"/>
              <a:sym typeface="Fira Sans Extra Condensed"/>
            </a:endParaRPr>
          </a:p>
          <a:p>
            <a:pPr marL="0" lvl="0" indent="0" algn="ctr" rtl="0">
              <a:spcBef>
                <a:spcPts val="0"/>
              </a:spcBef>
              <a:spcAft>
                <a:spcPts val="0"/>
              </a:spcAft>
              <a:buClr>
                <a:schemeClr val="dk1"/>
              </a:buClr>
              <a:buSzPts val="1100"/>
              <a:buFont typeface="Arial"/>
              <a:buNone/>
            </a:pPr>
            <a:endParaRPr>
              <a:latin typeface="Fira Sans Extra Condensed"/>
              <a:ea typeface="Fira Sans Extra Condensed"/>
              <a:cs typeface="Fira Sans Extra Condensed"/>
              <a:sym typeface="Fira Sans Extra Condensed"/>
            </a:endParaRPr>
          </a:p>
          <a:p>
            <a:pPr marL="0" lvl="0" indent="0" algn="l" rtl="0">
              <a:spcBef>
                <a:spcPts val="0"/>
              </a:spcBef>
              <a:spcAft>
                <a:spcPts val="0"/>
              </a:spcAft>
              <a:buNone/>
            </a:pPr>
            <a:endParaRPr>
              <a:latin typeface="Fira Sans Extra Condensed"/>
              <a:ea typeface="Fira Sans Extra Condensed"/>
              <a:cs typeface="Fira Sans Extra Condensed"/>
              <a:sym typeface="Fira Sans Extra Condensed"/>
            </a:endParaRPr>
          </a:p>
        </p:txBody>
      </p:sp>
      <p:sp>
        <p:nvSpPr>
          <p:cNvPr id="1386" name="Google Shape;1386;p160"/>
          <p:cNvSpPr txBox="1"/>
          <p:nvPr/>
        </p:nvSpPr>
        <p:spPr>
          <a:xfrm>
            <a:off x="4020642" y="4707650"/>
            <a:ext cx="8169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latin typeface="Fira Sans Extra Condensed Light"/>
                <a:ea typeface="Fira Sans Extra Condensed Light"/>
                <a:cs typeface="Fira Sans Extra Condensed Light"/>
                <a:sym typeface="Fira Sans Extra Condensed Light"/>
              </a:rPr>
              <a:t>7/6/2023</a:t>
            </a:r>
            <a:endParaRPr>
              <a:latin typeface="Fira Sans Extra Condensed Light"/>
              <a:ea typeface="Fira Sans Extra Condensed Light"/>
              <a:cs typeface="Fira Sans Extra Condensed Light"/>
              <a:sym typeface="Fira Sans Extra Condensed Light"/>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223"/>
        <p:cNvGrpSpPr/>
        <p:nvPr/>
      </p:nvGrpSpPr>
      <p:grpSpPr>
        <a:xfrm>
          <a:off x="0" y="0"/>
          <a:ext cx="0" cy="0"/>
          <a:chOff x="0" y="0"/>
          <a:chExt cx="0" cy="0"/>
        </a:xfrm>
      </p:grpSpPr>
      <p:sp>
        <p:nvSpPr>
          <p:cNvPr id="2224" name="Google Shape;2224;p178"/>
          <p:cNvSpPr txBox="1">
            <a:spLocks noGrp="1"/>
          </p:cNvSpPr>
          <p:nvPr>
            <p:ph type="ctrTitle" idx="4294967295"/>
          </p:nvPr>
        </p:nvSpPr>
        <p:spPr>
          <a:xfrm>
            <a:off x="679625" y="187075"/>
            <a:ext cx="2537400" cy="448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500" b="0">
                <a:solidFill>
                  <a:srgbClr val="1279CD"/>
                </a:solidFill>
                <a:latin typeface="Fira Sans Extra Condensed ExtraBold"/>
                <a:ea typeface="Fira Sans Extra Condensed ExtraBold"/>
                <a:cs typeface="Fira Sans Extra Condensed ExtraBold"/>
                <a:sym typeface="Fira Sans Extra Condensed ExtraBold"/>
              </a:rPr>
              <a:t>Control Hardware</a:t>
            </a:r>
            <a:endParaRPr>
              <a:solidFill>
                <a:srgbClr val="1279CD"/>
              </a:solidFill>
            </a:endParaRPr>
          </a:p>
        </p:txBody>
      </p:sp>
      <p:cxnSp>
        <p:nvCxnSpPr>
          <p:cNvPr id="2225" name="Google Shape;2225;p178"/>
          <p:cNvCxnSpPr/>
          <p:nvPr/>
        </p:nvCxnSpPr>
        <p:spPr>
          <a:xfrm>
            <a:off x="3018150" y="1390850"/>
            <a:ext cx="0" cy="2725200"/>
          </a:xfrm>
          <a:prstGeom prst="straightConnector1">
            <a:avLst/>
          </a:prstGeom>
          <a:noFill/>
          <a:ln w="19050" cap="flat" cmpd="sng">
            <a:solidFill>
              <a:srgbClr val="87A2C9"/>
            </a:solidFill>
            <a:prstDash val="solid"/>
            <a:round/>
            <a:headEnd type="none" w="med" len="med"/>
            <a:tailEnd type="none" w="med" len="med"/>
          </a:ln>
        </p:spPr>
      </p:cxnSp>
      <p:cxnSp>
        <p:nvCxnSpPr>
          <p:cNvPr id="2226" name="Google Shape;2226;p178"/>
          <p:cNvCxnSpPr/>
          <p:nvPr/>
        </p:nvCxnSpPr>
        <p:spPr>
          <a:xfrm>
            <a:off x="5983000" y="1378250"/>
            <a:ext cx="0" cy="2737800"/>
          </a:xfrm>
          <a:prstGeom prst="straightConnector1">
            <a:avLst/>
          </a:prstGeom>
          <a:noFill/>
          <a:ln w="19050" cap="flat" cmpd="sng">
            <a:solidFill>
              <a:schemeClr val="accent5"/>
            </a:solidFill>
            <a:prstDash val="solid"/>
            <a:round/>
            <a:headEnd type="none" w="med" len="med"/>
            <a:tailEnd type="none" w="med" len="med"/>
          </a:ln>
        </p:spPr>
      </p:cxnSp>
      <p:pic>
        <p:nvPicPr>
          <p:cNvPr id="2227" name="Google Shape;2227;p178"/>
          <p:cNvPicPr preferRelativeResize="0"/>
          <p:nvPr/>
        </p:nvPicPr>
        <p:blipFill rotWithShape="1">
          <a:blip r:embed="rId3">
            <a:alphaModFix/>
          </a:blip>
          <a:srcRect l="28766" t="13271" r="26418" b="14992"/>
          <a:stretch/>
        </p:blipFill>
        <p:spPr>
          <a:xfrm>
            <a:off x="563800" y="2891987"/>
            <a:ext cx="1890524" cy="1704000"/>
          </a:xfrm>
          <a:prstGeom prst="rect">
            <a:avLst/>
          </a:prstGeom>
          <a:noFill/>
          <a:ln>
            <a:noFill/>
          </a:ln>
        </p:spPr>
      </p:pic>
      <p:pic>
        <p:nvPicPr>
          <p:cNvPr id="2228" name="Google Shape;2228;p178"/>
          <p:cNvPicPr preferRelativeResize="0"/>
          <p:nvPr/>
        </p:nvPicPr>
        <p:blipFill rotWithShape="1">
          <a:blip r:embed="rId4">
            <a:alphaModFix/>
          </a:blip>
          <a:srcRect l="3144" t="3648" r="3003" b="3759"/>
          <a:stretch/>
        </p:blipFill>
        <p:spPr>
          <a:xfrm>
            <a:off x="3632787" y="2891967"/>
            <a:ext cx="1646175" cy="1627441"/>
          </a:xfrm>
          <a:prstGeom prst="rect">
            <a:avLst/>
          </a:prstGeom>
          <a:noFill/>
          <a:ln>
            <a:noFill/>
          </a:ln>
        </p:spPr>
      </p:pic>
      <p:sp>
        <p:nvSpPr>
          <p:cNvPr id="2229" name="Google Shape;2229;p178"/>
          <p:cNvSpPr txBox="1"/>
          <p:nvPr/>
        </p:nvSpPr>
        <p:spPr>
          <a:xfrm>
            <a:off x="859900" y="1249200"/>
            <a:ext cx="2114400" cy="354600"/>
          </a:xfrm>
          <a:prstGeom prst="rect">
            <a:avLst/>
          </a:prstGeom>
          <a:noFill/>
          <a:ln>
            <a:noFill/>
          </a:ln>
        </p:spPr>
        <p:txBody>
          <a:bodyPr spcFirstLastPara="1" wrap="square" lIns="91425" tIns="91425" rIns="91425" bIns="91425" anchor="ctr" anchorCtr="0">
            <a:noAutofit/>
          </a:bodyPr>
          <a:lstStyle/>
          <a:p>
            <a:pPr marL="0" lvl="0" indent="457200" algn="r" rtl="0">
              <a:spcBef>
                <a:spcPts val="0"/>
              </a:spcBef>
              <a:spcAft>
                <a:spcPts val="0"/>
              </a:spcAft>
              <a:buNone/>
            </a:pPr>
            <a:r>
              <a:rPr lang="en" sz="1800" b="1">
                <a:solidFill>
                  <a:srgbClr val="87A2C9"/>
                </a:solidFill>
                <a:latin typeface="Fira Sans"/>
                <a:ea typeface="Fira Sans"/>
                <a:cs typeface="Fira Sans"/>
                <a:sym typeface="Fira Sans"/>
              </a:rPr>
              <a:t>Motors</a:t>
            </a:r>
            <a:endParaRPr sz="1800" b="1">
              <a:solidFill>
                <a:srgbClr val="87A2C9"/>
              </a:solidFill>
              <a:latin typeface="Fira Sans"/>
              <a:ea typeface="Fira Sans"/>
              <a:cs typeface="Fira Sans"/>
              <a:sym typeface="Fira Sans"/>
            </a:endParaRPr>
          </a:p>
        </p:txBody>
      </p:sp>
      <p:sp>
        <p:nvSpPr>
          <p:cNvPr id="2230" name="Google Shape;2230;p178"/>
          <p:cNvSpPr/>
          <p:nvPr/>
        </p:nvSpPr>
        <p:spPr>
          <a:xfrm>
            <a:off x="511450" y="919653"/>
            <a:ext cx="659100" cy="659100"/>
          </a:xfrm>
          <a:prstGeom prst="ellipse">
            <a:avLst/>
          </a:prstGeom>
          <a:solidFill>
            <a:srgbClr val="87A2C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1" name="Google Shape;2231;p178"/>
          <p:cNvSpPr txBox="1"/>
          <p:nvPr/>
        </p:nvSpPr>
        <p:spPr>
          <a:xfrm>
            <a:off x="221125" y="1664425"/>
            <a:ext cx="2747400" cy="1169700"/>
          </a:xfrm>
          <a:prstGeom prst="rect">
            <a:avLst/>
          </a:prstGeom>
          <a:noFill/>
          <a:ln>
            <a:noFill/>
          </a:ln>
        </p:spPr>
        <p:txBody>
          <a:bodyPr spcFirstLastPara="1" wrap="square" lIns="91425" tIns="91425" rIns="91425" bIns="91425" anchor="t" anchorCtr="0">
            <a:spAutoFit/>
          </a:bodyPr>
          <a:lstStyle/>
          <a:p>
            <a:pPr marL="457200" lvl="0" indent="0" algn="r" rtl="0">
              <a:spcBef>
                <a:spcPts val="0"/>
              </a:spcBef>
              <a:spcAft>
                <a:spcPts val="0"/>
              </a:spcAft>
              <a:buNone/>
            </a:pPr>
            <a:r>
              <a:rPr lang="en" sz="1700" b="1">
                <a:solidFill>
                  <a:schemeClr val="dk1"/>
                </a:solidFill>
                <a:latin typeface="Anaheim"/>
                <a:ea typeface="Anaheim"/>
                <a:cs typeface="Anaheim"/>
                <a:sym typeface="Anaheim"/>
              </a:rPr>
              <a:t>Type: </a:t>
            </a:r>
            <a:r>
              <a:rPr lang="en" sz="1700">
                <a:solidFill>
                  <a:schemeClr val="dk1"/>
                </a:solidFill>
                <a:latin typeface="Anaheim"/>
                <a:ea typeface="Anaheim"/>
                <a:cs typeface="Anaheim"/>
                <a:sym typeface="Anaheim"/>
              </a:rPr>
              <a:t>3- Phase Motor</a:t>
            </a:r>
            <a:br>
              <a:rPr lang="en" sz="1700" b="1">
                <a:solidFill>
                  <a:schemeClr val="dk1"/>
                </a:solidFill>
                <a:latin typeface="Anaheim"/>
                <a:ea typeface="Anaheim"/>
                <a:cs typeface="Anaheim"/>
                <a:sym typeface="Anaheim"/>
              </a:rPr>
            </a:br>
            <a:r>
              <a:rPr lang="en" sz="1700" b="1">
                <a:solidFill>
                  <a:schemeClr val="dk1"/>
                </a:solidFill>
                <a:latin typeface="Anaheim"/>
                <a:ea typeface="Anaheim"/>
                <a:cs typeface="Anaheim"/>
                <a:sym typeface="Anaheim"/>
              </a:rPr>
              <a:t>HorsePower:</a:t>
            </a:r>
            <a:r>
              <a:rPr lang="en" sz="800" b="1">
                <a:solidFill>
                  <a:schemeClr val="dk1"/>
                </a:solidFill>
                <a:latin typeface="Anaheim"/>
                <a:ea typeface="Anaheim"/>
                <a:cs typeface="Anaheim"/>
                <a:sym typeface="Anaheim"/>
              </a:rPr>
              <a:t> </a:t>
            </a:r>
            <a:r>
              <a:rPr lang="en" sz="1700">
                <a:solidFill>
                  <a:schemeClr val="dk1"/>
                </a:solidFill>
                <a:latin typeface="Anaheim"/>
                <a:ea typeface="Anaheim"/>
                <a:cs typeface="Anaheim"/>
                <a:sym typeface="Anaheim"/>
              </a:rPr>
              <a:t>⅛-½</a:t>
            </a:r>
            <a:r>
              <a:rPr lang="en" sz="800">
                <a:solidFill>
                  <a:schemeClr val="dk1"/>
                </a:solidFill>
                <a:latin typeface="Anaheim"/>
                <a:ea typeface="Anaheim"/>
                <a:cs typeface="Anaheim"/>
                <a:sym typeface="Anaheim"/>
              </a:rPr>
              <a:t> </a:t>
            </a:r>
            <a:r>
              <a:rPr lang="en" sz="1500">
                <a:solidFill>
                  <a:schemeClr val="dk1"/>
                </a:solidFill>
                <a:latin typeface="Anaheim"/>
                <a:ea typeface="Anaheim"/>
                <a:cs typeface="Anaheim"/>
                <a:sym typeface="Anaheim"/>
              </a:rPr>
              <a:t>HP</a:t>
            </a:r>
            <a:endParaRPr sz="1500">
              <a:solidFill>
                <a:schemeClr val="dk1"/>
              </a:solidFill>
              <a:latin typeface="Anaheim"/>
              <a:ea typeface="Anaheim"/>
              <a:cs typeface="Anaheim"/>
              <a:sym typeface="Anaheim"/>
            </a:endParaRPr>
          </a:p>
          <a:p>
            <a:pPr marL="457200" lvl="0" indent="0" algn="r" rtl="0">
              <a:spcBef>
                <a:spcPts val="0"/>
              </a:spcBef>
              <a:spcAft>
                <a:spcPts val="0"/>
              </a:spcAft>
              <a:buNone/>
            </a:pPr>
            <a:r>
              <a:rPr lang="en" sz="1700" b="1">
                <a:solidFill>
                  <a:schemeClr val="dk1"/>
                </a:solidFill>
                <a:latin typeface="Anaheim"/>
                <a:ea typeface="Anaheim"/>
                <a:cs typeface="Anaheim"/>
                <a:sym typeface="Anaheim"/>
              </a:rPr>
              <a:t> Speed: </a:t>
            </a:r>
            <a:r>
              <a:rPr lang="en" sz="1700">
                <a:solidFill>
                  <a:schemeClr val="dk1"/>
                </a:solidFill>
                <a:latin typeface="Anaheim"/>
                <a:ea typeface="Anaheim"/>
                <a:cs typeface="Anaheim"/>
                <a:sym typeface="Anaheim"/>
              </a:rPr>
              <a:t>1400 </a:t>
            </a:r>
            <a:r>
              <a:rPr lang="en" sz="1500">
                <a:solidFill>
                  <a:schemeClr val="dk1"/>
                </a:solidFill>
                <a:latin typeface="Anaheim"/>
                <a:ea typeface="Anaheim"/>
                <a:cs typeface="Anaheim"/>
                <a:sym typeface="Anaheim"/>
              </a:rPr>
              <a:t>RPM</a:t>
            </a:r>
            <a:r>
              <a:rPr lang="en" sz="1300" b="1">
                <a:solidFill>
                  <a:srgbClr val="191919"/>
                </a:solidFill>
                <a:latin typeface="Anaheim"/>
                <a:ea typeface="Anaheim"/>
                <a:cs typeface="Anaheim"/>
                <a:sym typeface="Anaheim"/>
              </a:rPr>
              <a:t>   </a:t>
            </a:r>
            <a:endParaRPr sz="1300" b="1">
              <a:solidFill>
                <a:srgbClr val="191919"/>
              </a:solidFill>
              <a:latin typeface="Anaheim"/>
              <a:ea typeface="Anaheim"/>
              <a:cs typeface="Anaheim"/>
              <a:sym typeface="Anaheim"/>
            </a:endParaRPr>
          </a:p>
          <a:p>
            <a:pPr marL="457200" lvl="0" indent="0" algn="r" rtl="0">
              <a:spcBef>
                <a:spcPts val="0"/>
              </a:spcBef>
              <a:spcAft>
                <a:spcPts val="0"/>
              </a:spcAft>
              <a:buNone/>
            </a:pPr>
            <a:r>
              <a:rPr lang="en" sz="1300" b="1">
                <a:solidFill>
                  <a:srgbClr val="191919"/>
                </a:solidFill>
                <a:latin typeface="Anaheim"/>
                <a:ea typeface="Anaheim"/>
                <a:cs typeface="Anaheim"/>
                <a:sym typeface="Anaheim"/>
              </a:rPr>
              <a:t> </a:t>
            </a:r>
            <a:endParaRPr sz="1300" b="1">
              <a:solidFill>
                <a:srgbClr val="191919"/>
              </a:solidFill>
              <a:latin typeface="Anaheim"/>
              <a:ea typeface="Anaheim"/>
              <a:cs typeface="Anaheim"/>
              <a:sym typeface="Anaheim"/>
            </a:endParaRPr>
          </a:p>
        </p:txBody>
      </p:sp>
      <p:sp>
        <p:nvSpPr>
          <p:cNvPr id="2232" name="Google Shape;2232;p178"/>
          <p:cNvSpPr txBox="1"/>
          <p:nvPr/>
        </p:nvSpPr>
        <p:spPr>
          <a:xfrm>
            <a:off x="3718038" y="1249200"/>
            <a:ext cx="2114400" cy="354600"/>
          </a:xfrm>
          <a:prstGeom prst="rect">
            <a:avLst/>
          </a:prstGeom>
          <a:noFill/>
          <a:ln>
            <a:noFill/>
          </a:ln>
        </p:spPr>
        <p:txBody>
          <a:bodyPr spcFirstLastPara="1" wrap="square" lIns="91425" tIns="91425" rIns="91425" bIns="91425" anchor="ctr" anchorCtr="0">
            <a:noAutofit/>
          </a:bodyPr>
          <a:lstStyle/>
          <a:p>
            <a:pPr marL="0" marR="0" lvl="0" indent="457200" algn="r" rtl="0">
              <a:lnSpc>
                <a:spcPct val="100000"/>
              </a:lnSpc>
              <a:spcBef>
                <a:spcPts val="0"/>
              </a:spcBef>
              <a:spcAft>
                <a:spcPts val="0"/>
              </a:spcAft>
              <a:buNone/>
            </a:pPr>
            <a:r>
              <a:rPr lang="en" sz="1800" b="1">
                <a:solidFill>
                  <a:srgbClr val="6FA8DC"/>
                </a:solidFill>
                <a:latin typeface="Fira Sans"/>
                <a:ea typeface="Fira Sans"/>
                <a:cs typeface="Fira Sans"/>
                <a:sym typeface="Fira Sans"/>
              </a:rPr>
              <a:t>Gears</a:t>
            </a:r>
            <a:endParaRPr b="1">
              <a:solidFill>
                <a:srgbClr val="6FA8DC"/>
              </a:solidFill>
              <a:latin typeface="Fira Sans"/>
              <a:ea typeface="Fira Sans"/>
              <a:cs typeface="Fira Sans"/>
              <a:sym typeface="Fira Sans"/>
            </a:endParaRPr>
          </a:p>
        </p:txBody>
      </p:sp>
      <p:sp>
        <p:nvSpPr>
          <p:cNvPr id="2233" name="Google Shape;2233;p178"/>
          <p:cNvSpPr/>
          <p:nvPr/>
        </p:nvSpPr>
        <p:spPr>
          <a:xfrm>
            <a:off x="3369588" y="919653"/>
            <a:ext cx="659100" cy="659100"/>
          </a:xfrm>
          <a:prstGeom prst="ellipse">
            <a:avLst/>
          </a:prstGeom>
          <a:solidFill>
            <a:srgbClr val="6FA8D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4" name="Google Shape;2234;p178"/>
          <p:cNvSpPr txBox="1"/>
          <p:nvPr/>
        </p:nvSpPr>
        <p:spPr>
          <a:xfrm>
            <a:off x="2823900" y="1664425"/>
            <a:ext cx="3002700" cy="969600"/>
          </a:xfrm>
          <a:prstGeom prst="rect">
            <a:avLst/>
          </a:prstGeom>
          <a:noFill/>
          <a:ln>
            <a:noFill/>
          </a:ln>
        </p:spPr>
        <p:txBody>
          <a:bodyPr spcFirstLastPara="1" wrap="square" lIns="91425" tIns="91425" rIns="91425" bIns="91425" anchor="t" anchorCtr="0">
            <a:spAutoFit/>
          </a:bodyPr>
          <a:lstStyle/>
          <a:p>
            <a:pPr marL="457200" lvl="0" indent="0" algn="r" rtl="0">
              <a:spcBef>
                <a:spcPts val="0"/>
              </a:spcBef>
              <a:spcAft>
                <a:spcPts val="0"/>
              </a:spcAft>
              <a:buClr>
                <a:schemeClr val="dk1"/>
              </a:buClr>
              <a:buSzPts val="1100"/>
              <a:buFont typeface="Arial"/>
              <a:buNone/>
            </a:pPr>
            <a:r>
              <a:rPr lang="en" sz="1700" b="1">
                <a:solidFill>
                  <a:schemeClr val="dk1"/>
                </a:solidFill>
                <a:latin typeface="Anaheim"/>
                <a:ea typeface="Anaheim"/>
                <a:cs typeface="Anaheim"/>
                <a:sym typeface="Anaheim"/>
              </a:rPr>
              <a:t>Type: </a:t>
            </a:r>
            <a:r>
              <a:rPr lang="en" sz="1700">
                <a:solidFill>
                  <a:schemeClr val="dk1"/>
                </a:solidFill>
                <a:latin typeface="Anaheim"/>
                <a:ea typeface="Anaheim"/>
                <a:cs typeface="Anaheim"/>
                <a:sym typeface="Anaheim"/>
              </a:rPr>
              <a:t>Mechanical Gearbox</a:t>
            </a:r>
            <a:br>
              <a:rPr lang="en" sz="1700" b="1">
                <a:solidFill>
                  <a:schemeClr val="dk1"/>
                </a:solidFill>
                <a:latin typeface="Anaheim"/>
                <a:ea typeface="Anaheim"/>
                <a:cs typeface="Anaheim"/>
                <a:sym typeface="Anaheim"/>
              </a:rPr>
            </a:br>
            <a:r>
              <a:rPr lang="en" sz="1700" b="1">
                <a:solidFill>
                  <a:schemeClr val="dk1"/>
                </a:solidFill>
                <a:latin typeface="Anaheim"/>
                <a:ea typeface="Anaheim"/>
                <a:cs typeface="Anaheim"/>
                <a:sym typeface="Anaheim"/>
              </a:rPr>
              <a:t>Turn Ratio:</a:t>
            </a:r>
            <a:r>
              <a:rPr lang="en" sz="800" b="1">
                <a:solidFill>
                  <a:schemeClr val="dk1"/>
                </a:solidFill>
                <a:latin typeface="Anaheim"/>
                <a:ea typeface="Anaheim"/>
                <a:cs typeface="Anaheim"/>
                <a:sym typeface="Anaheim"/>
              </a:rPr>
              <a:t> </a:t>
            </a:r>
            <a:r>
              <a:rPr lang="en" sz="1700">
                <a:solidFill>
                  <a:schemeClr val="dk1"/>
                </a:solidFill>
                <a:latin typeface="Anaheim"/>
                <a:ea typeface="Anaheim"/>
                <a:cs typeface="Anaheim"/>
                <a:sym typeface="Anaheim"/>
              </a:rPr>
              <a:t>1/15 REV</a:t>
            </a:r>
            <a:endParaRPr sz="1500">
              <a:solidFill>
                <a:schemeClr val="dk1"/>
              </a:solidFill>
              <a:latin typeface="Anaheim"/>
              <a:ea typeface="Anaheim"/>
              <a:cs typeface="Anaheim"/>
              <a:sym typeface="Anaheim"/>
            </a:endParaRPr>
          </a:p>
          <a:p>
            <a:pPr marL="457200" lvl="0" indent="0" algn="r" rtl="0">
              <a:spcBef>
                <a:spcPts val="0"/>
              </a:spcBef>
              <a:spcAft>
                <a:spcPts val="0"/>
              </a:spcAft>
              <a:buNone/>
            </a:pPr>
            <a:r>
              <a:rPr lang="en" sz="1700" b="1">
                <a:solidFill>
                  <a:schemeClr val="dk1"/>
                </a:solidFill>
                <a:latin typeface="Anaheim"/>
                <a:ea typeface="Anaheim"/>
                <a:cs typeface="Anaheim"/>
                <a:sym typeface="Anaheim"/>
              </a:rPr>
              <a:t>Angle: </a:t>
            </a:r>
            <a:r>
              <a:rPr lang="en" sz="1700">
                <a:solidFill>
                  <a:schemeClr val="dk1"/>
                </a:solidFill>
                <a:latin typeface="Anaheim"/>
                <a:ea typeface="Anaheim"/>
                <a:cs typeface="Anaheim"/>
                <a:sym typeface="Anaheim"/>
              </a:rPr>
              <a:t>90 Degree</a:t>
            </a:r>
            <a:r>
              <a:rPr lang="en" sz="1300" b="1">
                <a:solidFill>
                  <a:srgbClr val="191919"/>
                </a:solidFill>
                <a:latin typeface="Anaheim"/>
                <a:ea typeface="Anaheim"/>
                <a:cs typeface="Anaheim"/>
                <a:sym typeface="Anaheim"/>
              </a:rPr>
              <a:t>  </a:t>
            </a:r>
            <a:endParaRPr sz="1300" b="1">
              <a:solidFill>
                <a:srgbClr val="191919"/>
              </a:solidFill>
              <a:latin typeface="Anaheim"/>
              <a:ea typeface="Anaheim"/>
              <a:cs typeface="Anaheim"/>
              <a:sym typeface="Anaheim"/>
            </a:endParaRPr>
          </a:p>
        </p:txBody>
      </p:sp>
      <p:sp>
        <p:nvSpPr>
          <p:cNvPr id="2235" name="Google Shape;2235;p178"/>
          <p:cNvSpPr txBox="1"/>
          <p:nvPr/>
        </p:nvSpPr>
        <p:spPr>
          <a:xfrm>
            <a:off x="593500" y="939288"/>
            <a:ext cx="495000" cy="6003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2700">
                <a:solidFill>
                  <a:schemeClr val="lt1"/>
                </a:solidFill>
                <a:latin typeface="Fira Sans"/>
                <a:ea typeface="Fira Sans"/>
                <a:cs typeface="Fira Sans"/>
                <a:sym typeface="Fira Sans"/>
              </a:rPr>
              <a:t>M</a:t>
            </a:r>
            <a:endParaRPr sz="2700">
              <a:solidFill>
                <a:schemeClr val="lt1"/>
              </a:solidFill>
              <a:latin typeface="Fira Sans"/>
              <a:ea typeface="Fira Sans"/>
              <a:cs typeface="Fira Sans"/>
              <a:sym typeface="Fira Sans"/>
            </a:endParaRPr>
          </a:p>
        </p:txBody>
      </p:sp>
      <p:sp>
        <p:nvSpPr>
          <p:cNvPr id="2236" name="Google Shape;2236;p178"/>
          <p:cNvSpPr txBox="1"/>
          <p:nvPr/>
        </p:nvSpPr>
        <p:spPr>
          <a:xfrm>
            <a:off x="3451662" y="939275"/>
            <a:ext cx="495000" cy="6003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2700">
                <a:solidFill>
                  <a:schemeClr val="lt1"/>
                </a:solidFill>
                <a:latin typeface="Fira Sans"/>
                <a:ea typeface="Fira Sans"/>
                <a:cs typeface="Fira Sans"/>
                <a:sym typeface="Fira Sans"/>
              </a:rPr>
              <a:t>G</a:t>
            </a:r>
            <a:endParaRPr sz="2700">
              <a:solidFill>
                <a:schemeClr val="lt1"/>
              </a:solidFill>
              <a:latin typeface="Fira Sans"/>
              <a:ea typeface="Fira Sans"/>
              <a:cs typeface="Fira Sans"/>
              <a:sym typeface="Fira Sans"/>
            </a:endParaRPr>
          </a:p>
        </p:txBody>
      </p:sp>
      <p:sp>
        <p:nvSpPr>
          <p:cNvPr id="2237" name="Google Shape;2237;p178"/>
          <p:cNvSpPr txBox="1"/>
          <p:nvPr/>
        </p:nvSpPr>
        <p:spPr>
          <a:xfrm>
            <a:off x="6561075" y="951000"/>
            <a:ext cx="495000" cy="6003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2700">
                <a:solidFill>
                  <a:schemeClr val="lt1"/>
                </a:solidFill>
                <a:latin typeface="Fira Sans"/>
                <a:ea typeface="Fira Sans"/>
                <a:cs typeface="Fira Sans"/>
                <a:sym typeface="Fira Sans"/>
              </a:rPr>
              <a:t>S</a:t>
            </a:r>
            <a:endParaRPr sz="2700">
              <a:solidFill>
                <a:schemeClr val="lt1"/>
              </a:solidFill>
              <a:latin typeface="Fira Sans"/>
              <a:ea typeface="Fira Sans"/>
              <a:cs typeface="Fira Sans"/>
              <a:sym typeface="Fira Sans"/>
            </a:endParaRPr>
          </a:p>
        </p:txBody>
      </p:sp>
      <p:pic>
        <p:nvPicPr>
          <p:cNvPr id="2238" name="Google Shape;2238;p178"/>
          <p:cNvPicPr preferRelativeResize="0"/>
          <p:nvPr/>
        </p:nvPicPr>
        <p:blipFill rotWithShape="1">
          <a:blip r:embed="rId5">
            <a:alphaModFix/>
          </a:blip>
          <a:srcRect t="52142" b="7423"/>
          <a:stretch/>
        </p:blipFill>
        <p:spPr>
          <a:xfrm>
            <a:off x="8473725" y="0"/>
            <a:ext cx="670275" cy="652275"/>
          </a:xfrm>
          <a:prstGeom prst="rect">
            <a:avLst/>
          </a:prstGeom>
          <a:noFill/>
          <a:ln>
            <a:noFill/>
          </a:ln>
        </p:spPr>
      </p:pic>
      <p:sp>
        <p:nvSpPr>
          <p:cNvPr id="2239" name="Google Shape;2239;p178"/>
          <p:cNvSpPr txBox="1"/>
          <p:nvPr/>
        </p:nvSpPr>
        <p:spPr>
          <a:xfrm>
            <a:off x="6576212" y="951000"/>
            <a:ext cx="495000" cy="6003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2700">
                <a:solidFill>
                  <a:schemeClr val="lt1"/>
                </a:solidFill>
                <a:latin typeface="Fira Sans"/>
                <a:ea typeface="Fira Sans"/>
                <a:cs typeface="Fira Sans"/>
                <a:sym typeface="Fira Sans"/>
              </a:rPr>
              <a:t>S</a:t>
            </a:r>
            <a:endParaRPr sz="2700">
              <a:solidFill>
                <a:schemeClr val="lt1"/>
              </a:solidFill>
              <a:latin typeface="Fira Sans"/>
              <a:ea typeface="Fira Sans"/>
              <a:cs typeface="Fira Sans"/>
              <a:sym typeface="Fira Sans"/>
            </a:endParaRPr>
          </a:p>
        </p:txBody>
      </p:sp>
      <p:sp>
        <p:nvSpPr>
          <p:cNvPr id="2240" name="Google Shape;2240;p178"/>
          <p:cNvSpPr/>
          <p:nvPr/>
        </p:nvSpPr>
        <p:spPr>
          <a:xfrm>
            <a:off x="209687" y="163963"/>
            <a:ext cx="495015" cy="495015"/>
          </a:xfrm>
          <a:custGeom>
            <a:avLst/>
            <a:gdLst/>
            <a:ahLst/>
            <a:cxnLst/>
            <a:rect l="l" t="t" r="r" b="b"/>
            <a:pathLst>
              <a:path w="12004" h="12004" extrusionOk="0">
                <a:moveTo>
                  <a:pt x="5671" y="725"/>
                </a:moveTo>
                <a:lnTo>
                  <a:pt x="5671" y="2395"/>
                </a:lnTo>
                <a:cubicBezTo>
                  <a:pt x="5671" y="2616"/>
                  <a:pt x="5843" y="2760"/>
                  <a:pt x="6021" y="2760"/>
                </a:cubicBezTo>
                <a:cubicBezTo>
                  <a:pt x="6097" y="2760"/>
                  <a:pt x="6173" y="2734"/>
                  <a:pt x="6239" y="2678"/>
                </a:cubicBezTo>
                <a:cubicBezTo>
                  <a:pt x="6365" y="2552"/>
                  <a:pt x="6554" y="2489"/>
                  <a:pt x="6711" y="2489"/>
                </a:cubicBezTo>
                <a:cubicBezTo>
                  <a:pt x="7121" y="2489"/>
                  <a:pt x="7436" y="2804"/>
                  <a:pt x="7436" y="3182"/>
                </a:cubicBezTo>
                <a:cubicBezTo>
                  <a:pt x="7436" y="3592"/>
                  <a:pt x="7121" y="3907"/>
                  <a:pt x="6711" y="3907"/>
                </a:cubicBezTo>
                <a:cubicBezTo>
                  <a:pt x="6554" y="3907"/>
                  <a:pt x="6365" y="3812"/>
                  <a:pt x="6239" y="3686"/>
                </a:cubicBezTo>
                <a:cubicBezTo>
                  <a:pt x="6173" y="3630"/>
                  <a:pt x="6097" y="3605"/>
                  <a:pt x="6021" y="3605"/>
                </a:cubicBezTo>
                <a:cubicBezTo>
                  <a:pt x="5843" y="3605"/>
                  <a:pt x="5671" y="3748"/>
                  <a:pt x="5671" y="3970"/>
                </a:cubicBezTo>
                <a:lnTo>
                  <a:pt x="5671" y="5640"/>
                </a:lnTo>
                <a:lnTo>
                  <a:pt x="4569" y="5640"/>
                </a:lnTo>
                <a:cubicBezTo>
                  <a:pt x="4600" y="5514"/>
                  <a:pt x="4600" y="5388"/>
                  <a:pt x="4600" y="5262"/>
                </a:cubicBezTo>
                <a:cubicBezTo>
                  <a:pt x="4600" y="4474"/>
                  <a:pt x="3970" y="3875"/>
                  <a:pt x="3183" y="3875"/>
                </a:cubicBezTo>
                <a:cubicBezTo>
                  <a:pt x="2395" y="3875"/>
                  <a:pt x="1765" y="4474"/>
                  <a:pt x="1765" y="5262"/>
                </a:cubicBezTo>
                <a:cubicBezTo>
                  <a:pt x="1765" y="5388"/>
                  <a:pt x="1765" y="5514"/>
                  <a:pt x="1796" y="5640"/>
                </a:cubicBezTo>
                <a:lnTo>
                  <a:pt x="694" y="5640"/>
                </a:lnTo>
                <a:lnTo>
                  <a:pt x="694" y="1071"/>
                </a:lnTo>
                <a:cubicBezTo>
                  <a:pt x="694" y="882"/>
                  <a:pt x="851" y="725"/>
                  <a:pt x="1040" y="725"/>
                </a:cubicBezTo>
                <a:close/>
                <a:moveTo>
                  <a:pt x="10964" y="725"/>
                </a:moveTo>
                <a:cubicBezTo>
                  <a:pt x="11122" y="725"/>
                  <a:pt x="11311" y="882"/>
                  <a:pt x="11311" y="1071"/>
                </a:cubicBezTo>
                <a:lnTo>
                  <a:pt x="11311" y="5671"/>
                </a:lnTo>
                <a:lnTo>
                  <a:pt x="9610" y="5671"/>
                </a:lnTo>
                <a:cubicBezTo>
                  <a:pt x="9295" y="5671"/>
                  <a:pt x="9169" y="6018"/>
                  <a:pt x="9326" y="6270"/>
                </a:cubicBezTo>
                <a:cubicBezTo>
                  <a:pt x="9452" y="6396"/>
                  <a:pt x="9515" y="6585"/>
                  <a:pt x="9515" y="6742"/>
                </a:cubicBezTo>
                <a:cubicBezTo>
                  <a:pt x="9515" y="7120"/>
                  <a:pt x="9200" y="7435"/>
                  <a:pt x="8822" y="7435"/>
                </a:cubicBezTo>
                <a:cubicBezTo>
                  <a:pt x="8412" y="7435"/>
                  <a:pt x="8097" y="7120"/>
                  <a:pt x="8097" y="6742"/>
                </a:cubicBezTo>
                <a:cubicBezTo>
                  <a:pt x="8097" y="6585"/>
                  <a:pt x="8192" y="6364"/>
                  <a:pt x="8286" y="6270"/>
                </a:cubicBezTo>
                <a:cubicBezTo>
                  <a:pt x="8507" y="6018"/>
                  <a:pt x="8349" y="5671"/>
                  <a:pt x="8034" y="5671"/>
                </a:cubicBezTo>
                <a:lnTo>
                  <a:pt x="6365" y="5671"/>
                </a:lnTo>
                <a:lnTo>
                  <a:pt x="6365" y="4568"/>
                </a:lnTo>
                <a:cubicBezTo>
                  <a:pt x="6491" y="4600"/>
                  <a:pt x="6617" y="4600"/>
                  <a:pt x="6711" y="4600"/>
                </a:cubicBezTo>
                <a:cubicBezTo>
                  <a:pt x="7499" y="4600"/>
                  <a:pt x="8160" y="3970"/>
                  <a:pt x="8160" y="3182"/>
                </a:cubicBezTo>
                <a:cubicBezTo>
                  <a:pt x="8160" y="2395"/>
                  <a:pt x="7499" y="1764"/>
                  <a:pt x="6711" y="1764"/>
                </a:cubicBezTo>
                <a:cubicBezTo>
                  <a:pt x="6617" y="1764"/>
                  <a:pt x="6491" y="1764"/>
                  <a:pt x="6365" y="1796"/>
                </a:cubicBezTo>
                <a:lnTo>
                  <a:pt x="6365" y="725"/>
                </a:lnTo>
                <a:close/>
                <a:moveTo>
                  <a:pt x="3183" y="4568"/>
                </a:moveTo>
                <a:cubicBezTo>
                  <a:pt x="3561" y="4568"/>
                  <a:pt x="3876" y="4883"/>
                  <a:pt x="3876" y="5293"/>
                </a:cubicBezTo>
                <a:cubicBezTo>
                  <a:pt x="3876" y="5451"/>
                  <a:pt x="3813" y="5640"/>
                  <a:pt x="3687" y="5766"/>
                </a:cubicBezTo>
                <a:cubicBezTo>
                  <a:pt x="3498" y="5986"/>
                  <a:pt x="3655" y="6333"/>
                  <a:pt x="3970" y="6333"/>
                </a:cubicBezTo>
                <a:lnTo>
                  <a:pt x="5608" y="6333"/>
                </a:lnTo>
                <a:lnTo>
                  <a:pt x="5608" y="7435"/>
                </a:lnTo>
                <a:cubicBezTo>
                  <a:pt x="5514" y="7404"/>
                  <a:pt x="5388" y="7404"/>
                  <a:pt x="5262" y="7404"/>
                </a:cubicBezTo>
                <a:cubicBezTo>
                  <a:pt x="4474" y="7404"/>
                  <a:pt x="3844" y="8034"/>
                  <a:pt x="3844" y="8822"/>
                </a:cubicBezTo>
                <a:cubicBezTo>
                  <a:pt x="3844" y="9609"/>
                  <a:pt x="4474" y="10239"/>
                  <a:pt x="5262" y="10239"/>
                </a:cubicBezTo>
                <a:cubicBezTo>
                  <a:pt x="5388" y="10239"/>
                  <a:pt x="5514" y="10239"/>
                  <a:pt x="5608" y="10208"/>
                </a:cubicBezTo>
                <a:lnTo>
                  <a:pt x="5608" y="11310"/>
                </a:lnTo>
                <a:lnTo>
                  <a:pt x="1009" y="11310"/>
                </a:lnTo>
                <a:cubicBezTo>
                  <a:pt x="851" y="11310"/>
                  <a:pt x="694" y="11153"/>
                  <a:pt x="694" y="10964"/>
                </a:cubicBezTo>
                <a:lnTo>
                  <a:pt x="694" y="6333"/>
                </a:lnTo>
                <a:lnTo>
                  <a:pt x="2395" y="6333"/>
                </a:lnTo>
                <a:cubicBezTo>
                  <a:pt x="2710" y="6333"/>
                  <a:pt x="2868" y="5986"/>
                  <a:pt x="2679" y="5766"/>
                </a:cubicBezTo>
                <a:cubicBezTo>
                  <a:pt x="2552" y="5640"/>
                  <a:pt x="2458" y="5482"/>
                  <a:pt x="2458" y="5293"/>
                </a:cubicBezTo>
                <a:cubicBezTo>
                  <a:pt x="2458" y="4883"/>
                  <a:pt x="2773" y="4568"/>
                  <a:pt x="3183" y="4568"/>
                </a:cubicBezTo>
                <a:close/>
                <a:moveTo>
                  <a:pt x="11311" y="6333"/>
                </a:moveTo>
                <a:lnTo>
                  <a:pt x="11311" y="10964"/>
                </a:lnTo>
                <a:cubicBezTo>
                  <a:pt x="11311" y="11153"/>
                  <a:pt x="11153" y="11310"/>
                  <a:pt x="10933" y="11310"/>
                </a:cubicBezTo>
                <a:lnTo>
                  <a:pt x="6333" y="11310"/>
                </a:lnTo>
                <a:lnTo>
                  <a:pt x="6333" y="9609"/>
                </a:lnTo>
                <a:cubicBezTo>
                  <a:pt x="6333" y="9388"/>
                  <a:pt x="6162" y="9244"/>
                  <a:pt x="5972" y="9244"/>
                </a:cubicBezTo>
                <a:cubicBezTo>
                  <a:pt x="5892" y="9244"/>
                  <a:pt x="5809" y="9270"/>
                  <a:pt x="5735" y="9326"/>
                </a:cubicBezTo>
                <a:cubicBezTo>
                  <a:pt x="5640" y="9452"/>
                  <a:pt x="5482" y="9546"/>
                  <a:pt x="5262" y="9546"/>
                </a:cubicBezTo>
                <a:cubicBezTo>
                  <a:pt x="4884" y="9546"/>
                  <a:pt x="4569" y="9231"/>
                  <a:pt x="4569" y="8822"/>
                </a:cubicBezTo>
                <a:cubicBezTo>
                  <a:pt x="4569" y="8443"/>
                  <a:pt x="4884" y="8097"/>
                  <a:pt x="5262" y="8097"/>
                </a:cubicBezTo>
                <a:cubicBezTo>
                  <a:pt x="5419" y="8097"/>
                  <a:pt x="5640" y="8191"/>
                  <a:pt x="5735" y="8317"/>
                </a:cubicBezTo>
                <a:cubicBezTo>
                  <a:pt x="5809" y="8374"/>
                  <a:pt x="5892" y="8399"/>
                  <a:pt x="5972" y="8399"/>
                </a:cubicBezTo>
                <a:cubicBezTo>
                  <a:pt x="6162" y="8399"/>
                  <a:pt x="6333" y="8255"/>
                  <a:pt x="6333" y="8034"/>
                </a:cubicBezTo>
                <a:lnTo>
                  <a:pt x="6333" y="6333"/>
                </a:lnTo>
                <a:lnTo>
                  <a:pt x="7436" y="6333"/>
                </a:lnTo>
                <a:cubicBezTo>
                  <a:pt x="7404" y="6459"/>
                  <a:pt x="7404" y="6585"/>
                  <a:pt x="7404" y="6711"/>
                </a:cubicBezTo>
                <a:cubicBezTo>
                  <a:pt x="7404" y="7498"/>
                  <a:pt x="8034" y="8097"/>
                  <a:pt x="8822" y="8097"/>
                </a:cubicBezTo>
                <a:cubicBezTo>
                  <a:pt x="9610" y="8097"/>
                  <a:pt x="10240" y="7498"/>
                  <a:pt x="10240" y="6711"/>
                </a:cubicBezTo>
                <a:cubicBezTo>
                  <a:pt x="10240" y="6585"/>
                  <a:pt x="10240" y="6459"/>
                  <a:pt x="10208" y="6333"/>
                </a:cubicBezTo>
                <a:close/>
                <a:moveTo>
                  <a:pt x="1040" y="0"/>
                </a:moveTo>
                <a:cubicBezTo>
                  <a:pt x="473" y="0"/>
                  <a:pt x="1" y="473"/>
                  <a:pt x="1" y="1071"/>
                </a:cubicBezTo>
                <a:lnTo>
                  <a:pt x="1" y="10964"/>
                </a:lnTo>
                <a:cubicBezTo>
                  <a:pt x="1" y="11531"/>
                  <a:pt x="473" y="12004"/>
                  <a:pt x="1040" y="12004"/>
                </a:cubicBezTo>
                <a:lnTo>
                  <a:pt x="10933" y="12004"/>
                </a:lnTo>
                <a:cubicBezTo>
                  <a:pt x="11531" y="12004"/>
                  <a:pt x="12004" y="11531"/>
                  <a:pt x="12004" y="10964"/>
                </a:cubicBezTo>
                <a:lnTo>
                  <a:pt x="12004" y="1071"/>
                </a:lnTo>
                <a:cubicBezTo>
                  <a:pt x="11972" y="473"/>
                  <a:pt x="11500" y="0"/>
                  <a:pt x="10933" y="0"/>
                </a:cubicBezTo>
                <a:close/>
              </a:path>
            </a:pathLst>
          </a:custGeom>
          <a:solidFill>
            <a:srgbClr val="1279C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1279CD"/>
              </a:solidFill>
            </a:endParaRPr>
          </a:p>
        </p:txBody>
      </p:sp>
      <p:grpSp>
        <p:nvGrpSpPr>
          <p:cNvPr id="2241" name="Google Shape;2241;p178"/>
          <p:cNvGrpSpPr/>
          <p:nvPr/>
        </p:nvGrpSpPr>
        <p:grpSpPr>
          <a:xfrm>
            <a:off x="5593523" y="919653"/>
            <a:ext cx="3356389" cy="1914472"/>
            <a:chOff x="5043198" y="3299703"/>
            <a:chExt cx="3356389" cy="1914472"/>
          </a:xfrm>
        </p:grpSpPr>
        <p:sp>
          <p:nvSpPr>
            <p:cNvPr id="2242" name="Google Shape;2242;p178"/>
            <p:cNvSpPr txBox="1"/>
            <p:nvPr/>
          </p:nvSpPr>
          <p:spPr>
            <a:xfrm>
              <a:off x="6285186" y="3629250"/>
              <a:ext cx="2114400" cy="3546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sz="1800" b="1">
                  <a:solidFill>
                    <a:srgbClr val="A4C2F4"/>
                  </a:solidFill>
                  <a:latin typeface="Fira Sans"/>
                  <a:ea typeface="Fira Sans"/>
                  <a:cs typeface="Fira Sans"/>
                  <a:sym typeface="Fira Sans"/>
                </a:rPr>
                <a:t>Inverter</a:t>
              </a:r>
              <a:endParaRPr b="1">
                <a:solidFill>
                  <a:srgbClr val="A4C2F4"/>
                </a:solidFill>
                <a:latin typeface="Fira Sans"/>
                <a:ea typeface="Fira Sans"/>
                <a:cs typeface="Fira Sans"/>
                <a:sym typeface="Fira Sans"/>
              </a:endParaRPr>
            </a:p>
          </p:txBody>
        </p:sp>
        <p:sp>
          <p:nvSpPr>
            <p:cNvPr id="2243" name="Google Shape;2243;p178"/>
            <p:cNvSpPr txBox="1"/>
            <p:nvPr/>
          </p:nvSpPr>
          <p:spPr>
            <a:xfrm>
              <a:off x="5043198" y="4044475"/>
              <a:ext cx="3341400" cy="1169700"/>
            </a:xfrm>
            <a:prstGeom prst="rect">
              <a:avLst/>
            </a:prstGeom>
            <a:noFill/>
            <a:ln>
              <a:noFill/>
            </a:ln>
          </p:spPr>
          <p:txBody>
            <a:bodyPr spcFirstLastPara="1" wrap="square" lIns="91425" tIns="91425" rIns="91425" bIns="91425" anchor="t" anchorCtr="0">
              <a:spAutoFit/>
            </a:bodyPr>
            <a:lstStyle/>
            <a:p>
              <a:pPr marL="457200" lvl="0" indent="0" algn="r" rtl="0">
                <a:spcBef>
                  <a:spcPts val="0"/>
                </a:spcBef>
                <a:spcAft>
                  <a:spcPts val="0"/>
                </a:spcAft>
                <a:buClr>
                  <a:schemeClr val="dk1"/>
                </a:buClr>
                <a:buSzPts val="1100"/>
                <a:buFont typeface="Arial"/>
                <a:buNone/>
              </a:pPr>
              <a:r>
                <a:rPr lang="en" sz="1700" b="1">
                  <a:solidFill>
                    <a:schemeClr val="dk1"/>
                  </a:solidFill>
                  <a:latin typeface="Anaheim"/>
                  <a:ea typeface="Anaheim"/>
                  <a:cs typeface="Anaheim"/>
                  <a:sym typeface="Anaheim"/>
                </a:rPr>
                <a:t>System:</a:t>
              </a:r>
              <a:r>
                <a:rPr lang="en" sz="1700">
                  <a:solidFill>
                    <a:schemeClr val="dk1"/>
                  </a:solidFill>
                  <a:latin typeface="Anaheim"/>
                  <a:ea typeface="Anaheim"/>
                  <a:cs typeface="Anaheim"/>
                  <a:sym typeface="Anaheim"/>
                </a:rPr>
                <a:t>3-Phase Inverter</a:t>
              </a:r>
              <a:br>
                <a:rPr lang="en" sz="1700">
                  <a:solidFill>
                    <a:schemeClr val="dk1"/>
                  </a:solidFill>
                  <a:latin typeface="Anaheim"/>
                  <a:ea typeface="Anaheim"/>
                  <a:cs typeface="Anaheim"/>
                  <a:sym typeface="Anaheim"/>
                </a:rPr>
              </a:br>
              <a:r>
                <a:rPr lang="en" sz="1700" b="1">
                  <a:solidFill>
                    <a:schemeClr val="dk1"/>
                  </a:solidFill>
                  <a:latin typeface="Anaheim"/>
                  <a:ea typeface="Anaheim"/>
                  <a:cs typeface="Anaheim"/>
                  <a:sym typeface="Anaheim"/>
                </a:rPr>
                <a:t>Conection:</a:t>
              </a:r>
              <a:r>
                <a:rPr lang="en" sz="800" b="1">
                  <a:solidFill>
                    <a:schemeClr val="dk1"/>
                  </a:solidFill>
                  <a:latin typeface="Anaheim"/>
                  <a:ea typeface="Anaheim"/>
                  <a:cs typeface="Anaheim"/>
                  <a:sym typeface="Anaheim"/>
                </a:rPr>
                <a:t> </a:t>
              </a:r>
              <a:r>
                <a:rPr lang="en" sz="1700">
                  <a:solidFill>
                    <a:schemeClr val="dk1"/>
                  </a:solidFill>
                  <a:latin typeface="Anaheim"/>
                  <a:ea typeface="Anaheim"/>
                  <a:cs typeface="Anaheim"/>
                  <a:sym typeface="Anaheim"/>
                </a:rPr>
                <a:t>Analog con</a:t>
              </a:r>
              <a:endParaRPr sz="1500">
                <a:solidFill>
                  <a:schemeClr val="dk1"/>
                </a:solidFill>
                <a:latin typeface="Anaheim"/>
                <a:ea typeface="Anaheim"/>
                <a:cs typeface="Anaheim"/>
                <a:sym typeface="Anaheim"/>
              </a:endParaRPr>
            </a:p>
            <a:p>
              <a:pPr marL="457200" lvl="0" indent="0" algn="r" rtl="0">
                <a:spcBef>
                  <a:spcPts val="0"/>
                </a:spcBef>
                <a:spcAft>
                  <a:spcPts val="0"/>
                </a:spcAft>
                <a:buClr>
                  <a:schemeClr val="dk1"/>
                </a:buClr>
                <a:buSzPts val="1100"/>
                <a:buFont typeface="Arial"/>
                <a:buNone/>
              </a:pPr>
              <a:r>
                <a:rPr lang="en" sz="1700" b="1">
                  <a:solidFill>
                    <a:schemeClr val="dk1"/>
                  </a:solidFill>
                  <a:latin typeface="Anaheim"/>
                  <a:ea typeface="Anaheim"/>
                  <a:cs typeface="Anaheim"/>
                  <a:sym typeface="Anaheim"/>
                </a:rPr>
                <a:t>Lood: </a:t>
              </a:r>
              <a:r>
                <a:rPr lang="en" sz="1700">
                  <a:solidFill>
                    <a:schemeClr val="dk1"/>
                  </a:solidFill>
                  <a:latin typeface="Anaheim"/>
                  <a:ea typeface="Anaheim"/>
                  <a:cs typeface="Anaheim"/>
                  <a:sym typeface="Anaheim"/>
                </a:rPr>
                <a:t>1000 watt</a:t>
              </a:r>
              <a:br>
                <a:rPr lang="en" sz="1700">
                  <a:solidFill>
                    <a:schemeClr val="dk1"/>
                  </a:solidFill>
                  <a:latin typeface="Anaheim"/>
                  <a:ea typeface="Anaheim"/>
                  <a:cs typeface="Anaheim"/>
                  <a:sym typeface="Anaheim"/>
                </a:rPr>
              </a:br>
              <a:r>
                <a:rPr lang="en" sz="1300" b="1">
                  <a:solidFill>
                    <a:srgbClr val="191919"/>
                  </a:solidFill>
                  <a:latin typeface="Anaheim"/>
                  <a:ea typeface="Anaheim"/>
                  <a:cs typeface="Anaheim"/>
                  <a:sym typeface="Anaheim"/>
                </a:rPr>
                <a:t> </a:t>
              </a:r>
              <a:endParaRPr sz="1300" b="1">
                <a:solidFill>
                  <a:srgbClr val="191919"/>
                </a:solidFill>
                <a:latin typeface="Anaheim"/>
                <a:ea typeface="Anaheim"/>
                <a:cs typeface="Anaheim"/>
                <a:sym typeface="Anaheim"/>
              </a:endParaRPr>
            </a:p>
          </p:txBody>
        </p:sp>
        <p:sp>
          <p:nvSpPr>
            <p:cNvPr id="2244" name="Google Shape;2244;p178"/>
            <p:cNvSpPr/>
            <p:nvPr/>
          </p:nvSpPr>
          <p:spPr>
            <a:xfrm>
              <a:off x="5922050" y="3299703"/>
              <a:ext cx="659100" cy="659100"/>
            </a:xfrm>
            <a:prstGeom prst="ellipse">
              <a:avLst/>
            </a:prstGeom>
            <a:solidFill>
              <a:srgbClr val="A4C2F4"/>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sz="1800"/>
            </a:p>
          </p:txBody>
        </p:sp>
      </p:grpSp>
      <p:sp>
        <p:nvSpPr>
          <p:cNvPr id="2245" name="Google Shape;2245;p178"/>
          <p:cNvSpPr txBox="1"/>
          <p:nvPr/>
        </p:nvSpPr>
        <p:spPr>
          <a:xfrm>
            <a:off x="6561087" y="939275"/>
            <a:ext cx="495000" cy="6003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2700">
                <a:solidFill>
                  <a:schemeClr val="lt1"/>
                </a:solidFill>
                <a:latin typeface="Fira Sans"/>
                <a:ea typeface="Fira Sans"/>
                <a:cs typeface="Fira Sans"/>
                <a:sym typeface="Fira Sans"/>
              </a:rPr>
              <a:t>I</a:t>
            </a:r>
            <a:endParaRPr sz="2700">
              <a:solidFill>
                <a:schemeClr val="lt1"/>
              </a:solidFill>
              <a:latin typeface="Fira Sans"/>
              <a:ea typeface="Fira Sans"/>
              <a:cs typeface="Fira Sans"/>
              <a:sym typeface="Fira Sans"/>
            </a:endParaRPr>
          </a:p>
        </p:txBody>
      </p:sp>
      <p:pic>
        <p:nvPicPr>
          <p:cNvPr id="2246" name="Google Shape;2246;p178"/>
          <p:cNvPicPr preferRelativeResize="0"/>
          <p:nvPr/>
        </p:nvPicPr>
        <p:blipFill rotWithShape="1">
          <a:blip r:embed="rId6">
            <a:alphaModFix/>
          </a:blip>
          <a:srcRect l="19834" t="9384" r="18759" b="8004"/>
          <a:stretch/>
        </p:blipFill>
        <p:spPr>
          <a:xfrm>
            <a:off x="6944775" y="2634025"/>
            <a:ext cx="1409700" cy="1896450"/>
          </a:xfrm>
          <a:prstGeom prst="rect">
            <a:avLst/>
          </a:prstGeom>
          <a:noFill/>
          <a:ln>
            <a:noFill/>
          </a:ln>
        </p:spPr>
      </p:pic>
      <p:sp>
        <p:nvSpPr>
          <p:cNvPr id="2247" name="Google Shape;2247;p17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20</a:t>
            </a:fld>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252"/>
        <p:cNvGrpSpPr/>
        <p:nvPr/>
      </p:nvGrpSpPr>
      <p:grpSpPr>
        <a:xfrm>
          <a:off x="0" y="0"/>
          <a:ext cx="0" cy="0"/>
          <a:chOff x="0" y="0"/>
          <a:chExt cx="0" cy="0"/>
        </a:xfrm>
      </p:grpSpPr>
      <p:sp>
        <p:nvSpPr>
          <p:cNvPr id="2253" name="Google Shape;2253;p179"/>
          <p:cNvSpPr txBox="1"/>
          <p:nvPr/>
        </p:nvSpPr>
        <p:spPr>
          <a:xfrm>
            <a:off x="667950" y="139825"/>
            <a:ext cx="1867200" cy="543300"/>
          </a:xfrm>
          <a:prstGeom prst="rect">
            <a:avLst/>
          </a:prstGeom>
          <a:noFill/>
          <a:ln>
            <a:noFill/>
          </a:ln>
        </p:spPr>
        <p:txBody>
          <a:bodyPr spcFirstLastPara="1" wrap="square" lIns="68575" tIns="34275" rIns="68575" bIns="34275" anchor="ctr" anchorCtr="0">
            <a:normAutofit/>
          </a:bodyPr>
          <a:lstStyle/>
          <a:p>
            <a:pPr marL="0" marR="0" lvl="0" indent="0" algn="ctr" rtl="0">
              <a:lnSpc>
                <a:spcPct val="90000"/>
              </a:lnSpc>
              <a:spcBef>
                <a:spcPts val="0"/>
              </a:spcBef>
              <a:spcAft>
                <a:spcPts val="0"/>
              </a:spcAft>
              <a:buClr>
                <a:srgbClr val="0070C0"/>
              </a:buClr>
              <a:buSzPts val="3000"/>
              <a:buFont typeface="Arial"/>
              <a:buNone/>
            </a:pPr>
            <a:r>
              <a:rPr lang="en" sz="2900">
                <a:solidFill>
                  <a:schemeClr val="accent5"/>
                </a:solidFill>
                <a:latin typeface="Fira Sans Extra Condensed ExtraBold"/>
                <a:ea typeface="Fira Sans Extra Condensed ExtraBold"/>
                <a:cs typeface="Fira Sans Extra Condensed ExtraBold"/>
                <a:sym typeface="Fira Sans Extra Condensed ExtraBold"/>
              </a:rPr>
              <a:t>Add Value </a:t>
            </a:r>
            <a:endParaRPr sz="1100" b="0" i="0" u="none" strike="noStrike" cap="none">
              <a:solidFill>
                <a:schemeClr val="accent5"/>
              </a:solidFill>
              <a:latin typeface="Arial"/>
              <a:ea typeface="Arial"/>
              <a:cs typeface="Arial"/>
              <a:sym typeface="Arial"/>
            </a:endParaRPr>
          </a:p>
        </p:txBody>
      </p:sp>
      <p:sp>
        <p:nvSpPr>
          <p:cNvPr id="2254" name="Google Shape;2254;p179"/>
          <p:cNvSpPr/>
          <p:nvPr/>
        </p:nvSpPr>
        <p:spPr>
          <a:xfrm>
            <a:off x="10529700" y="1244125"/>
            <a:ext cx="3301500" cy="3295500"/>
          </a:xfrm>
          <a:prstGeom prst="ellipse">
            <a:avLst/>
          </a:prstGeom>
          <a:no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595959"/>
              </a:solidFill>
              <a:latin typeface="Calibri"/>
              <a:ea typeface="Calibri"/>
              <a:cs typeface="Calibri"/>
              <a:sym typeface="Calibri"/>
            </a:endParaRPr>
          </a:p>
        </p:txBody>
      </p:sp>
      <p:pic>
        <p:nvPicPr>
          <p:cNvPr id="2255" name="Google Shape;2255;p179"/>
          <p:cNvPicPr preferRelativeResize="0"/>
          <p:nvPr/>
        </p:nvPicPr>
        <p:blipFill rotWithShape="1">
          <a:blip r:embed="rId3">
            <a:alphaModFix/>
          </a:blip>
          <a:srcRect t="52142" b="7423"/>
          <a:stretch/>
        </p:blipFill>
        <p:spPr>
          <a:xfrm>
            <a:off x="8473725" y="0"/>
            <a:ext cx="670275" cy="652275"/>
          </a:xfrm>
          <a:prstGeom prst="rect">
            <a:avLst/>
          </a:prstGeom>
          <a:noFill/>
          <a:ln>
            <a:noFill/>
          </a:ln>
        </p:spPr>
      </p:pic>
      <p:grpSp>
        <p:nvGrpSpPr>
          <p:cNvPr id="2256" name="Google Shape;2256;p179"/>
          <p:cNvGrpSpPr/>
          <p:nvPr/>
        </p:nvGrpSpPr>
        <p:grpSpPr>
          <a:xfrm>
            <a:off x="338096" y="173634"/>
            <a:ext cx="446231" cy="416142"/>
            <a:chOff x="1784550" y="241824"/>
            <a:chExt cx="803151" cy="755249"/>
          </a:xfrm>
        </p:grpSpPr>
        <p:sp>
          <p:nvSpPr>
            <p:cNvPr id="2257" name="Google Shape;2257;p179"/>
            <p:cNvSpPr/>
            <p:nvPr/>
          </p:nvSpPr>
          <p:spPr>
            <a:xfrm>
              <a:off x="1784550" y="241824"/>
              <a:ext cx="803151" cy="755249"/>
            </a:xfrm>
            <a:custGeom>
              <a:avLst/>
              <a:gdLst/>
              <a:ahLst/>
              <a:cxnLst/>
              <a:rect l="l" t="t" r="r" b="b"/>
              <a:pathLst>
                <a:path w="11910" h="11816" extrusionOk="0">
                  <a:moveTo>
                    <a:pt x="5892" y="694"/>
                  </a:moveTo>
                  <a:cubicBezTo>
                    <a:pt x="7625" y="694"/>
                    <a:pt x="9043" y="2112"/>
                    <a:pt x="9043" y="3845"/>
                  </a:cubicBezTo>
                  <a:cubicBezTo>
                    <a:pt x="9043" y="5483"/>
                    <a:pt x="7751" y="6838"/>
                    <a:pt x="6081" y="6932"/>
                  </a:cubicBezTo>
                  <a:cubicBezTo>
                    <a:pt x="6018" y="6932"/>
                    <a:pt x="5987" y="6901"/>
                    <a:pt x="5924" y="6869"/>
                  </a:cubicBezTo>
                  <a:lnTo>
                    <a:pt x="5766" y="6711"/>
                  </a:lnTo>
                  <a:cubicBezTo>
                    <a:pt x="5297" y="6298"/>
                    <a:pt x="4683" y="6101"/>
                    <a:pt x="4072" y="6101"/>
                  </a:cubicBezTo>
                  <a:cubicBezTo>
                    <a:pt x="3985" y="6101"/>
                    <a:pt x="3899" y="6105"/>
                    <a:pt x="3813" y="6113"/>
                  </a:cubicBezTo>
                  <a:cubicBezTo>
                    <a:pt x="3151" y="5577"/>
                    <a:pt x="2773" y="4727"/>
                    <a:pt x="2773" y="3845"/>
                  </a:cubicBezTo>
                  <a:cubicBezTo>
                    <a:pt x="2773" y="2112"/>
                    <a:pt x="4191" y="694"/>
                    <a:pt x="5892" y="694"/>
                  </a:cubicBezTo>
                  <a:close/>
                  <a:moveTo>
                    <a:pt x="4171" y="6822"/>
                  </a:moveTo>
                  <a:cubicBezTo>
                    <a:pt x="4577" y="6822"/>
                    <a:pt x="4979" y="6964"/>
                    <a:pt x="5294" y="7247"/>
                  </a:cubicBezTo>
                  <a:cubicBezTo>
                    <a:pt x="5420" y="7373"/>
                    <a:pt x="5735" y="7657"/>
                    <a:pt x="5892" y="7657"/>
                  </a:cubicBezTo>
                  <a:lnTo>
                    <a:pt x="7972" y="7657"/>
                  </a:lnTo>
                  <a:cubicBezTo>
                    <a:pt x="8192" y="7657"/>
                    <a:pt x="8350" y="7814"/>
                    <a:pt x="8350" y="8003"/>
                  </a:cubicBezTo>
                  <a:cubicBezTo>
                    <a:pt x="8350" y="8192"/>
                    <a:pt x="8192" y="8350"/>
                    <a:pt x="7972" y="8350"/>
                  </a:cubicBezTo>
                  <a:lnTo>
                    <a:pt x="5514" y="8350"/>
                  </a:lnTo>
                  <a:cubicBezTo>
                    <a:pt x="5294" y="8350"/>
                    <a:pt x="5136" y="8507"/>
                    <a:pt x="5136" y="8728"/>
                  </a:cubicBezTo>
                  <a:cubicBezTo>
                    <a:pt x="5136" y="8917"/>
                    <a:pt x="5294" y="9074"/>
                    <a:pt x="5514" y="9074"/>
                  </a:cubicBezTo>
                  <a:lnTo>
                    <a:pt x="8224" y="9074"/>
                  </a:lnTo>
                  <a:cubicBezTo>
                    <a:pt x="8507" y="9074"/>
                    <a:pt x="8759" y="8948"/>
                    <a:pt x="8980" y="8759"/>
                  </a:cubicBezTo>
                  <a:lnTo>
                    <a:pt x="10492" y="7090"/>
                  </a:lnTo>
                  <a:cubicBezTo>
                    <a:pt x="10568" y="7033"/>
                    <a:pt x="10666" y="6987"/>
                    <a:pt x="10766" y="6987"/>
                  </a:cubicBezTo>
                  <a:cubicBezTo>
                    <a:pt x="10833" y="6987"/>
                    <a:pt x="10902" y="7008"/>
                    <a:pt x="10965" y="7058"/>
                  </a:cubicBezTo>
                  <a:cubicBezTo>
                    <a:pt x="11122" y="7184"/>
                    <a:pt x="11185" y="7373"/>
                    <a:pt x="11059" y="7531"/>
                  </a:cubicBezTo>
                  <a:lnTo>
                    <a:pt x="9389" y="9767"/>
                  </a:lnTo>
                  <a:cubicBezTo>
                    <a:pt x="9074" y="10209"/>
                    <a:pt x="8570" y="10492"/>
                    <a:pt x="8035" y="10492"/>
                  </a:cubicBezTo>
                  <a:lnTo>
                    <a:pt x="2773" y="10492"/>
                  </a:lnTo>
                  <a:lnTo>
                    <a:pt x="2773" y="7468"/>
                  </a:lnTo>
                  <a:lnTo>
                    <a:pt x="3025" y="7247"/>
                  </a:lnTo>
                  <a:cubicBezTo>
                    <a:pt x="3356" y="6964"/>
                    <a:pt x="3766" y="6822"/>
                    <a:pt x="4171" y="6822"/>
                  </a:cubicBezTo>
                  <a:close/>
                  <a:moveTo>
                    <a:pt x="1734" y="6932"/>
                  </a:moveTo>
                  <a:cubicBezTo>
                    <a:pt x="1923" y="6932"/>
                    <a:pt x="2080" y="7090"/>
                    <a:pt x="2080" y="7310"/>
                  </a:cubicBezTo>
                  <a:lnTo>
                    <a:pt x="2080" y="10807"/>
                  </a:lnTo>
                  <a:cubicBezTo>
                    <a:pt x="2080" y="10996"/>
                    <a:pt x="1923" y="11154"/>
                    <a:pt x="1734" y="11154"/>
                  </a:cubicBezTo>
                  <a:lnTo>
                    <a:pt x="662" y="11154"/>
                  </a:lnTo>
                  <a:lnTo>
                    <a:pt x="662" y="6932"/>
                  </a:lnTo>
                  <a:close/>
                  <a:moveTo>
                    <a:pt x="5924" y="1"/>
                  </a:moveTo>
                  <a:cubicBezTo>
                    <a:pt x="3844" y="1"/>
                    <a:pt x="2112" y="1734"/>
                    <a:pt x="2112" y="3845"/>
                  </a:cubicBezTo>
                  <a:cubicBezTo>
                    <a:pt x="2112" y="4790"/>
                    <a:pt x="2458" y="5672"/>
                    <a:pt x="3088" y="6396"/>
                  </a:cubicBezTo>
                  <a:cubicBezTo>
                    <a:pt x="2931" y="6459"/>
                    <a:pt x="2773" y="6585"/>
                    <a:pt x="2616" y="6711"/>
                  </a:cubicBezTo>
                  <a:cubicBezTo>
                    <a:pt x="2427" y="6428"/>
                    <a:pt x="2112" y="6270"/>
                    <a:pt x="1765" y="6270"/>
                  </a:cubicBezTo>
                  <a:lnTo>
                    <a:pt x="347" y="6270"/>
                  </a:lnTo>
                  <a:cubicBezTo>
                    <a:pt x="158" y="6270"/>
                    <a:pt x="1" y="6428"/>
                    <a:pt x="1" y="6585"/>
                  </a:cubicBezTo>
                  <a:lnTo>
                    <a:pt x="1" y="11469"/>
                  </a:lnTo>
                  <a:cubicBezTo>
                    <a:pt x="1" y="11658"/>
                    <a:pt x="158" y="11815"/>
                    <a:pt x="347" y="11815"/>
                  </a:cubicBezTo>
                  <a:lnTo>
                    <a:pt x="1765" y="11815"/>
                  </a:lnTo>
                  <a:cubicBezTo>
                    <a:pt x="2238" y="11815"/>
                    <a:pt x="2584" y="11563"/>
                    <a:pt x="2742" y="11122"/>
                  </a:cubicBezTo>
                  <a:lnTo>
                    <a:pt x="8035" y="11122"/>
                  </a:lnTo>
                  <a:cubicBezTo>
                    <a:pt x="8759" y="11122"/>
                    <a:pt x="9515" y="10776"/>
                    <a:pt x="9956" y="10146"/>
                  </a:cubicBezTo>
                  <a:lnTo>
                    <a:pt x="11595" y="7877"/>
                  </a:lnTo>
                  <a:cubicBezTo>
                    <a:pt x="11910" y="7468"/>
                    <a:pt x="11878" y="6838"/>
                    <a:pt x="11437" y="6459"/>
                  </a:cubicBezTo>
                  <a:cubicBezTo>
                    <a:pt x="11249" y="6301"/>
                    <a:pt x="11015" y="6221"/>
                    <a:pt x="10780" y="6221"/>
                  </a:cubicBezTo>
                  <a:cubicBezTo>
                    <a:pt x="10503" y="6221"/>
                    <a:pt x="10224" y="6332"/>
                    <a:pt x="10019" y="6554"/>
                  </a:cubicBezTo>
                  <a:lnTo>
                    <a:pt x="9011" y="7657"/>
                  </a:lnTo>
                  <a:cubicBezTo>
                    <a:pt x="8885" y="7247"/>
                    <a:pt x="8539" y="6932"/>
                    <a:pt x="8098" y="6932"/>
                  </a:cubicBezTo>
                  <a:cubicBezTo>
                    <a:pt x="8287" y="6838"/>
                    <a:pt x="8444" y="6680"/>
                    <a:pt x="8602" y="6522"/>
                  </a:cubicBezTo>
                  <a:cubicBezTo>
                    <a:pt x="9358" y="5798"/>
                    <a:pt x="9767" y="4821"/>
                    <a:pt x="9767" y="3845"/>
                  </a:cubicBezTo>
                  <a:cubicBezTo>
                    <a:pt x="9767" y="1734"/>
                    <a:pt x="8035" y="1"/>
                    <a:pt x="5924" y="1"/>
                  </a:cubicBezTo>
                  <a:close/>
                </a:path>
              </a:pathLst>
            </a:custGeom>
            <a:solidFill>
              <a:srgbClr val="4AA2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8" name="Google Shape;2258;p179"/>
            <p:cNvSpPr/>
            <p:nvPr/>
          </p:nvSpPr>
          <p:spPr>
            <a:xfrm>
              <a:off x="2016039" y="351741"/>
              <a:ext cx="340186" cy="300545"/>
            </a:xfrm>
            <a:custGeom>
              <a:avLst/>
              <a:gdLst/>
              <a:ahLst/>
              <a:cxnLst/>
              <a:rect l="l" t="t" r="r" b="b"/>
              <a:pathLst>
                <a:path w="19326" h="17074" extrusionOk="0">
                  <a:moveTo>
                    <a:pt x="14226" y="1132"/>
                  </a:moveTo>
                  <a:cubicBezTo>
                    <a:pt x="15314" y="1132"/>
                    <a:pt x="16352" y="1605"/>
                    <a:pt x="17070" y="2425"/>
                  </a:cubicBezTo>
                  <a:cubicBezTo>
                    <a:pt x="17798" y="3252"/>
                    <a:pt x="18196" y="4366"/>
                    <a:pt x="18196" y="5568"/>
                  </a:cubicBezTo>
                  <a:cubicBezTo>
                    <a:pt x="18193" y="8476"/>
                    <a:pt x="15599" y="10686"/>
                    <a:pt x="11671" y="14032"/>
                  </a:cubicBezTo>
                  <a:cubicBezTo>
                    <a:pt x="11025" y="14581"/>
                    <a:pt x="10364" y="15146"/>
                    <a:pt x="9663" y="15756"/>
                  </a:cubicBezTo>
                  <a:cubicBezTo>
                    <a:pt x="8963" y="15146"/>
                    <a:pt x="8301" y="14581"/>
                    <a:pt x="7655" y="14032"/>
                  </a:cubicBezTo>
                  <a:cubicBezTo>
                    <a:pt x="3727" y="10686"/>
                    <a:pt x="1133" y="8476"/>
                    <a:pt x="1133" y="5568"/>
                  </a:cubicBezTo>
                  <a:cubicBezTo>
                    <a:pt x="1133" y="4366"/>
                    <a:pt x="1535" y="3252"/>
                    <a:pt x="2259" y="2425"/>
                  </a:cubicBezTo>
                  <a:cubicBezTo>
                    <a:pt x="2977" y="1605"/>
                    <a:pt x="4015" y="1132"/>
                    <a:pt x="5103" y="1132"/>
                  </a:cubicBezTo>
                  <a:cubicBezTo>
                    <a:pt x="5113" y="1132"/>
                    <a:pt x="5124" y="1132"/>
                    <a:pt x="5134" y="1132"/>
                  </a:cubicBezTo>
                  <a:cubicBezTo>
                    <a:pt x="6686" y="1132"/>
                    <a:pt x="7691" y="2090"/>
                    <a:pt x="8259" y="2890"/>
                  </a:cubicBezTo>
                  <a:cubicBezTo>
                    <a:pt x="8631" y="3421"/>
                    <a:pt x="8920" y="4001"/>
                    <a:pt x="9126" y="4614"/>
                  </a:cubicBezTo>
                  <a:cubicBezTo>
                    <a:pt x="9212" y="4875"/>
                    <a:pt x="9438" y="5006"/>
                    <a:pt x="9665" y="5006"/>
                  </a:cubicBezTo>
                  <a:cubicBezTo>
                    <a:pt x="9891" y="5006"/>
                    <a:pt x="10118" y="4875"/>
                    <a:pt x="10204" y="4614"/>
                  </a:cubicBezTo>
                  <a:cubicBezTo>
                    <a:pt x="10409" y="4001"/>
                    <a:pt x="10699" y="3421"/>
                    <a:pt x="11070" y="2890"/>
                  </a:cubicBezTo>
                  <a:cubicBezTo>
                    <a:pt x="11641" y="2090"/>
                    <a:pt x="12643" y="1132"/>
                    <a:pt x="14195" y="1132"/>
                  </a:cubicBezTo>
                  <a:cubicBezTo>
                    <a:pt x="14206" y="1132"/>
                    <a:pt x="14216" y="1132"/>
                    <a:pt x="14226" y="1132"/>
                  </a:cubicBezTo>
                  <a:close/>
                  <a:moveTo>
                    <a:pt x="5103" y="0"/>
                  </a:moveTo>
                  <a:cubicBezTo>
                    <a:pt x="3689" y="0"/>
                    <a:pt x="2343" y="612"/>
                    <a:pt x="1411" y="1676"/>
                  </a:cubicBezTo>
                  <a:cubicBezTo>
                    <a:pt x="502" y="2709"/>
                    <a:pt x="1" y="4092"/>
                    <a:pt x="1" y="5568"/>
                  </a:cubicBezTo>
                  <a:cubicBezTo>
                    <a:pt x="1" y="7174"/>
                    <a:pt x="629" y="8672"/>
                    <a:pt x="1976" y="10275"/>
                  </a:cubicBezTo>
                  <a:cubicBezTo>
                    <a:pt x="3180" y="11710"/>
                    <a:pt x="4914" y="13183"/>
                    <a:pt x="6922" y="14895"/>
                  </a:cubicBezTo>
                  <a:cubicBezTo>
                    <a:pt x="7670" y="15532"/>
                    <a:pt x="8443" y="16191"/>
                    <a:pt x="9265" y="16909"/>
                  </a:cubicBezTo>
                  <a:lnTo>
                    <a:pt x="9292" y="16933"/>
                  </a:lnTo>
                  <a:cubicBezTo>
                    <a:pt x="9397" y="17027"/>
                    <a:pt x="9530" y="17074"/>
                    <a:pt x="9664" y="17074"/>
                  </a:cubicBezTo>
                  <a:cubicBezTo>
                    <a:pt x="9797" y="17074"/>
                    <a:pt x="9930" y="17027"/>
                    <a:pt x="10038" y="16933"/>
                  </a:cubicBezTo>
                  <a:lnTo>
                    <a:pt x="10062" y="16909"/>
                  </a:lnTo>
                  <a:cubicBezTo>
                    <a:pt x="10883" y="16191"/>
                    <a:pt x="11659" y="15532"/>
                    <a:pt x="12405" y="14895"/>
                  </a:cubicBezTo>
                  <a:cubicBezTo>
                    <a:pt x="14413" y="13183"/>
                    <a:pt x="16146" y="11707"/>
                    <a:pt x="17351" y="10275"/>
                  </a:cubicBezTo>
                  <a:cubicBezTo>
                    <a:pt x="18697" y="8672"/>
                    <a:pt x="19325" y="7174"/>
                    <a:pt x="19325" y="5568"/>
                  </a:cubicBezTo>
                  <a:cubicBezTo>
                    <a:pt x="19325" y="4092"/>
                    <a:pt x="18824" y="2709"/>
                    <a:pt x="17915" y="1676"/>
                  </a:cubicBezTo>
                  <a:cubicBezTo>
                    <a:pt x="16983" y="612"/>
                    <a:pt x="15637" y="0"/>
                    <a:pt x="14224" y="0"/>
                  </a:cubicBezTo>
                  <a:cubicBezTo>
                    <a:pt x="14213" y="0"/>
                    <a:pt x="14203" y="0"/>
                    <a:pt x="14192" y="0"/>
                  </a:cubicBezTo>
                  <a:cubicBezTo>
                    <a:pt x="12157" y="0"/>
                    <a:pt x="10868" y="1217"/>
                    <a:pt x="10143" y="2238"/>
                  </a:cubicBezTo>
                  <a:cubicBezTo>
                    <a:pt x="9968" y="2485"/>
                    <a:pt x="9808" y="2748"/>
                    <a:pt x="9663" y="3017"/>
                  </a:cubicBezTo>
                  <a:cubicBezTo>
                    <a:pt x="9518" y="2748"/>
                    <a:pt x="9358" y="2485"/>
                    <a:pt x="9183" y="2238"/>
                  </a:cubicBezTo>
                  <a:cubicBezTo>
                    <a:pt x="8458" y="1217"/>
                    <a:pt x="7169" y="0"/>
                    <a:pt x="5134" y="0"/>
                  </a:cubicBezTo>
                  <a:cubicBezTo>
                    <a:pt x="5124" y="0"/>
                    <a:pt x="5113" y="0"/>
                    <a:pt x="5103" y="0"/>
                  </a:cubicBezTo>
                  <a:close/>
                </a:path>
              </a:pathLst>
            </a:custGeom>
            <a:solidFill>
              <a:srgbClr val="4AA2D9"/>
            </a:solidFill>
            <a:ln w="19050" cap="flat" cmpd="sng">
              <a:solidFill>
                <a:srgbClr val="4AA2D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grpSp>
        <p:nvGrpSpPr>
          <p:cNvPr id="2259" name="Google Shape;2259;p179"/>
          <p:cNvGrpSpPr/>
          <p:nvPr/>
        </p:nvGrpSpPr>
        <p:grpSpPr>
          <a:xfrm>
            <a:off x="3952250" y="1763627"/>
            <a:ext cx="1428300" cy="1777398"/>
            <a:chOff x="3952250" y="1763627"/>
            <a:chExt cx="1428300" cy="1777398"/>
          </a:xfrm>
        </p:grpSpPr>
        <p:sp>
          <p:nvSpPr>
            <p:cNvPr id="2260" name="Google Shape;2260;p179"/>
            <p:cNvSpPr txBox="1"/>
            <p:nvPr/>
          </p:nvSpPr>
          <p:spPr>
            <a:xfrm>
              <a:off x="3952250" y="2909825"/>
              <a:ext cx="1428300" cy="631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2900">
                  <a:solidFill>
                    <a:srgbClr val="B7B7B7"/>
                  </a:solidFill>
                  <a:latin typeface="Fira Sans Extra Condensed ExtraBold"/>
                  <a:ea typeface="Fira Sans Extra Condensed ExtraBold"/>
                  <a:cs typeface="Fira Sans Extra Condensed ExtraBold"/>
                  <a:sym typeface="Fira Sans Extra Condensed ExtraBold"/>
                </a:rPr>
                <a:t>RevPack</a:t>
              </a:r>
              <a:endParaRPr sz="2900">
                <a:solidFill>
                  <a:srgbClr val="B7B7B7"/>
                </a:solidFill>
                <a:latin typeface="Fira Sans Extra Condensed ExtraBold"/>
                <a:ea typeface="Fira Sans Extra Condensed ExtraBold"/>
                <a:cs typeface="Fira Sans Extra Condensed ExtraBold"/>
                <a:sym typeface="Fira Sans Extra Condensed ExtraBold"/>
              </a:endParaRPr>
            </a:p>
          </p:txBody>
        </p:sp>
        <p:grpSp>
          <p:nvGrpSpPr>
            <p:cNvPr id="2261" name="Google Shape;2261;p179"/>
            <p:cNvGrpSpPr/>
            <p:nvPr/>
          </p:nvGrpSpPr>
          <p:grpSpPr>
            <a:xfrm>
              <a:off x="4099035" y="1763627"/>
              <a:ext cx="1134722" cy="1146188"/>
              <a:chOff x="-49375900" y="3550975"/>
              <a:chExt cx="256800" cy="300900"/>
            </a:xfrm>
          </p:grpSpPr>
          <p:sp>
            <p:nvSpPr>
              <p:cNvPr id="2262" name="Google Shape;2262;p179"/>
              <p:cNvSpPr/>
              <p:nvPr/>
            </p:nvSpPr>
            <p:spPr>
              <a:xfrm>
                <a:off x="-49231775" y="3638425"/>
                <a:ext cx="59100" cy="59075"/>
              </a:xfrm>
              <a:custGeom>
                <a:avLst/>
                <a:gdLst/>
                <a:ahLst/>
                <a:cxnLst/>
                <a:rect l="l" t="t" r="r" b="b"/>
                <a:pathLst>
                  <a:path w="2364" h="2363" extrusionOk="0">
                    <a:moveTo>
                      <a:pt x="1" y="0"/>
                    </a:moveTo>
                    <a:lnTo>
                      <a:pt x="1513" y="2363"/>
                    </a:lnTo>
                    <a:lnTo>
                      <a:pt x="2364" y="0"/>
                    </a:lnTo>
                    <a:close/>
                  </a:path>
                </a:pathLst>
              </a:custGeom>
              <a:solidFill>
                <a:srgbClr val="69C4E6"/>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2263" name="Google Shape;2263;p179"/>
              <p:cNvSpPr/>
              <p:nvPr/>
            </p:nvSpPr>
            <p:spPr>
              <a:xfrm>
                <a:off x="-49291625" y="3726625"/>
                <a:ext cx="87450" cy="123675"/>
              </a:xfrm>
              <a:custGeom>
                <a:avLst/>
                <a:gdLst/>
                <a:ahLst/>
                <a:cxnLst/>
                <a:rect l="l" t="t" r="r" b="b"/>
                <a:pathLst>
                  <a:path w="3498" h="4947" extrusionOk="0">
                    <a:moveTo>
                      <a:pt x="1" y="1"/>
                    </a:moveTo>
                    <a:lnTo>
                      <a:pt x="1733" y="4947"/>
                    </a:lnTo>
                    <a:lnTo>
                      <a:pt x="3498" y="1"/>
                    </a:lnTo>
                    <a:close/>
                  </a:path>
                </a:pathLst>
              </a:custGeom>
              <a:solidFill>
                <a:srgbClr val="69C4E6"/>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2264" name="Google Shape;2264;p179"/>
              <p:cNvSpPr/>
              <p:nvPr/>
            </p:nvSpPr>
            <p:spPr>
              <a:xfrm>
                <a:off x="-49288475" y="3647075"/>
                <a:ext cx="81150" cy="61450"/>
              </a:xfrm>
              <a:custGeom>
                <a:avLst/>
                <a:gdLst/>
                <a:ahLst/>
                <a:cxnLst/>
                <a:rect l="l" t="t" r="r" b="b"/>
                <a:pathLst>
                  <a:path w="3246" h="2458" extrusionOk="0">
                    <a:moveTo>
                      <a:pt x="1607" y="1"/>
                    </a:moveTo>
                    <a:lnTo>
                      <a:pt x="1" y="2458"/>
                    </a:lnTo>
                    <a:lnTo>
                      <a:pt x="3246" y="2458"/>
                    </a:lnTo>
                    <a:lnTo>
                      <a:pt x="1607" y="1"/>
                    </a:lnTo>
                    <a:close/>
                  </a:path>
                </a:pathLst>
              </a:custGeom>
              <a:solidFill>
                <a:srgbClr val="69C4E6"/>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2265" name="Google Shape;2265;p179"/>
              <p:cNvSpPr/>
              <p:nvPr/>
            </p:nvSpPr>
            <p:spPr>
              <a:xfrm>
                <a:off x="-49375900" y="3648650"/>
                <a:ext cx="59100" cy="59875"/>
              </a:xfrm>
              <a:custGeom>
                <a:avLst/>
                <a:gdLst/>
                <a:ahLst/>
                <a:cxnLst/>
                <a:rect l="l" t="t" r="r" b="b"/>
                <a:pathLst>
                  <a:path w="2364" h="2395" extrusionOk="0">
                    <a:moveTo>
                      <a:pt x="1513" y="1"/>
                    </a:moveTo>
                    <a:lnTo>
                      <a:pt x="1" y="2395"/>
                    </a:lnTo>
                    <a:lnTo>
                      <a:pt x="2363" y="2395"/>
                    </a:lnTo>
                    <a:lnTo>
                      <a:pt x="1513" y="1"/>
                    </a:lnTo>
                    <a:close/>
                  </a:path>
                </a:pathLst>
              </a:custGeom>
              <a:solidFill>
                <a:srgbClr val="69C4E6"/>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2266" name="Google Shape;2266;p179"/>
              <p:cNvSpPr/>
              <p:nvPr/>
            </p:nvSpPr>
            <p:spPr>
              <a:xfrm>
                <a:off x="-49229400" y="3726625"/>
                <a:ext cx="109500" cy="125250"/>
              </a:xfrm>
              <a:custGeom>
                <a:avLst/>
                <a:gdLst/>
                <a:ahLst/>
                <a:cxnLst/>
                <a:rect l="l" t="t" r="r" b="b"/>
                <a:pathLst>
                  <a:path w="4380" h="5010" extrusionOk="0">
                    <a:moveTo>
                      <a:pt x="1765" y="1"/>
                    </a:moveTo>
                    <a:lnTo>
                      <a:pt x="0" y="5010"/>
                    </a:lnTo>
                    <a:lnTo>
                      <a:pt x="4380" y="1"/>
                    </a:lnTo>
                    <a:close/>
                  </a:path>
                </a:pathLst>
              </a:custGeom>
              <a:solidFill>
                <a:srgbClr val="69C4E6"/>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2267" name="Google Shape;2267;p179"/>
              <p:cNvSpPr/>
              <p:nvPr/>
            </p:nvSpPr>
            <p:spPr>
              <a:xfrm>
                <a:off x="-49179000" y="3648650"/>
                <a:ext cx="59900" cy="59875"/>
              </a:xfrm>
              <a:custGeom>
                <a:avLst/>
                <a:gdLst/>
                <a:ahLst/>
                <a:cxnLst/>
                <a:rect l="l" t="t" r="r" b="b"/>
                <a:pathLst>
                  <a:path w="2396" h="2395" extrusionOk="0">
                    <a:moveTo>
                      <a:pt x="851" y="1"/>
                    </a:moveTo>
                    <a:lnTo>
                      <a:pt x="1" y="2395"/>
                    </a:lnTo>
                    <a:lnTo>
                      <a:pt x="2395" y="2395"/>
                    </a:lnTo>
                    <a:lnTo>
                      <a:pt x="851" y="1"/>
                    </a:lnTo>
                    <a:close/>
                  </a:path>
                </a:pathLst>
              </a:custGeom>
              <a:solidFill>
                <a:srgbClr val="69C4E6"/>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2268" name="Google Shape;2268;p179"/>
              <p:cNvSpPr/>
              <p:nvPr/>
            </p:nvSpPr>
            <p:spPr>
              <a:xfrm>
                <a:off x="-49323125" y="3638425"/>
                <a:ext cx="59100" cy="59075"/>
              </a:xfrm>
              <a:custGeom>
                <a:avLst/>
                <a:gdLst/>
                <a:ahLst/>
                <a:cxnLst/>
                <a:rect l="l" t="t" r="r" b="b"/>
                <a:pathLst>
                  <a:path w="2364" h="2363" extrusionOk="0">
                    <a:moveTo>
                      <a:pt x="0" y="0"/>
                    </a:moveTo>
                    <a:lnTo>
                      <a:pt x="819" y="2363"/>
                    </a:lnTo>
                    <a:lnTo>
                      <a:pt x="2363" y="0"/>
                    </a:lnTo>
                    <a:close/>
                  </a:path>
                </a:pathLst>
              </a:custGeom>
              <a:solidFill>
                <a:srgbClr val="69C4E6"/>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2269" name="Google Shape;2269;p179"/>
              <p:cNvSpPr/>
              <p:nvPr/>
            </p:nvSpPr>
            <p:spPr>
              <a:xfrm>
                <a:off x="-49375100" y="3726625"/>
                <a:ext cx="108700" cy="125250"/>
              </a:xfrm>
              <a:custGeom>
                <a:avLst/>
                <a:gdLst/>
                <a:ahLst/>
                <a:cxnLst/>
                <a:rect l="l" t="t" r="r" b="b"/>
                <a:pathLst>
                  <a:path w="4348" h="5010" extrusionOk="0">
                    <a:moveTo>
                      <a:pt x="0" y="1"/>
                    </a:moveTo>
                    <a:lnTo>
                      <a:pt x="4348" y="5010"/>
                    </a:lnTo>
                    <a:lnTo>
                      <a:pt x="2583" y="1"/>
                    </a:lnTo>
                    <a:close/>
                  </a:path>
                </a:pathLst>
              </a:custGeom>
              <a:solidFill>
                <a:srgbClr val="69C4E6"/>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2270" name="Google Shape;2270;p179"/>
              <p:cNvSpPr/>
              <p:nvPr/>
            </p:nvSpPr>
            <p:spPr>
              <a:xfrm>
                <a:off x="-49256975" y="3550975"/>
                <a:ext cx="17350" cy="53600"/>
              </a:xfrm>
              <a:custGeom>
                <a:avLst/>
                <a:gdLst/>
                <a:ahLst/>
                <a:cxnLst/>
                <a:rect l="l" t="t" r="r" b="b"/>
                <a:pathLst>
                  <a:path w="694" h="2144" extrusionOk="0">
                    <a:moveTo>
                      <a:pt x="347" y="1"/>
                    </a:moveTo>
                    <a:cubicBezTo>
                      <a:pt x="158" y="1"/>
                      <a:pt x="1" y="159"/>
                      <a:pt x="1" y="348"/>
                    </a:cubicBezTo>
                    <a:lnTo>
                      <a:pt x="1" y="1797"/>
                    </a:lnTo>
                    <a:cubicBezTo>
                      <a:pt x="1" y="1986"/>
                      <a:pt x="158" y="2143"/>
                      <a:pt x="347" y="2143"/>
                    </a:cubicBezTo>
                    <a:cubicBezTo>
                      <a:pt x="536" y="2143"/>
                      <a:pt x="694" y="1986"/>
                      <a:pt x="694" y="1797"/>
                    </a:cubicBezTo>
                    <a:lnTo>
                      <a:pt x="694" y="348"/>
                    </a:lnTo>
                    <a:cubicBezTo>
                      <a:pt x="694" y="159"/>
                      <a:pt x="536" y="1"/>
                      <a:pt x="347" y="1"/>
                    </a:cubicBezTo>
                    <a:close/>
                  </a:path>
                </a:pathLst>
              </a:custGeom>
              <a:solidFill>
                <a:srgbClr val="69C4E6"/>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2271" name="Google Shape;2271;p179"/>
              <p:cNvSpPr/>
              <p:nvPr/>
            </p:nvSpPr>
            <p:spPr>
              <a:xfrm>
                <a:off x="-49323125" y="3575850"/>
                <a:ext cx="43350" cy="32650"/>
              </a:xfrm>
              <a:custGeom>
                <a:avLst/>
                <a:gdLst/>
                <a:ahLst/>
                <a:cxnLst/>
                <a:rect l="l" t="t" r="r" b="b"/>
                <a:pathLst>
                  <a:path w="1734" h="1306" extrusionOk="0">
                    <a:moveTo>
                      <a:pt x="371" y="0"/>
                    </a:moveTo>
                    <a:cubicBezTo>
                      <a:pt x="259" y="0"/>
                      <a:pt x="147" y="56"/>
                      <a:pt x="63" y="140"/>
                    </a:cubicBezTo>
                    <a:cubicBezTo>
                      <a:pt x="0" y="298"/>
                      <a:pt x="32" y="518"/>
                      <a:pt x="189" y="613"/>
                    </a:cubicBezTo>
                    <a:lnTo>
                      <a:pt x="1166" y="1274"/>
                    </a:lnTo>
                    <a:cubicBezTo>
                      <a:pt x="1261" y="1306"/>
                      <a:pt x="1292" y="1306"/>
                      <a:pt x="1387" y="1306"/>
                    </a:cubicBezTo>
                    <a:cubicBezTo>
                      <a:pt x="1481" y="1306"/>
                      <a:pt x="1607" y="1211"/>
                      <a:pt x="1639" y="1148"/>
                    </a:cubicBezTo>
                    <a:cubicBezTo>
                      <a:pt x="1733" y="991"/>
                      <a:pt x="1702" y="802"/>
                      <a:pt x="1544" y="676"/>
                    </a:cubicBezTo>
                    <a:lnTo>
                      <a:pt x="536" y="46"/>
                    </a:lnTo>
                    <a:cubicBezTo>
                      <a:pt x="483" y="14"/>
                      <a:pt x="427" y="0"/>
                      <a:pt x="371" y="0"/>
                    </a:cubicBezTo>
                    <a:close/>
                  </a:path>
                </a:pathLst>
              </a:custGeom>
              <a:solidFill>
                <a:srgbClr val="69C4E6"/>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2272" name="Google Shape;2272;p179"/>
              <p:cNvSpPr/>
              <p:nvPr/>
            </p:nvSpPr>
            <p:spPr>
              <a:xfrm>
                <a:off x="-49217575" y="3575525"/>
                <a:ext cx="44900" cy="32975"/>
              </a:xfrm>
              <a:custGeom>
                <a:avLst/>
                <a:gdLst/>
                <a:ahLst/>
                <a:cxnLst/>
                <a:rect l="l" t="t" r="r" b="b"/>
                <a:pathLst>
                  <a:path w="1796" h="1319" extrusionOk="0">
                    <a:moveTo>
                      <a:pt x="1370" y="0"/>
                    </a:moveTo>
                    <a:cubicBezTo>
                      <a:pt x="1309" y="0"/>
                      <a:pt x="1248" y="18"/>
                      <a:pt x="1197" y="59"/>
                    </a:cubicBezTo>
                    <a:lnTo>
                      <a:pt x="221" y="689"/>
                    </a:lnTo>
                    <a:cubicBezTo>
                      <a:pt x="63" y="752"/>
                      <a:pt x="0" y="1004"/>
                      <a:pt x="95" y="1161"/>
                    </a:cubicBezTo>
                    <a:cubicBezTo>
                      <a:pt x="158" y="1287"/>
                      <a:pt x="252" y="1319"/>
                      <a:pt x="378" y="1319"/>
                    </a:cubicBezTo>
                    <a:cubicBezTo>
                      <a:pt x="473" y="1319"/>
                      <a:pt x="536" y="1287"/>
                      <a:pt x="567" y="1287"/>
                    </a:cubicBezTo>
                    <a:lnTo>
                      <a:pt x="1575" y="657"/>
                    </a:lnTo>
                    <a:cubicBezTo>
                      <a:pt x="1733" y="563"/>
                      <a:pt x="1796" y="342"/>
                      <a:pt x="1670" y="185"/>
                    </a:cubicBezTo>
                    <a:cubicBezTo>
                      <a:pt x="1627" y="78"/>
                      <a:pt x="1498" y="0"/>
                      <a:pt x="1370" y="0"/>
                    </a:cubicBezTo>
                    <a:close/>
                  </a:path>
                </a:pathLst>
              </a:custGeom>
              <a:solidFill>
                <a:srgbClr val="69C4E6"/>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grpSp>
      </p:grpSp>
      <p:grpSp>
        <p:nvGrpSpPr>
          <p:cNvPr id="2273" name="Google Shape;2273;p179"/>
          <p:cNvGrpSpPr/>
          <p:nvPr/>
        </p:nvGrpSpPr>
        <p:grpSpPr>
          <a:xfrm>
            <a:off x="167261" y="980975"/>
            <a:ext cx="4508402" cy="3425223"/>
            <a:chOff x="167261" y="980975"/>
            <a:chExt cx="4508402" cy="3425223"/>
          </a:xfrm>
        </p:grpSpPr>
        <p:sp>
          <p:nvSpPr>
            <p:cNvPr id="2274" name="Google Shape;2274;p179"/>
            <p:cNvSpPr txBox="1"/>
            <p:nvPr/>
          </p:nvSpPr>
          <p:spPr>
            <a:xfrm>
              <a:off x="167261" y="1099700"/>
              <a:ext cx="3064200" cy="638700"/>
            </a:xfrm>
            <a:prstGeom prst="rect">
              <a:avLst/>
            </a:prstGeom>
            <a:noFill/>
            <a:ln>
              <a:noFill/>
            </a:ln>
          </p:spPr>
          <p:txBody>
            <a:bodyPr spcFirstLastPara="1" wrap="square" lIns="68575" tIns="34275" rIns="68575" bIns="34275"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en" sz="2000" b="1">
                  <a:solidFill>
                    <a:srgbClr val="FDC47C"/>
                  </a:solidFill>
                  <a:latin typeface="Montserrat"/>
                  <a:ea typeface="Montserrat"/>
                  <a:cs typeface="Montserrat"/>
                  <a:sym typeface="Montserrat"/>
                </a:rPr>
                <a:t>I</a:t>
              </a:r>
              <a:r>
                <a:rPr lang="en" sz="1700">
                  <a:solidFill>
                    <a:srgbClr val="191919"/>
                  </a:solidFill>
                  <a:latin typeface="Anaheim"/>
                  <a:ea typeface="Anaheim"/>
                  <a:cs typeface="Anaheim"/>
                  <a:sym typeface="Anaheim"/>
                </a:rPr>
                <a:t>mprove mixing process &amp; increase products homogeneity.</a:t>
              </a:r>
              <a:endParaRPr b="0" i="0" u="none" strike="noStrike" cap="none">
                <a:solidFill>
                  <a:srgbClr val="3F3F3F"/>
                </a:solidFill>
                <a:latin typeface="Calibri"/>
                <a:ea typeface="Calibri"/>
                <a:cs typeface="Calibri"/>
                <a:sym typeface="Calibri"/>
              </a:endParaRPr>
            </a:p>
          </p:txBody>
        </p:sp>
        <p:grpSp>
          <p:nvGrpSpPr>
            <p:cNvPr id="2275" name="Google Shape;2275;p179"/>
            <p:cNvGrpSpPr/>
            <p:nvPr/>
          </p:nvGrpSpPr>
          <p:grpSpPr>
            <a:xfrm>
              <a:off x="411125" y="980975"/>
              <a:ext cx="461297" cy="77476"/>
              <a:chOff x="915923" y="459025"/>
              <a:chExt cx="446215" cy="77476"/>
            </a:xfrm>
          </p:grpSpPr>
          <p:sp>
            <p:nvSpPr>
              <p:cNvPr id="2276" name="Google Shape;2276;p179"/>
              <p:cNvSpPr/>
              <p:nvPr/>
            </p:nvSpPr>
            <p:spPr>
              <a:xfrm flipH="1">
                <a:off x="1086442" y="459025"/>
                <a:ext cx="99954" cy="77476"/>
              </a:xfrm>
              <a:custGeom>
                <a:avLst/>
                <a:gdLst/>
                <a:ahLst/>
                <a:cxnLst/>
                <a:rect l="l" t="t" r="r" b="b"/>
                <a:pathLst>
                  <a:path w="2966" h="2299" extrusionOk="0">
                    <a:moveTo>
                      <a:pt x="1477" y="1"/>
                    </a:moveTo>
                    <a:cubicBezTo>
                      <a:pt x="1" y="1"/>
                      <a:pt x="1" y="2299"/>
                      <a:pt x="1477" y="2299"/>
                    </a:cubicBezTo>
                    <a:cubicBezTo>
                      <a:pt x="2966" y="2299"/>
                      <a:pt x="2966" y="1"/>
                      <a:pt x="1477" y="1"/>
                    </a:cubicBezTo>
                    <a:close/>
                  </a:path>
                </a:pathLst>
              </a:custGeom>
              <a:solidFill>
                <a:srgbClr val="FDC47C"/>
              </a:solidFill>
              <a:ln w="9525" cap="flat" cmpd="sng">
                <a:solidFill>
                  <a:srgbClr val="FDC47C"/>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277" name="Google Shape;2277;p179"/>
              <p:cNvSpPr/>
              <p:nvPr/>
            </p:nvSpPr>
            <p:spPr>
              <a:xfrm flipH="1">
                <a:off x="1262184" y="459025"/>
                <a:ext cx="99954" cy="77476"/>
              </a:xfrm>
              <a:custGeom>
                <a:avLst/>
                <a:gdLst/>
                <a:ahLst/>
                <a:cxnLst/>
                <a:rect l="l" t="t" r="r" b="b"/>
                <a:pathLst>
                  <a:path w="2966" h="2299" extrusionOk="0">
                    <a:moveTo>
                      <a:pt x="1477" y="1"/>
                    </a:moveTo>
                    <a:cubicBezTo>
                      <a:pt x="1" y="1"/>
                      <a:pt x="1" y="2299"/>
                      <a:pt x="1477" y="2299"/>
                    </a:cubicBezTo>
                    <a:cubicBezTo>
                      <a:pt x="2966" y="2299"/>
                      <a:pt x="2966" y="1"/>
                      <a:pt x="1477" y="1"/>
                    </a:cubicBezTo>
                    <a:close/>
                  </a:path>
                </a:pathLst>
              </a:custGeom>
              <a:solidFill>
                <a:srgbClr val="FDC47C"/>
              </a:solidFill>
              <a:ln w="9525" cap="flat" cmpd="sng">
                <a:solidFill>
                  <a:srgbClr val="FDC47C"/>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278" name="Google Shape;2278;p179"/>
              <p:cNvSpPr/>
              <p:nvPr/>
            </p:nvSpPr>
            <p:spPr>
              <a:xfrm flipH="1">
                <a:off x="915923" y="459025"/>
                <a:ext cx="99920" cy="77476"/>
              </a:xfrm>
              <a:custGeom>
                <a:avLst/>
                <a:gdLst/>
                <a:ahLst/>
                <a:cxnLst/>
                <a:rect l="l" t="t" r="r" b="b"/>
                <a:pathLst>
                  <a:path w="2965" h="2299" extrusionOk="0">
                    <a:moveTo>
                      <a:pt x="1488" y="1"/>
                    </a:moveTo>
                    <a:cubicBezTo>
                      <a:pt x="0" y="1"/>
                      <a:pt x="0" y="2299"/>
                      <a:pt x="1488" y="2299"/>
                    </a:cubicBezTo>
                    <a:cubicBezTo>
                      <a:pt x="2965" y="2299"/>
                      <a:pt x="2965" y="1"/>
                      <a:pt x="1488" y="1"/>
                    </a:cubicBezTo>
                    <a:close/>
                  </a:path>
                </a:pathLst>
              </a:custGeom>
              <a:solidFill>
                <a:srgbClr val="FDC47C"/>
              </a:solidFill>
              <a:ln w="9525" cap="flat" cmpd="sng">
                <a:solidFill>
                  <a:srgbClr val="FDC47C"/>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
          <p:nvSpPr>
            <p:cNvPr id="2279" name="Google Shape;2279;p179"/>
            <p:cNvSpPr txBox="1"/>
            <p:nvPr/>
          </p:nvSpPr>
          <p:spPr>
            <a:xfrm>
              <a:off x="225625" y="3705350"/>
              <a:ext cx="3131700" cy="638700"/>
            </a:xfrm>
            <a:prstGeom prst="rect">
              <a:avLst/>
            </a:prstGeom>
            <a:noFill/>
            <a:ln>
              <a:noFill/>
            </a:ln>
          </p:spPr>
          <p:txBody>
            <a:bodyPr spcFirstLastPara="1" wrap="square" lIns="68575" tIns="34275" rIns="68575" bIns="34275"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 sz="2000" b="1">
                  <a:solidFill>
                    <a:schemeClr val="accent2"/>
                  </a:solidFill>
                  <a:latin typeface="Anaheim"/>
                  <a:ea typeface="Anaheim"/>
                  <a:cs typeface="Anaheim"/>
                  <a:sym typeface="Anaheim"/>
                </a:rPr>
                <a:t>E</a:t>
              </a:r>
              <a:r>
                <a:rPr lang="en" sz="1700">
                  <a:solidFill>
                    <a:srgbClr val="191919"/>
                  </a:solidFill>
                  <a:latin typeface="Anaheim"/>
                  <a:ea typeface="Anaheim"/>
                  <a:cs typeface="Anaheim"/>
                  <a:sym typeface="Anaheim"/>
                </a:rPr>
                <a:t>nhance customers experience </a:t>
              </a:r>
              <a:br>
                <a:rPr lang="en" sz="1700">
                  <a:solidFill>
                    <a:srgbClr val="191919"/>
                  </a:solidFill>
                  <a:latin typeface="Anaheim"/>
                  <a:ea typeface="Anaheim"/>
                  <a:cs typeface="Anaheim"/>
                  <a:sym typeface="Anaheim"/>
                </a:rPr>
              </a:br>
              <a:r>
                <a:rPr lang="en" sz="1700">
                  <a:solidFill>
                    <a:srgbClr val="191919"/>
                  </a:solidFill>
                  <a:latin typeface="Anaheim"/>
                  <a:ea typeface="Anaheim"/>
                  <a:cs typeface="Anaheim"/>
                  <a:sym typeface="Anaheim"/>
                </a:rPr>
                <a:t>&amp;</a:t>
              </a:r>
              <a:r>
                <a:rPr lang="en" sz="1200">
                  <a:solidFill>
                    <a:srgbClr val="191919"/>
                  </a:solidFill>
                  <a:latin typeface="Anaheim"/>
                  <a:ea typeface="Anaheim"/>
                  <a:cs typeface="Anaheim"/>
                  <a:sym typeface="Anaheim"/>
                </a:rPr>
                <a:t> </a:t>
              </a:r>
              <a:r>
                <a:rPr lang="en" sz="1700">
                  <a:solidFill>
                    <a:srgbClr val="191919"/>
                  </a:solidFill>
                  <a:latin typeface="Anaheim"/>
                  <a:ea typeface="Anaheim"/>
                  <a:cs typeface="Anaheim"/>
                  <a:sym typeface="Anaheim"/>
                </a:rPr>
                <a:t>enrich products value.</a:t>
              </a:r>
              <a:endParaRPr sz="1700">
                <a:solidFill>
                  <a:srgbClr val="191919"/>
                </a:solidFill>
                <a:latin typeface="Anaheim"/>
                <a:ea typeface="Anaheim"/>
                <a:cs typeface="Anaheim"/>
                <a:sym typeface="Anaheim"/>
              </a:endParaRPr>
            </a:p>
          </p:txBody>
        </p:sp>
        <p:grpSp>
          <p:nvGrpSpPr>
            <p:cNvPr id="2280" name="Google Shape;2280;p179"/>
            <p:cNvGrpSpPr/>
            <p:nvPr/>
          </p:nvGrpSpPr>
          <p:grpSpPr>
            <a:xfrm flipH="1">
              <a:off x="418655" y="3553041"/>
              <a:ext cx="446222" cy="77476"/>
              <a:chOff x="6146875" y="1767300"/>
              <a:chExt cx="331025" cy="57475"/>
            </a:xfrm>
          </p:grpSpPr>
          <p:sp>
            <p:nvSpPr>
              <p:cNvPr id="2281" name="Google Shape;2281;p179"/>
              <p:cNvSpPr/>
              <p:nvPr/>
            </p:nvSpPr>
            <p:spPr>
              <a:xfrm>
                <a:off x="6277250" y="1767300"/>
                <a:ext cx="74150" cy="57475"/>
              </a:xfrm>
              <a:custGeom>
                <a:avLst/>
                <a:gdLst/>
                <a:ahLst/>
                <a:cxnLst/>
                <a:rect l="l" t="t" r="r" b="b"/>
                <a:pathLst>
                  <a:path w="2966" h="2299" extrusionOk="0">
                    <a:moveTo>
                      <a:pt x="1477" y="1"/>
                    </a:moveTo>
                    <a:cubicBezTo>
                      <a:pt x="1" y="1"/>
                      <a:pt x="1" y="2299"/>
                      <a:pt x="1477" y="2299"/>
                    </a:cubicBezTo>
                    <a:cubicBezTo>
                      <a:pt x="2966" y="2299"/>
                      <a:pt x="2966" y="1"/>
                      <a:pt x="1477" y="1"/>
                    </a:cubicBezTo>
                    <a:close/>
                  </a:path>
                </a:pathLst>
              </a:custGeom>
              <a:solidFill>
                <a:srgbClr val="FDC47C"/>
              </a:solidFill>
              <a:ln w="9525" cap="flat" cmpd="sng">
                <a:solidFill>
                  <a:srgbClr val="FDC47C"/>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282" name="Google Shape;2282;p179"/>
              <p:cNvSpPr/>
              <p:nvPr/>
            </p:nvSpPr>
            <p:spPr>
              <a:xfrm>
                <a:off x="6146875" y="1767300"/>
                <a:ext cx="74150" cy="57475"/>
              </a:xfrm>
              <a:custGeom>
                <a:avLst/>
                <a:gdLst/>
                <a:ahLst/>
                <a:cxnLst/>
                <a:rect l="l" t="t" r="r" b="b"/>
                <a:pathLst>
                  <a:path w="2966" h="2299" extrusionOk="0">
                    <a:moveTo>
                      <a:pt x="1477" y="1"/>
                    </a:moveTo>
                    <a:cubicBezTo>
                      <a:pt x="1" y="1"/>
                      <a:pt x="1" y="2299"/>
                      <a:pt x="1477" y="2299"/>
                    </a:cubicBezTo>
                    <a:cubicBezTo>
                      <a:pt x="2966" y="2299"/>
                      <a:pt x="2966" y="1"/>
                      <a:pt x="1477" y="1"/>
                    </a:cubicBezTo>
                    <a:close/>
                  </a:path>
                </a:pathLst>
              </a:custGeom>
              <a:solidFill>
                <a:srgbClr val="FDC47C"/>
              </a:solidFill>
              <a:ln w="9525" cap="flat" cmpd="sng">
                <a:solidFill>
                  <a:srgbClr val="FDC47C"/>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283" name="Google Shape;2283;p179"/>
              <p:cNvSpPr/>
              <p:nvPr/>
            </p:nvSpPr>
            <p:spPr>
              <a:xfrm>
                <a:off x="6403775" y="1767300"/>
                <a:ext cx="74125" cy="57475"/>
              </a:xfrm>
              <a:custGeom>
                <a:avLst/>
                <a:gdLst/>
                <a:ahLst/>
                <a:cxnLst/>
                <a:rect l="l" t="t" r="r" b="b"/>
                <a:pathLst>
                  <a:path w="2965" h="2299" extrusionOk="0">
                    <a:moveTo>
                      <a:pt x="1488" y="1"/>
                    </a:moveTo>
                    <a:cubicBezTo>
                      <a:pt x="0" y="1"/>
                      <a:pt x="0" y="2299"/>
                      <a:pt x="1488" y="2299"/>
                    </a:cubicBezTo>
                    <a:cubicBezTo>
                      <a:pt x="2965" y="2299"/>
                      <a:pt x="2965" y="1"/>
                      <a:pt x="1488" y="1"/>
                    </a:cubicBezTo>
                    <a:close/>
                  </a:path>
                </a:pathLst>
              </a:custGeom>
              <a:solidFill>
                <a:srgbClr val="FDC47C"/>
              </a:solidFill>
              <a:ln w="9525" cap="flat" cmpd="sng">
                <a:solidFill>
                  <a:srgbClr val="FDC47C"/>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
          <p:nvSpPr>
            <p:cNvPr id="2284" name="Google Shape;2284;p179"/>
            <p:cNvSpPr/>
            <p:nvPr/>
          </p:nvSpPr>
          <p:spPr>
            <a:xfrm rot="-5400000" flipH="1">
              <a:off x="2201619" y="1932154"/>
              <a:ext cx="3306498" cy="1641589"/>
            </a:xfrm>
            <a:custGeom>
              <a:avLst/>
              <a:gdLst/>
              <a:ahLst/>
              <a:cxnLst/>
              <a:rect l="l" t="t" r="r" b="b"/>
              <a:pathLst>
                <a:path w="66087" h="33020" extrusionOk="0">
                  <a:moveTo>
                    <a:pt x="33019" y="0"/>
                  </a:moveTo>
                  <a:cubicBezTo>
                    <a:pt x="14818" y="0"/>
                    <a:pt x="0" y="14808"/>
                    <a:pt x="0" y="33019"/>
                  </a:cubicBezTo>
                  <a:lnTo>
                    <a:pt x="1659" y="33019"/>
                  </a:lnTo>
                  <a:cubicBezTo>
                    <a:pt x="1659" y="15718"/>
                    <a:pt x="15718" y="1659"/>
                    <a:pt x="33019" y="1659"/>
                  </a:cubicBezTo>
                  <a:cubicBezTo>
                    <a:pt x="50321" y="1659"/>
                    <a:pt x="64427" y="15718"/>
                    <a:pt x="64427" y="33019"/>
                  </a:cubicBezTo>
                  <a:lnTo>
                    <a:pt x="66086" y="33019"/>
                  </a:lnTo>
                  <a:cubicBezTo>
                    <a:pt x="66086" y="14808"/>
                    <a:pt x="51269" y="0"/>
                    <a:pt x="33019" y="0"/>
                  </a:cubicBezTo>
                  <a:close/>
                </a:path>
              </a:pathLst>
            </a:custGeom>
            <a:solidFill>
              <a:srgbClr val="FDD89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285" name="Google Shape;2285;p179"/>
            <p:cNvGrpSpPr/>
            <p:nvPr/>
          </p:nvGrpSpPr>
          <p:grpSpPr>
            <a:xfrm>
              <a:off x="3128931" y="1276958"/>
              <a:ext cx="693300" cy="693300"/>
              <a:chOff x="3128931" y="1276958"/>
              <a:chExt cx="693300" cy="693300"/>
            </a:xfrm>
          </p:grpSpPr>
          <p:sp>
            <p:nvSpPr>
              <p:cNvPr id="2286" name="Google Shape;2286;p179"/>
              <p:cNvSpPr/>
              <p:nvPr/>
            </p:nvSpPr>
            <p:spPr>
              <a:xfrm>
                <a:off x="3128931" y="1276958"/>
                <a:ext cx="693300" cy="693300"/>
              </a:xfrm>
              <a:prstGeom prst="ellipse">
                <a:avLst/>
              </a:prstGeom>
              <a:solidFill>
                <a:srgbClr val="FDC47C"/>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287" name="Google Shape;2287;p179"/>
              <p:cNvSpPr/>
              <p:nvPr/>
            </p:nvSpPr>
            <p:spPr>
              <a:xfrm>
                <a:off x="3216402" y="1388848"/>
                <a:ext cx="524409" cy="469501"/>
              </a:xfrm>
              <a:custGeom>
                <a:avLst/>
                <a:gdLst/>
                <a:ahLst/>
                <a:cxnLst/>
                <a:rect l="l" t="t" r="r" b="b"/>
                <a:pathLst>
                  <a:path w="19401" h="19327" extrusionOk="0">
                    <a:moveTo>
                      <a:pt x="14796" y="1700"/>
                    </a:moveTo>
                    <a:lnTo>
                      <a:pt x="17815" y="3965"/>
                    </a:lnTo>
                    <a:lnTo>
                      <a:pt x="14796" y="6229"/>
                    </a:lnTo>
                    <a:lnTo>
                      <a:pt x="14796" y="5097"/>
                    </a:lnTo>
                    <a:cubicBezTo>
                      <a:pt x="14796" y="4783"/>
                      <a:pt x="14542" y="4529"/>
                      <a:pt x="14231" y="4529"/>
                    </a:cubicBezTo>
                    <a:lnTo>
                      <a:pt x="10795" y="4529"/>
                    </a:lnTo>
                    <a:cubicBezTo>
                      <a:pt x="9807" y="4529"/>
                      <a:pt x="8893" y="5046"/>
                      <a:pt x="8379" y="5888"/>
                    </a:cubicBezTo>
                    <a:cubicBezTo>
                      <a:pt x="8177" y="5547"/>
                      <a:pt x="7932" y="5230"/>
                      <a:pt x="7658" y="4946"/>
                    </a:cubicBezTo>
                    <a:cubicBezTo>
                      <a:pt x="8409" y="3974"/>
                      <a:pt x="9566" y="3403"/>
                      <a:pt x="10795" y="3397"/>
                    </a:cubicBezTo>
                    <a:lnTo>
                      <a:pt x="14231" y="3397"/>
                    </a:lnTo>
                    <a:cubicBezTo>
                      <a:pt x="14542" y="3397"/>
                      <a:pt x="14796" y="3143"/>
                      <a:pt x="14796" y="2832"/>
                    </a:cubicBezTo>
                    <a:lnTo>
                      <a:pt x="14796" y="1700"/>
                    </a:lnTo>
                    <a:close/>
                    <a:moveTo>
                      <a:pt x="5807" y="13011"/>
                    </a:moveTo>
                    <a:cubicBezTo>
                      <a:pt x="5888" y="13398"/>
                      <a:pt x="6015" y="13778"/>
                      <a:pt x="6184" y="14137"/>
                    </a:cubicBezTo>
                    <a:cubicBezTo>
                      <a:pt x="5538" y="14566"/>
                      <a:pt x="4777" y="14796"/>
                      <a:pt x="4001" y="14796"/>
                    </a:cubicBezTo>
                    <a:lnTo>
                      <a:pt x="1700" y="14796"/>
                    </a:lnTo>
                    <a:cubicBezTo>
                      <a:pt x="1386" y="14796"/>
                      <a:pt x="1133" y="14542"/>
                      <a:pt x="1133" y="14231"/>
                    </a:cubicBezTo>
                    <a:cubicBezTo>
                      <a:pt x="1133" y="13917"/>
                      <a:pt x="1386" y="13663"/>
                      <a:pt x="1700" y="13663"/>
                    </a:cubicBezTo>
                    <a:lnTo>
                      <a:pt x="4001" y="13663"/>
                    </a:lnTo>
                    <a:cubicBezTo>
                      <a:pt x="4662" y="13663"/>
                      <a:pt x="5299" y="13434"/>
                      <a:pt x="5807" y="13011"/>
                    </a:cubicBezTo>
                    <a:close/>
                    <a:moveTo>
                      <a:pt x="4001" y="4529"/>
                    </a:moveTo>
                    <a:cubicBezTo>
                      <a:pt x="6190" y="4532"/>
                      <a:pt x="7963" y="6305"/>
                      <a:pt x="7966" y="8494"/>
                    </a:cubicBezTo>
                    <a:lnTo>
                      <a:pt x="7966" y="11966"/>
                    </a:lnTo>
                    <a:cubicBezTo>
                      <a:pt x="7966" y="13527"/>
                      <a:pt x="9231" y="14792"/>
                      <a:pt x="10795" y="14796"/>
                    </a:cubicBezTo>
                    <a:lnTo>
                      <a:pt x="14231" y="14796"/>
                    </a:lnTo>
                    <a:cubicBezTo>
                      <a:pt x="14542" y="14796"/>
                      <a:pt x="14796" y="14542"/>
                      <a:pt x="14796" y="14231"/>
                    </a:cubicBezTo>
                    <a:lnTo>
                      <a:pt x="14796" y="13099"/>
                    </a:lnTo>
                    <a:lnTo>
                      <a:pt x="17815" y="15363"/>
                    </a:lnTo>
                    <a:lnTo>
                      <a:pt x="14796" y="17628"/>
                    </a:lnTo>
                    <a:lnTo>
                      <a:pt x="14796" y="16495"/>
                    </a:lnTo>
                    <a:cubicBezTo>
                      <a:pt x="14796" y="16181"/>
                      <a:pt x="14542" y="15928"/>
                      <a:pt x="14231" y="15928"/>
                    </a:cubicBezTo>
                    <a:lnTo>
                      <a:pt x="10795" y="15928"/>
                    </a:lnTo>
                    <a:cubicBezTo>
                      <a:pt x="8606" y="15925"/>
                      <a:pt x="6833" y="14152"/>
                      <a:pt x="6833" y="11966"/>
                    </a:cubicBezTo>
                    <a:lnTo>
                      <a:pt x="6833" y="8494"/>
                    </a:lnTo>
                    <a:cubicBezTo>
                      <a:pt x="6830" y="6930"/>
                      <a:pt x="5565" y="5665"/>
                      <a:pt x="4001" y="5662"/>
                    </a:cubicBezTo>
                    <a:lnTo>
                      <a:pt x="1700" y="5662"/>
                    </a:lnTo>
                    <a:cubicBezTo>
                      <a:pt x="1386" y="5662"/>
                      <a:pt x="1133" y="5408"/>
                      <a:pt x="1133" y="5097"/>
                    </a:cubicBezTo>
                    <a:cubicBezTo>
                      <a:pt x="1133" y="4783"/>
                      <a:pt x="1386" y="4529"/>
                      <a:pt x="1700" y="4529"/>
                    </a:cubicBezTo>
                    <a:close/>
                    <a:moveTo>
                      <a:pt x="14230" y="0"/>
                    </a:moveTo>
                    <a:cubicBezTo>
                      <a:pt x="13937" y="0"/>
                      <a:pt x="13663" y="232"/>
                      <a:pt x="13663" y="568"/>
                    </a:cubicBezTo>
                    <a:lnTo>
                      <a:pt x="13663" y="2265"/>
                    </a:lnTo>
                    <a:lnTo>
                      <a:pt x="10795" y="2265"/>
                    </a:lnTo>
                    <a:cubicBezTo>
                      <a:pt x="9228" y="2265"/>
                      <a:pt x="7745" y="2989"/>
                      <a:pt x="6782" y="4224"/>
                    </a:cubicBezTo>
                    <a:cubicBezTo>
                      <a:pt x="5955" y="3684"/>
                      <a:pt x="4988" y="3397"/>
                      <a:pt x="4001" y="3397"/>
                    </a:cubicBezTo>
                    <a:lnTo>
                      <a:pt x="1700" y="3397"/>
                    </a:lnTo>
                    <a:cubicBezTo>
                      <a:pt x="761" y="3397"/>
                      <a:pt x="0" y="4158"/>
                      <a:pt x="0" y="5097"/>
                    </a:cubicBezTo>
                    <a:cubicBezTo>
                      <a:pt x="0" y="6033"/>
                      <a:pt x="761" y="6794"/>
                      <a:pt x="1700" y="6794"/>
                    </a:cubicBezTo>
                    <a:lnTo>
                      <a:pt x="4001" y="6794"/>
                    </a:lnTo>
                    <a:cubicBezTo>
                      <a:pt x="4940" y="6794"/>
                      <a:pt x="5698" y="7555"/>
                      <a:pt x="5701" y="8494"/>
                    </a:cubicBezTo>
                    <a:lnTo>
                      <a:pt x="5701" y="10834"/>
                    </a:lnTo>
                    <a:cubicBezTo>
                      <a:pt x="5698" y="11770"/>
                      <a:pt x="4940" y="12531"/>
                      <a:pt x="4001" y="12531"/>
                    </a:cubicBezTo>
                    <a:lnTo>
                      <a:pt x="1700" y="12531"/>
                    </a:lnTo>
                    <a:cubicBezTo>
                      <a:pt x="761" y="12531"/>
                      <a:pt x="0" y="13292"/>
                      <a:pt x="0" y="14231"/>
                    </a:cubicBezTo>
                    <a:cubicBezTo>
                      <a:pt x="0" y="15167"/>
                      <a:pt x="761" y="15928"/>
                      <a:pt x="1700" y="15928"/>
                    </a:cubicBezTo>
                    <a:lnTo>
                      <a:pt x="4001" y="15928"/>
                    </a:lnTo>
                    <a:cubicBezTo>
                      <a:pt x="4988" y="15928"/>
                      <a:pt x="5955" y="15641"/>
                      <a:pt x="6782" y="15100"/>
                    </a:cubicBezTo>
                    <a:cubicBezTo>
                      <a:pt x="7745" y="16338"/>
                      <a:pt x="9228" y="17060"/>
                      <a:pt x="10795" y="17060"/>
                    </a:cubicBezTo>
                    <a:lnTo>
                      <a:pt x="13663" y="17060"/>
                    </a:lnTo>
                    <a:lnTo>
                      <a:pt x="13663" y="18760"/>
                    </a:lnTo>
                    <a:cubicBezTo>
                      <a:pt x="13663" y="19095"/>
                      <a:pt x="13938" y="19326"/>
                      <a:pt x="14232" y="19326"/>
                    </a:cubicBezTo>
                    <a:cubicBezTo>
                      <a:pt x="14347" y="19326"/>
                      <a:pt x="14464" y="19291"/>
                      <a:pt x="14569" y="19213"/>
                    </a:cubicBezTo>
                    <a:lnTo>
                      <a:pt x="19098" y="15816"/>
                    </a:lnTo>
                    <a:cubicBezTo>
                      <a:pt x="19400" y="15590"/>
                      <a:pt x="19400" y="15134"/>
                      <a:pt x="19098" y="14910"/>
                    </a:cubicBezTo>
                    <a:lnTo>
                      <a:pt x="14569" y="11513"/>
                    </a:lnTo>
                    <a:cubicBezTo>
                      <a:pt x="14464" y="11434"/>
                      <a:pt x="14345" y="11398"/>
                      <a:pt x="14230" y="11398"/>
                    </a:cubicBezTo>
                    <a:cubicBezTo>
                      <a:pt x="13937" y="11398"/>
                      <a:pt x="13663" y="11630"/>
                      <a:pt x="13663" y="11966"/>
                    </a:cubicBezTo>
                    <a:lnTo>
                      <a:pt x="13663" y="13663"/>
                    </a:lnTo>
                    <a:lnTo>
                      <a:pt x="10795" y="13663"/>
                    </a:lnTo>
                    <a:cubicBezTo>
                      <a:pt x="9856" y="13663"/>
                      <a:pt x="9098" y="12902"/>
                      <a:pt x="9098" y="11966"/>
                    </a:cubicBezTo>
                    <a:lnTo>
                      <a:pt x="9098" y="7362"/>
                    </a:lnTo>
                    <a:cubicBezTo>
                      <a:pt x="9098" y="6423"/>
                      <a:pt x="9856" y="5662"/>
                      <a:pt x="10795" y="5662"/>
                    </a:cubicBezTo>
                    <a:lnTo>
                      <a:pt x="13663" y="5662"/>
                    </a:lnTo>
                    <a:lnTo>
                      <a:pt x="13663" y="7362"/>
                    </a:lnTo>
                    <a:cubicBezTo>
                      <a:pt x="13663" y="7576"/>
                      <a:pt x="13784" y="7769"/>
                      <a:pt x="13977" y="7866"/>
                    </a:cubicBezTo>
                    <a:cubicBezTo>
                      <a:pt x="14057" y="7906"/>
                      <a:pt x="14144" y="7926"/>
                      <a:pt x="14230" y="7926"/>
                    </a:cubicBezTo>
                    <a:cubicBezTo>
                      <a:pt x="14350" y="7926"/>
                      <a:pt x="14469" y="7888"/>
                      <a:pt x="14569" y="7815"/>
                    </a:cubicBezTo>
                    <a:lnTo>
                      <a:pt x="19098" y="4418"/>
                    </a:lnTo>
                    <a:cubicBezTo>
                      <a:pt x="19400" y="4191"/>
                      <a:pt x="19400" y="3735"/>
                      <a:pt x="19098" y="3512"/>
                    </a:cubicBezTo>
                    <a:lnTo>
                      <a:pt x="14569" y="115"/>
                    </a:lnTo>
                    <a:cubicBezTo>
                      <a:pt x="14464" y="36"/>
                      <a:pt x="14345" y="0"/>
                      <a:pt x="1423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grpSp>
          <p:nvGrpSpPr>
            <p:cNvPr id="2288" name="Google Shape;2288;p179"/>
            <p:cNvGrpSpPr/>
            <p:nvPr/>
          </p:nvGrpSpPr>
          <p:grpSpPr>
            <a:xfrm>
              <a:off x="3131879" y="3541034"/>
              <a:ext cx="693300" cy="693300"/>
              <a:chOff x="3131879" y="3541034"/>
              <a:chExt cx="693300" cy="693300"/>
            </a:xfrm>
          </p:grpSpPr>
          <p:sp>
            <p:nvSpPr>
              <p:cNvPr id="2289" name="Google Shape;2289;p179"/>
              <p:cNvSpPr/>
              <p:nvPr/>
            </p:nvSpPr>
            <p:spPr>
              <a:xfrm>
                <a:off x="3131879" y="3541034"/>
                <a:ext cx="693300" cy="693300"/>
              </a:xfrm>
              <a:prstGeom prst="ellipse">
                <a:avLst/>
              </a:prstGeom>
              <a:solidFill>
                <a:srgbClr val="F6B26B"/>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nvGrpSpPr>
              <p:cNvPr id="2290" name="Google Shape;2290;p179"/>
              <p:cNvGrpSpPr/>
              <p:nvPr/>
            </p:nvGrpSpPr>
            <p:grpSpPr>
              <a:xfrm>
                <a:off x="3234398" y="3664944"/>
                <a:ext cx="488246" cy="469501"/>
                <a:chOff x="5648375" y="3804850"/>
                <a:chExt cx="483125" cy="483125"/>
              </a:xfrm>
            </p:grpSpPr>
            <p:sp>
              <p:nvSpPr>
                <p:cNvPr id="2291" name="Google Shape;2291;p179"/>
                <p:cNvSpPr/>
                <p:nvPr/>
              </p:nvSpPr>
              <p:spPr>
                <a:xfrm>
                  <a:off x="5648375" y="3804850"/>
                  <a:ext cx="483125" cy="483125"/>
                </a:xfrm>
                <a:custGeom>
                  <a:avLst/>
                  <a:gdLst/>
                  <a:ahLst/>
                  <a:cxnLst/>
                  <a:rect l="l" t="t" r="r" b="b"/>
                  <a:pathLst>
                    <a:path w="19325" h="19325" extrusionOk="0">
                      <a:moveTo>
                        <a:pt x="9662" y="1132"/>
                      </a:moveTo>
                      <a:cubicBezTo>
                        <a:pt x="14367" y="1132"/>
                        <a:pt x="18192" y="4958"/>
                        <a:pt x="18192" y="9662"/>
                      </a:cubicBezTo>
                      <a:cubicBezTo>
                        <a:pt x="18192" y="14367"/>
                        <a:pt x="14367" y="18192"/>
                        <a:pt x="9662" y="18192"/>
                      </a:cubicBezTo>
                      <a:cubicBezTo>
                        <a:pt x="4958" y="18192"/>
                        <a:pt x="1132" y="14367"/>
                        <a:pt x="1132" y="9662"/>
                      </a:cubicBezTo>
                      <a:cubicBezTo>
                        <a:pt x="1132" y="4958"/>
                        <a:pt x="4958" y="1132"/>
                        <a:pt x="9662" y="1132"/>
                      </a:cubicBezTo>
                      <a:close/>
                      <a:moveTo>
                        <a:pt x="9662" y="0"/>
                      </a:moveTo>
                      <a:cubicBezTo>
                        <a:pt x="7093" y="0"/>
                        <a:pt x="4668" y="1009"/>
                        <a:pt x="2838" y="2838"/>
                      </a:cubicBezTo>
                      <a:cubicBezTo>
                        <a:pt x="1009" y="4668"/>
                        <a:pt x="0" y="7093"/>
                        <a:pt x="0" y="9662"/>
                      </a:cubicBezTo>
                      <a:cubicBezTo>
                        <a:pt x="0" y="12232"/>
                        <a:pt x="1009" y="14657"/>
                        <a:pt x="2838" y="16486"/>
                      </a:cubicBezTo>
                      <a:cubicBezTo>
                        <a:pt x="4668" y="18316"/>
                        <a:pt x="7093" y="19325"/>
                        <a:pt x="9662" y="19325"/>
                      </a:cubicBezTo>
                      <a:cubicBezTo>
                        <a:pt x="12232" y="19325"/>
                        <a:pt x="14656" y="18316"/>
                        <a:pt x="16486" y="16486"/>
                      </a:cubicBezTo>
                      <a:cubicBezTo>
                        <a:pt x="18316" y="14657"/>
                        <a:pt x="19325" y="12232"/>
                        <a:pt x="19325" y="9662"/>
                      </a:cubicBezTo>
                      <a:cubicBezTo>
                        <a:pt x="19325" y="7093"/>
                        <a:pt x="18316" y="4668"/>
                        <a:pt x="16486" y="2838"/>
                      </a:cubicBezTo>
                      <a:cubicBezTo>
                        <a:pt x="14656" y="1009"/>
                        <a:pt x="12232" y="0"/>
                        <a:pt x="966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2292" name="Google Shape;2292;p179"/>
                <p:cNvSpPr/>
                <p:nvPr/>
              </p:nvSpPr>
              <p:spPr>
                <a:xfrm>
                  <a:off x="5762575" y="3947300"/>
                  <a:ext cx="88275" cy="85000"/>
                </a:xfrm>
                <a:custGeom>
                  <a:avLst/>
                  <a:gdLst/>
                  <a:ahLst/>
                  <a:cxnLst/>
                  <a:rect l="l" t="t" r="r" b="b"/>
                  <a:pathLst>
                    <a:path w="3531" h="3400" extrusionOk="0">
                      <a:moveTo>
                        <a:pt x="1697" y="1135"/>
                      </a:moveTo>
                      <a:cubicBezTo>
                        <a:pt x="2202" y="1135"/>
                        <a:pt x="2455" y="1742"/>
                        <a:pt x="2099" y="2101"/>
                      </a:cubicBezTo>
                      <a:cubicBezTo>
                        <a:pt x="1983" y="2216"/>
                        <a:pt x="1841" y="2268"/>
                        <a:pt x="1702" y="2268"/>
                      </a:cubicBezTo>
                      <a:cubicBezTo>
                        <a:pt x="1411" y="2268"/>
                        <a:pt x="1133" y="2041"/>
                        <a:pt x="1133" y="1700"/>
                      </a:cubicBezTo>
                      <a:cubicBezTo>
                        <a:pt x="1133" y="1386"/>
                        <a:pt x="1383" y="1135"/>
                        <a:pt x="1697" y="1135"/>
                      </a:cubicBezTo>
                      <a:close/>
                      <a:moveTo>
                        <a:pt x="1698" y="0"/>
                      </a:moveTo>
                      <a:cubicBezTo>
                        <a:pt x="1479" y="0"/>
                        <a:pt x="1258" y="43"/>
                        <a:pt x="1048" y="130"/>
                      </a:cubicBezTo>
                      <a:cubicBezTo>
                        <a:pt x="414" y="392"/>
                        <a:pt x="1" y="1011"/>
                        <a:pt x="1" y="1700"/>
                      </a:cubicBezTo>
                      <a:cubicBezTo>
                        <a:pt x="1" y="2639"/>
                        <a:pt x="758" y="3397"/>
                        <a:pt x="1697" y="3400"/>
                      </a:cubicBezTo>
                      <a:cubicBezTo>
                        <a:pt x="2386" y="3400"/>
                        <a:pt x="3005" y="2983"/>
                        <a:pt x="3268" y="2349"/>
                      </a:cubicBezTo>
                      <a:cubicBezTo>
                        <a:pt x="3530" y="1715"/>
                        <a:pt x="3385" y="984"/>
                        <a:pt x="2899" y="498"/>
                      </a:cubicBezTo>
                      <a:cubicBezTo>
                        <a:pt x="2574" y="173"/>
                        <a:pt x="2139" y="0"/>
                        <a:pt x="169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2293" name="Google Shape;2293;p179"/>
                <p:cNvSpPr/>
                <p:nvPr/>
              </p:nvSpPr>
              <p:spPr>
                <a:xfrm>
                  <a:off x="5932425" y="3947300"/>
                  <a:ext cx="88250" cy="85000"/>
                </a:xfrm>
                <a:custGeom>
                  <a:avLst/>
                  <a:gdLst/>
                  <a:ahLst/>
                  <a:cxnLst/>
                  <a:rect l="l" t="t" r="r" b="b"/>
                  <a:pathLst>
                    <a:path w="3530" h="3400" extrusionOk="0">
                      <a:moveTo>
                        <a:pt x="1697" y="1135"/>
                      </a:moveTo>
                      <a:cubicBezTo>
                        <a:pt x="2201" y="1135"/>
                        <a:pt x="2455" y="1742"/>
                        <a:pt x="2099" y="2101"/>
                      </a:cubicBezTo>
                      <a:cubicBezTo>
                        <a:pt x="1983" y="2216"/>
                        <a:pt x="1841" y="2268"/>
                        <a:pt x="1702" y="2268"/>
                      </a:cubicBezTo>
                      <a:cubicBezTo>
                        <a:pt x="1411" y="2268"/>
                        <a:pt x="1133" y="2041"/>
                        <a:pt x="1133" y="1700"/>
                      </a:cubicBezTo>
                      <a:cubicBezTo>
                        <a:pt x="1133" y="1386"/>
                        <a:pt x="1383" y="1135"/>
                        <a:pt x="1697" y="1135"/>
                      </a:cubicBezTo>
                      <a:close/>
                      <a:moveTo>
                        <a:pt x="1697" y="0"/>
                      </a:moveTo>
                      <a:cubicBezTo>
                        <a:pt x="1479" y="0"/>
                        <a:pt x="1258" y="43"/>
                        <a:pt x="1048" y="130"/>
                      </a:cubicBezTo>
                      <a:cubicBezTo>
                        <a:pt x="414" y="392"/>
                        <a:pt x="0" y="1011"/>
                        <a:pt x="0" y="1700"/>
                      </a:cubicBezTo>
                      <a:cubicBezTo>
                        <a:pt x="0" y="2639"/>
                        <a:pt x="758" y="3397"/>
                        <a:pt x="1697" y="3400"/>
                      </a:cubicBezTo>
                      <a:cubicBezTo>
                        <a:pt x="2386" y="3400"/>
                        <a:pt x="3005" y="2983"/>
                        <a:pt x="3267" y="2349"/>
                      </a:cubicBezTo>
                      <a:cubicBezTo>
                        <a:pt x="3530" y="1715"/>
                        <a:pt x="3385" y="984"/>
                        <a:pt x="2899" y="498"/>
                      </a:cubicBezTo>
                      <a:cubicBezTo>
                        <a:pt x="2574" y="173"/>
                        <a:pt x="2139" y="0"/>
                        <a:pt x="169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2294" name="Google Shape;2294;p179"/>
                <p:cNvSpPr/>
                <p:nvPr/>
              </p:nvSpPr>
              <p:spPr>
                <a:xfrm>
                  <a:off x="5762575" y="4060600"/>
                  <a:ext cx="254800" cy="141550"/>
                </a:xfrm>
                <a:custGeom>
                  <a:avLst/>
                  <a:gdLst/>
                  <a:ahLst/>
                  <a:cxnLst/>
                  <a:rect l="l" t="t" r="r" b="b"/>
                  <a:pathLst>
                    <a:path w="10192" h="5662" extrusionOk="0">
                      <a:moveTo>
                        <a:pt x="9017" y="1132"/>
                      </a:moveTo>
                      <a:cubicBezTo>
                        <a:pt x="8736" y="3083"/>
                        <a:pt x="7066" y="4529"/>
                        <a:pt x="5094" y="4529"/>
                      </a:cubicBezTo>
                      <a:cubicBezTo>
                        <a:pt x="3123" y="4529"/>
                        <a:pt x="1453" y="3083"/>
                        <a:pt x="1172" y="1132"/>
                      </a:cubicBezTo>
                      <a:close/>
                      <a:moveTo>
                        <a:pt x="565" y="0"/>
                      </a:moveTo>
                      <a:cubicBezTo>
                        <a:pt x="251" y="0"/>
                        <a:pt x="1" y="251"/>
                        <a:pt x="1" y="565"/>
                      </a:cubicBezTo>
                      <a:cubicBezTo>
                        <a:pt x="1" y="3373"/>
                        <a:pt x="2286" y="5662"/>
                        <a:pt x="5094" y="5662"/>
                      </a:cubicBezTo>
                      <a:cubicBezTo>
                        <a:pt x="7905" y="5662"/>
                        <a:pt x="10191" y="3373"/>
                        <a:pt x="10191" y="565"/>
                      </a:cubicBezTo>
                      <a:cubicBezTo>
                        <a:pt x="10191" y="251"/>
                        <a:pt x="9938" y="0"/>
                        <a:pt x="962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grpSp>
      </p:grpSp>
      <p:grpSp>
        <p:nvGrpSpPr>
          <p:cNvPr id="2295" name="Google Shape;2295;p179"/>
          <p:cNvGrpSpPr/>
          <p:nvPr/>
        </p:nvGrpSpPr>
        <p:grpSpPr>
          <a:xfrm>
            <a:off x="4675686" y="980976"/>
            <a:ext cx="4470689" cy="3425222"/>
            <a:chOff x="4675686" y="980976"/>
            <a:chExt cx="4470689" cy="3425222"/>
          </a:xfrm>
        </p:grpSpPr>
        <p:sp>
          <p:nvSpPr>
            <p:cNvPr id="2296" name="Google Shape;2296;p179"/>
            <p:cNvSpPr/>
            <p:nvPr/>
          </p:nvSpPr>
          <p:spPr>
            <a:xfrm rot="5400000">
              <a:off x="3843231" y="1932154"/>
              <a:ext cx="3306498" cy="1641589"/>
            </a:xfrm>
            <a:custGeom>
              <a:avLst/>
              <a:gdLst/>
              <a:ahLst/>
              <a:cxnLst/>
              <a:rect l="l" t="t" r="r" b="b"/>
              <a:pathLst>
                <a:path w="66087" h="33020" extrusionOk="0">
                  <a:moveTo>
                    <a:pt x="33019" y="0"/>
                  </a:moveTo>
                  <a:cubicBezTo>
                    <a:pt x="14818" y="0"/>
                    <a:pt x="0" y="14808"/>
                    <a:pt x="0" y="33019"/>
                  </a:cubicBezTo>
                  <a:lnTo>
                    <a:pt x="1659" y="33019"/>
                  </a:lnTo>
                  <a:cubicBezTo>
                    <a:pt x="1659" y="15718"/>
                    <a:pt x="15718" y="1659"/>
                    <a:pt x="33019" y="1659"/>
                  </a:cubicBezTo>
                  <a:cubicBezTo>
                    <a:pt x="50321" y="1659"/>
                    <a:pt x="64427" y="15718"/>
                    <a:pt x="64427" y="33019"/>
                  </a:cubicBezTo>
                  <a:lnTo>
                    <a:pt x="66086" y="33019"/>
                  </a:lnTo>
                  <a:cubicBezTo>
                    <a:pt x="66086" y="14808"/>
                    <a:pt x="51269" y="0"/>
                    <a:pt x="33019" y="0"/>
                  </a:cubicBezTo>
                  <a:close/>
                </a:path>
              </a:pathLst>
            </a:custGeom>
            <a:solidFill>
              <a:srgbClr val="9BD6F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297" name="Google Shape;2297;p179"/>
            <p:cNvGrpSpPr/>
            <p:nvPr/>
          </p:nvGrpSpPr>
          <p:grpSpPr>
            <a:xfrm>
              <a:off x="5407939" y="980976"/>
              <a:ext cx="3697336" cy="989282"/>
              <a:chOff x="5407939" y="980976"/>
              <a:chExt cx="3697336" cy="989282"/>
            </a:xfrm>
          </p:grpSpPr>
          <p:sp>
            <p:nvSpPr>
              <p:cNvPr id="2298" name="Google Shape;2298;p179"/>
              <p:cNvSpPr txBox="1"/>
              <p:nvPr/>
            </p:nvSpPr>
            <p:spPr>
              <a:xfrm>
                <a:off x="6135875" y="1088700"/>
                <a:ext cx="2969400" cy="808200"/>
              </a:xfrm>
              <a:prstGeom prst="rect">
                <a:avLst/>
              </a:prstGeom>
              <a:noFill/>
              <a:ln>
                <a:noFill/>
              </a:ln>
            </p:spPr>
            <p:txBody>
              <a:bodyPr spcFirstLastPara="1" wrap="square" lIns="68575" tIns="34275" rIns="68575" bIns="34275"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 sz="1900" b="1">
                    <a:solidFill>
                      <a:srgbClr val="9BD6F4"/>
                    </a:solidFill>
                    <a:latin typeface="Anaheim"/>
                    <a:ea typeface="Anaheim"/>
                    <a:cs typeface="Anaheim"/>
                    <a:sym typeface="Anaheim"/>
                  </a:rPr>
                  <a:t>A</a:t>
                </a:r>
                <a:r>
                  <a:rPr lang="en" sz="1700">
                    <a:solidFill>
                      <a:srgbClr val="191919"/>
                    </a:solidFill>
                    <a:latin typeface="Anaheim"/>
                    <a:ea typeface="Anaheim"/>
                    <a:cs typeface="Anaheim"/>
                    <a:sym typeface="Anaheim"/>
                  </a:rPr>
                  <a:t>utomise packaging process </a:t>
                </a:r>
                <a:br>
                  <a:rPr lang="en" sz="1700">
                    <a:solidFill>
                      <a:srgbClr val="191919"/>
                    </a:solidFill>
                    <a:latin typeface="Anaheim"/>
                    <a:ea typeface="Anaheim"/>
                    <a:cs typeface="Anaheim"/>
                    <a:sym typeface="Anaheim"/>
                  </a:rPr>
                </a:br>
                <a:r>
                  <a:rPr lang="en" sz="1700">
                    <a:solidFill>
                      <a:srgbClr val="191919"/>
                    </a:solidFill>
                    <a:latin typeface="Anaheim"/>
                    <a:ea typeface="Anaheim"/>
                    <a:cs typeface="Anaheim"/>
                    <a:sym typeface="Anaheim"/>
                  </a:rPr>
                  <a:t>&amp; reduction of the labor force.</a:t>
                </a:r>
                <a:endParaRPr sz="1700">
                  <a:solidFill>
                    <a:srgbClr val="191919"/>
                  </a:solidFill>
                  <a:latin typeface="Anaheim"/>
                  <a:ea typeface="Anaheim"/>
                  <a:cs typeface="Anaheim"/>
                  <a:sym typeface="Anaheim"/>
                </a:endParaRPr>
              </a:p>
              <a:p>
                <a:pPr marL="0" marR="0" lvl="0" indent="0" algn="r" rtl="0">
                  <a:lnSpc>
                    <a:spcPct val="100000"/>
                  </a:lnSpc>
                  <a:spcBef>
                    <a:spcPts val="0"/>
                  </a:spcBef>
                  <a:spcAft>
                    <a:spcPts val="0"/>
                  </a:spcAft>
                  <a:buClr>
                    <a:srgbClr val="000000"/>
                  </a:buClr>
                  <a:buSzPts val="1200"/>
                  <a:buFont typeface="Arial"/>
                  <a:buNone/>
                </a:pPr>
                <a:r>
                  <a:rPr lang="en" sz="1200" b="0" i="0" u="none" strike="noStrike" cap="none">
                    <a:solidFill>
                      <a:srgbClr val="3F3F3F"/>
                    </a:solidFill>
                    <a:latin typeface="Calibri"/>
                    <a:ea typeface="Calibri"/>
                    <a:cs typeface="Calibri"/>
                    <a:sym typeface="Calibri"/>
                  </a:rPr>
                  <a:t>    </a:t>
                </a:r>
                <a:endParaRPr sz="1200" b="0" i="0" u="none" strike="noStrike" cap="none">
                  <a:solidFill>
                    <a:srgbClr val="3F3F3F"/>
                  </a:solidFill>
                  <a:latin typeface="Calibri"/>
                  <a:ea typeface="Calibri"/>
                  <a:cs typeface="Calibri"/>
                  <a:sym typeface="Calibri"/>
                </a:endParaRPr>
              </a:p>
            </p:txBody>
          </p:sp>
          <p:grpSp>
            <p:nvGrpSpPr>
              <p:cNvPr id="2299" name="Google Shape;2299;p179"/>
              <p:cNvGrpSpPr/>
              <p:nvPr/>
            </p:nvGrpSpPr>
            <p:grpSpPr>
              <a:xfrm flipH="1">
                <a:off x="6395551" y="980976"/>
                <a:ext cx="446222" cy="77476"/>
                <a:chOff x="6146875" y="1767300"/>
                <a:chExt cx="331025" cy="57475"/>
              </a:xfrm>
            </p:grpSpPr>
            <p:sp>
              <p:nvSpPr>
                <p:cNvPr id="2300" name="Google Shape;2300;p179"/>
                <p:cNvSpPr/>
                <p:nvPr/>
              </p:nvSpPr>
              <p:spPr>
                <a:xfrm>
                  <a:off x="6277250" y="1767300"/>
                  <a:ext cx="74150" cy="57475"/>
                </a:xfrm>
                <a:custGeom>
                  <a:avLst/>
                  <a:gdLst/>
                  <a:ahLst/>
                  <a:cxnLst/>
                  <a:rect l="l" t="t" r="r" b="b"/>
                  <a:pathLst>
                    <a:path w="2966" h="2299" extrusionOk="0">
                      <a:moveTo>
                        <a:pt x="1477" y="1"/>
                      </a:moveTo>
                      <a:cubicBezTo>
                        <a:pt x="1" y="1"/>
                        <a:pt x="1" y="2299"/>
                        <a:pt x="1477" y="2299"/>
                      </a:cubicBezTo>
                      <a:cubicBezTo>
                        <a:pt x="2966" y="2299"/>
                        <a:pt x="2966" y="1"/>
                        <a:pt x="1477" y="1"/>
                      </a:cubicBezTo>
                      <a:close/>
                    </a:path>
                  </a:pathLst>
                </a:custGeom>
                <a:solidFill>
                  <a:srgbClr val="9BD6F4"/>
                </a:solidFill>
                <a:ln w="9525" cap="flat" cmpd="sng">
                  <a:solidFill>
                    <a:srgbClr val="9BD6F4"/>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301" name="Google Shape;2301;p179"/>
                <p:cNvSpPr/>
                <p:nvPr/>
              </p:nvSpPr>
              <p:spPr>
                <a:xfrm>
                  <a:off x="6146875" y="1767300"/>
                  <a:ext cx="74150" cy="57475"/>
                </a:xfrm>
                <a:custGeom>
                  <a:avLst/>
                  <a:gdLst/>
                  <a:ahLst/>
                  <a:cxnLst/>
                  <a:rect l="l" t="t" r="r" b="b"/>
                  <a:pathLst>
                    <a:path w="2966" h="2299" extrusionOk="0">
                      <a:moveTo>
                        <a:pt x="1477" y="1"/>
                      </a:moveTo>
                      <a:cubicBezTo>
                        <a:pt x="1" y="1"/>
                        <a:pt x="1" y="2299"/>
                        <a:pt x="1477" y="2299"/>
                      </a:cubicBezTo>
                      <a:cubicBezTo>
                        <a:pt x="2966" y="2299"/>
                        <a:pt x="2966" y="1"/>
                        <a:pt x="1477" y="1"/>
                      </a:cubicBezTo>
                      <a:close/>
                    </a:path>
                  </a:pathLst>
                </a:custGeom>
                <a:solidFill>
                  <a:srgbClr val="9BD6F4"/>
                </a:solidFill>
                <a:ln w="9525" cap="flat" cmpd="sng">
                  <a:solidFill>
                    <a:srgbClr val="9BD6F4"/>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302" name="Google Shape;2302;p179"/>
                <p:cNvSpPr/>
                <p:nvPr/>
              </p:nvSpPr>
              <p:spPr>
                <a:xfrm>
                  <a:off x="6403775" y="1767300"/>
                  <a:ext cx="74125" cy="57475"/>
                </a:xfrm>
                <a:custGeom>
                  <a:avLst/>
                  <a:gdLst/>
                  <a:ahLst/>
                  <a:cxnLst/>
                  <a:rect l="l" t="t" r="r" b="b"/>
                  <a:pathLst>
                    <a:path w="2965" h="2299" extrusionOk="0">
                      <a:moveTo>
                        <a:pt x="1488" y="1"/>
                      </a:moveTo>
                      <a:cubicBezTo>
                        <a:pt x="0" y="1"/>
                        <a:pt x="0" y="2299"/>
                        <a:pt x="1488" y="2299"/>
                      </a:cubicBezTo>
                      <a:cubicBezTo>
                        <a:pt x="2965" y="2299"/>
                        <a:pt x="2965" y="1"/>
                        <a:pt x="1488" y="1"/>
                      </a:cubicBezTo>
                      <a:close/>
                    </a:path>
                  </a:pathLst>
                </a:custGeom>
                <a:solidFill>
                  <a:srgbClr val="9BD6F4"/>
                </a:solidFill>
                <a:ln w="9525" cap="flat" cmpd="sng">
                  <a:solidFill>
                    <a:srgbClr val="9BD6F4"/>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grpSp>
            <p:nvGrpSpPr>
              <p:cNvPr id="2303" name="Google Shape;2303;p179"/>
              <p:cNvGrpSpPr/>
              <p:nvPr/>
            </p:nvGrpSpPr>
            <p:grpSpPr>
              <a:xfrm>
                <a:off x="5407939" y="1276958"/>
                <a:ext cx="693300" cy="693300"/>
                <a:chOff x="5407939" y="1276958"/>
                <a:chExt cx="693300" cy="693300"/>
              </a:xfrm>
            </p:grpSpPr>
            <p:sp>
              <p:nvSpPr>
                <p:cNvPr id="2304" name="Google Shape;2304;p179"/>
                <p:cNvSpPr/>
                <p:nvPr/>
              </p:nvSpPr>
              <p:spPr>
                <a:xfrm>
                  <a:off x="5407939" y="1276958"/>
                  <a:ext cx="693300" cy="693300"/>
                </a:xfrm>
                <a:prstGeom prst="ellipse">
                  <a:avLst/>
                </a:prstGeom>
                <a:solidFill>
                  <a:srgbClr val="9BD6F4"/>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nvGrpSpPr>
                <p:cNvPr id="2305" name="Google Shape;2305;p179"/>
                <p:cNvGrpSpPr/>
                <p:nvPr/>
              </p:nvGrpSpPr>
              <p:grpSpPr>
                <a:xfrm>
                  <a:off x="5510552" y="1388840"/>
                  <a:ext cx="488246" cy="469501"/>
                  <a:chOff x="1581602" y="2724302"/>
                  <a:chExt cx="488246" cy="469501"/>
                </a:xfrm>
              </p:grpSpPr>
              <p:sp>
                <p:nvSpPr>
                  <p:cNvPr id="2306" name="Google Shape;2306;p179"/>
                  <p:cNvSpPr/>
                  <p:nvPr/>
                </p:nvSpPr>
                <p:spPr>
                  <a:xfrm>
                    <a:off x="1581602" y="2724302"/>
                    <a:ext cx="488246" cy="469501"/>
                  </a:xfrm>
                  <a:custGeom>
                    <a:avLst/>
                    <a:gdLst/>
                    <a:ahLst/>
                    <a:cxnLst/>
                    <a:rect l="l" t="t" r="r" b="b"/>
                    <a:pathLst>
                      <a:path w="19325" h="19325" extrusionOk="0">
                        <a:moveTo>
                          <a:pt x="10351" y="1132"/>
                        </a:moveTo>
                        <a:lnTo>
                          <a:pt x="10562" y="2008"/>
                        </a:lnTo>
                        <a:cubicBezTo>
                          <a:pt x="10614" y="2226"/>
                          <a:pt x="10789" y="2392"/>
                          <a:pt x="11009" y="2434"/>
                        </a:cubicBezTo>
                        <a:cubicBezTo>
                          <a:pt x="12021" y="2618"/>
                          <a:pt x="12981" y="3014"/>
                          <a:pt x="13826" y="3596"/>
                        </a:cubicBezTo>
                        <a:cubicBezTo>
                          <a:pt x="13922" y="3663"/>
                          <a:pt x="14033" y="3696"/>
                          <a:pt x="14146" y="3696"/>
                        </a:cubicBezTo>
                        <a:cubicBezTo>
                          <a:pt x="14247" y="3696"/>
                          <a:pt x="14349" y="3669"/>
                          <a:pt x="14439" y="3614"/>
                        </a:cubicBezTo>
                        <a:lnTo>
                          <a:pt x="15179" y="3171"/>
                        </a:lnTo>
                        <a:lnTo>
                          <a:pt x="16154" y="4146"/>
                        </a:lnTo>
                        <a:lnTo>
                          <a:pt x="15711" y="4889"/>
                        </a:lnTo>
                        <a:cubicBezTo>
                          <a:pt x="15596" y="5079"/>
                          <a:pt x="15602" y="5317"/>
                          <a:pt x="15729" y="5499"/>
                        </a:cubicBezTo>
                        <a:cubicBezTo>
                          <a:pt x="16311" y="6344"/>
                          <a:pt x="16707" y="7304"/>
                          <a:pt x="16891" y="8316"/>
                        </a:cubicBezTo>
                        <a:cubicBezTo>
                          <a:pt x="16933" y="8536"/>
                          <a:pt x="17100" y="8711"/>
                          <a:pt x="17317" y="8763"/>
                        </a:cubicBezTo>
                        <a:lnTo>
                          <a:pt x="18193" y="8974"/>
                        </a:lnTo>
                        <a:lnTo>
                          <a:pt x="18193" y="10351"/>
                        </a:lnTo>
                        <a:lnTo>
                          <a:pt x="17317" y="10562"/>
                        </a:lnTo>
                        <a:cubicBezTo>
                          <a:pt x="17100" y="10614"/>
                          <a:pt x="16933" y="10789"/>
                          <a:pt x="16894" y="11009"/>
                        </a:cubicBezTo>
                        <a:cubicBezTo>
                          <a:pt x="16710" y="12021"/>
                          <a:pt x="16311" y="12981"/>
                          <a:pt x="15729" y="13826"/>
                        </a:cubicBezTo>
                        <a:cubicBezTo>
                          <a:pt x="15605" y="14007"/>
                          <a:pt x="15596" y="14246"/>
                          <a:pt x="15711" y="14436"/>
                        </a:cubicBezTo>
                        <a:lnTo>
                          <a:pt x="16154" y="15179"/>
                        </a:lnTo>
                        <a:lnTo>
                          <a:pt x="15179" y="16154"/>
                        </a:lnTo>
                        <a:lnTo>
                          <a:pt x="14439" y="15710"/>
                        </a:lnTo>
                        <a:cubicBezTo>
                          <a:pt x="14349" y="15656"/>
                          <a:pt x="14247" y="15629"/>
                          <a:pt x="14146" y="15629"/>
                        </a:cubicBezTo>
                        <a:cubicBezTo>
                          <a:pt x="14033" y="15629"/>
                          <a:pt x="13922" y="15662"/>
                          <a:pt x="13826" y="15729"/>
                        </a:cubicBezTo>
                        <a:cubicBezTo>
                          <a:pt x="12981" y="16311"/>
                          <a:pt x="12021" y="16707"/>
                          <a:pt x="11009" y="16891"/>
                        </a:cubicBezTo>
                        <a:cubicBezTo>
                          <a:pt x="10789" y="16933"/>
                          <a:pt x="10614" y="17099"/>
                          <a:pt x="10562" y="17317"/>
                        </a:cubicBezTo>
                        <a:lnTo>
                          <a:pt x="10351" y="18192"/>
                        </a:lnTo>
                        <a:lnTo>
                          <a:pt x="8974" y="18192"/>
                        </a:lnTo>
                        <a:lnTo>
                          <a:pt x="8763" y="17317"/>
                        </a:lnTo>
                        <a:cubicBezTo>
                          <a:pt x="8712" y="17099"/>
                          <a:pt x="8536" y="16933"/>
                          <a:pt x="8316" y="16891"/>
                        </a:cubicBezTo>
                        <a:cubicBezTo>
                          <a:pt x="7304" y="16707"/>
                          <a:pt x="6344" y="16311"/>
                          <a:pt x="5499" y="15729"/>
                        </a:cubicBezTo>
                        <a:cubicBezTo>
                          <a:pt x="5404" y="15662"/>
                          <a:pt x="5293" y="15629"/>
                          <a:pt x="5181" y="15629"/>
                        </a:cubicBezTo>
                        <a:cubicBezTo>
                          <a:pt x="5081" y="15629"/>
                          <a:pt x="4979" y="15656"/>
                          <a:pt x="4889" y="15710"/>
                        </a:cubicBezTo>
                        <a:lnTo>
                          <a:pt x="4146" y="16154"/>
                        </a:lnTo>
                        <a:lnTo>
                          <a:pt x="3171" y="15179"/>
                        </a:lnTo>
                        <a:lnTo>
                          <a:pt x="3615" y="14436"/>
                        </a:lnTo>
                        <a:cubicBezTo>
                          <a:pt x="3729" y="14246"/>
                          <a:pt x="3723" y="14007"/>
                          <a:pt x="3597" y="13826"/>
                        </a:cubicBezTo>
                        <a:cubicBezTo>
                          <a:pt x="3014" y="12981"/>
                          <a:pt x="2618" y="12021"/>
                          <a:pt x="2434" y="11009"/>
                        </a:cubicBezTo>
                        <a:cubicBezTo>
                          <a:pt x="2392" y="10789"/>
                          <a:pt x="2226" y="10614"/>
                          <a:pt x="2011" y="10562"/>
                        </a:cubicBezTo>
                        <a:lnTo>
                          <a:pt x="1133" y="10351"/>
                        </a:lnTo>
                        <a:lnTo>
                          <a:pt x="1133" y="8974"/>
                        </a:lnTo>
                        <a:lnTo>
                          <a:pt x="2008" y="8763"/>
                        </a:lnTo>
                        <a:cubicBezTo>
                          <a:pt x="2226" y="8711"/>
                          <a:pt x="2392" y="8536"/>
                          <a:pt x="2431" y="8316"/>
                        </a:cubicBezTo>
                        <a:cubicBezTo>
                          <a:pt x="2615" y="7304"/>
                          <a:pt x="3014" y="6344"/>
                          <a:pt x="3597" y="5499"/>
                        </a:cubicBezTo>
                        <a:cubicBezTo>
                          <a:pt x="3720" y="5317"/>
                          <a:pt x="3729" y="5079"/>
                          <a:pt x="3615" y="4889"/>
                        </a:cubicBezTo>
                        <a:lnTo>
                          <a:pt x="3171" y="4146"/>
                        </a:lnTo>
                        <a:lnTo>
                          <a:pt x="4146" y="3171"/>
                        </a:lnTo>
                        <a:lnTo>
                          <a:pt x="4889" y="3614"/>
                        </a:lnTo>
                        <a:cubicBezTo>
                          <a:pt x="4979" y="3669"/>
                          <a:pt x="5081" y="3696"/>
                          <a:pt x="5181" y="3696"/>
                        </a:cubicBezTo>
                        <a:cubicBezTo>
                          <a:pt x="5293" y="3696"/>
                          <a:pt x="5404" y="3663"/>
                          <a:pt x="5499" y="3596"/>
                        </a:cubicBezTo>
                        <a:cubicBezTo>
                          <a:pt x="6344" y="3014"/>
                          <a:pt x="7304" y="2618"/>
                          <a:pt x="8316" y="2434"/>
                        </a:cubicBezTo>
                        <a:cubicBezTo>
                          <a:pt x="8536" y="2392"/>
                          <a:pt x="8712" y="2226"/>
                          <a:pt x="8763" y="2008"/>
                        </a:cubicBezTo>
                        <a:lnTo>
                          <a:pt x="8974" y="1132"/>
                        </a:lnTo>
                        <a:close/>
                        <a:moveTo>
                          <a:pt x="8530" y="0"/>
                        </a:moveTo>
                        <a:cubicBezTo>
                          <a:pt x="8268" y="0"/>
                          <a:pt x="8041" y="178"/>
                          <a:pt x="7981" y="432"/>
                        </a:cubicBezTo>
                        <a:lnTo>
                          <a:pt x="7748" y="1392"/>
                        </a:lnTo>
                        <a:cubicBezTo>
                          <a:pt x="6833" y="1604"/>
                          <a:pt x="5961" y="1963"/>
                          <a:pt x="5167" y="2461"/>
                        </a:cubicBezTo>
                        <a:lnTo>
                          <a:pt x="4348" y="1969"/>
                        </a:lnTo>
                        <a:cubicBezTo>
                          <a:pt x="4260" y="1915"/>
                          <a:pt x="4160" y="1889"/>
                          <a:pt x="4061" y="1889"/>
                        </a:cubicBezTo>
                        <a:cubicBezTo>
                          <a:pt x="3913" y="1889"/>
                          <a:pt x="3767" y="1946"/>
                          <a:pt x="3657" y="2056"/>
                        </a:cubicBezTo>
                        <a:lnTo>
                          <a:pt x="2057" y="3657"/>
                        </a:lnTo>
                        <a:cubicBezTo>
                          <a:pt x="1872" y="3841"/>
                          <a:pt x="1839" y="4125"/>
                          <a:pt x="1972" y="4348"/>
                        </a:cubicBezTo>
                        <a:lnTo>
                          <a:pt x="2461" y="5163"/>
                        </a:lnTo>
                        <a:cubicBezTo>
                          <a:pt x="1963" y="5958"/>
                          <a:pt x="1604" y="6830"/>
                          <a:pt x="1395" y="7745"/>
                        </a:cubicBezTo>
                        <a:lnTo>
                          <a:pt x="435" y="7978"/>
                        </a:lnTo>
                        <a:cubicBezTo>
                          <a:pt x="179" y="8041"/>
                          <a:pt x="0" y="8267"/>
                          <a:pt x="0" y="8530"/>
                        </a:cubicBezTo>
                        <a:lnTo>
                          <a:pt x="0" y="10795"/>
                        </a:lnTo>
                        <a:cubicBezTo>
                          <a:pt x="0" y="11057"/>
                          <a:pt x="179" y="11284"/>
                          <a:pt x="432" y="11344"/>
                        </a:cubicBezTo>
                        <a:lnTo>
                          <a:pt x="1392" y="11580"/>
                        </a:lnTo>
                        <a:cubicBezTo>
                          <a:pt x="1604" y="12492"/>
                          <a:pt x="1963" y="13364"/>
                          <a:pt x="2461" y="14158"/>
                        </a:cubicBezTo>
                        <a:lnTo>
                          <a:pt x="1969" y="14977"/>
                        </a:lnTo>
                        <a:cubicBezTo>
                          <a:pt x="1836" y="15200"/>
                          <a:pt x="1872" y="15484"/>
                          <a:pt x="2057" y="15668"/>
                        </a:cubicBezTo>
                        <a:lnTo>
                          <a:pt x="3657" y="17268"/>
                        </a:lnTo>
                        <a:cubicBezTo>
                          <a:pt x="3766" y="17378"/>
                          <a:pt x="3911" y="17435"/>
                          <a:pt x="4057" y="17435"/>
                        </a:cubicBezTo>
                        <a:cubicBezTo>
                          <a:pt x="4157" y="17435"/>
                          <a:pt x="4258" y="17408"/>
                          <a:pt x="4348" y="17353"/>
                        </a:cubicBezTo>
                        <a:lnTo>
                          <a:pt x="5164" y="16864"/>
                        </a:lnTo>
                        <a:cubicBezTo>
                          <a:pt x="5958" y="17362"/>
                          <a:pt x="6830" y="17721"/>
                          <a:pt x="7745" y="17930"/>
                        </a:cubicBezTo>
                        <a:lnTo>
                          <a:pt x="7978" y="18890"/>
                        </a:lnTo>
                        <a:cubicBezTo>
                          <a:pt x="8041" y="19147"/>
                          <a:pt x="8268" y="19325"/>
                          <a:pt x="8530" y="19325"/>
                        </a:cubicBezTo>
                        <a:lnTo>
                          <a:pt x="10795" y="19325"/>
                        </a:lnTo>
                        <a:cubicBezTo>
                          <a:pt x="11058" y="19325"/>
                          <a:pt x="11284" y="19147"/>
                          <a:pt x="11344" y="18893"/>
                        </a:cubicBezTo>
                        <a:lnTo>
                          <a:pt x="11577" y="17933"/>
                        </a:lnTo>
                        <a:cubicBezTo>
                          <a:pt x="12492" y="17721"/>
                          <a:pt x="13364" y="17362"/>
                          <a:pt x="14159" y="16864"/>
                        </a:cubicBezTo>
                        <a:lnTo>
                          <a:pt x="14977" y="17356"/>
                        </a:lnTo>
                        <a:cubicBezTo>
                          <a:pt x="15066" y="17410"/>
                          <a:pt x="15166" y="17436"/>
                          <a:pt x="15266" y="17436"/>
                        </a:cubicBezTo>
                        <a:cubicBezTo>
                          <a:pt x="15413" y="17436"/>
                          <a:pt x="15559" y="17379"/>
                          <a:pt x="15668" y="17271"/>
                        </a:cubicBezTo>
                        <a:lnTo>
                          <a:pt x="17269" y="15668"/>
                        </a:lnTo>
                        <a:cubicBezTo>
                          <a:pt x="17453" y="15484"/>
                          <a:pt x="17489" y="15200"/>
                          <a:pt x="17353" y="14977"/>
                        </a:cubicBezTo>
                        <a:lnTo>
                          <a:pt x="16864" y="14161"/>
                        </a:lnTo>
                        <a:cubicBezTo>
                          <a:pt x="17362" y="13367"/>
                          <a:pt x="17722" y="12495"/>
                          <a:pt x="17930" y="11580"/>
                        </a:cubicBezTo>
                        <a:lnTo>
                          <a:pt x="18890" y="11347"/>
                        </a:lnTo>
                        <a:cubicBezTo>
                          <a:pt x="19147" y="11284"/>
                          <a:pt x="19325" y="11057"/>
                          <a:pt x="19325" y="10795"/>
                        </a:cubicBezTo>
                        <a:lnTo>
                          <a:pt x="19325" y="8530"/>
                        </a:lnTo>
                        <a:cubicBezTo>
                          <a:pt x="19325" y="8267"/>
                          <a:pt x="19147" y="8041"/>
                          <a:pt x="18893" y="7981"/>
                        </a:cubicBezTo>
                        <a:lnTo>
                          <a:pt x="17933" y="7748"/>
                        </a:lnTo>
                        <a:cubicBezTo>
                          <a:pt x="17722" y="6833"/>
                          <a:pt x="17362" y="5961"/>
                          <a:pt x="16864" y="5166"/>
                        </a:cubicBezTo>
                        <a:lnTo>
                          <a:pt x="17356" y="4348"/>
                        </a:lnTo>
                        <a:cubicBezTo>
                          <a:pt x="17489" y="4128"/>
                          <a:pt x="17453" y="3841"/>
                          <a:pt x="17272" y="3657"/>
                        </a:cubicBezTo>
                        <a:lnTo>
                          <a:pt x="15668" y="2056"/>
                        </a:lnTo>
                        <a:cubicBezTo>
                          <a:pt x="15559" y="1947"/>
                          <a:pt x="15415" y="1890"/>
                          <a:pt x="15268" y="1890"/>
                        </a:cubicBezTo>
                        <a:cubicBezTo>
                          <a:pt x="15168" y="1890"/>
                          <a:pt x="15068" y="1917"/>
                          <a:pt x="14977" y="1972"/>
                        </a:cubicBezTo>
                        <a:lnTo>
                          <a:pt x="14162" y="2461"/>
                        </a:lnTo>
                        <a:cubicBezTo>
                          <a:pt x="13367" y="1963"/>
                          <a:pt x="12495" y="1604"/>
                          <a:pt x="11580" y="1395"/>
                        </a:cubicBezTo>
                        <a:lnTo>
                          <a:pt x="11347" y="435"/>
                        </a:lnTo>
                        <a:cubicBezTo>
                          <a:pt x="11284" y="178"/>
                          <a:pt x="11058" y="0"/>
                          <a:pt x="107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2307" name="Google Shape;2307;p179"/>
                  <p:cNvSpPr/>
                  <p:nvPr/>
                </p:nvSpPr>
                <p:spPr>
                  <a:xfrm>
                    <a:off x="1668413" y="2807780"/>
                    <a:ext cx="314701" cy="302619"/>
                  </a:xfrm>
                  <a:custGeom>
                    <a:avLst/>
                    <a:gdLst/>
                    <a:ahLst/>
                    <a:cxnLst/>
                    <a:rect l="l" t="t" r="r" b="b"/>
                    <a:pathLst>
                      <a:path w="12456" h="12456" extrusionOk="0">
                        <a:moveTo>
                          <a:pt x="6227" y="1133"/>
                        </a:moveTo>
                        <a:cubicBezTo>
                          <a:pt x="9038" y="1133"/>
                          <a:pt x="11323" y="3418"/>
                          <a:pt x="11323" y="6226"/>
                        </a:cubicBezTo>
                        <a:cubicBezTo>
                          <a:pt x="11323" y="9038"/>
                          <a:pt x="9038" y="11323"/>
                          <a:pt x="6227" y="11323"/>
                        </a:cubicBezTo>
                        <a:cubicBezTo>
                          <a:pt x="3419" y="11323"/>
                          <a:pt x="1133" y="9038"/>
                          <a:pt x="1133" y="6226"/>
                        </a:cubicBezTo>
                        <a:cubicBezTo>
                          <a:pt x="1133" y="3418"/>
                          <a:pt x="3419" y="1133"/>
                          <a:pt x="6227" y="1133"/>
                        </a:cubicBezTo>
                        <a:close/>
                        <a:moveTo>
                          <a:pt x="6227" y="0"/>
                        </a:moveTo>
                        <a:cubicBezTo>
                          <a:pt x="2794" y="0"/>
                          <a:pt x="1" y="2793"/>
                          <a:pt x="1" y="6226"/>
                        </a:cubicBezTo>
                        <a:cubicBezTo>
                          <a:pt x="1" y="9663"/>
                          <a:pt x="2794" y="12456"/>
                          <a:pt x="6227" y="12456"/>
                        </a:cubicBezTo>
                        <a:cubicBezTo>
                          <a:pt x="9663" y="12456"/>
                          <a:pt x="12456" y="9663"/>
                          <a:pt x="12456" y="6226"/>
                        </a:cubicBezTo>
                        <a:cubicBezTo>
                          <a:pt x="12456" y="2793"/>
                          <a:pt x="9663" y="0"/>
                          <a:pt x="622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2308" name="Google Shape;2308;p179"/>
                  <p:cNvSpPr/>
                  <p:nvPr/>
                </p:nvSpPr>
                <p:spPr>
                  <a:xfrm>
                    <a:off x="1717705" y="2862784"/>
                    <a:ext cx="208209" cy="192562"/>
                  </a:xfrm>
                  <a:custGeom>
                    <a:avLst/>
                    <a:gdLst/>
                    <a:ahLst/>
                    <a:cxnLst/>
                    <a:rect l="l" t="t" r="r" b="b"/>
                    <a:pathLst>
                      <a:path w="8241" h="7926" extrusionOk="0">
                        <a:moveTo>
                          <a:pt x="4275" y="1132"/>
                        </a:moveTo>
                        <a:cubicBezTo>
                          <a:pt x="4640" y="1132"/>
                          <a:pt x="5009" y="1203"/>
                          <a:pt x="5360" y="1348"/>
                        </a:cubicBezTo>
                        <a:cubicBezTo>
                          <a:pt x="6416" y="1785"/>
                          <a:pt x="7108" y="2818"/>
                          <a:pt x="7108" y="3962"/>
                        </a:cubicBezTo>
                        <a:cubicBezTo>
                          <a:pt x="7105" y="5527"/>
                          <a:pt x="5840" y="6792"/>
                          <a:pt x="4276" y="6795"/>
                        </a:cubicBezTo>
                        <a:cubicBezTo>
                          <a:pt x="3131" y="6795"/>
                          <a:pt x="2099" y="6103"/>
                          <a:pt x="1661" y="5046"/>
                        </a:cubicBezTo>
                        <a:cubicBezTo>
                          <a:pt x="1223" y="3987"/>
                          <a:pt x="1465" y="2770"/>
                          <a:pt x="2274" y="1961"/>
                        </a:cubicBezTo>
                        <a:cubicBezTo>
                          <a:pt x="2815" y="1419"/>
                          <a:pt x="3538" y="1132"/>
                          <a:pt x="4275" y="1132"/>
                        </a:cubicBezTo>
                        <a:close/>
                        <a:moveTo>
                          <a:pt x="4276" y="1"/>
                        </a:moveTo>
                        <a:cubicBezTo>
                          <a:pt x="2672" y="1"/>
                          <a:pt x="1229" y="964"/>
                          <a:pt x="613" y="2447"/>
                        </a:cubicBezTo>
                        <a:cubicBezTo>
                          <a:pt x="0" y="3926"/>
                          <a:pt x="341" y="5632"/>
                          <a:pt x="1474" y="6764"/>
                        </a:cubicBezTo>
                        <a:cubicBezTo>
                          <a:pt x="2232" y="7523"/>
                          <a:pt x="3247" y="7926"/>
                          <a:pt x="4279" y="7926"/>
                        </a:cubicBezTo>
                        <a:cubicBezTo>
                          <a:pt x="4789" y="7926"/>
                          <a:pt x="5302" y="7828"/>
                          <a:pt x="5791" y="7625"/>
                        </a:cubicBezTo>
                        <a:cubicBezTo>
                          <a:pt x="7274" y="7009"/>
                          <a:pt x="8240" y="5566"/>
                          <a:pt x="8240" y="3962"/>
                        </a:cubicBezTo>
                        <a:cubicBezTo>
                          <a:pt x="8237" y="1773"/>
                          <a:pt x="6465" y="1"/>
                          <a:pt x="427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grpSp>
        </p:grpSp>
        <p:grpSp>
          <p:nvGrpSpPr>
            <p:cNvPr id="2309" name="Google Shape;2309;p179"/>
            <p:cNvGrpSpPr/>
            <p:nvPr/>
          </p:nvGrpSpPr>
          <p:grpSpPr>
            <a:xfrm>
              <a:off x="5407939" y="3553050"/>
              <a:ext cx="3738436" cy="775700"/>
              <a:chOff x="5407939" y="3553050"/>
              <a:chExt cx="3738436" cy="775700"/>
            </a:xfrm>
          </p:grpSpPr>
          <p:sp>
            <p:nvSpPr>
              <p:cNvPr id="2310" name="Google Shape;2310;p179"/>
              <p:cNvSpPr txBox="1"/>
              <p:nvPr/>
            </p:nvSpPr>
            <p:spPr>
              <a:xfrm>
                <a:off x="6135875" y="3720650"/>
                <a:ext cx="3010500" cy="608100"/>
              </a:xfrm>
              <a:prstGeom prst="rect">
                <a:avLst/>
              </a:prstGeom>
              <a:noFill/>
              <a:ln>
                <a:noFill/>
              </a:ln>
            </p:spPr>
            <p:txBody>
              <a:bodyPr spcFirstLastPara="1" wrap="square" lIns="68575" tIns="34275" rIns="68575" bIns="34275"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 sz="1800" b="1">
                    <a:solidFill>
                      <a:srgbClr val="69C4E6"/>
                    </a:solidFill>
                    <a:latin typeface="Anaheim"/>
                    <a:ea typeface="Anaheim"/>
                    <a:cs typeface="Anaheim"/>
                    <a:sym typeface="Anaheim"/>
                  </a:rPr>
                  <a:t>G</a:t>
                </a:r>
                <a:r>
                  <a:rPr lang="en" sz="1700">
                    <a:solidFill>
                      <a:srgbClr val="191919"/>
                    </a:solidFill>
                    <a:latin typeface="Anaheim"/>
                    <a:ea typeface="Anaheim"/>
                    <a:cs typeface="Anaheim"/>
                    <a:sym typeface="Anaheim"/>
                  </a:rPr>
                  <a:t>rowing profits by reducing the error rate &amp; reducing losses.</a:t>
                </a:r>
                <a:endParaRPr sz="1700">
                  <a:solidFill>
                    <a:srgbClr val="191919"/>
                  </a:solidFill>
                  <a:latin typeface="Anaheim"/>
                  <a:ea typeface="Anaheim"/>
                  <a:cs typeface="Anaheim"/>
                  <a:sym typeface="Anaheim"/>
                </a:endParaRPr>
              </a:p>
            </p:txBody>
          </p:sp>
          <p:grpSp>
            <p:nvGrpSpPr>
              <p:cNvPr id="2311" name="Google Shape;2311;p179"/>
              <p:cNvGrpSpPr/>
              <p:nvPr/>
            </p:nvGrpSpPr>
            <p:grpSpPr>
              <a:xfrm flipH="1">
                <a:off x="6395553" y="3594053"/>
                <a:ext cx="446222" cy="77476"/>
                <a:chOff x="6146875" y="1767300"/>
                <a:chExt cx="331025" cy="57475"/>
              </a:xfrm>
            </p:grpSpPr>
            <p:sp>
              <p:nvSpPr>
                <p:cNvPr id="2312" name="Google Shape;2312;p179"/>
                <p:cNvSpPr/>
                <p:nvPr/>
              </p:nvSpPr>
              <p:spPr>
                <a:xfrm>
                  <a:off x="6277250" y="1767300"/>
                  <a:ext cx="74150" cy="57475"/>
                </a:xfrm>
                <a:custGeom>
                  <a:avLst/>
                  <a:gdLst/>
                  <a:ahLst/>
                  <a:cxnLst/>
                  <a:rect l="l" t="t" r="r" b="b"/>
                  <a:pathLst>
                    <a:path w="2966" h="2299" extrusionOk="0">
                      <a:moveTo>
                        <a:pt x="1477" y="1"/>
                      </a:moveTo>
                      <a:cubicBezTo>
                        <a:pt x="1" y="1"/>
                        <a:pt x="1" y="2299"/>
                        <a:pt x="1477" y="2299"/>
                      </a:cubicBezTo>
                      <a:cubicBezTo>
                        <a:pt x="2966" y="2299"/>
                        <a:pt x="2966" y="1"/>
                        <a:pt x="1477" y="1"/>
                      </a:cubicBezTo>
                      <a:close/>
                    </a:path>
                  </a:pathLst>
                </a:custGeom>
                <a:solidFill>
                  <a:srgbClr val="9BD6F4"/>
                </a:solidFill>
                <a:ln w="9525" cap="flat" cmpd="sng">
                  <a:solidFill>
                    <a:srgbClr val="9BD6F4"/>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313" name="Google Shape;2313;p179"/>
                <p:cNvSpPr/>
                <p:nvPr/>
              </p:nvSpPr>
              <p:spPr>
                <a:xfrm>
                  <a:off x="6146875" y="1767300"/>
                  <a:ext cx="74150" cy="57475"/>
                </a:xfrm>
                <a:custGeom>
                  <a:avLst/>
                  <a:gdLst/>
                  <a:ahLst/>
                  <a:cxnLst/>
                  <a:rect l="l" t="t" r="r" b="b"/>
                  <a:pathLst>
                    <a:path w="2966" h="2299" extrusionOk="0">
                      <a:moveTo>
                        <a:pt x="1477" y="1"/>
                      </a:moveTo>
                      <a:cubicBezTo>
                        <a:pt x="1" y="1"/>
                        <a:pt x="1" y="2299"/>
                        <a:pt x="1477" y="2299"/>
                      </a:cubicBezTo>
                      <a:cubicBezTo>
                        <a:pt x="2966" y="2299"/>
                        <a:pt x="2966" y="1"/>
                        <a:pt x="1477" y="1"/>
                      </a:cubicBezTo>
                      <a:close/>
                    </a:path>
                  </a:pathLst>
                </a:custGeom>
                <a:solidFill>
                  <a:srgbClr val="9BD6F4"/>
                </a:solidFill>
                <a:ln w="9525" cap="flat" cmpd="sng">
                  <a:solidFill>
                    <a:srgbClr val="9BD6F4"/>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314" name="Google Shape;2314;p179"/>
                <p:cNvSpPr/>
                <p:nvPr/>
              </p:nvSpPr>
              <p:spPr>
                <a:xfrm>
                  <a:off x="6403775" y="1767300"/>
                  <a:ext cx="74125" cy="57475"/>
                </a:xfrm>
                <a:custGeom>
                  <a:avLst/>
                  <a:gdLst/>
                  <a:ahLst/>
                  <a:cxnLst/>
                  <a:rect l="l" t="t" r="r" b="b"/>
                  <a:pathLst>
                    <a:path w="2965" h="2299" extrusionOk="0">
                      <a:moveTo>
                        <a:pt x="1488" y="1"/>
                      </a:moveTo>
                      <a:cubicBezTo>
                        <a:pt x="0" y="1"/>
                        <a:pt x="0" y="2299"/>
                        <a:pt x="1488" y="2299"/>
                      </a:cubicBezTo>
                      <a:cubicBezTo>
                        <a:pt x="2965" y="2299"/>
                        <a:pt x="2965" y="1"/>
                        <a:pt x="1488" y="1"/>
                      </a:cubicBezTo>
                      <a:close/>
                    </a:path>
                  </a:pathLst>
                </a:custGeom>
                <a:solidFill>
                  <a:srgbClr val="9BD6F4"/>
                </a:solidFill>
                <a:ln w="9525" cap="flat" cmpd="sng">
                  <a:solidFill>
                    <a:srgbClr val="9BD6F4"/>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grpSp>
            <p:nvGrpSpPr>
              <p:cNvPr id="2315" name="Google Shape;2315;p179"/>
              <p:cNvGrpSpPr/>
              <p:nvPr/>
            </p:nvGrpSpPr>
            <p:grpSpPr>
              <a:xfrm>
                <a:off x="5407939" y="3553050"/>
                <a:ext cx="693300" cy="693300"/>
                <a:chOff x="5407939" y="3553050"/>
                <a:chExt cx="693300" cy="693300"/>
              </a:xfrm>
            </p:grpSpPr>
            <p:sp>
              <p:nvSpPr>
                <p:cNvPr id="2316" name="Google Shape;2316;p179"/>
                <p:cNvSpPr/>
                <p:nvPr/>
              </p:nvSpPr>
              <p:spPr>
                <a:xfrm>
                  <a:off x="5407939" y="3553050"/>
                  <a:ext cx="693300" cy="693300"/>
                </a:xfrm>
                <a:prstGeom prst="ellipse">
                  <a:avLst/>
                </a:prstGeom>
                <a:solidFill>
                  <a:srgbClr val="69C4E6"/>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nvGrpSpPr>
                <p:cNvPr id="2317" name="Google Shape;2317;p179"/>
                <p:cNvGrpSpPr/>
                <p:nvPr/>
              </p:nvGrpSpPr>
              <p:grpSpPr>
                <a:xfrm>
                  <a:off x="5490704" y="3671527"/>
                  <a:ext cx="527935" cy="432291"/>
                  <a:chOff x="-62523203" y="2687543"/>
                  <a:chExt cx="318225" cy="289100"/>
                </a:xfrm>
              </p:grpSpPr>
              <p:sp>
                <p:nvSpPr>
                  <p:cNvPr id="2318" name="Google Shape;2318;p179"/>
                  <p:cNvSpPr/>
                  <p:nvPr/>
                </p:nvSpPr>
                <p:spPr>
                  <a:xfrm>
                    <a:off x="-62523203" y="2687543"/>
                    <a:ext cx="318225" cy="289100"/>
                  </a:xfrm>
                  <a:custGeom>
                    <a:avLst/>
                    <a:gdLst/>
                    <a:ahLst/>
                    <a:cxnLst/>
                    <a:rect l="l" t="t" r="r" b="b"/>
                    <a:pathLst>
                      <a:path w="12729" h="11564" extrusionOk="0">
                        <a:moveTo>
                          <a:pt x="3750" y="851"/>
                        </a:moveTo>
                        <a:cubicBezTo>
                          <a:pt x="5420" y="851"/>
                          <a:pt x="6617" y="1513"/>
                          <a:pt x="6617" y="2112"/>
                        </a:cubicBezTo>
                        <a:cubicBezTo>
                          <a:pt x="6617" y="2679"/>
                          <a:pt x="5420" y="3309"/>
                          <a:pt x="3750" y="3309"/>
                        </a:cubicBezTo>
                        <a:cubicBezTo>
                          <a:pt x="2206" y="3309"/>
                          <a:pt x="851" y="2679"/>
                          <a:pt x="851" y="2112"/>
                        </a:cubicBezTo>
                        <a:cubicBezTo>
                          <a:pt x="851" y="1481"/>
                          <a:pt x="2112" y="851"/>
                          <a:pt x="3750" y="851"/>
                        </a:cubicBezTo>
                        <a:close/>
                        <a:moveTo>
                          <a:pt x="6617" y="3403"/>
                        </a:moveTo>
                        <a:lnTo>
                          <a:pt x="6617" y="3781"/>
                        </a:lnTo>
                        <a:cubicBezTo>
                          <a:pt x="5829" y="4222"/>
                          <a:pt x="5199" y="4884"/>
                          <a:pt x="4821" y="5672"/>
                        </a:cubicBezTo>
                        <a:cubicBezTo>
                          <a:pt x="4475" y="5766"/>
                          <a:pt x="4096" y="5766"/>
                          <a:pt x="3750" y="5766"/>
                        </a:cubicBezTo>
                        <a:cubicBezTo>
                          <a:pt x="2206" y="5766"/>
                          <a:pt x="851" y="5136"/>
                          <a:pt x="851" y="4506"/>
                        </a:cubicBezTo>
                        <a:lnTo>
                          <a:pt x="851" y="3403"/>
                        </a:lnTo>
                        <a:cubicBezTo>
                          <a:pt x="1639" y="3939"/>
                          <a:pt x="2742" y="4159"/>
                          <a:pt x="3750" y="4159"/>
                        </a:cubicBezTo>
                        <a:cubicBezTo>
                          <a:pt x="4727" y="4159"/>
                          <a:pt x="5829" y="3939"/>
                          <a:pt x="6617" y="3403"/>
                        </a:cubicBezTo>
                        <a:close/>
                        <a:moveTo>
                          <a:pt x="883" y="5913"/>
                        </a:moveTo>
                        <a:cubicBezTo>
                          <a:pt x="1396" y="6254"/>
                          <a:pt x="2361" y="6617"/>
                          <a:pt x="3750" y="6617"/>
                        </a:cubicBezTo>
                        <a:cubicBezTo>
                          <a:pt x="4033" y="6617"/>
                          <a:pt x="4254" y="6617"/>
                          <a:pt x="4538" y="6585"/>
                        </a:cubicBezTo>
                        <a:lnTo>
                          <a:pt x="4538" y="6585"/>
                        </a:lnTo>
                        <a:cubicBezTo>
                          <a:pt x="4475" y="6869"/>
                          <a:pt x="4475" y="7184"/>
                          <a:pt x="4475" y="7467"/>
                        </a:cubicBezTo>
                        <a:cubicBezTo>
                          <a:pt x="4475" y="7719"/>
                          <a:pt x="4506" y="7971"/>
                          <a:pt x="4538" y="8255"/>
                        </a:cubicBezTo>
                        <a:cubicBezTo>
                          <a:pt x="4317" y="8287"/>
                          <a:pt x="4033" y="8287"/>
                          <a:pt x="3781" y="8287"/>
                        </a:cubicBezTo>
                        <a:cubicBezTo>
                          <a:pt x="2269" y="8287"/>
                          <a:pt x="883" y="7656"/>
                          <a:pt x="883" y="7026"/>
                        </a:cubicBezTo>
                        <a:lnTo>
                          <a:pt x="883" y="5913"/>
                        </a:lnTo>
                        <a:close/>
                        <a:moveTo>
                          <a:pt x="851" y="8350"/>
                        </a:moveTo>
                        <a:cubicBezTo>
                          <a:pt x="1639" y="8917"/>
                          <a:pt x="2773" y="9106"/>
                          <a:pt x="3750" y="9106"/>
                        </a:cubicBezTo>
                        <a:cubicBezTo>
                          <a:pt x="4096" y="9106"/>
                          <a:pt x="4412" y="9074"/>
                          <a:pt x="4727" y="9043"/>
                        </a:cubicBezTo>
                        <a:cubicBezTo>
                          <a:pt x="4979" y="9547"/>
                          <a:pt x="5294" y="10019"/>
                          <a:pt x="5672" y="10397"/>
                        </a:cubicBezTo>
                        <a:cubicBezTo>
                          <a:pt x="5136" y="10649"/>
                          <a:pt x="4475" y="10775"/>
                          <a:pt x="3750" y="10775"/>
                        </a:cubicBezTo>
                        <a:cubicBezTo>
                          <a:pt x="2112" y="10775"/>
                          <a:pt x="851" y="10082"/>
                          <a:pt x="851" y="9547"/>
                        </a:cubicBezTo>
                        <a:lnTo>
                          <a:pt x="851" y="8350"/>
                        </a:lnTo>
                        <a:close/>
                        <a:moveTo>
                          <a:pt x="8570" y="4159"/>
                        </a:moveTo>
                        <a:cubicBezTo>
                          <a:pt x="10366" y="4159"/>
                          <a:pt x="11878" y="5640"/>
                          <a:pt x="11878" y="7467"/>
                        </a:cubicBezTo>
                        <a:cubicBezTo>
                          <a:pt x="11878" y="9263"/>
                          <a:pt x="10366" y="10775"/>
                          <a:pt x="8570" y="10775"/>
                        </a:cubicBezTo>
                        <a:cubicBezTo>
                          <a:pt x="6743" y="10775"/>
                          <a:pt x="5262" y="9263"/>
                          <a:pt x="5262" y="7467"/>
                        </a:cubicBezTo>
                        <a:cubicBezTo>
                          <a:pt x="5262" y="5609"/>
                          <a:pt x="6743" y="4159"/>
                          <a:pt x="8570" y="4159"/>
                        </a:cubicBezTo>
                        <a:close/>
                        <a:moveTo>
                          <a:pt x="3781" y="1"/>
                        </a:moveTo>
                        <a:cubicBezTo>
                          <a:pt x="1797" y="1"/>
                          <a:pt x="64" y="851"/>
                          <a:pt x="64" y="2112"/>
                        </a:cubicBezTo>
                        <a:lnTo>
                          <a:pt x="64" y="9547"/>
                        </a:lnTo>
                        <a:cubicBezTo>
                          <a:pt x="1" y="10082"/>
                          <a:pt x="442" y="10649"/>
                          <a:pt x="1230" y="11027"/>
                        </a:cubicBezTo>
                        <a:cubicBezTo>
                          <a:pt x="1891" y="11405"/>
                          <a:pt x="2805" y="11563"/>
                          <a:pt x="3750" y="11563"/>
                        </a:cubicBezTo>
                        <a:cubicBezTo>
                          <a:pt x="4790" y="11563"/>
                          <a:pt x="5735" y="11311"/>
                          <a:pt x="6428" y="10964"/>
                        </a:cubicBezTo>
                        <a:cubicBezTo>
                          <a:pt x="7058" y="11342"/>
                          <a:pt x="7814" y="11563"/>
                          <a:pt x="8602" y="11563"/>
                        </a:cubicBezTo>
                        <a:cubicBezTo>
                          <a:pt x="10870" y="11563"/>
                          <a:pt x="12729" y="9704"/>
                          <a:pt x="12729" y="7404"/>
                        </a:cubicBezTo>
                        <a:cubicBezTo>
                          <a:pt x="12729" y="5136"/>
                          <a:pt x="10870" y="3277"/>
                          <a:pt x="8602" y="3277"/>
                        </a:cubicBezTo>
                        <a:cubicBezTo>
                          <a:pt x="8192" y="3277"/>
                          <a:pt x="7846" y="3309"/>
                          <a:pt x="7499" y="3435"/>
                        </a:cubicBezTo>
                        <a:lnTo>
                          <a:pt x="7499" y="2049"/>
                        </a:lnTo>
                        <a:cubicBezTo>
                          <a:pt x="7499" y="1481"/>
                          <a:pt x="7058" y="914"/>
                          <a:pt x="6302" y="536"/>
                        </a:cubicBezTo>
                        <a:cubicBezTo>
                          <a:pt x="5640" y="158"/>
                          <a:pt x="4727" y="1"/>
                          <a:pt x="3781" y="1"/>
                        </a:cubicBezTo>
                        <a:close/>
                      </a:path>
                    </a:pathLst>
                  </a:custGeom>
                  <a:solidFill>
                    <a:schemeClr val="lt1"/>
                  </a:solidFill>
                  <a:ln>
                    <a:noFill/>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2319" name="Google Shape;2319;p179"/>
                  <p:cNvSpPr/>
                  <p:nvPr/>
                </p:nvSpPr>
                <p:spPr>
                  <a:xfrm>
                    <a:off x="-62335475" y="2804325"/>
                    <a:ext cx="62250" cy="146525"/>
                  </a:xfrm>
                  <a:custGeom>
                    <a:avLst/>
                    <a:gdLst/>
                    <a:ahLst/>
                    <a:cxnLst/>
                    <a:rect l="l" t="t" r="r" b="b"/>
                    <a:pathLst>
                      <a:path w="2490" h="5861" extrusionOk="0">
                        <a:moveTo>
                          <a:pt x="1261" y="0"/>
                        </a:moveTo>
                        <a:cubicBezTo>
                          <a:pt x="1009" y="0"/>
                          <a:pt x="820" y="189"/>
                          <a:pt x="820" y="410"/>
                        </a:cubicBezTo>
                        <a:lnTo>
                          <a:pt x="820" y="694"/>
                        </a:lnTo>
                        <a:cubicBezTo>
                          <a:pt x="348" y="851"/>
                          <a:pt x="1" y="1324"/>
                          <a:pt x="1" y="1891"/>
                        </a:cubicBezTo>
                        <a:cubicBezTo>
                          <a:pt x="1" y="2552"/>
                          <a:pt x="537" y="2930"/>
                          <a:pt x="978" y="3245"/>
                        </a:cubicBezTo>
                        <a:cubicBezTo>
                          <a:pt x="1293" y="3497"/>
                          <a:pt x="1639" y="3718"/>
                          <a:pt x="1639" y="3970"/>
                        </a:cubicBezTo>
                        <a:cubicBezTo>
                          <a:pt x="1671" y="4254"/>
                          <a:pt x="1482" y="4411"/>
                          <a:pt x="1261" y="4411"/>
                        </a:cubicBezTo>
                        <a:cubicBezTo>
                          <a:pt x="1009" y="4411"/>
                          <a:pt x="820" y="4191"/>
                          <a:pt x="820" y="3970"/>
                        </a:cubicBezTo>
                        <a:cubicBezTo>
                          <a:pt x="820" y="3718"/>
                          <a:pt x="631" y="3529"/>
                          <a:pt x="411" y="3529"/>
                        </a:cubicBezTo>
                        <a:cubicBezTo>
                          <a:pt x="190" y="3529"/>
                          <a:pt x="1" y="3718"/>
                          <a:pt x="1" y="3970"/>
                        </a:cubicBezTo>
                        <a:cubicBezTo>
                          <a:pt x="1" y="4506"/>
                          <a:pt x="348" y="4947"/>
                          <a:pt x="820" y="5136"/>
                        </a:cubicBezTo>
                        <a:lnTo>
                          <a:pt x="820" y="5419"/>
                        </a:lnTo>
                        <a:cubicBezTo>
                          <a:pt x="820" y="5671"/>
                          <a:pt x="1009" y="5860"/>
                          <a:pt x="1261" y="5860"/>
                        </a:cubicBezTo>
                        <a:cubicBezTo>
                          <a:pt x="1482" y="5860"/>
                          <a:pt x="1639" y="5671"/>
                          <a:pt x="1639" y="5419"/>
                        </a:cubicBezTo>
                        <a:lnTo>
                          <a:pt x="1639" y="5136"/>
                        </a:lnTo>
                        <a:cubicBezTo>
                          <a:pt x="2112" y="4978"/>
                          <a:pt x="2458" y="4506"/>
                          <a:pt x="2458" y="3970"/>
                        </a:cubicBezTo>
                        <a:cubicBezTo>
                          <a:pt x="2458" y="3308"/>
                          <a:pt x="1923" y="2899"/>
                          <a:pt x="1482" y="2584"/>
                        </a:cubicBezTo>
                        <a:cubicBezTo>
                          <a:pt x="1167" y="2363"/>
                          <a:pt x="820" y="2111"/>
                          <a:pt x="820" y="1891"/>
                        </a:cubicBezTo>
                        <a:cubicBezTo>
                          <a:pt x="820" y="1639"/>
                          <a:pt x="1009" y="1450"/>
                          <a:pt x="1261" y="1450"/>
                        </a:cubicBezTo>
                        <a:cubicBezTo>
                          <a:pt x="1482" y="1450"/>
                          <a:pt x="1639" y="1639"/>
                          <a:pt x="1639" y="1891"/>
                        </a:cubicBezTo>
                        <a:cubicBezTo>
                          <a:pt x="1639" y="2111"/>
                          <a:pt x="1860" y="2300"/>
                          <a:pt x="2049" y="2300"/>
                        </a:cubicBezTo>
                        <a:cubicBezTo>
                          <a:pt x="2269" y="2300"/>
                          <a:pt x="2490" y="2111"/>
                          <a:pt x="2490" y="1891"/>
                        </a:cubicBezTo>
                        <a:cubicBezTo>
                          <a:pt x="2490" y="1324"/>
                          <a:pt x="2112" y="883"/>
                          <a:pt x="1639" y="694"/>
                        </a:cubicBezTo>
                        <a:lnTo>
                          <a:pt x="1639" y="410"/>
                        </a:lnTo>
                        <a:cubicBezTo>
                          <a:pt x="1639" y="189"/>
                          <a:pt x="1450" y="0"/>
                          <a:pt x="1261" y="0"/>
                        </a:cubicBezTo>
                        <a:close/>
                      </a:path>
                    </a:pathLst>
                  </a:custGeom>
                  <a:solidFill>
                    <a:schemeClr val="lt1"/>
                  </a:solidFill>
                  <a:ln>
                    <a:noFill/>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grpSp>
      </p:grpSp>
      <p:sp>
        <p:nvSpPr>
          <p:cNvPr id="2320" name="Google Shape;2320;p17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21</a:t>
            </a:fld>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259"/>
                                        </p:tgtEl>
                                        <p:attrNameLst>
                                          <p:attrName>style.visibility</p:attrName>
                                        </p:attrNameLst>
                                      </p:cBhvr>
                                      <p:to>
                                        <p:strVal val="visible"/>
                                      </p:to>
                                    </p:set>
                                    <p:animEffect transition="in" filter="fade">
                                      <p:cBhvr>
                                        <p:cTn id="7" dur="1000"/>
                                        <p:tgtEl>
                                          <p:spTgt spid="225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273"/>
                                        </p:tgtEl>
                                        <p:attrNameLst>
                                          <p:attrName>style.visibility</p:attrName>
                                        </p:attrNameLst>
                                      </p:cBhvr>
                                      <p:to>
                                        <p:strVal val="visible"/>
                                      </p:to>
                                    </p:set>
                                    <p:animEffect transition="in" filter="fade">
                                      <p:cBhvr>
                                        <p:cTn id="12" dur="1000"/>
                                        <p:tgtEl>
                                          <p:spTgt spid="227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295"/>
                                        </p:tgtEl>
                                        <p:attrNameLst>
                                          <p:attrName>style.visibility</p:attrName>
                                        </p:attrNameLst>
                                      </p:cBhvr>
                                      <p:to>
                                        <p:strVal val="visible"/>
                                      </p:to>
                                    </p:set>
                                    <p:animEffect transition="in" filter="fade">
                                      <p:cBhvr>
                                        <p:cTn id="17" dur="1000"/>
                                        <p:tgtEl>
                                          <p:spTgt spid="22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324"/>
        <p:cNvGrpSpPr/>
        <p:nvPr/>
      </p:nvGrpSpPr>
      <p:grpSpPr>
        <a:xfrm>
          <a:off x="0" y="0"/>
          <a:ext cx="0" cy="0"/>
          <a:chOff x="0" y="0"/>
          <a:chExt cx="0" cy="0"/>
        </a:xfrm>
      </p:grpSpPr>
      <p:cxnSp>
        <p:nvCxnSpPr>
          <p:cNvPr id="2325" name="Google Shape;2325;p180"/>
          <p:cNvCxnSpPr/>
          <p:nvPr/>
        </p:nvCxnSpPr>
        <p:spPr>
          <a:xfrm>
            <a:off x="460875" y="1873600"/>
            <a:ext cx="5438100" cy="0"/>
          </a:xfrm>
          <a:prstGeom prst="straightConnector1">
            <a:avLst/>
          </a:prstGeom>
          <a:noFill/>
          <a:ln w="9525" cap="flat" cmpd="sng">
            <a:solidFill>
              <a:schemeClr val="accent3"/>
            </a:solidFill>
            <a:prstDash val="solid"/>
            <a:round/>
            <a:headEnd type="none" w="med" len="med"/>
            <a:tailEnd type="none" w="med" len="med"/>
          </a:ln>
        </p:spPr>
      </p:cxnSp>
      <p:cxnSp>
        <p:nvCxnSpPr>
          <p:cNvPr id="2326" name="Google Shape;2326;p180"/>
          <p:cNvCxnSpPr/>
          <p:nvPr/>
        </p:nvCxnSpPr>
        <p:spPr>
          <a:xfrm>
            <a:off x="461007" y="2843075"/>
            <a:ext cx="5438100" cy="0"/>
          </a:xfrm>
          <a:prstGeom prst="straightConnector1">
            <a:avLst/>
          </a:prstGeom>
          <a:noFill/>
          <a:ln w="9525" cap="flat" cmpd="sng">
            <a:solidFill>
              <a:srgbClr val="EFBC05"/>
            </a:solidFill>
            <a:prstDash val="solid"/>
            <a:round/>
            <a:headEnd type="none" w="med" len="med"/>
            <a:tailEnd type="none" w="med" len="med"/>
          </a:ln>
        </p:spPr>
      </p:cxnSp>
      <p:cxnSp>
        <p:nvCxnSpPr>
          <p:cNvPr id="2327" name="Google Shape;2327;p180"/>
          <p:cNvCxnSpPr/>
          <p:nvPr/>
        </p:nvCxnSpPr>
        <p:spPr>
          <a:xfrm>
            <a:off x="461007" y="3820738"/>
            <a:ext cx="5438100" cy="0"/>
          </a:xfrm>
          <a:prstGeom prst="straightConnector1">
            <a:avLst/>
          </a:prstGeom>
          <a:noFill/>
          <a:ln w="9525" cap="flat" cmpd="sng">
            <a:solidFill>
              <a:srgbClr val="0D0D0D"/>
            </a:solidFill>
            <a:prstDash val="solid"/>
            <a:round/>
            <a:headEnd type="none" w="med" len="med"/>
            <a:tailEnd type="none" w="med" len="med"/>
          </a:ln>
        </p:spPr>
      </p:cxnSp>
      <p:sp>
        <p:nvSpPr>
          <p:cNvPr id="2328" name="Google Shape;2328;p180"/>
          <p:cNvSpPr/>
          <p:nvPr/>
        </p:nvSpPr>
        <p:spPr>
          <a:xfrm>
            <a:off x="1056814" y="1115800"/>
            <a:ext cx="3454500" cy="3454500"/>
          </a:xfrm>
          <a:prstGeom prst="ellipse">
            <a:avLst/>
          </a:prstGeom>
          <a:solidFill>
            <a:schemeClr val="lt1"/>
          </a:solidFill>
          <a:ln w="9525" cap="flat" cmpd="sng">
            <a:solidFill>
              <a:srgbClr val="EFBC0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9" name="Google Shape;2329;p180"/>
          <p:cNvSpPr txBox="1">
            <a:spLocks noGrp="1"/>
          </p:cNvSpPr>
          <p:nvPr>
            <p:ph type="title" idx="4294967295"/>
          </p:nvPr>
        </p:nvSpPr>
        <p:spPr>
          <a:xfrm>
            <a:off x="1200600" y="309850"/>
            <a:ext cx="3371400" cy="642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sz="3600">
                <a:solidFill>
                  <a:schemeClr val="dk1"/>
                </a:solidFill>
              </a:rPr>
              <a:t>Future work</a:t>
            </a:r>
            <a:endParaRPr sz="3600">
              <a:solidFill>
                <a:schemeClr val="dk1"/>
              </a:solidFill>
            </a:endParaRPr>
          </a:p>
          <a:p>
            <a:pPr marL="0" lvl="0" indent="0" algn="l" rtl="0">
              <a:spcBef>
                <a:spcPts val="0"/>
              </a:spcBef>
              <a:spcAft>
                <a:spcPts val="0"/>
              </a:spcAft>
              <a:buNone/>
            </a:pPr>
            <a:endParaRPr>
              <a:solidFill>
                <a:schemeClr val="dk1"/>
              </a:solidFill>
            </a:endParaRPr>
          </a:p>
        </p:txBody>
      </p:sp>
      <p:sp>
        <p:nvSpPr>
          <p:cNvPr id="2330" name="Google Shape;2330;p180"/>
          <p:cNvSpPr txBox="1"/>
          <p:nvPr/>
        </p:nvSpPr>
        <p:spPr>
          <a:xfrm>
            <a:off x="5898900" y="3499425"/>
            <a:ext cx="3012300" cy="642600"/>
          </a:xfrm>
          <a:prstGeom prst="rect">
            <a:avLst/>
          </a:prstGeom>
          <a:solidFill>
            <a:srgbClr val="F3F3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200">
              <a:solidFill>
                <a:schemeClr val="dk1"/>
              </a:solidFill>
              <a:latin typeface="Roboto"/>
              <a:ea typeface="Roboto"/>
              <a:cs typeface="Roboto"/>
              <a:sym typeface="Roboto"/>
            </a:endParaRPr>
          </a:p>
          <a:p>
            <a:pPr marL="0" lvl="0" indent="0" algn="l" rtl="0">
              <a:spcBef>
                <a:spcPts val="0"/>
              </a:spcBef>
              <a:spcAft>
                <a:spcPts val="0"/>
              </a:spcAft>
              <a:buClr>
                <a:schemeClr val="dk1"/>
              </a:buClr>
              <a:buSzPts val="1100"/>
              <a:buFont typeface="Arial"/>
              <a:buNone/>
            </a:pPr>
            <a:r>
              <a:rPr lang="en" sz="1200">
                <a:solidFill>
                  <a:schemeClr val="dk1"/>
                </a:solidFill>
                <a:latin typeface="Roboto"/>
                <a:ea typeface="Roboto"/>
                <a:cs typeface="Roboto"/>
                <a:sym typeface="Roboto"/>
              </a:rPr>
              <a:t>Upgrade &amp; Troubleshooting.</a:t>
            </a:r>
            <a:endParaRPr sz="1200">
              <a:solidFill>
                <a:schemeClr val="dk1"/>
              </a:solidFill>
              <a:latin typeface="Roboto"/>
              <a:ea typeface="Roboto"/>
              <a:cs typeface="Roboto"/>
              <a:sym typeface="Roboto"/>
            </a:endParaRPr>
          </a:p>
          <a:p>
            <a:pPr marL="0" lvl="0" indent="0" algn="l" rtl="0">
              <a:spcBef>
                <a:spcPts val="0"/>
              </a:spcBef>
              <a:spcAft>
                <a:spcPts val="0"/>
              </a:spcAft>
              <a:buNone/>
            </a:pPr>
            <a:endParaRPr sz="1200">
              <a:latin typeface="Roboto"/>
              <a:ea typeface="Roboto"/>
              <a:cs typeface="Roboto"/>
              <a:sym typeface="Roboto"/>
            </a:endParaRPr>
          </a:p>
        </p:txBody>
      </p:sp>
      <p:sp>
        <p:nvSpPr>
          <p:cNvPr id="2331" name="Google Shape;2331;p180"/>
          <p:cNvSpPr txBox="1"/>
          <p:nvPr/>
        </p:nvSpPr>
        <p:spPr>
          <a:xfrm>
            <a:off x="5898900" y="1552300"/>
            <a:ext cx="3012300" cy="642600"/>
          </a:xfrm>
          <a:prstGeom prst="rect">
            <a:avLst/>
          </a:prstGeom>
          <a:solidFill>
            <a:srgbClr val="F3F3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1200">
                <a:latin typeface="Roboto"/>
                <a:ea typeface="Roboto"/>
                <a:cs typeface="Roboto"/>
                <a:sym typeface="Roboto"/>
              </a:rPr>
              <a:t>Building The Industrial RevPack machine.</a:t>
            </a:r>
            <a:endParaRPr sz="1200">
              <a:latin typeface="Roboto"/>
              <a:ea typeface="Roboto"/>
              <a:cs typeface="Roboto"/>
              <a:sym typeface="Roboto"/>
            </a:endParaRPr>
          </a:p>
        </p:txBody>
      </p:sp>
      <p:sp>
        <p:nvSpPr>
          <p:cNvPr id="2332" name="Google Shape;2332;p180"/>
          <p:cNvSpPr txBox="1"/>
          <p:nvPr/>
        </p:nvSpPr>
        <p:spPr>
          <a:xfrm>
            <a:off x="5898900" y="2521775"/>
            <a:ext cx="3012300" cy="642600"/>
          </a:xfrm>
          <a:prstGeom prst="rect">
            <a:avLst/>
          </a:prstGeom>
          <a:solidFill>
            <a:srgbClr val="F3F3F3"/>
          </a:solidFill>
          <a:ln>
            <a:noFill/>
          </a:ln>
        </p:spPr>
        <p:txBody>
          <a:bodyPr spcFirstLastPara="1" wrap="square" lIns="91425" tIns="91425" rIns="91425" bIns="91425" anchor="ctr" anchorCtr="0">
            <a:noAutofit/>
          </a:bodyPr>
          <a:lstStyle/>
          <a:p>
            <a:pPr marL="0" lvl="0" indent="0" algn="l" rtl="0">
              <a:spcBef>
                <a:spcPts val="0"/>
              </a:spcBef>
              <a:spcAft>
                <a:spcPts val="0"/>
              </a:spcAft>
              <a:buClr>
                <a:schemeClr val="dk1"/>
              </a:buClr>
              <a:buSzPts val="1100"/>
              <a:buFont typeface="Arial"/>
              <a:buNone/>
            </a:pPr>
            <a:endParaRPr sz="1200">
              <a:latin typeface="Roboto"/>
              <a:ea typeface="Roboto"/>
              <a:cs typeface="Roboto"/>
              <a:sym typeface="Roboto"/>
            </a:endParaRPr>
          </a:p>
          <a:p>
            <a:pPr marL="0" lvl="0" indent="0" algn="l" rtl="0">
              <a:spcBef>
                <a:spcPts val="0"/>
              </a:spcBef>
              <a:spcAft>
                <a:spcPts val="0"/>
              </a:spcAft>
              <a:buClr>
                <a:schemeClr val="dk1"/>
              </a:buClr>
              <a:buSzPts val="1100"/>
              <a:buFont typeface="Arial"/>
              <a:buNone/>
            </a:pPr>
            <a:endParaRPr sz="1200">
              <a:latin typeface="Roboto"/>
              <a:ea typeface="Roboto"/>
              <a:cs typeface="Roboto"/>
              <a:sym typeface="Roboto"/>
            </a:endParaRPr>
          </a:p>
          <a:p>
            <a:pPr marL="0" lvl="0" indent="0" algn="l" rtl="0">
              <a:spcBef>
                <a:spcPts val="0"/>
              </a:spcBef>
              <a:spcAft>
                <a:spcPts val="0"/>
              </a:spcAft>
              <a:buClr>
                <a:schemeClr val="dk1"/>
              </a:buClr>
              <a:buSzPts val="1100"/>
              <a:buFont typeface="Arial"/>
              <a:buNone/>
            </a:pPr>
            <a:r>
              <a:rPr lang="en" sz="1200">
                <a:latin typeface="Roboto"/>
                <a:ea typeface="Roboto"/>
                <a:cs typeface="Roboto"/>
                <a:sym typeface="Roboto"/>
              </a:rPr>
              <a:t>The utilization of machinery in the production of the aforementioned goods as well as novel merchandise.</a:t>
            </a:r>
            <a:endParaRPr sz="1200">
              <a:latin typeface="Roboto"/>
              <a:ea typeface="Roboto"/>
              <a:cs typeface="Roboto"/>
              <a:sym typeface="Roboto"/>
            </a:endParaRPr>
          </a:p>
          <a:p>
            <a:pPr marL="0" lvl="0" indent="0" algn="l" rtl="0">
              <a:spcBef>
                <a:spcPts val="0"/>
              </a:spcBef>
              <a:spcAft>
                <a:spcPts val="0"/>
              </a:spcAft>
              <a:buClr>
                <a:schemeClr val="dk1"/>
              </a:buClr>
              <a:buSzPts val="1100"/>
              <a:buFont typeface="Arial"/>
              <a:buNone/>
            </a:pPr>
            <a:endParaRPr sz="1200">
              <a:latin typeface="Roboto"/>
              <a:ea typeface="Roboto"/>
              <a:cs typeface="Roboto"/>
              <a:sym typeface="Roboto"/>
            </a:endParaRPr>
          </a:p>
          <a:p>
            <a:pPr marL="0" lvl="0" indent="0" algn="l" rtl="0">
              <a:spcBef>
                <a:spcPts val="0"/>
              </a:spcBef>
              <a:spcAft>
                <a:spcPts val="0"/>
              </a:spcAft>
              <a:buClr>
                <a:schemeClr val="dk1"/>
              </a:buClr>
              <a:buSzPts val="1100"/>
              <a:buFont typeface="Arial"/>
              <a:buNone/>
            </a:pPr>
            <a:endParaRPr sz="1200">
              <a:latin typeface="Roboto"/>
              <a:ea typeface="Roboto"/>
              <a:cs typeface="Roboto"/>
              <a:sym typeface="Roboto"/>
            </a:endParaRPr>
          </a:p>
        </p:txBody>
      </p:sp>
      <p:sp>
        <p:nvSpPr>
          <p:cNvPr id="2333" name="Google Shape;2333;p180"/>
          <p:cNvSpPr/>
          <p:nvPr/>
        </p:nvSpPr>
        <p:spPr>
          <a:xfrm>
            <a:off x="5122816" y="1616944"/>
            <a:ext cx="517855" cy="513312"/>
          </a:xfrm>
          <a:custGeom>
            <a:avLst/>
            <a:gdLst/>
            <a:ahLst/>
            <a:cxnLst/>
            <a:rect l="l" t="t" r="r" b="b"/>
            <a:pathLst>
              <a:path w="3534" h="3503" extrusionOk="0">
                <a:moveTo>
                  <a:pt x="1767" y="0"/>
                </a:moveTo>
                <a:cubicBezTo>
                  <a:pt x="802" y="0"/>
                  <a:pt x="0" y="772"/>
                  <a:pt x="0" y="1736"/>
                </a:cubicBezTo>
                <a:cubicBezTo>
                  <a:pt x="0" y="2732"/>
                  <a:pt x="802" y="3503"/>
                  <a:pt x="1767" y="3503"/>
                </a:cubicBezTo>
                <a:cubicBezTo>
                  <a:pt x="2731" y="3503"/>
                  <a:pt x="3533" y="2732"/>
                  <a:pt x="3533" y="1736"/>
                </a:cubicBezTo>
                <a:cubicBezTo>
                  <a:pt x="3533" y="772"/>
                  <a:pt x="2731" y="0"/>
                  <a:pt x="1767" y="0"/>
                </a:cubicBezTo>
                <a:close/>
              </a:path>
            </a:pathLst>
          </a:custGeom>
          <a:solidFill>
            <a:schemeClr val="lt1"/>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 sz="1500" b="1">
                <a:solidFill>
                  <a:schemeClr val="accent3"/>
                </a:solidFill>
                <a:latin typeface="Fira Sans"/>
                <a:ea typeface="Fira Sans"/>
                <a:cs typeface="Fira Sans"/>
                <a:sym typeface="Fira Sans"/>
              </a:rPr>
              <a:t>A</a:t>
            </a:r>
            <a:endParaRPr sz="1500" b="1">
              <a:solidFill>
                <a:schemeClr val="accent3"/>
              </a:solidFill>
              <a:latin typeface="Fira Sans"/>
              <a:ea typeface="Fira Sans"/>
              <a:cs typeface="Fira Sans"/>
              <a:sym typeface="Fira Sans"/>
            </a:endParaRPr>
          </a:p>
        </p:txBody>
      </p:sp>
      <p:sp>
        <p:nvSpPr>
          <p:cNvPr id="2334" name="Google Shape;2334;p180"/>
          <p:cNvSpPr/>
          <p:nvPr/>
        </p:nvSpPr>
        <p:spPr>
          <a:xfrm>
            <a:off x="5122816" y="2586419"/>
            <a:ext cx="517855" cy="513312"/>
          </a:xfrm>
          <a:custGeom>
            <a:avLst/>
            <a:gdLst/>
            <a:ahLst/>
            <a:cxnLst/>
            <a:rect l="l" t="t" r="r" b="b"/>
            <a:pathLst>
              <a:path w="3534" h="3503" extrusionOk="0">
                <a:moveTo>
                  <a:pt x="1767" y="0"/>
                </a:moveTo>
                <a:cubicBezTo>
                  <a:pt x="802" y="0"/>
                  <a:pt x="0" y="772"/>
                  <a:pt x="0" y="1736"/>
                </a:cubicBezTo>
                <a:cubicBezTo>
                  <a:pt x="0" y="2732"/>
                  <a:pt x="802" y="3503"/>
                  <a:pt x="1767" y="3503"/>
                </a:cubicBezTo>
                <a:cubicBezTo>
                  <a:pt x="2731" y="3503"/>
                  <a:pt x="3533" y="2732"/>
                  <a:pt x="3533" y="1736"/>
                </a:cubicBezTo>
                <a:cubicBezTo>
                  <a:pt x="3533" y="772"/>
                  <a:pt x="2731" y="0"/>
                  <a:pt x="1767" y="0"/>
                </a:cubicBezTo>
                <a:close/>
              </a:path>
            </a:pathLst>
          </a:custGeom>
          <a:solidFill>
            <a:schemeClr val="lt1"/>
          </a:solidFill>
          <a:ln w="9525" cap="flat" cmpd="sng">
            <a:solidFill>
              <a:srgbClr val="EFBC0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 sz="1500" b="1">
                <a:solidFill>
                  <a:srgbClr val="EFBC05"/>
                </a:solidFill>
                <a:latin typeface="Fira Sans"/>
                <a:ea typeface="Fira Sans"/>
                <a:cs typeface="Fira Sans"/>
                <a:sym typeface="Fira Sans"/>
              </a:rPr>
              <a:t>B</a:t>
            </a:r>
            <a:endParaRPr sz="1500" b="1">
              <a:solidFill>
                <a:srgbClr val="EFBC05"/>
              </a:solidFill>
              <a:latin typeface="Fira Sans"/>
              <a:ea typeface="Fira Sans"/>
              <a:cs typeface="Fira Sans"/>
              <a:sym typeface="Fira Sans"/>
            </a:endParaRPr>
          </a:p>
        </p:txBody>
      </p:sp>
      <p:sp>
        <p:nvSpPr>
          <p:cNvPr id="2335" name="Google Shape;2335;p180"/>
          <p:cNvSpPr/>
          <p:nvPr/>
        </p:nvSpPr>
        <p:spPr>
          <a:xfrm>
            <a:off x="5122816" y="3564082"/>
            <a:ext cx="517855" cy="513312"/>
          </a:xfrm>
          <a:custGeom>
            <a:avLst/>
            <a:gdLst/>
            <a:ahLst/>
            <a:cxnLst/>
            <a:rect l="l" t="t" r="r" b="b"/>
            <a:pathLst>
              <a:path w="3534" h="3503" extrusionOk="0">
                <a:moveTo>
                  <a:pt x="1767" y="0"/>
                </a:moveTo>
                <a:cubicBezTo>
                  <a:pt x="802" y="0"/>
                  <a:pt x="0" y="772"/>
                  <a:pt x="0" y="1736"/>
                </a:cubicBezTo>
                <a:cubicBezTo>
                  <a:pt x="0" y="2732"/>
                  <a:pt x="802" y="3503"/>
                  <a:pt x="1767" y="3503"/>
                </a:cubicBezTo>
                <a:cubicBezTo>
                  <a:pt x="2731" y="3503"/>
                  <a:pt x="3533" y="2732"/>
                  <a:pt x="3533" y="1736"/>
                </a:cubicBezTo>
                <a:cubicBezTo>
                  <a:pt x="3533" y="772"/>
                  <a:pt x="2731" y="0"/>
                  <a:pt x="1767" y="0"/>
                </a:cubicBezTo>
                <a:close/>
              </a:path>
            </a:pathLst>
          </a:custGeom>
          <a:solidFill>
            <a:schemeClr val="lt1"/>
          </a:solidFill>
          <a:ln w="9525" cap="flat" cmpd="sng">
            <a:solidFill>
              <a:srgbClr val="0D0D0D"/>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 sz="1500" b="1">
                <a:solidFill>
                  <a:schemeClr val="dk1"/>
                </a:solidFill>
                <a:latin typeface="Fira Sans"/>
                <a:ea typeface="Fira Sans"/>
                <a:cs typeface="Fira Sans"/>
                <a:sym typeface="Fira Sans"/>
              </a:rPr>
              <a:t>C</a:t>
            </a:r>
            <a:endParaRPr sz="1500" b="1">
              <a:solidFill>
                <a:schemeClr val="dk1"/>
              </a:solidFill>
              <a:latin typeface="Fira Sans"/>
              <a:ea typeface="Fira Sans"/>
              <a:cs typeface="Fira Sans"/>
              <a:sym typeface="Fira Sans"/>
            </a:endParaRPr>
          </a:p>
        </p:txBody>
      </p:sp>
      <p:grpSp>
        <p:nvGrpSpPr>
          <p:cNvPr id="2336" name="Google Shape;2336;p180"/>
          <p:cNvGrpSpPr/>
          <p:nvPr/>
        </p:nvGrpSpPr>
        <p:grpSpPr>
          <a:xfrm>
            <a:off x="593536" y="261511"/>
            <a:ext cx="656566" cy="642602"/>
            <a:chOff x="-64774725" y="1916550"/>
            <a:chExt cx="319000" cy="314400"/>
          </a:xfrm>
        </p:grpSpPr>
        <p:sp>
          <p:nvSpPr>
            <p:cNvPr id="2337" name="Google Shape;2337;p180"/>
            <p:cNvSpPr/>
            <p:nvPr/>
          </p:nvSpPr>
          <p:spPr>
            <a:xfrm>
              <a:off x="-64774725" y="1916550"/>
              <a:ext cx="319000" cy="314400"/>
            </a:xfrm>
            <a:custGeom>
              <a:avLst/>
              <a:gdLst/>
              <a:ahLst/>
              <a:cxnLst/>
              <a:rect l="l" t="t" r="r" b="b"/>
              <a:pathLst>
                <a:path w="12760" h="12576" extrusionOk="0">
                  <a:moveTo>
                    <a:pt x="11436" y="856"/>
                  </a:moveTo>
                  <a:cubicBezTo>
                    <a:pt x="11562" y="856"/>
                    <a:pt x="11657" y="888"/>
                    <a:pt x="11783" y="951"/>
                  </a:cubicBezTo>
                  <a:cubicBezTo>
                    <a:pt x="11877" y="1077"/>
                    <a:pt x="11940" y="1203"/>
                    <a:pt x="11909" y="1329"/>
                  </a:cubicBezTo>
                  <a:cubicBezTo>
                    <a:pt x="11814" y="2431"/>
                    <a:pt x="11562" y="3440"/>
                    <a:pt x="11090" y="4416"/>
                  </a:cubicBezTo>
                  <a:lnTo>
                    <a:pt x="8317" y="1675"/>
                  </a:lnTo>
                  <a:cubicBezTo>
                    <a:pt x="9263" y="1234"/>
                    <a:pt x="10334" y="951"/>
                    <a:pt x="11436" y="856"/>
                  </a:cubicBezTo>
                  <a:close/>
                  <a:moveTo>
                    <a:pt x="3781" y="4542"/>
                  </a:moveTo>
                  <a:lnTo>
                    <a:pt x="3781" y="4542"/>
                  </a:lnTo>
                  <a:cubicBezTo>
                    <a:pt x="3529" y="4983"/>
                    <a:pt x="3245" y="5456"/>
                    <a:pt x="3056" y="5960"/>
                  </a:cubicBezTo>
                  <a:cubicBezTo>
                    <a:pt x="2878" y="5949"/>
                    <a:pt x="2699" y="5942"/>
                    <a:pt x="2522" y="5942"/>
                  </a:cubicBezTo>
                  <a:cubicBezTo>
                    <a:pt x="2167" y="5942"/>
                    <a:pt x="1817" y="5970"/>
                    <a:pt x="1481" y="6054"/>
                  </a:cubicBezTo>
                  <a:cubicBezTo>
                    <a:pt x="1544" y="5928"/>
                    <a:pt x="1670" y="5802"/>
                    <a:pt x="1733" y="5739"/>
                  </a:cubicBezTo>
                  <a:cubicBezTo>
                    <a:pt x="2331" y="5141"/>
                    <a:pt x="2993" y="4731"/>
                    <a:pt x="3781" y="4542"/>
                  </a:cubicBezTo>
                  <a:close/>
                  <a:moveTo>
                    <a:pt x="7561" y="2022"/>
                  </a:moveTo>
                  <a:lnTo>
                    <a:pt x="10680" y="5141"/>
                  </a:lnTo>
                  <a:cubicBezTo>
                    <a:pt x="9546" y="7157"/>
                    <a:pt x="7687" y="8669"/>
                    <a:pt x="5419" y="9331"/>
                  </a:cubicBezTo>
                  <a:lnTo>
                    <a:pt x="3403" y="7346"/>
                  </a:lnTo>
                  <a:cubicBezTo>
                    <a:pt x="4064" y="5109"/>
                    <a:pt x="5576" y="3219"/>
                    <a:pt x="7561" y="2022"/>
                  </a:cubicBezTo>
                  <a:close/>
                  <a:moveTo>
                    <a:pt x="2899" y="8008"/>
                  </a:moveTo>
                  <a:lnTo>
                    <a:pt x="4789" y="9898"/>
                  </a:lnTo>
                  <a:lnTo>
                    <a:pt x="4316" y="10623"/>
                  </a:lnTo>
                  <a:lnTo>
                    <a:pt x="2142" y="8449"/>
                  </a:lnTo>
                  <a:lnTo>
                    <a:pt x="2899" y="8008"/>
                  </a:lnTo>
                  <a:close/>
                  <a:moveTo>
                    <a:pt x="2363" y="9867"/>
                  </a:moveTo>
                  <a:lnTo>
                    <a:pt x="2899" y="10371"/>
                  </a:lnTo>
                  <a:cubicBezTo>
                    <a:pt x="2741" y="10497"/>
                    <a:pt x="2520" y="10654"/>
                    <a:pt x="2300" y="10780"/>
                  </a:cubicBezTo>
                  <a:cubicBezTo>
                    <a:pt x="1985" y="10969"/>
                    <a:pt x="1733" y="11095"/>
                    <a:pt x="1638" y="11127"/>
                  </a:cubicBezTo>
                  <a:cubicBezTo>
                    <a:pt x="1701" y="10969"/>
                    <a:pt x="1796" y="10780"/>
                    <a:pt x="1985" y="10465"/>
                  </a:cubicBezTo>
                  <a:cubicBezTo>
                    <a:pt x="2142" y="10213"/>
                    <a:pt x="2268" y="10024"/>
                    <a:pt x="2363" y="9867"/>
                  </a:cubicBezTo>
                  <a:close/>
                  <a:moveTo>
                    <a:pt x="8191" y="8984"/>
                  </a:moveTo>
                  <a:lnTo>
                    <a:pt x="8191" y="8984"/>
                  </a:lnTo>
                  <a:cubicBezTo>
                    <a:pt x="7971" y="9867"/>
                    <a:pt x="7467" y="10686"/>
                    <a:pt x="6711" y="11284"/>
                  </a:cubicBezTo>
                  <a:cubicBezTo>
                    <a:pt x="6837" y="10749"/>
                    <a:pt x="6837" y="10245"/>
                    <a:pt x="6774" y="9741"/>
                  </a:cubicBezTo>
                  <a:cubicBezTo>
                    <a:pt x="7309" y="9551"/>
                    <a:pt x="7782" y="9268"/>
                    <a:pt x="8191" y="8984"/>
                  </a:cubicBezTo>
                  <a:close/>
                  <a:moveTo>
                    <a:pt x="11509" y="1"/>
                  </a:moveTo>
                  <a:cubicBezTo>
                    <a:pt x="11474" y="1"/>
                    <a:pt x="11440" y="2"/>
                    <a:pt x="11405" y="6"/>
                  </a:cubicBezTo>
                  <a:cubicBezTo>
                    <a:pt x="10365" y="100"/>
                    <a:pt x="9389" y="321"/>
                    <a:pt x="8412" y="730"/>
                  </a:cubicBezTo>
                  <a:cubicBezTo>
                    <a:pt x="7498" y="1077"/>
                    <a:pt x="6616" y="1644"/>
                    <a:pt x="5797" y="2274"/>
                  </a:cubicBezTo>
                  <a:cubicBezTo>
                    <a:pt x="5324" y="2652"/>
                    <a:pt x="4852" y="3093"/>
                    <a:pt x="4474" y="3566"/>
                  </a:cubicBezTo>
                  <a:cubicBezTo>
                    <a:pt x="3245" y="3629"/>
                    <a:pt x="2048" y="4196"/>
                    <a:pt x="1166" y="5109"/>
                  </a:cubicBezTo>
                  <a:cubicBezTo>
                    <a:pt x="725" y="5519"/>
                    <a:pt x="378" y="6054"/>
                    <a:pt x="95" y="6590"/>
                  </a:cubicBezTo>
                  <a:cubicBezTo>
                    <a:pt x="0" y="6748"/>
                    <a:pt x="63" y="6937"/>
                    <a:pt x="158" y="7063"/>
                  </a:cubicBezTo>
                  <a:cubicBezTo>
                    <a:pt x="252" y="7157"/>
                    <a:pt x="378" y="7189"/>
                    <a:pt x="441" y="7189"/>
                  </a:cubicBezTo>
                  <a:cubicBezTo>
                    <a:pt x="536" y="7189"/>
                    <a:pt x="567" y="7189"/>
                    <a:pt x="630" y="7157"/>
                  </a:cubicBezTo>
                  <a:cubicBezTo>
                    <a:pt x="1198" y="6873"/>
                    <a:pt x="1842" y="6743"/>
                    <a:pt x="2471" y="6743"/>
                  </a:cubicBezTo>
                  <a:cubicBezTo>
                    <a:pt x="2540" y="6743"/>
                    <a:pt x="2609" y="6744"/>
                    <a:pt x="2678" y="6748"/>
                  </a:cubicBezTo>
                  <a:cubicBezTo>
                    <a:pt x="2647" y="6905"/>
                    <a:pt x="2615" y="7031"/>
                    <a:pt x="2584" y="7189"/>
                  </a:cubicBezTo>
                  <a:lnTo>
                    <a:pt x="1229" y="7976"/>
                  </a:lnTo>
                  <a:cubicBezTo>
                    <a:pt x="1008" y="8134"/>
                    <a:pt x="945" y="8449"/>
                    <a:pt x="1166" y="8606"/>
                  </a:cubicBezTo>
                  <a:lnTo>
                    <a:pt x="1733" y="9173"/>
                  </a:lnTo>
                  <a:cubicBezTo>
                    <a:pt x="1544" y="9425"/>
                    <a:pt x="1323" y="9772"/>
                    <a:pt x="1103" y="10119"/>
                  </a:cubicBezTo>
                  <a:cubicBezTo>
                    <a:pt x="945" y="10465"/>
                    <a:pt x="788" y="10717"/>
                    <a:pt x="725" y="10906"/>
                  </a:cubicBezTo>
                  <a:cubicBezTo>
                    <a:pt x="599" y="11316"/>
                    <a:pt x="630" y="11599"/>
                    <a:pt x="851" y="11788"/>
                  </a:cubicBezTo>
                  <a:cubicBezTo>
                    <a:pt x="981" y="11918"/>
                    <a:pt x="1144" y="11961"/>
                    <a:pt x="1320" y="11961"/>
                  </a:cubicBezTo>
                  <a:cubicBezTo>
                    <a:pt x="1443" y="11961"/>
                    <a:pt x="1572" y="11940"/>
                    <a:pt x="1701" y="11914"/>
                  </a:cubicBezTo>
                  <a:cubicBezTo>
                    <a:pt x="1953" y="11820"/>
                    <a:pt x="2174" y="11694"/>
                    <a:pt x="2489" y="11505"/>
                  </a:cubicBezTo>
                  <a:cubicBezTo>
                    <a:pt x="2836" y="11316"/>
                    <a:pt x="3151" y="11095"/>
                    <a:pt x="3434" y="10875"/>
                  </a:cubicBezTo>
                  <a:lnTo>
                    <a:pt x="4033" y="11473"/>
                  </a:lnTo>
                  <a:cubicBezTo>
                    <a:pt x="4116" y="11557"/>
                    <a:pt x="4225" y="11597"/>
                    <a:pt x="4330" y="11597"/>
                  </a:cubicBezTo>
                  <a:cubicBezTo>
                    <a:pt x="4464" y="11597"/>
                    <a:pt x="4593" y="11533"/>
                    <a:pt x="4663" y="11410"/>
                  </a:cubicBezTo>
                  <a:lnTo>
                    <a:pt x="5450" y="10056"/>
                  </a:lnTo>
                  <a:cubicBezTo>
                    <a:pt x="5608" y="10024"/>
                    <a:pt x="5734" y="9993"/>
                    <a:pt x="5892" y="9930"/>
                  </a:cubicBezTo>
                  <a:lnTo>
                    <a:pt x="5892" y="9930"/>
                  </a:lnTo>
                  <a:cubicBezTo>
                    <a:pt x="5923" y="10591"/>
                    <a:pt x="5797" y="11316"/>
                    <a:pt x="5482" y="11977"/>
                  </a:cubicBezTo>
                  <a:cubicBezTo>
                    <a:pt x="5419" y="12135"/>
                    <a:pt x="5450" y="12324"/>
                    <a:pt x="5576" y="12450"/>
                  </a:cubicBezTo>
                  <a:cubicBezTo>
                    <a:pt x="5639" y="12534"/>
                    <a:pt x="5759" y="12576"/>
                    <a:pt x="5878" y="12576"/>
                  </a:cubicBezTo>
                  <a:cubicBezTo>
                    <a:pt x="5937" y="12576"/>
                    <a:pt x="5997" y="12565"/>
                    <a:pt x="6049" y="12544"/>
                  </a:cubicBezTo>
                  <a:cubicBezTo>
                    <a:pt x="6585" y="12261"/>
                    <a:pt x="7089" y="11914"/>
                    <a:pt x="7530" y="11473"/>
                  </a:cubicBezTo>
                  <a:cubicBezTo>
                    <a:pt x="8443" y="10560"/>
                    <a:pt x="8979" y="9394"/>
                    <a:pt x="9074" y="8165"/>
                  </a:cubicBezTo>
                  <a:cubicBezTo>
                    <a:pt x="9546" y="7756"/>
                    <a:pt x="9987" y="7346"/>
                    <a:pt x="10365" y="6811"/>
                  </a:cubicBezTo>
                  <a:cubicBezTo>
                    <a:pt x="11027" y="5991"/>
                    <a:pt x="11562" y="5141"/>
                    <a:pt x="11940" y="4227"/>
                  </a:cubicBezTo>
                  <a:cubicBezTo>
                    <a:pt x="12350" y="3282"/>
                    <a:pt x="12571" y="2242"/>
                    <a:pt x="12665" y="1234"/>
                  </a:cubicBezTo>
                  <a:cubicBezTo>
                    <a:pt x="12760" y="1014"/>
                    <a:pt x="12665" y="636"/>
                    <a:pt x="12382" y="384"/>
                  </a:cubicBezTo>
                  <a:cubicBezTo>
                    <a:pt x="12126" y="128"/>
                    <a:pt x="11820" y="1"/>
                    <a:pt x="11509" y="1"/>
                  </a:cubicBezTo>
                  <a:close/>
                </a:path>
              </a:pathLst>
            </a:custGeom>
            <a:solidFill>
              <a:srgbClr val="EFBC0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8" name="Google Shape;2338;p180"/>
            <p:cNvSpPr/>
            <p:nvPr/>
          </p:nvSpPr>
          <p:spPr>
            <a:xfrm>
              <a:off x="-64636900" y="2010600"/>
              <a:ext cx="89800" cy="82525"/>
            </a:xfrm>
            <a:custGeom>
              <a:avLst/>
              <a:gdLst/>
              <a:ahLst/>
              <a:cxnLst/>
              <a:rect l="l" t="t" r="r" b="b"/>
              <a:pathLst>
                <a:path w="3592" h="3301" extrusionOk="0">
                  <a:moveTo>
                    <a:pt x="1828" y="827"/>
                  </a:moveTo>
                  <a:cubicBezTo>
                    <a:pt x="2048" y="827"/>
                    <a:pt x="2269" y="906"/>
                    <a:pt x="2426" y="1064"/>
                  </a:cubicBezTo>
                  <a:cubicBezTo>
                    <a:pt x="2741" y="1410"/>
                    <a:pt x="2741" y="1914"/>
                    <a:pt x="2426" y="2229"/>
                  </a:cubicBezTo>
                  <a:cubicBezTo>
                    <a:pt x="2269" y="2387"/>
                    <a:pt x="2048" y="2466"/>
                    <a:pt x="1828" y="2466"/>
                  </a:cubicBezTo>
                  <a:cubicBezTo>
                    <a:pt x="1607" y="2466"/>
                    <a:pt x="1387" y="2387"/>
                    <a:pt x="1229" y="2229"/>
                  </a:cubicBezTo>
                  <a:cubicBezTo>
                    <a:pt x="914" y="1914"/>
                    <a:pt x="914" y="1379"/>
                    <a:pt x="1229" y="1064"/>
                  </a:cubicBezTo>
                  <a:cubicBezTo>
                    <a:pt x="1387" y="906"/>
                    <a:pt x="1607" y="827"/>
                    <a:pt x="1828" y="827"/>
                  </a:cubicBezTo>
                  <a:close/>
                  <a:moveTo>
                    <a:pt x="1820" y="0"/>
                  </a:moveTo>
                  <a:cubicBezTo>
                    <a:pt x="1402" y="0"/>
                    <a:pt x="977" y="166"/>
                    <a:pt x="631" y="497"/>
                  </a:cubicBezTo>
                  <a:cubicBezTo>
                    <a:pt x="0" y="1127"/>
                    <a:pt x="0" y="2198"/>
                    <a:pt x="631" y="2828"/>
                  </a:cubicBezTo>
                  <a:cubicBezTo>
                    <a:pt x="946" y="3143"/>
                    <a:pt x="1371" y="3301"/>
                    <a:pt x="1796" y="3301"/>
                  </a:cubicBezTo>
                  <a:cubicBezTo>
                    <a:pt x="2222" y="3301"/>
                    <a:pt x="2647" y="3143"/>
                    <a:pt x="2962" y="2828"/>
                  </a:cubicBezTo>
                  <a:cubicBezTo>
                    <a:pt x="3592" y="2198"/>
                    <a:pt x="3592" y="1127"/>
                    <a:pt x="2962" y="497"/>
                  </a:cubicBezTo>
                  <a:cubicBezTo>
                    <a:pt x="2647" y="166"/>
                    <a:pt x="2237" y="0"/>
                    <a:pt x="1820" y="0"/>
                  </a:cubicBezTo>
                  <a:close/>
                </a:path>
              </a:pathLst>
            </a:custGeom>
            <a:solidFill>
              <a:srgbClr val="EFBC0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339" name="Google Shape;2339;p180"/>
          <p:cNvGrpSpPr/>
          <p:nvPr/>
        </p:nvGrpSpPr>
        <p:grpSpPr>
          <a:xfrm>
            <a:off x="910776" y="1624484"/>
            <a:ext cx="3583368" cy="2437167"/>
            <a:chOff x="2351400" y="315550"/>
            <a:chExt cx="2994625" cy="2150125"/>
          </a:xfrm>
        </p:grpSpPr>
        <p:sp>
          <p:nvSpPr>
            <p:cNvPr id="2340" name="Google Shape;2340;p180"/>
            <p:cNvSpPr/>
            <p:nvPr/>
          </p:nvSpPr>
          <p:spPr>
            <a:xfrm>
              <a:off x="3454100" y="1787050"/>
              <a:ext cx="110650" cy="110675"/>
            </a:xfrm>
            <a:custGeom>
              <a:avLst/>
              <a:gdLst/>
              <a:ahLst/>
              <a:cxnLst/>
              <a:rect l="l" t="t" r="r" b="b"/>
              <a:pathLst>
                <a:path w="4426" h="4427" extrusionOk="0">
                  <a:moveTo>
                    <a:pt x="2213" y="1033"/>
                  </a:moveTo>
                  <a:lnTo>
                    <a:pt x="2434" y="1107"/>
                  </a:lnTo>
                  <a:lnTo>
                    <a:pt x="2655" y="1181"/>
                  </a:lnTo>
                  <a:lnTo>
                    <a:pt x="3024" y="1402"/>
                  </a:lnTo>
                  <a:lnTo>
                    <a:pt x="3245" y="1771"/>
                  </a:lnTo>
                  <a:lnTo>
                    <a:pt x="3319" y="1992"/>
                  </a:lnTo>
                  <a:lnTo>
                    <a:pt x="3393" y="2214"/>
                  </a:lnTo>
                  <a:lnTo>
                    <a:pt x="3319" y="2435"/>
                  </a:lnTo>
                  <a:lnTo>
                    <a:pt x="3245" y="2656"/>
                  </a:lnTo>
                  <a:lnTo>
                    <a:pt x="3024" y="3025"/>
                  </a:lnTo>
                  <a:lnTo>
                    <a:pt x="2655" y="3246"/>
                  </a:lnTo>
                  <a:lnTo>
                    <a:pt x="2434" y="3320"/>
                  </a:lnTo>
                  <a:lnTo>
                    <a:pt x="2213" y="3394"/>
                  </a:lnTo>
                  <a:lnTo>
                    <a:pt x="1992" y="3320"/>
                  </a:lnTo>
                  <a:lnTo>
                    <a:pt x="1770" y="3320"/>
                  </a:lnTo>
                  <a:lnTo>
                    <a:pt x="1401" y="3025"/>
                  </a:lnTo>
                  <a:lnTo>
                    <a:pt x="1106" y="2656"/>
                  </a:lnTo>
                  <a:lnTo>
                    <a:pt x="1106" y="2435"/>
                  </a:lnTo>
                  <a:lnTo>
                    <a:pt x="1033" y="2214"/>
                  </a:lnTo>
                  <a:lnTo>
                    <a:pt x="1106" y="1992"/>
                  </a:lnTo>
                  <a:lnTo>
                    <a:pt x="1106" y="1771"/>
                  </a:lnTo>
                  <a:lnTo>
                    <a:pt x="1401" y="1402"/>
                  </a:lnTo>
                  <a:lnTo>
                    <a:pt x="1770" y="1181"/>
                  </a:lnTo>
                  <a:lnTo>
                    <a:pt x="1992" y="1107"/>
                  </a:lnTo>
                  <a:lnTo>
                    <a:pt x="2213" y="1033"/>
                  </a:lnTo>
                  <a:close/>
                  <a:moveTo>
                    <a:pt x="1992" y="1"/>
                  </a:moveTo>
                  <a:lnTo>
                    <a:pt x="1844" y="370"/>
                  </a:lnTo>
                  <a:lnTo>
                    <a:pt x="1475" y="517"/>
                  </a:lnTo>
                  <a:lnTo>
                    <a:pt x="1106" y="222"/>
                  </a:lnTo>
                  <a:lnTo>
                    <a:pt x="738" y="517"/>
                  </a:lnTo>
                  <a:lnTo>
                    <a:pt x="885" y="886"/>
                  </a:lnTo>
                  <a:lnTo>
                    <a:pt x="664" y="1255"/>
                  </a:lnTo>
                  <a:lnTo>
                    <a:pt x="221" y="1181"/>
                  </a:lnTo>
                  <a:lnTo>
                    <a:pt x="0" y="1623"/>
                  </a:lnTo>
                  <a:lnTo>
                    <a:pt x="369" y="1845"/>
                  </a:lnTo>
                  <a:lnTo>
                    <a:pt x="369" y="2140"/>
                  </a:lnTo>
                  <a:lnTo>
                    <a:pt x="369" y="2287"/>
                  </a:lnTo>
                  <a:lnTo>
                    <a:pt x="0" y="2509"/>
                  </a:lnTo>
                  <a:lnTo>
                    <a:pt x="148" y="2951"/>
                  </a:lnTo>
                  <a:lnTo>
                    <a:pt x="516" y="2951"/>
                  </a:lnTo>
                  <a:lnTo>
                    <a:pt x="811" y="3320"/>
                  </a:lnTo>
                  <a:lnTo>
                    <a:pt x="590" y="3689"/>
                  </a:lnTo>
                  <a:lnTo>
                    <a:pt x="959" y="3984"/>
                  </a:lnTo>
                  <a:lnTo>
                    <a:pt x="1254" y="3762"/>
                  </a:lnTo>
                  <a:lnTo>
                    <a:pt x="1696" y="3984"/>
                  </a:lnTo>
                  <a:lnTo>
                    <a:pt x="1770" y="4353"/>
                  </a:lnTo>
                  <a:lnTo>
                    <a:pt x="2213" y="4426"/>
                  </a:lnTo>
                  <a:lnTo>
                    <a:pt x="2360" y="3984"/>
                  </a:lnTo>
                  <a:lnTo>
                    <a:pt x="2803" y="3910"/>
                  </a:lnTo>
                  <a:lnTo>
                    <a:pt x="3098" y="4205"/>
                  </a:lnTo>
                  <a:lnTo>
                    <a:pt x="3540" y="3984"/>
                  </a:lnTo>
                  <a:lnTo>
                    <a:pt x="3393" y="3615"/>
                  </a:lnTo>
                  <a:lnTo>
                    <a:pt x="3688" y="3246"/>
                  </a:lnTo>
                  <a:lnTo>
                    <a:pt x="4131" y="3320"/>
                  </a:lnTo>
                  <a:lnTo>
                    <a:pt x="4278" y="2877"/>
                  </a:lnTo>
                  <a:lnTo>
                    <a:pt x="3983" y="2656"/>
                  </a:lnTo>
                  <a:lnTo>
                    <a:pt x="4057" y="2214"/>
                  </a:lnTo>
                  <a:lnTo>
                    <a:pt x="4426" y="2066"/>
                  </a:lnTo>
                  <a:lnTo>
                    <a:pt x="4352" y="1550"/>
                  </a:lnTo>
                  <a:lnTo>
                    <a:pt x="3909" y="1550"/>
                  </a:lnTo>
                  <a:lnTo>
                    <a:pt x="3688" y="1181"/>
                  </a:lnTo>
                  <a:lnTo>
                    <a:pt x="3909" y="812"/>
                  </a:lnTo>
                  <a:lnTo>
                    <a:pt x="3614" y="443"/>
                  </a:lnTo>
                  <a:lnTo>
                    <a:pt x="3245" y="665"/>
                  </a:lnTo>
                  <a:lnTo>
                    <a:pt x="2877" y="517"/>
                  </a:lnTo>
                  <a:lnTo>
                    <a:pt x="2508" y="370"/>
                  </a:lnTo>
                  <a:lnTo>
                    <a:pt x="2434"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1" name="Google Shape;2341;p180"/>
            <p:cNvSpPr/>
            <p:nvPr/>
          </p:nvSpPr>
          <p:spPr>
            <a:xfrm>
              <a:off x="4280200" y="1787050"/>
              <a:ext cx="110650" cy="110675"/>
            </a:xfrm>
            <a:custGeom>
              <a:avLst/>
              <a:gdLst/>
              <a:ahLst/>
              <a:cxnLst/>
              <a:rect l="l" t="t" r="r" b="b"/>
              <a:pathLst>
                <a:path w="4426" h="4427" extrusionOk="0">
                  <a:moveTo>
                    <a:pt x="2213" y="1033"/>
                  </a:moveTo>
                  <a:lnTo>
                    <a:pt x="2434" y="1107"/>
                  </a:lnTo>
                  <a:lnTo>
                    <a:pt x="2655" y="1181"/>
                  </a:lnTo>
                  <a:lnTo>
                    <a:pt x="3024" y="1402"/>
                  </a:lnTo>
                  <a:lnTo>
                    <a:pt x="3245" y="1771"/>
                  </a:lnTo>
                  <a:lnTo>
                    <a:pt x="3319" y="1992"/>
                  </a:lnTo>
                  <a:lnTo>
                    <a:pt x="3319" y="2214"/>
                  </a:lnTo>
                  <a:lnTo>
                    <a:pt x="3319" y="2435"/>
                  </a:lnTo>
                  <a:lnTo>
                    <a:pt x="3245" y="2656"/>
                  </a:lnTo>
                  <a:lnTo>
                    <a:pt x="3024" y="3025"/>
                  </a:lnTo>
                  <a:lnTo>
                    <a:pt x="2655" y="3246"/>
                  </a:lnTo>
                  <a:lnTo>
                    <a:pt x="2434" y="3320"/>
                  </a:lnTo>
                  <a:lnTo>
                    <a:pt x="2213" y="3394"/>
                  </a:lnTo>
                  <a:lnTo>
                    <a:pt x="1992" y="3320"/>
                  </a:lnTo>
                  <a:lnTo>
                    <a:pt x="1770" y="3320"/>
                  </a:lnTo>
                  <a:lnTo>
                    <a:pt x="1401" y="3025"/>
                  </a:lnTo>
                  <a:lnTo>
                    <a:pt x="1106" y="2656"/>
                  </a:lnTo>
                  <a:lnTo>
                    <a:pt x="1033" y="2435"/>
                  </a:lnTo>
                  <a:lnTo>
                    <a:pt x="1033" y="2214"/>
                  </a:lnTo>
                  <a:lnTo>
                    <a:pt x="1033" y="1992"/>
                  </a:lnTo>
                  <a:lnTo>
                    <a:pt x="1106" y="1771"/>
                  </a:lnTo>
                  <a:lnTo>
                    <a:pt x="1401" y="1402"/>
                  </a:lnTo>
                  <a:lnTo>
                    <a:pt x="1770" y="1181"/>
                  </a:lnTo>
                  <a:lnTo>
                    <a:pt x="1992" y="1107"/>
                  </a:lnTo>
                  <a:lnTo>
                    <a:pt x="2213" y="1033"/>
                  </a:lnTo>
                  <a:close/>
                  <a:moveTo>
                    <a:pt x="1992" y="1"/>
                  </a:moveTo>
                  <a:lnTo>
                    <a:pt x="1844" y="370"/>
                  </a:lnTo>
                  <a:lnTo>
                    <a:pt x="1401" y="517"/>
                  </a:lnTo>
                  <a:lnTo>
                    <a:pt x="1106" y="222"/>
                  </a:lnTo>
                  <a:lnTo>
                    <a:pt x="738" y="517"/>
                  </a:lnTo>
                  <a:lnTo>
                    <a:pt x="885" y="886"/>
                  </a:lnTo>
                  <a:lnTo>
                    <a:pt x="590" y="1255"/>
                  </a:lnTo>
                  <a:lnTo>
                    <a:pt x="148" y="1181"/>
                  </a:lnTo>
                  <a:lnTo>
                    <a:pt x="0" y="1623"/>
                  </a:lnTo>
                  <a:lnTo>
                    <a:pt x="369" y="1845"/>
                  </a:lnTo>
                  <a:lnTo>
                    <a:pt x="369" y="2140"/>
                  </a:lnTo>
                  <a:lnTo>
                    <a:pt x="369" y="2287"/>
                  </a:lnTo>
                  <a:lnTo>
                    <a:pt x="0" y="2509"/>
                  </a:lnTo>
                  <a:lnTo>
                    <a:pt x="74" y="2951"/>
                  </a:lnTo>
                  <a:lnTo>
                    <a:pt x="516" y="2951"/>
                  </a:lnTo>
                  <a:lnTo>
                    <a:pt x="738" y="3320"/>
                  </a:lnTo>
                  <a:lnTo>
                    <a:pt x="590" y="3689"/>
                  </a:lnTo>
                  <a:lnTo>
                    <a:pt x="959" y="3984"/>
                  </a:lnTo>
                  <a:lnTo>
                    <a:pt x="1254" y="3762"/>
                  </a:lnTo>
                  <a:lnTo>
                    <a:pt x="1696" y="3984"/>
                  </a:lnTo>
                  <a:lnTo>
                    <a:pt x="1770" y="4353"/>
                  </a:lnTo>
                  <a:lnTo>
                    <a:pt x="2213" y="4426"/>
                  </a:lnTo>
                  <a:lnTo>
                    <a:pt x="2360" y="3984"/>
                  </a:lnTo>
                  <a:lnTo>
                    <a:pt x="2803" y="3910"/>
                  </a:lnTo>
                  <a:lnTo>
                    <a:pt x="3098" y="4205"/>
                  </a:lnTo>
                  <a:lnTo>
                    <a:pt x="3467" y="3984"/>
                  </a:lnTo>
                  <a:lnTo>
                    <a:pt x="3393" y="3615"/>
                  </a:lnTo>
                  <a:lnTo>
                    <a:pt x="3688" y="3246"/>
                  </a:lnTo>
                  <a:lnTo>
                    <a:pt x="4057" y="3320"/>
                  </a:lnTo>
                  <a:lnTo>
                    <a:pt x="4278" y="2877"/>
                  </a:lnTo>
                  <a:lnTo>
                    <a:pt x="3983" y="2656"/>
                  </a:lnTo>
                  <a:lnTo>
                    <a:pt x="4057" y="2214"/>
                  </a:lnTo>
                  <a:lnTo>
                    <a:pt x="4426" y="2066"/>
                  </a:lnTo>
                  <a:lnTo>
                    <a:pt x="4352" y="1550"/>
                  </a:lnTo>
                  <a:lnTo>
                    <a:pt x="3909" y="1550"/>
                  </a:lnTo>
                  <a:lnTo>
                    <a:pt x="3688" y="1181"/>
                  </a:lnTo>
                  <a:lnTo>
                    <a:pt x="3909" y="812"/>
                  </a:lnTo>
                  <a:lnTo>
                    <a:pt x="3614" y="443"/>
                  </a:lnTo>
                  <a:lnTo>
                    <a:pt x="3245" y="665"/>
                  </a:lnTo>
                  <a:lnTo>
                    <a:pt x="2877" y="517"/>
                  </a:lnTo>
                  <a:lnTo>
                    <a:pt x="2508" y="370"/>
                  </a:lnTo>
                  <a:lnTo>
                    <a:pt x="2434"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2" name="Google Shape;2342;p180"/>
            <p:cNvSpPr/>
            <p:nvPr/>
          </p:nvSpPr>
          <p:spPr>
            <a:xfrm>
              <a:off x="3926150" y="1790750"/>
              <a:ext cx="73775" cy="374350"/>
            </a:xfrm>
            <a:custGeom>
              <a:avLst/>
              <a:gdLst/>
              <a:ahLst/>
              <a:cxnLst/>
              <a:rect l="l" t="t" r="r" b="b"/>
              <a:pathLst>
                <a:path w="2951" h="14974" extrusionOk="0">
                  <a:moveTo>
                    <a:pt x="0" y="0"/>
                  </a:moveTo>
                  <a:lnTo>
                    <a:pt x="0" y="14973"/>
                  </a:lnTo>
                  <a:lnTo>
                    <a:pt x="2951" y="14973"/>
                  </a:lnTo>
                  <a:lnTo>
                    <a:pt x="2951"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3" name="Google Shape;2343;p180"/>
            <p:cNvSpPr/>
            <p:nvPr/>
          </p:nvSpPr>
          <p:spPr>
            <a:xfrm>
              <a:off x="3922450" y="1787050"/>
              <a:ext cx="81175" cy="381725"/>
            </a:xfrm>
            <a:custGeom>
              <a:avLst/>
              <a:gdLst/>
              <a:ahLst/>
              <a:cxnLst/>
              <a:rect l="l" t="t" r="r" b="b"/>
              <a:pathLst>
                <a:path w="3247" h="15269" extrusionOk="0">
                  <a:moveTo>
                    <a:pt x="2951" y="296"/>
                  </a:moveTo>
                  <a:lnTo>
                    <a:pt x="2951" y="14974"/>
                  </a:lnTo>
                  <a:lnTo>
                    <a:pt x="296" y="14974"/>
                  </a:lnTo>
                  <a:lnTo>
                    <a:pt x="296" y="296"/>
                  </a:lnTo>
                  <a:close/>
                  <a:moveTo>
                    <a:pt x="148" y="1"/>
                  </a:moveTo>
                  <a:lnTo>
                    <a:pt x="75" y="75"/>
                  </a:lnTo>
                  <a:lnTo>
                    <a:pt x="1" y="148"/>
                  </a:lnTo>
                  <a:lnTo>
                    <a:pt x="1" y="15121"/>
                  </a:lnTo>
                  <a:lnTo>
                    <a:pt x="75" y="15195"/>
                  </a:lnTo>
                  <a:lnTo>
                    <a:pt x="148" y="15269"/>
                  </a:lnTo>
                  <a:lnTo>
                    <a:pt x="3099" y="15269"/>
                  </a:lnTo>
                  <a:lnTo>
                    <a:pt x="3172" y="15195"/>
                  </a:lnTo>
                  <a:lnTo>
                    <a:pt x="3246" y="15121"/>
                  </a:lnTo>
                  <a:lnTo>
                    <a:pt x="3246" y="148"/>
                  </a:lnTo>
                  <a:lnTo>
                    <a:pt x="3172" y="75"/>
                  </a:lnTo>
                  <a:lnTo>
                    <a:pt x="3099"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4" name="Google Shape;2344;p180"/>
            <p:cNvSpPr/>
            <p:nvPr/>
          </p:nvSpPr>
          <p:spPr>
            <a:xfrm>
              <a:off x="3874525" y="1917975"/>
              <a:ext cx="177025" cy="518200"/>
            </a:xfrm>
            <a:custGeom>
              <a:avLst/>
              <a:gdLst/>
              <a:ahLst/>
              <a:cxnLst/>
              <a:rect l="l" t="t" r="r" b="b"/>
              <a:pathLst>
                <a:path w="7081" h="20728" extrusionOk="0">
                  <a:moveTo>
                    <a:pt x="0" y="1"/>
                  </a:moveTo>
                  <a:lnTo>
                    <a:pt x="0" y="20727"/>
                  </a:lnTo>
                  <a:lnTo>
                    <a:pt x="7081" y="20727"/>
                  </a:lnTo>
                  <a:lnTo>
                    <a:pt x="708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5" name="Google Shape;2345;p180"/>
            <p:cNvSpPr/>
            <p:nvPr/>
          </p:nvSpPr>
          <p:spPr>
            <a:xfrm>
              <a:off x="3870825" y="1914300"/>
              <a:ext cx="184425" cy="525550"/>
            </a:xfrm>
            <a:custGeom>
              <a:avLst/>
              <a:gdLst/>
              <a:ahLst/>
              <a:cxnLst/>
              <a:rect l="l" t="t" r="r" b="b"/>
              <a:pathLst>
                <a:path w="7377" h="21022" extrusionOk="0">
                  <a:moveTo>
                    <a:pt x="7081" y="295"/>
                  </a:moveTo>
                  <a:lnTo>
                    <a:pt x="7081" y="20726"/>
                  </a:lnTo>
                  <a:lnTo>
                    <a:pt x="296" y="20726"/>
                  </a:lnTo>
                  <a:lnTo>
                    <a:pt x="296" y="295"/>
                  </a:lnTo>
                  <a:close/>
                  <a:moveTo>
                    <a:pt x="148" y="0"/>
                  </a:moveTo>
                  <a:lnTo>
                    <a:pt x="74" y="74"/>
                  </a:lnTo>
                  <a:lnTo>
                    <a:pt x="1" y="148"/>
                  </a:lnTo>
                  <a:lnTo>
                    <a:pt x="1" y="20874"/>
                  </a:lnTo>
                  <a:lnTo>
                    <a:pt x="74" y="20948"/>
                  </a:lnTo>
                  <a:lnTo>
                    <a:pt x="148" y="21022"/>
                  </a:lnTo>
                  <a:lnTo>
                    <a:pt x="7229" y="21022"/>
                  </a:lnTo>
                  <a:lnTo>
                    <a:pt x="7303" y="20948"/>
                  </a:lnTo>
                  <a:lnTo>
                    <a:pt x="7376" y="20874"/>
                  </a:lnTo>
                  <a:lnTo>
                    <a:pt x="7376" y="148"/>
                  </a:lnTo>
                  <a:lnTo>
                    <a:pt x="7303" y="74"/>
                  </a:lnTo>
                  <a:lnTo>
                    <a:pt x="7229"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6" name="Google Shape;2346;p180"/>
            <p:cNvSpPr/>
            <p:nvPr/>
          </p:nvSpPr>
          <p:spPr>
            <a:xfrm>
              <a:off x="3950125" y="1917975"/>
              <a:ext cx="25825" cy="518200"/>
            </a:xfrm>
            <a:custGeom>
              <a:avLst/>
              <a:gdLst/>
              <a:ahLst/>
              <a:cxnLst/>
              <a:rect l="l" t="t" r="r" b="b"/>
              <a:pathLst>
                <a:path w="1033" h="20728" extrusionOk="0">
                  <a:moveTo>
                    <a:pt x="0" y="1"/>
                  </a:moveTo>
                  <a:lnTo>
                    <a:pt x="0" y="20727"/>
                  </a:lnTo>
                  <a:lnTo>
                    <a:pt x="1033" y="20727"/>
                  </a:lnTo>
                  <a:lnTo>
                    <a:pt x="1033"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7" name="Google Shape;2347;p180"/>
            <p:cNvSpPr/>
            <p:nvPr/>
          </p:nvSpPr>
          <p:spPr>
            <a:xfrm>
              <a:off x="3946425" y="1914300"/>
              <a:ext cx="33225" cy="525550"/>
            </a:xfrm>
            <a:custGeom>
              <a:avLst/>
              <a:gdLst/>
              <a:ahLst/>
              <a:cxnLst/>
              <a:rect l="l" t="t" r="r" b="b"/>
              <a:pathLst>
                <a:path w="1329" h="21022" extrusionOk="0">
                  <a:moveTo>
                    <a:pt x="1033" y="295"/>
                  </a:moveTo>
                  <a:lnTo>
                    <a:pt x="1033" y="20726"/>
                  </a:lnTo>
                  <a:lnTo>
                    <a:pt x="296" y="20726"/>
                  </a:lnTo>
                  <a:lnTo>
                    <a:pt x="296" y="295"/>
                  </a:lnTo>
                  <a:close/>
                  <a:moveTo>
                    <a:pt x="148" y="0"/>
                  </a:moveTo>
                  <a:lnTo>
                    <a:pt x="1" y="74"/>
                  </a:lnTo>
                  <a:lnTo>
                    <a:pt x="1" y="148"/>
                  </a:lnTo>
                  <a:lnTo>
                    <a:pt x="1" y="20874"/>
                  </a:lnTo>
                  <a:lnTo>
                    <a:pt x="1" y="20948"/>
                  </a:lnTo>
                  <a:lnTo>
                    <a:pt x="148" y="21022"/>
                  </a:lnTo>
                  <a:lnTo>
                    <a:pt x="1181" y="21022"/>
                  </a:lnTo>
                  <a:lnTo>
                    <a:pt x="1328" y="20948"/>
                  </a:lnTo>
                  <a:lnTo>
                    <a:pt x="1328" y="20874"/>
                  </a:lnTo>
                  <a:lnTo>
                    <a:pt x="1328" y="148"/>
                  </a:lnTo>
                  <a:lnTo>
                    <a:pt x="1328" y="74"/>
                  </a:lnTo>
                  <a:lnTo>
                    <a:pt x="1181"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8" name="Google Shape;2348;p180"/>
            <p:cNvSpPr/>
            <p:nvPr/>
          </p:nvSpPr>
          <p:spPr>
            <a:xfrm>
              <a:off x="3221750" y="1776000"/>
              <a:ext cx="1849525" cy="64550"/>
            </a:xfrm>
            <a:custGeom>
              <a:avLst/>
              <a:gdLst/>
              <a:ahLst/>
              <a:cxnLst/>
              <a:rect l="l" t="t" r="r" b="b"/>
              <a:pathLst>
                <a:path w="73981" h="2582" extrusionOk="0">
                  <a:moveTo>
                    <a:pt x="0" y="0"/>
                  </a:moveTo>
                  <a:lnTo>
                    <a:pt x="0" y="2582"/>
                  </a:lnTo>
                  <a:lnTo>
                    <a:pt x="73981" y="2582"/>
                  </a:lnTo>
                  <a:lnTo>
                    <a:pt x="73981" y="0"/>
                  </a:lnTo>
                  <a:close/>
                </a:path>
              </a:pathLst>
            </a:custGeom>
            <a:solidFill>
              <a:srgbClr val="EFBC0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9" name="Google Shape;2349;p180"/>
            <p:cNvSpPr/>
            <p:nvPr/>
          </p:nvSpPr>
          <p:spPr>
            <a:xfrm>
              <a:off x="3203300" y="1770469"/>
              <a:ext cx="1856925" cy="71950"/>
            </a:xfrm>
            <a:custGeom>
              <a:avLst/>
              <a:gdLst/>
              <a:ahLst/>
              <a:cxnLst/>
              <a:rect l="l" t="t" r="r" b="b"/>
              <a:pathLst>
                <a:path w="74277" h="2878" extrusionOk="0">
                  <a:moveTo>
                    <a:pt x="73981" y="296"/>
                  </a:moveTo>
                  <a:lnTo>
                    <a:pt x="73981" y="2582"/>
                  </a:lnTo>
                  <a:lnTo>
                    <a:pt x="296" y="2582"/>
                  </a:lnTo>
                  <a:lnTo>
                    <a:pt x="296" y="296"/>
                  </a:lnTo>
                  <a:close/>
                  <a:moveTo>
                    <a:pt x="148" y="1"/>
                  </a:moveTo>
                  <a:lnTo>
                    <a:pt x="75" y="74"/>
                  </a:lnTo>
                  <a:lnTo>
                    <a:pt x="1" y="148"/>
                  </a:lnTo>
                  <a:lnTo>
                    <a:pt x="1" y="2730"/>
                  </a:lnTo>
                  <a:lnTo>
                    <a:pt x="75" y="2804"/>
                  </a:lnTo>
                  <a:lnTo>
                    <a:pt x="148" y="2877"/>
                  </a:lnTo>
                  <a:lnTo>
                    <a:pt x="74129" y="2877"/>
                  </a:lnTo>
                  <a:lnTo>
                    <a:pt x="74276" y="2804"/>
                  </a:lnTo>
                  <a:lnTo>
                    <a:pt x="74276" y="2730"/>
                  </a:lnTo>
                  <a:lnTo>
                    <a:pt x="74276" y="148"/>
                  </a:lnTo>
                  <a:lnTo>
                    <a:pt x="74276" y="74"/>
                  </a:lnTo>
                  <a:lnTo>
                    <a:pt x="74129"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0" name="Google Shape;2350;p180"/>
            <p:cNvSpPr/>
            <p:nvPr/>
          </p:nvSpPr>
          <p:spPr>
            <a:xfrm>
              <a:off x="3446725" y="1776000"/>
              <a:ext cx="7400" cy="66400"/>
            </a:xfrm>
            <a:custGeom>
              <a:avLst/>
              <a:gdLst/>
              <a:ahLst/>
              <a:cxnLst/>
              <a:rect l="l" t="t" r="r" b="b"/>
              <a:pathLst>
                <a:path w="296" h="2656" extrusionOk="0">
                  <a:moveTo>
                    <a:pt x="148" y="0"/>
                  </a:moveTo>
                  <a:lnTo>
                    <a:pt x="74" y="74"/>
                  </a:lnTo>
                  <a:lnTo>
                    <a:pt x="0" y="148"/>
                  </a:lnTo>
                  <a:lnTo>
                    <a:pt x="0" y="2508"/>
                  </a:lnTo>
                  <a:lnTo>
                    <a:pt x="74" y="2656"/>
                  </a:lnTo>
                  <a:lnTo>
                    <a:pt x="295" y="2656"/>
                  </a:lnTo>
                  <a:lnTo>
                    <a:pt x="295" y="2508"/>
                  </a:lnTo>
                  <a:lnTo>
                    <a:pt x="295" y="148"/>
                  </a:lnTo>
                  <a:lnTo>
                    <a:pt x="295" y="74"/>
                  </a:lnTo>
                  <a:lnTo>
                    <a:pt x="148"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1" name="Google Shape;2351;p180"/>
            <p:cNvSpPr/>
            <p:nvPr/>
          </p:nvSpPr>
          <p:spPr>
            <a:xfrm>
              <a:off x="3509400" y="1776000"/>
              <a:ext cx="7400" cy="66400"/>
            </a:xfrm>
            <a:custGeom>
              <a:avLst/>
              <a:gdLst/>
              <a:ahLst/>
              <a:cxnLst/>
              <a:rect l="l" t="t" r="r" b="b"/>
              <a:pathLst>
                <a:path w="296" h="2656" extrusionOk="0">
                  <a:moveTo>
                    <a:pt x="148" y="0"/>
                  </a:moveTo>
                  <a:lnTo>
                    <a:pt x="1" y="74"/>
                  </a:lnTo>
                  <a:lnTo>
                    <a:pt x="1" y="148"/>
                  </a:lnTo>
                  <a:lnTo>
                    <a:pt x="1" y="2508"/>
                  </a:lnTo>
                  <a:lnTo>
                    <a:pt x="1" y="2656"/>
                  </a:lnTo>
                  <a:lnTo>
                    <a:pt x="222" y="2656"/>
                  </a:lnTo>
                  <a:lnTo>
                    <a:pt x="296" y="2508"/>
                  </a:lnTo>
                  <a:lnTo>
                    <a:pt x="296" y="148"/>
                  </a:lnTo>
                  <a:lnTo>
                    <a:pt x="222" y="74"/>
                  </a:lnTo>
                  <a:lnTo>
                    <a:pt x="148"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2" name="Google Shape;2352;p180"/>
            <p:cNvSpPr/>
            <p:nvPr/>
          </p:nvSpPr>
          <p:spPr>
            <a:xfrm>
              <a:off x="3570250" y="1776000"/>
              <a:ext cx="7400" cy="66400"/>
            </a:xfrm>
            <a:custGeom>
              <a:avLst/>
              <a:gdLst/>
              <a:ahLst/>
              <a:cxnLst/>
              <a:rect l="l" t="t" r="r" b="b"/>
              <a:pathLst>
                <a:path w="296" h="2656" extrusionOk="0">
                  <a:moveTo>
                    <a:pt x="148" y="0"/>
                  </a:moveTo>
                  <a:lnTo>
                    <a:pt x="75" y="74"/>
                  </a:lnTo>
                  <a:lnTo>
                    <a:pt x="1" y="148"/>
                  </a:lnTo>
                  <a:lnTo>
                    <a:pt x="1" y="2508"/>
                  </a:lnTo>
                  <a:lnTo>
                    <a:pt x="75" y="2656"/>
                  </a:lnTo>
                  <a:lnTo>
                    <a:pt x="296" y="2656"/>
                  </a:lnTo>
                  <a:lnTo>
                    <a:pt x="296" y="2508"/>
                  </a:lnTo>
                  <a:lnTo>
                    <a:pt x="296" y="148"/>
                  </a:lnTo>
                  <a:lnTo>
                    <a:pt x="296" y="74"/>
                  </a:lnTo>
                  <a:lnTo>
                    <a:pt x="148"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3" name="Google Shape;2353;p180"/>
            <p:cNvSpPr/>
            <p:nvPr/>
          </p:nvSpPr>
          <p:spPr>
            <a:xfrm>
              <a:off x="3632950" y="1776000"/>
              <a:ext cx="7400" cy="66400"/>
            </a:xfrm>
            <a:custGeom>
              <a:avLst/>
              <a:gdLst/>
              <a:ahLst/>
              <a:cxnLst/>
              <a:rect l="l" t="t" r="r" b="b"/>
              <a:pathLst>
                <a:path w="296" h="2656" extrusionOk="0">
                  <a:moveTo>
                    <a:pt x="148" y="0"/>
                  </a:moveTo>
                  <a:lnTo>
                    <a:pt x="1" y="74"/>
                  </a:lnTo>
                  <a:lnTo>
                    <a:pt x="1" y="148"/>
                  </a:lnTo>
                  <a:lnTo>
                    <a:pt x="1" y="2508"/>
                  </a:lnTo>
                  <a:lnTo>
                    <a:pt x="1" y="2656"/>
                  </a:lnTo>
                  <a:lnTo>
                    <a:pt x="222" y="2656"/>
                  </a:lnTo>
                  <a:lnTo>
                    <a:pt x="296" y="2508"/>
                  </a:lnTo>
                  <a:lnTo>
                    <a:pt x="296" y="148"/>
                  </a:lnTo>
                  <a:lnTo>
                    <a:pt x="222" y="74"/>
                  </a:lnTo>
                  <a:lnTo>
                    <a:pt x="148"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4" name="Google Shape;2354;p180"/>
            <p:cNvSpPr/>
            <p:nvPr/>
          </p:nvSpPr>
          <p:spPr>
            <a:xfrm>
              <a:off x="3693800" y="1776000"/>
              <a:ext cx="7400" cy="66400"/>
            </a:xfrm>
            <a:custGeom>
              <a:avLst/>
              <a:gdLst/>
              <a:ahLst/>
              <a:cxnLst/>
              <a:rect l="l" t="t" r="r" b="b"/>
              <a:pathLst>
                <a:path w="296" h="2656" extrusionOk="0">
                  <a:moveTo>
                    <a:pt x="148" y="0"/>
                  </a:moveTo>
                  <a:lnTo>
                    <a:pt x="74" y="74"/>
                  </a:lnTo>
                  <a:lnTo>
                    <a:pt x="1" y="148"/>
                  </a:lnTo>
                  <a:lnTo>
                    <a:pt x="1" y="2508"/>
                  </a:lnTo>
                  <a:lnTo>
                    <a:pt x="74" y="2656"/>
                  </a:lnTo>
                  <a:lnTo>
                    <a:pt x="222" y="2656"/>
                  </a:lnTo>
                  <a:lnTo>
                    <a:pt x="296" y="2508"/>
                  </a:lnTo>
                  <a:lnTo>
                    <a:pt x="296" y="148"/>
                  </a:lnTo>
                  <a:lnTo>
                    <a:pt x="222" y="74"/>
                  </a:lnTo>
                  <a:lnTo>
                    <a:pt x="148"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5" name="Google Shape;2355;p180"/>
            <p:cNvSpPr/>
            <p:nvPr/>
          </p:nvSpPr>
          <p:spPr>
            <a:xfrm>
              <a:off x="3754650" y="1776000"/>
              <a:ext cx="7400" cy="66400"/>
            </a:xfrm>
            <a:custGeom>
              <a:avLst/>
              <a:gdLst/>
              <a:ahLst/>
              <a:cxnLst/>
              <a:rect l="l" t="t" r="r" b="b"/>
              <a:pathLst>
                <a:path w="296" h="2656" extrusionOk="0">
                  <a:moveTo>
                    <a:pt x="148" y="0"/>
                  </a:moveTo>
                  <a:lnTo>
                    <a:pt x="74" y="74"/>
                  </a:lnTo>
                  <a:lnTo>
                    <a:pt x="1" y="148"/>
                  </a:lnTo>
                  <a:lnTo>
                    <a:pt x="1" y="2508"/>
                  </a:lnTo>
                  <a:lnTo>
                    <a:pt x="74" y="2656"/>
                  </a:lnTo>
                  <a:lnTo>
                    <a:pt x="296" y="2656"/>
                  </a:lnTo>
                  <a:lnTo>
                    <a:pt x="296" y="2508"/>
                  </a:lnTo>
                  <a:lnTo>
                    <a:pt x="296" y="148"/>
                  </a:lnTo>
                  <a:lnTo>
                    <a:pt x="296" y="74"/>
                  </a:lnTo>
                  <a:lnTo>
                    <a:pt x="148"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6" name="Google Shape;2356;p180"/>
            <p:cNvSpPr/>
            <p:nvPr/>
          </p:nvSpPr>
          <p:spPr>
            <a:xfrm>
              <a:off x="3817350" y="1776000"/>
              <a:ext cx="7400" cy="66400"/>
            </a:xfrm>
            <a:custGeom>
              <a:avLst/>
              <a:gdLst/>
              <a:ahLst/>
              <a:cxnLst/>
              <a:rect l="l" t="t" r="r" b="b"/>
              <a:pathLst>
                <a:path w="296" h="2656" extrusionOk="0">
                  <a:moveTo>
                    <a:pt x="148" y="0"/>
                  </a:moveTo>
                  <a:lnTo>
                    <a:pt x="1" y="74"/>
                  </a:lnTo>
                  <a:lnTo>
                    <a:pt x="1" y="148"/>
                  </a:lnTo>
                  <a:lnTo>
                    <a:pt x="1" y="2508"/>
                  </a:lnTo>
                  <a:lnTo>
                    <a:pt x="1" y="2656"/>
                  </a:lnTo>
                  <a:lnTo>
                    <a:pt x="222" y="2656"/>
                  </a:lnTo>
                  <a:lnTo>
                    <a:pt x="296" y="2508"/>
                  </a:lnTo>
                  <a:lnTo>
                    <a:pt x="296" y="148"/>
                  </a:lnTo>
                  <a:lnTo>
                    <a:pt x="222" y="74"/>
                  </a:lnTo>
                  <a:lnTo>
                    <a:pt x="148"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7" name="Google Shape;2357;p180"/>
            <p:cNvSpPr/>
            <p:nvPr/>
          </p:nvSpPr>
          <p:spPr>
            <a:xfrm>
              <a:off x="3878200" y="1776000"/>
              <a:ext cx="7400" cy="66400"/>
            </a:xfrm>
            <a:custGeom>
              <a:avLst/>
              <a:gdLst/>
              <a:ahLst/>
              <a:cxnLst/>
              <a:rect l="l" t="t" r="r" b="b"/>
              <a:pathLst>
                <a:path w="296" h="2656" extrusionOk="0">
                  <a:moveTo>
                    <a:pt x="148" y="0"/>
                  </a:moveTo>
                  <a:lnTo>
                    <a:pt x="74" y="74"/>
                  </a:lnTo>
                  <a:lnTo>
                    <a:pt x="1" y="148"/>
                  </a:lnTo>
                  <a:lnTo>
                    <a:pt x="1" y="2508"/>
                  </a:lnTo>
                  <a:lnTo>
                    <a:pt x="74" y="2656"/>
                  </a:lnTo>
                  <a:lnTo>
                    <a:pt x="222" y="2656"/>
                  </a:lnTo>
                  <a:lnTo>
                    <a:pt x="296" y="2508"/>
                  </a:lnTo>
                  <a:lnTo>
                    <a:pt x="296" y="148"/>
                  </a:lnTo>
                  <a:lnTo>
                    <a:pt x="222" y="74"/>
                  </a:lnTo>
                  <a:lnTo>
                    <a:pt x="148"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8" name="Google Shape;2358;p180"/>
            <p:cNvSpPr/>
            <p:nvPr/>
          </p:nvSpPr>
          <p:spPr>
            <a:xfrm>
              <a:off x="3939050" y="1776000"/>
              <a:ext cx="7400" cy="66400"/>
            </a:xfrm>
            <a:custGeom>
              <a:avLst/>
              <a:gdLst/>
              <a:ahLst/>
              <a:cxnLst/>
              <a:rect l="l" t="t" r="r" b="b"/>
              <a:pathLst>
                <a:path w="296" h="2656" extrusionOk="0">
                  <a:moveTo>
                    <a:pt x="148" y="0"/>
                  </a:moveTo>
                  <a:lnTo>
                    <a:pt x="74" y="74"/>
                  </a:lnTo>
                  <a:lnTo>
                    <a:pt x="1" y="148"/>
                  </a:lnTo>
                  <a:lnTo>
                    <a:pt x="1" y="2508"/>
                  </a:lnTo>
                  <a:lnTo>
                    <a:pt x="74" y="2656"/>
                  </a:lnTo>
                  <a:lnTo>
                    <a:pt x="296" y="2656"/>
                  </a:lnTo>
                  <a:lnTo>
                    <a:pt x="296" y="2508"/>
                  </a:lnTo>
                  <a:lnTo>
                    <a:pt x="296" y="148"/>
                  </a:lnTo>
                  <a:lnTo>
                    <a:pt x="296" y="74"/>
                  </a:lnTo>
                  <a:lnTo>
                    <a:pt x="148"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9" name="Google Shape;2359;p180"/>
            <p:cNvSpPr/>
            <p:nvPr/>
          </p:nvSpPr>
          <p:spPr>
            <a:xfrm>
              <a:off x="4001750" y="1776000"/>
              <a:ext cx="7400" cy="66400"/>
            </a:xfrm>
            <a:custGeom>
              <a:avLst/>
              <a:gdLst/>
              <a:ahLst/>
              <a:cxnLst/>
              <a:rect l="l" t="t" r="r" b="b"/>
              <a:pathLst>
                <a:path w="296" h="2656" extrusionOk="0">
                  <a:moveTo>
                    <a:pt x="148" y="0"/>
                  </a:moveTo>
                  <a:lnTo>
                    <a:pt x="0" y="74"/>
                  </a:lnTo>
                  <a:lnTo>
                    <a:pt x="0" y="148"/>
                  </a:lnTo>
                  <a:lnTo>
                    <a:pt x="0" y="2508"/>
                  </a:lnTo>
                  <a:lnTo>
                    <a:pt x="0" y="2656"/>
                  </a:lnTo>
                  <a:lnTo>
                    <a:pt x="222" y="2656"/>
                  </a:lnTo>
                  <a:lnTo>
                    <a:pt x="295" y="2508"/>
                  </a:lnTo>
                  <a:lnTo>
                    <a:pt x="295" y="148"/>
                  </a:lnTo>
                  <a:lnTo>
                    <a:pt x="222" y="74"/>
                  </a:lnTo>
                  <a:lnTo>
                    <a:pt x="148"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0" name="Google Shape;2360;p180"/>
            <p:cNvSpPr/>
            <p:nvPr/>
          </p:nvSpPr>
          <p:spPr>
            <a:xfrm>
              <a:off x="4062600" y="1776000"/>
              <a:ext cx="7400" cy="66400"/>
            </a:xfrm>
            <a:custGeom>
              <a:avLst/>
              <a:gdLst/>
              <a:ahLst/>
              <a:cxnLst/>
              <a:rect l="l" t="t" r="r" b="b"/>
              <a:pathLst>
                <a:path w="296" h="2656" extrusionOk="0">
                  <a:moveTo>
                    <a:pt x="148" y="0"/>
                  </a:moveTo>
                  <a:lnTo>
                    <a:pt x="74" y="74"/>
                  </a:lnTo>
                  <a:lnTo>
                    <a:pt x="0" y="148"/>
                  </a:lnTo>
                  <a:lnTo>
                    <a:pt x="0" y="2508"/>
                  </a:lnTo>
                  <a:lnTo>
                    <a:pt x="74" y="2656"/>
                  </a:lnTo>
                  <a:lnTo>
                    <a:pt x="296" y="2656"/>
                  </a:lnTo>
                  <a:lnTo>
                    <a:pt x="296" y="2508"/>
                  </a:lnTo>
                  <a:lnTo>
                    <a:pt x="296" y="148"/>
                  </a:lnTo>
                  <a:lnTo>
                    <a:pt x="296" y="74"/>
                  </a:lnTo>
                  <a:lnTo>
                    <a:pt x="148"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1" name="Google Shape;2361;p180"/>
            <p:cNvSpPr/>
            <p:nvPr/>
          </p:nvSpPr>
          <p:spPr>
            <a:xfrm>
              <a:off x="4125300" y="1776000"/>
              <a:ext cx="7400" cy="66400"/>
            </a:xfrm>
            <a:custGeom>
              <a:avLst/>
              <a:gdLst/>
              <a:ahLst/>
              <a:cxnLst/>
              <a:rect l="l" t="t" r="r" b="b"/>
              <a:pathLst>
                <a:path w="296" h="2656" extrusionOk="0">
                  <a:moveTo>
                    <a:pt x="148" y="0"/>
                  </a:moveTo>
                  <a:lnTo>
                    <a:pt x="0" y="74"/>
                  </a:lnTo>
                  <a:lnTo>
                    <a:pt x="0" y="148"/>
                  </a:lnTo>
                  <a:lnTo>
                    <a:pt x="0" y="2508"/>
                  </a:lnTo>
                  <a:lnTo>
                    <a:pt x="0" y="2656"/>
                  </a:lnTo>
                  <a:lnTo>
                    <a:pt x="222" y="2656"/>
                  </a:lnTo>
                  <a:lnTo>
                    <a:pt x="295" y="2508"/>
                  </a:lnTo>
                  <a:lnTo>
                    <a:pt x="295" y="148"/>
                  </a:lnTo>
                  <a:lnTo>
                    <a:pt x="222" y="74"/>
                  </a:lnTo>
                  <a:lnTo>
                    <a:pt x="148"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2" name="Google Shape;2362;p180"/>
            <p:cNvSpPr/>
            <p:nvPr/>
          </p:nvSpPr>
          <p:spPr>
            <a:xfrm>
              <a:off x="4186150" y="1776000"/>
              <a:ext cx="7400" cy="66400"/>
            </a:xfrm>
            <a:custGeom>
              <a:avLst/>
              <a:gdLst/>
              <a:ahLst/>
              <a:cxnLst/>
              <a:rect l="l" t="t" r="r" b="b"/>
              <a:pathLst>
                <a:path w="296" h="2656" extrusionOk="0">
                  <a:moveTo>
                    <a:pt x="148" y="0"/>
                  </a:moveTo>
                  <a:lnTo>
                    <a:pt x="0" y="74"/>
                  </a:lnTo>
                  <a:lnTo>
                    <a:pt x="0" y="148"/>
                  </a:lnTo>
                  <a:lnTo>
                    <a:pt x="0" y="2508"/>
                  </a:lnTo>
                  <a:lnTo>
                    <a:pt x="0" y="2656"/>
                  </a:lnTo>
                  <a:lnTo>
                    <a:pt x="222" y="2656"/>
                  </a:lnTo>
                  <a:lnTo>
                    <a:pt x="295" y="2508"/>
                  </a:lnTo>
                  <a:lnTo>
                    <a:pt x="295" y="148"/>
                  </a:lnTo>
                  <a:lnTo>
                    <a:pt x="222" y="74"/>
                  </a:lnTo>
                  <a:lnTo>
                    <a:pt x="148"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3" name="Google Shape;2363;p180"/>
            <p:cNvSpPr/>
            <p:nvPr/>
          </p:nvSpPr>
          <p:spPr>
            <a:xfrm>
              <a:off x="4247000" y="1776000"/>
              <a:ext cx="7400" cy="66400"/>
            </a:xfrm>
            <a:custGeom>
              <a:avLst/>
              <a:gdLst/>
              <a:ahLst/>
              <a:cxnLst/>
              <a:rect l="l" t="t" r="r" b="b"/>
              <a:pathLst>
                <a:path w="296" h="2656" extrusionOk="0">
                  <a:moveTo>
                    <a:pt x="148" y="0"/>
                  </a:moveTo>
                  <a:lnTo>
                    <a:pt x="74" y="74"/>
                  </a:lnTo>
                  <a:lnTo>
                    <a:pt x="0" y="148"/>
                  </a:lnTo>
                  <a:lnTo>
                    <a:pt x="0" y="2508"/>
                  </a:lnTo>
                  <a:lnTo>
                    <a:pt x="74" y="2656"/>
                  </a:lnTo>
                  <a:lnTo>
                    <a:pt x="295" y="2656"/>
                  </a:lnTo>
                  <a:lnTo>
                    <a:pt x="295" y="2508"/>
                  </a:lnTo>
                  <a:lnTo>
                    <a:pt x="295" y="148"/>
                  </a:lnTo>
                  <a:lnTo>
                    <a:pt x="295" y="74"/>
                  </a:lnTo>
                  <a:lnTo>
                    <a:pt x="148"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4" name="Google Shape;2364;p180"/>
            <p:cNvSpPr/>
            <p:nvPr/>
          </p:nvSpPr>
          <p:spPr>
            <a:xfrm>
              <a:off x="4309700" y="1776000"/>
              <a:ext cx="7400" cy="66400"/>
            </a:xfrm>
            <a:custGeom>
              <a:avLst/>
              <a:gdLst/>
              <a:ahLst/>
              <a:cxnLst/>
              <a:rect l="l" t="t" r="r" b="b"/>
              <a:pathLst>
                <a:path w="296" h="2656" extrusionOk="0">
                  <a:moveTo>
                    <a:pt x="148" y="0"/>
                  </a:moveTo>
                  <a:lnTo>
                    <a:pt x="0" y="74"/>
                  </a:lnTo>
                  <a:lnTo>
                    <a:pt x="0" y="148"/>
                  </a:lnTo>
                  <a:lnTo>
                    <a:pt x="0" y="2508"/>
                  </a:lnTo>
                  <a:lnTo>
                    <a:pt x="0" y="2656"/>
                  </a:lnTo>
                  <a:lnTo>
                    <a:pt x="221" y="2656"/>
                  </a:lnTo>
                  <a:lnTo>
                    <a:pt x="295" y="2508"/>
                  </a:lnTo>
                  <a:lnTo>
                    <a:pt x="295" y="148"/>
                  </a:lnTo>
                  <a:lnTo>
                    <a:pt x="221" y="74"/>
                  </a:lnTo>
                  <a:lnTo>
                    <a:pt x="148"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5" name="Google Shape;2365;p180"/>
            <p:cNvSpPr/>
            <p:nvPr/>
          </p:nvSpPr>
          <p:spPr>
            <a:xfrm>
              <a:off x="4370550" y="1776000"/>
              <a:ext cx="7400" cy="66400"/>
            </a:xfrm>
            <a:custGeom>
              <a:avLst/>
              <a:gdLst/>
              <a:ahLst/>
              <a:cxnLst/>
              <a:rect l="l" t="t" r="r" b="b"/>
              <a:pathLst>
                <a:path w="296" h="2656" extrusionOk="0">
                  <a:moveTo>
                    <a:pt x="148" y="0"/>
                  </a:moveTo>
                  <a:lnTo>
                    <a:pt x="74" y="74"/>
                  </a:lnTo>
                  <a:lnTo>
                    <a:pt x="0" y="148"/>
                  </a:lnTo>
                  <a:lnTo>
                    <a:pt x="0" y="2508"/>
                  </a:lnTo>
                  <a:lnTo>
                    <a:pt x="74" y="2656"/>
                  </a:lnTo>
                  <a:lnTo>
                    <a:pt x="221" y="2656"/>
                  </a:lnTo>
                  <a:lnTo>
                    <a:pt x="295" y="2508"/>
                  </a:lnTo>
                  <a:lnTo>
                    <a:pt x="295" y="148"/>
                  </a:lnTo>
                  <a:lnTo>
                    <a:pt x="221" y="74"/>
                  </a:lnTo>
                  <a:lnTo>
                    <a:pt x="148"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6" name="Google Shape;2366;p180"/>
            <p:cNvSpPr/>
            <p:nvPr/>
          </p:nvSpPr>
          <p:spPr>
            <a:xfrm>
              <a:off x="4431400" y="1776000"/>
              <a:ext cx="7400" cy="66400"/>
            </a:xfrm>
            <a:custGeom>
              <a:avLst/>
              <a:gdLst/>
              <a:ahLst/>
              <a:cxnLst/>
              <a:rect l="l" t="t" r="r" b="b"/>
              <a:pathLst>
                <a:path w="296" h="2656" extrusionOk="0">
                  <a:moveTo>
                    <a:pt x="148" y="0"/>
                  </a:moveTo>
                  <a:lnTo>
                    <a:pt x="74" y="74"/>
                  </a:lnTo>
                  <a:lnTo>
                    <a:pt x="0" y="148"/>
                  </a:lnTo>
                  <a:lnTo>
                    <a:pt x="0" y="2508"/>
                  </a:lnTo>
                  <a:lnTo>
                    <a:pt x="74" y="2656"/>
                  </a:lnTo>
                  <a:lnTo>
                    <a:pt x="295" y="2656"/>
                  </a:lnTo>
                  <a:lnTo>
                    <a:pt x="295" y="2508"/>
                  </a:lnTo>
                  <a:lnTo>
                    <a:pt x="295" y="148"/>
                  </a:lnTo>
                  <a:lnTo>
                    <a:pt x="295" y="74"/>
                  </a:lnTo>
                  <a:lnTo>
                    <a:pt x="148"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7" name="Google Shape;2367;p180"/>
            <p:cNvSpPr/>
            <p:nvPr/>
          </p:nvSpPr>
          <p:spPr>
            <a:xfrm>
              <a:off x="4494100" y="1776000"/>
              <a:ext cx="7400" cy="66400"/>
            </a:xfrm>
            <a:custGeom>
              <a:avLst/>
              <a:gdLst/>
              <a:ahLst/>
              <a:cxnLst/>
              <a:rect l="l" t="t" r="r" b="b"/>
              <a:pathLst>
                <a:path w="296" h="2656" extrusionOk="0">
                  <a:moveTo>
                    <a:pt x="148" y="0"/>
                  </a:moveTo>
                  <a:lnTo>
                    <a:pt x="0" y="74"/>
                  </a:lnTo>
                  <a:lnTo>
                    <a:pt x="0" y="148"/>
                  </a:lnTo>
                  <a:lnTo>
                    <a:pt x="0" y="2508"/>
                  </a:lnTo>
                  <a:lnTo>
                    <a:pt x="0" y="2656"/>
                  </a:lnTo>
                  <a:lnTo>
                    <a:pt x="221" y="2656"/>
                  </a:lnTo>
                  <a:lnTo>
                    <a:pt x="295" y="2508"/>
                  </a:lnTo>
                  <a:lnTo>
                    <a:pt x="295" y="148"/>
                  </a:lnTo>
                  <a:lnTo>
                    <a:pt x="221" y="74"/>
                  </a:lnTo>
                  <a:lnTo>
                    <a:pt x="148"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8" name="Google Shape;2368;p180"/>
            <p:cNvSpPr/>
            <p:nvPr/>
          </p:nvSpPr>
          <p:spPr>
            <a:xfrm>
              <a:off x="4554950" y="1776000"/>
              <a:ext cx="7400" cy="66400"/>
            </a:xfrm>
            <a:custGeom>
              <a:avLst/>
              <a:gdLst/>
              <a:ahLst/>
              <a:cxnLst/>
              <a:rect l="l" t="t" r="r" b="b"/>
              <a:pathLst>
                <a:path w="296" h="2656" extrusionOk="0">
                  <a:moveTo>
                    <a:pt x="148" y="0"/>
                  </a:moveTo>
                  <a:lnTo>
                    <a:pt x="74" y="74"/>
                  </a:lnTo>
                  <a:lnTo>
                    <a:pt x="0" y="148"/>
                  </a:lnTo>
                  <a:lnTo>
                    <a:pt x="0" y="2508"/>
                  </a:lnTo>
                  <a:lnTo>
                    <a:pt x="74" y="2656"/>
                  </a:lnTo>
                  <a:lnTo>
                    <a:pt x="295" y="2656"/>
                  </a:lnTo>
                  <a:lnTo>
                    <a:pt x="295" y="2508"/>
                  </a:lnTo>
                  <a:lnTo>
                    <a:pt x="295" y="148"/>
                  </a:lnTo>
                  <a:lnTo>
                    <a:pt x="295" y="74"/>
                  </a:lnTo>
                  <a:lnTo>
                    <a:pt x="148"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9" name="Google Shape;2369;p180"/>
            <p:cNvSpPr/>
            <p:nvPr/>
          </p:nvSpPr>
          <p:spPr>
            <a:xfrm>
              <a:off x="4615800" y="1776000"/>
              <a:ext cx="7400" cy="66400"/>
            </a:xfrm>
            <a:custGeom>
              <a:avLst/>
              <a:gdLst/>
              <a:ahLst/>
              <a:cxnLst/>
              <a:rect l="l" t="t" r="r" b="b"/>
              <a:pathLst>
                <a:path w="296" h="2656" extrusionOk="0">
                  <a:moveTo>
                    <a:pt x="148" y="0"/>
                  </a:moveTo>
                  <a:lnTo>
                    <a:pt x="74" y="74"/>
                  </a:lnTo>
                  <a:lnTo>
                    <a:pt x="0" y="148"/>
                  </a:lnTo>
                  <a:lnTo>
                    <a:pt x="0" y="2508"/>
                  </a:lnTo>
                  <a:lnTo>
                    <a:pt x="74" y="2656"/>
                  </a:lnTo>
                  <a:lnTo>
                    <a:pt x="295" y="2656"/>
                  </a:lnTo>
                  <a:lnTo>
                    <a:pt x="295" y="2508"/>
                  </a:lnTo>
                  <a:lnTo>
                    <a:pt x="295" y="148"/>
                  </a:lnTo>
                  <a:lnTo>
                    <a:pt x="295" y="74"/>
                  </a:lnTo>
                  <a:lnTo>
                    <a:pt x="148"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0" name="Google Shape;2370;p180"/>
            <p:cNvSpPr/>
            <p:nvPr/>
          </p:nvSpPr>
          <p:spPr>
            <a:xfrm>
              <a:off x="2430675" y="1296550"/>
              <a:ext cx="910950" cy="1139625"/>
            </a:xfrm>
            <a:custGeom>
              <a:avLst/>
              <a:gdLst/>
              <a:ahLst/>
              <a:cxnLst/>
              <a:rect l="l" t="t" r="r" b="b"/>
              <a:pathLst>
                <a:path w="36438" h="45585" extrusionOk="0">
                  <a:moveTo>
                    <a:pt x="11433" y="1"/>
                  </a:moveTo>
                  <a:lnTo>
                    <a:pt x="1" y="14753"/>
                  </a:lnTo>
                  <a:lnTo>
                    <a:pt x="1" y="45584"/>
                  </a:lnTo>
                  <a:lnTo>
                    <a:pt x="36438" y="45584"/>
                  </a:lnTo>
                  <a:lnTo>
                    <a:pt x="36438" y="20285"/>
                  </a:lnTo>
                  <a:lnTo>
                    <a:pt x="36438"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1" name="Google Shape;2371;p180"/>
            <p:cNvSpPr/>
            <p:nvPr/>
          </p:nvSpPr>
          <p:spPr>
            <a:xfrm>
              <a:off x="2427000" y="1292875"/>
              <a:ext cx="918325" cy="1146975"/>
            </a:xfrm>
            <a:custGeom>
              <a:avLst/>
              <a:gdLst/>
              <a:ahLst/>
              <a:cxnLst/>
              <a:rect l="l" t="t" r="r" b="b"/>
              <a:pathLst>
                <a:path w="36733" h="45879" extrusionOk="0">
                  <a:moveTo>
                    <a:pt x="36437" y="295"/>
                  </a:moveTo>
                  <a:lnTo>
                    <a:pt x="36437" y="45583"/>
                  </a:lnTo>
                  <a:lnTo>
                    <a:pt x="295" y="45583"/>
                  </a:lnTo>
                  <a:lnTo>
                    <a:pt x="295" y="14973"/>
                  </a:lnTo>
                  <a:lnTo>
                    <a:pt x="11654" y="295"/>
                  </a:lnTo>
                  <a:close/>
                  <a:moveTo>
                    <a:pt x="11507" y="0"/>
                  </a:moveTo>
                  <a:lnTo>
                    <a:pt x="74" y="14826"/>
                  </a:lnTo>
                  <a:lnTo>
                    <a:pt x="0" y="14900"/>
                  </a:lnTo>
                  <a:lnTo>
                    <a:pt x="0" y="45731"/>
                  </a:lnTo>
                  <a:lnTo>
                    <a:pt x="74" y="45805"/>
                  </a:lnTo>
                  <a:lnTo>
                    <a:pt x="148" y="45879"/>
                  </a:lnTo>
                  <a:lnTo>
                    <a:pt x="36585" y="45879"/>
                  </a:lnTo>
                  <a:lnTo>
                    <a:pt x="36732" y="45805"/>
                  </a:lnTo>
                  <a:lnTo>
                    <a:pt x="36732" y="45731"/>
                  </a:lnTo>
                  <a:lnTo>
                    <a:pt x="36732" y="148"/>
                  </a:lnTo>
                  <a:lnTo>
                    <a:pt x="36732"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2" name="Google Shape;2372;p180"/>
            <p:cNvSpPr/>
            <p:nvPr/>
          </p:nvSpPr>
          <p:spPr>
            <a:xfrm>
              <a:off x="3319475" y="1283650"/>
              <a:ext cx="55350" cy="619600"/>
            </a:xfrm>
            <a:custGeom>
              <a:avLst/>
              <a:gdLst/>
              <a:ahLst/>
              <a:cxnLst/>
              <a:rect l="l" t="t" r="r" b="b"/>
              <a:pathLst>
                <a:path w="2214" h="24784" extrusionOk="0">
                  <a:moveTo>
                    <a:pt x="1" y="0"/>
                  </a:moveTo>
                  <a:lnTo>
                    <a:pt x="1" y="24784"/>
                  </a:lnTo>
                  <a:lnTo>
                    <a:pt x="2213" y="24784"/>
                  </a:lnTo>
                  <a:lnTo>
                    <a:pt x="2213"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3" name="Google Shape;2373;p180"/>
            <p:cNvSpPr/>
            <p:nvPr/>
          </p:nvSpPr>
          <p:spPr>
            <a:xfrm>
              <a:off x="3315800" y="1279950"/>
              <a:ext cx="62700" cy="627000"/>
            </a:xfrm>
            <a:custGeom>
              <a:avLst/>
              <a:gdLst/>
              <a:ahLst/>
              <a:cxnLst/>
              <a:rect l="l" t="t" r="r" b="b"/>
              <a:pathLst>
                <a:path w="2508" h="25080" extrusionOk="0">
                  <a:moveTo>
                    <a:pt x="2213" y="296"/>
                  </a:moveTo>
                  <a:lnTo>
                    <a:pt x="2213" y="24784"/>
                  </a:lnTo>
                  <a:lnTo>
                    <a:pt x="295" y="24784"/>
                  </a:lnTo>
                  <a:lnTo>
                    <a:pt x="295" y="296"/>
                  </a:lnTo>
                  <a:close/>
                  <a:moveTo>
                    <a:pt x="148" y="1"/>
                  </a:moveTo>
                  <a:lnTo>
                    <a:pt x="74" y="75"/>
                  </a:lnTo>
                  <a:lnTo>
                    <a:pt x="0" y="148"/>
                  </a:lnTo>
                  <a:lnTo>
                    <a:pt x="0" y="24932"/>
                  </a:lnTo>
                  <a:lnTo>
                    <a:pt x="74" y="25079"/>
                  </a:lnTo>
                  <a:lnTo>
                    <a:pt x="2434" y="25079"/>
                  </a:lnTo>
                  <a:lnTo>
                    <a:pt x="2508" y="24932"/>
                  </a:lnTo>
                  <a:lnTo>
                    <a:pt x="2508" y="148"/>
                  </a:lnTo>
                  <a:lnTo>
                    <a:pt x="2434" y="75"/>
                  </a:lnTo>
                  <a:lnTo>
                    <a:pt x="2360"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4" name="Google Shape;2374;p180"/>
            <p:cNvSpPr/>
            <p:nvPr/>
          </p:nvSpPr>
          <p:spPr>
            <a:xfrm>
              <a:off x="2532100" y="1881100"/>
              <a:ext cx="62725" cy="62725"/>
            </a:xfrm>
            <a:custGeom>
              <a:avLst/>
              <a:gdLst/>
              <a:ahLst/>
              <a:cxnLst/>
              <a:rect l="l" t="t" r="r" b="b"/>
              <a:pathLst>
                <a:path w="2509" h="2509" extrusionOk="0">
                  <a:moveTo>
                    <a:pt x="1033" y="0"/>
                  </a:moveTo>
                  <a:lnTo>
                    <a:pt x="738" y="74"/>
                  </a:lnTo>
                  <a:lnTo>
                    <a:pt x="517" y="148"/>
                  </a:lnTo>
                  <a:lnTo>
                    <a:pt x="369" y="369"/>
                  </a:lnTo>
                  <a:lnTo>
                    <a:pt x="222" y="517"/>
                  </a:lnTo>
                  <a:lnTo>
                    <a:pt x="74" y="738"/>
                  </a:lnTo>
                  <a:lnTo>
                    <a:pt x="1" y="959"/>
                  </a:lnTo>
                  <a:lnTo>
                    <a:pt x="1" y="1254"/>
                  </a:lnTo>
                  <a:lnTo>
                    <a:pt x="1" y="1476"/>
                  </a:lnTo>
                  <a:lnTo>
                    <a:pt x="74" y="1697"/>
                  </a:lnTo>
                  <a:lnTo>
                    <a:pt x="222" y="1918"/>
                  </a:lnTo>
                  <a:lnTo>
                    <a:pt x="369" y="2140"/>
                  </a:lnTo>
                  <a:lnTo>
                    <a:pt x="517" y="2287"/>
                  </a:lnTo>
                  <a:lnTo>
                    <a:pt x="738" y="2361"/>
                  </a:lnTo>
                  <a:lnTo>
                    <a:pt x="1033" y="2435"/>
                  </a:lnTo>
                  <a:lnTo>
                    <a:pt x="1254" y="2508"/>
                  </a:lnTo>
                  <a:lnTo>
                    <a:pt x="1476" y="2435"/>
                  </a:lnTo>
                  <a:lnTo>
                    <a:pt x="1771" y="2361"/>
                  </a:lnTo>
                  <a:lnTo>
                    <a:pt x="1992" y="2287"/>
                  </a:lnTo>
                  <a:lnTo>
                    <a:pt x="2140" y="2140"/>
                  </a:lnTo>
                  <a:lnTo>
                    <a:pt x="2287" y="1918"/>
                  </a:lnTo>
                  <a:lnTo>
                    <a:pt x="2435" y="1697"/>
                  </a:lnTo>
                  <a:lnTo>
                    <a:pt x="2508" y="1476"/>
                  </a:lnTo>
                  <a:lnTo>
                    <a:pt x="2508" y="1254"/>
                  </a:lnTo>
                  <a:lnTo>
                    <a:pt x="2508" y="959"/>
                  </a:lnTo>
                  <a:lnTo>
                    <a:pt x="2435" y="738"/>
                  </a:lnTo>
                  <a:lnTo>
                    <a:pt x="2287" y="517"/>
                  </a:lnTo>
                  <a:lnTo>
                    <a:pt x="2140" y="369"/>
                  </a:lnTo>
                  <a:lnTo>
                    <a:pt x="1992" y="148"/>
                  </a:lnTo>
                  <a:lnTo>
                    <a:pt x="1771" y="74"/>
                  </a:lnTo>
                  <a:lnTo>
                    <a:pt x="1476"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5" name="Google Shape;2375;p180"/>
            <p:cNvSpPr/>
            <p:nvPr/>
          </p:nvSpPr>
          <p:spPr>
            <a:xfrm>
              <a:off x="2528425" y="1877400"/>
              <a:ext cx="70075" cy="70100"/>
            </a:xfrm>
            <a:custGeom>
              <a:avLst/>
              <a:gdLst/>
              <a:ahLst/>
              <a:cxnLst/>
              <a:rect l="l" t="t" r="r" b="b"/>
              <a:pathLst>
                <a:path w="2803" h="2804" extrusionOk="0">
                  <a:moveTo>
                    <a:pt x="1623" y="296"/>
                  </a:moveTo>
                  <a:lnTo>
                    <a:pt x="1844" y="370"/>
                  </a:lnTo>
                  <a:lnTo>
                    <a:pt x="2213" y="591"/>
                  </a:lnTo>
                  <a:lnTo>
                    <a:pt x="2434" y="960"/>
                  </a:lnTo>
                  <a:lnTo>
                    <a:pt x="2508" y="1181"/>
                  </a:lnTo>
                  <a:lnTo>
                    <a:pt x="2508" y="1402"/>
                  </a:lnTo>
                  <a:lnTo>
                    <a:pt x="2508" y="1624"/>
                  </a:lnTo>
                  <a:lnTo>
                    <a:pt x="2434" y="1771"/>
                  </a:lnTo>
                  <a:lnTo>
                    <a:pt x="2213" y="2140"/>
                  </a:lnTo>
                  <a:lnTo>
                    <a:pt x="1844" y="2361"/>
                  </a:lnTo>
                  <a:lnTo>
                    <a:pt x="1623" y="2435"/>
                  </a:lnTo>
                  <a:lnTo>
                    <a:pt x="1401" y="2509"/>
                  </a:lnTo>
                  <a:lnTo>
                    <a:pt x="1180" y="2435"/>
                  </a:lnTo>
                  <a:lnTo>
                    <a:pt x="959" y="2361"/>
                  </a:lnTo>
                  <a:lnTo>
                    <a:pt x="590" y="2140"/>
                  </a:lnTo>
                  <a:lnTo>
                    <a:pt x="369" y="1771"/>
                  </a:lnTo>
                  <a:lnTo>
                    <a:pt x="295" y="1624"/>
                  </a:lnTo>
                  <a:lnTo>
                    <a:pt x="295" y="1402"/>
                  </a:lnTo>
                  <a:lnTo>
                    <a:pt x="295" y="1181"/>
                  </a:lnTo>
                  <a:lnTo>
                    <a:pt x="369" y="960"/>
                  </a:lnTo>
                  <a:lnTo>
                    <a:pt x="590" y="591"/>
                  </a:lnTo>
                  <a:lnTo>
                    <a:pt x="959" y="370"/>
                  </a:lnTo>
                  <a:lnTo>
                    <a:pt x="1180" y="296"/>
                  </a:lnTo>
                  <a:close/>
                  <a:moveTo>
                    <a:pt x="1106" y="1"/>
                  </a:moveTo>
                  <a:lnTo>
                    <a:pt x="885" y="75"/>
                  </a:lnTo>
                  <a:lnTo>
                    <a:pt x="590" y="222"/>
                  </a:lnTo>
                  <a:lnTo>
                    <a:pt x="443" y="370"/>
                  </a:lnTo>
                  <a:lnTo>
                    <a:pt x="221" y="591"/>
                  </a:lnTo>
                  <a:lnTo>
                    <a:pt x="74" y="812"/>
                  </a:lnTo>
                  <a:lnTo>
                    <a:pt x="0" y="1107"/>
                  </a:lnTo>
                  <a:lnTo>
                    <a:pt x="0" y="1402"/>
                  </a:lnTo>
                  <a:lnTo>
                    <a:pt x="0" y="1624"/>
                  </a:lnTo>
                  <a:lnTo>
                    <a:pt x="74" y="1919"/>
                  </a:lnTo>
                  <a:lnTo>
                    <a:pt x="221" y="2140"/>
                  </a:lnTo>
                  <a:lnTo>
                    <a:pt x="443" y="2361"/>
                  </a:lnTo>
                  <a:lnTo>
                    <a:pt x="590" y="2509"/>
                  </a:lnTo>
                  <a:lnTo>
                    <a:pt x="885" y="2656"/>
                  </a:lnTo>
                  <a:lnTo>
                    <a:pt x="1106" y="2730"/>
                  </a:lnTo>
                  <a:lnTo>
                    <a:pt x="1401" y="2804"/>
                  </a:lnTo>
                  <a:lnTo>
                    <a:pt x="1697" y="2730"/>
                  </a:lnTo>
                  <a:lnTo>
                    <a:pt x="1918" y="2656"/>
                  </a:lnTo>
                  <a:lnTo>
                    <a:pt x="2213" y="2509"/>
                  </a:lnTo>
                  <a:lnTo>
                    <a:pt x="2360" y="2361"/>
                  </a:lnTo>
                  <a:lnTo>
                    <a:pt x="2582" y="2140"/>
                  </a:lnTo>
                  <a:lnTo>
                    <a:pt x="2655" y="1919"/>
                  </a:lnTo>
                  <a:lnTo>
                    <a:pt x="2803" y="1624"/>
                  </a:lnTo>
                  <a:lnTo>
                    <a:pt x="2803" y="1402"/>
                  </a:lnTo>
                  <a:lnTo>
                    <a:pt x="2803" y="1107"/>
                  </a:lnTo>
                  <a:lnTo>
                    <a:pt x="2729" y="812"/>
                  </a:lnTo>
                  <a:lnTo>
                    <a:pt x="2582" y="591"/>
                  </a:lnTo>
                  <a:lnTo>
                    <a:pt x="2360" y="370"/>
                  </a:lnTo>
                  <a:lnTo>
                    <a:pt x="2213" y="222"/>
                  </a:lnTo>
                  <a:lnTo>
                    <a:pt x="1918" y="75"/>
                  </a:lnTo>
                  <a:lnTo>
                    <a:pt x="1697"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6" name="Google Shape;2376;p180"/>
            <p:cNvSpPr/>
            <p:nvPr/>
          </p:nvSpPr>
          <p:spPr>
            <a:xfrm>
              <a:off x="2532100" y="2039675"/>
              <a:ext cx="62725" cy="62725"/>
            </a:xfrm>
            <a:custGeom>
              <a:avLst/>
              <a:gdLst/>
              <a:ahLst/>
              <a:cxnLst/>
              <a:rect l="l" t="t" r="r" b="b"/>
              <a:pathLst>
                <a:path w="2509" h="2509" extrusionOk="0">
                  <a:moveTo>
                    <a:pt x="1033" y="1"/>
                  </a:moveTo>
                  <a:lnTo>
                    <a:pt x="738" y="75"/>
                  </a:lnTo>
                  <a:lnTo>
                    <a:pt x="517" y="148"/>
                  </a:lnTo>
                  <a:lnTo>
                    <a:pt x="369" y="370"/>
                  </a:lnTo>
                  <a:lnTo>
                    <a:pt x="222" y="517"/>
                  </a:lnTo>
                  <a:lnTo>
                    <a:pt x="74" y="738"/>
                  </a:lnTo>
                  <a:lnTo>
                    <a:pt x="1" y="960"/>
                  </a:lnTo>
                  <a:lnTo>
                    <a:pt x="1" y="1255"/>
                  </a:lnTo>
                  <a:lnTo>
                    <a:pt x="1" y="1476"/>
                  </a:lnTo>
                  <a:lnTo>
                    <a:pt x="74" y="1697"/>
                  </a:lnTo>
                  <a:lnTo>
                    <a:pt x="222" y="1919"/>
                  </a:lnTo>
                  <a:lnTo>
                    <a:pt x="369" y="2140"/>
                  </a:lnTo>
                  <a:lnTo>
                    <a:pt x="517" y="2287"/>
                  </a:lnTo>
                  <a:lnTo>
                    <a:pt x="738" y="2361"/>
                  </a:lnTo>
                  <a:lnTo>
                    <a:pt x="1033" y="2435"/>
                  </a:lnTo>
                  <a:lnTo>
                    <a:pt x="1254" y="2509"/>
                  </a:lnTo>
                  <a:lnTo>
                    <a:pt x="1476" y="2435"/>
                  </a:lnTo>
                  <a:lnTo>
                    <a:pt x="1771" y="2361"/>
                  </a:lnTo>
                  <a:lnTo>
                    <a:pt x="1992" y="2287"/>
                  </a:lnTo>
                  <a:lnTo>
                    <a:pt x="2140" y="2140"/>
                  </a:lnTo>
                  <a:lnTo>
                    <a:pt x="2287" y="1919"/>
                  </a:lnTo>
                  <a:lnTo>
                    <a:pt x="2435" y="1697"/>
                  </a:lnTo>
                  <a:lnTo>
                    <a:pt x="2508" y="1476"/>
                  </a:lnTo>
                  <a:lnTo>
                    <a:pt x="2508" y="1255"/>
                  </a:lnTo>
                  <a:lnTo>
                    <a:pt x="2508" y="960"/>
                  </a:lnTo>
                  <a:lnTo>
                    <a:pt x="2435" y="738"/>
                  </a:lnTo>
                  <a:lnTo>
                    <a:pt x="2287" y="517"/>
                  </a:lnTo>
                  <a:lnTo>
                    <a:pt x="2140" y="370"/>
                  </a:lnTo>
                  <a:lnTo>
                    <a:pt x="1992" y="148"/>
                  </a:lnTo>
                  <a:lnTo>
                    <a:pt x="1771" y="75"/>
                  </a:lnTo>
                  <a:lnTo>
                    <a:pt x="1476"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7" name="Google Shape;2377;p180"/>
            <p:cNvSpPr/>
            <p:nvPr/>
          </p:nvSpPr>
          <p:spPr>
            <a:xfrm>
              <a:off x="2528425" y="2036000"/>
              <a:ext cx="70075" cy="70100"/>
            </a:xfrm>
            <a:custGeom>
              <a:avLst/>
              <a:gdLst/>
              <a:ahLst/>
              <a:cxnLst/>
              <a:rect l="l" t="t" r="r" b="b"/>
              <a:pathLst>
                <a:path w="2803" h="2804" extrusionOk="0">
                  <a:moveTo>
                    <a:pt x="1623" y="295"/>
                  </a:moveTo>
                  <a:lnTo>
                    <a:pt x="1844" y="369"/>
                  </a:lnTo>
                  <a:lnTo>
                    <a:pt x="2213" y="590"/>
                  </a:lnTo>
                  <a:lnTo>
                    <a:pt x="2434" y="959"/>
                  </a:lnTo>
                  <a:lnTo>
                    <a:pt x="2508" y="1180"/>
                  </a:lnTo>
                  <a:lnTo>
                    <a:pt x="2508" y="1402"/>
                  </a:lnTo>
                  <a:lnTo>
                    <a:pt x="2508" y="1623"/>
                  </a:lnTo>
                  <a:lnTo>
                    <a:pt x="2434" y="1770"/>
                  </a:lnTo>
                  <a:lnTo>
                    <a:pt x="2213" y="2139"/>
                  </a:lnTo>
                  <a:lnTo>
                    <a:pt x="1844" y="2361"/>
                  </a:lnTo>
                  <a:lnTo>
                    <a:pt x="1623" y="2434"/>
                  </a:lnTo>
                  <a:lnTo>
                    <a:pt x="1401" y="2508"/>
                  </a:lnTo>
                  <a:lnTo>
                    <a:pt x="1180" y="2434"/>
                  </a:lnTo>
                  <a:lnTo>
                    <a:pt x="959" y="2361"/>
                  </a:lnTo>
                  <a:lnTo>
                    <a:pt x="590" y="2139"/>
                  </a:lnTo>
                  <a:lnTo>
                    <a:pt x="369" y="1770"/>
                  </a:lnTo>
                  <a:lnTo>
                    <a:pt x="295" y="1623"/>
                  </a:lnTo>
                  <a:lnTo>
                    <a:pt x="295" y="1402"/>
                  </a:lnTo>
                  <a:lnTo>
                    <a:pt x="295" y="1180"/>
                  </a:lnTo>
                  <a:lnTo>
                    <a:pt x="369" y="959"/>
                  </a:lnTo>
                  <a:lnTo>
                    <a:pt x="590" y="590"/>
                  </a:lnTo>
                  <a:lnTo>
                    <a:pt x="959" y="369"/>
                  </a:lnTo>
                  <a:lnTo>
                    <a:pt x="1180" y="295"/>
                  </a:lnTo>
                  <a:close/>
                  <a:moveTo>
                    <a:pt x="1106" y="0"/>
                  </a:moveTo>
                  <a:lnTo>
                    <a:pt x="885" y="74"/>
                  </a:lnTo>
                  <a:lnTo>
                    <a:pt x="590" y="222"/>
                  </a:lnTo>
                  <a:lnTo>
                    <a:pt x="443" y="369"/>
                  </a:lnTo>
                  <a:lnTo>
                    <a:pt x="221" y="590"/>
                  </a:lnTo>
                  <a:lnTo>
                    <a:pt x="74" y="812"/>
                  </a:lnTo>
                  <a:lnTo>
                    <a:pt x="0" y="1107"/>
                  </a:lnTo>
                  <a:lnTo>
                    <a:pt x="0" y="1402"/>
                  </a:lnTo>
                  <a:lnTo>
                    <a:pt x="0" y="1623"/>
                  </a:lnTo>
                  <a:lnTo>
                    <a:pt x="74" y="1918"/>
                  </a:lnTo>
                  <a:lnTo>
                    <a:pt x="221" y="2139"/>
                  </a:lnTo>
                  <a:lnTo>
                    <a:pt x="443" y="2361"/>
                  </a:lnTo>
                  <a:lnTo>
                    <a:pt x="590" y="2508"/>
                  </a:lnTo>
                  <a:lnTo>
                    <a:pt x="885" y="2656"/>
                  </a:lnTo>
                  <a:lnTo>
                    <a:pt x="1106" y="2729"/>
                  </a:lnTo>
                  <a:lnTo>
                    <a:pt x="1401" y="2803"/>
                  </a:lnTo>
                  <a:lnTo>
                    <a:pt x="1697" y="2729"/>
                  </a:lnTo>
                  <a:lnTo>
                    <a:pt x="1918" y="2656"/>
                  </a:lnTo>
                  <a:lnTo>
                    <a:pt x="2213" y="2508"/>
                  </a:lnTo>
                  <a:lnTo>
                    <a:pt x="2360" y="2361"/>
                  </a:lnTo>
                  <a:lnTo>
                    <a:pt x="2582" y="2139"/>
                  </a:lnTo>
                  <a:lnTo>
                    <a:pt x="2655" y="1918"/>
                  </a:lnTo>
                  <a:lnTo>
                    <a:pt x="2803" y="1623"/>
                  </a:lnTo>
                  <a:lnTo>
                    <a:pt x="2803" y="1402"/>
                  </a:lnTo>
                  <a:lnTo>
                    <a:pt x="2803" y="1107"/>
                  </a:lnTo>
                  <a:lnTo>
                    <a:pt x="2729" y="812"/>
                  </a:lnTo>
                  <a:lnTo>
                    <a:pt x="2582" y="590"/>
                  </a:lnTo>
                  <a:lnTo>
                    <a:pt x="2360" y="369"/>
                  </a:lnTo>
                  <a:lnTo>
                    <a:pt x="2213" y="222"/>
                  </a:lnTo>
                  <a:lnTo>
                    <a:pt x="1918" y="74"/>
                  </a:lnTo>
                  <a:lnTo>
                    <a:pt x="1697"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8" name="Google Shape;2378;p180"/>
            <p:cNvSpPr/>
            <p:nvPr/>
          </p:nvSpPr>
          <p:spPr>
            <a:xfrm>
              <a:off x="2657500" y="1294725"/>
              <a:ext cx="191800" cy="1143275"/>
            </a:xfrm>
            <a:custGeom>
              <a:avLst/>
              <a:gdLst/>
              <a:ahLst/>
              <a:cxnLst/>
              <a:rect l="l" t="t" r="r" b="b"/>
              <a:pathLst>
                <a:path w="7672" h="45731" extrusionOk="0">
                  <a:moveTo>
                    <a:pt x="7450" y="0"/>
                  </a:moveTo>
                  <a:lnTo>
                    <a:pt x="7376" y="148"/>
                  </a:lnTo>
                  <a:lnTo>
                    <a:pt x="7376" y="19325"/>
                  </a:lnTo>
                  <a:lnTo>
                    <a:pt x="74" y="19325"/>
                  </a:lnTo>
                  <a:lnTo>
                    <a:pt x="0" y="19472"/>
                  </a:lnTo>
                  <a:lnTo>
                    <a:pt x="0" y="45583"/>
                  </a:lnTo>
                  <a:lnTo>
                    <a:pt x="74" y="45657"/>
                  </a:lnTo>
                  <a:lnTo>
                    <a:pt x="148" y="45731"/>
                  </a:lnTo>
                  <a:lnTo>
                    <a:pt x="221" y="45657"/>
                  </a:lnTo>
                  <a:lnTo>
                    <a:pt x="295" y="45583"/>
                  </a:lnTo>
                  <a:lnTo>
                    <a:pt x="295" y="19620"/>
                  </a:lnTo>
                  <a:lnTo>
                    <a:pt x="7524" y="19620"/>
                  </a:lnTo>
                  <a:lnTo>
                    <a:pt x="7597" y="19546"/>
                  </a:lnTo>
                  <a:lnTo>
                    <a:pt x="7671" y="19472"/>
                  </a:lnTo>
                  <a:lnTo>
                    <a:pt x="7671" y="148"/>
                  </a:lnTo>
                  <a:lnTo>
                    <a:pt x="7597"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9" name="Google Shape;2379;p180"/>
            <p:cNvSpPr/>
            <p:nvPr/>
          </p:nvSpPr>
          <p:spPr>
            <a:xfrm>
              <a:off x="2428850" y="2316275"/>
              <a:ext cx="234200" cy="7400"/>
            </a:xfrm>
            <a:custGeom>
              <a:avLst/>
              <a:gdLst/>
              <a:ahLst/>
              <a:cxnLst/>
              <a:rect l="l" t="t" r="r" b="b"/>
              <a:pathLst>
                <a:path w="9368" h="296" extrusionOk="0">
                  <a:moveTo>
                    <a:pt x="0" y="1"/>
                  </a:moveTo>
                  <a:lnTo>
                    <a:pt x="0" y="148"/>
                  </a:lnTo>
                  <a:lnTo>
                    <a:pt x="0" y="222"/>
                  </a:lnTo>
                  <a:lnTo>
                    <a:pt x="148" y="296"/>
                  </a:lnTo>
                  <a:lnTo>
                    <a:pt x="9220" y="296"/>
                  </a:lnTo>
                  <a:lnTo>
                    <a:pt x="9294" y="222"/>
                  </a:lnTo>
                  <a:lnTo>
                    <a:pt x="9367" y="148"/>
                  </a:lnTo>
                  <a:lnTo>
                    <a:pt x="9294"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0" name="Google Shape;2380;p180"/>
            <p:cNvSpPr/>
            <p:nvPr/>
          </p:nvSpPr>
          <p:spPr>
            <a:xfrm>
              <a:off x="2692525" y="2106075"/>
              <a:ext cx="36900" cy="36900"/>
            </a:xfrm>
            <a:custGeom>
              <a:avLst/>
              <a:gdLst/>
              <a:ahLst/>
              <a:cxnLst/>
              <a:rect l="l" t="t" r="r" b="b"/>
              <a:pathLst>
                <a:path w="1476" h="1476" extrusionOk="0">
                  <a:moveTo>
                    <a:pt x="1" y="0"/>
                  </a:moveTo>
                  <a:lnTo>
                    <a:pt x="1" y="1475"/>
                  </a:lnTo>
                  <a:lnTo>
                    <a:pt x="1476" y="1475"/>
                  </a:lnTo>
                  <a:lnTo>
                    <a:pt x="147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1" name="Google Shape;2381;p180"/>
            <p:cNvSpPr/>
            <p:nvPr/>
          </p:nvSpPr>
          <p:spPr>
            <a:xfrm>
              <a:off x="2688850" y="2102375"/>
              <a:ext cx="44275" cy="44275"/>
            </a:xfrm>
            <a:custGeom>
              <a:avLst/>
              <a:gdLst/>
              <a:ahLst/>
              <a:cxnLst/>
              <a:rect l="l" t="t" r="r" b="b"/>
              <a:pathLst>
                <a:path w="1771" h="1771" extrusionOk="0">
                  <a:moveTo>
                    <a:pt x="1475" y="296"/>
                  </a:moveTo>
                  <a:lnTo>
                    <a:pt x="1475" y="1476"/>
                  </a:lnTo>
                  <a:lnTo>
                    <a:pt x="295" y="1476"/>
                  </a:lnTo>
                  <a:lnTo>
                    <a:pt x="295" y="296"/>
                  </a:lnTo>
                  <a:close/>
                  <a:moveTo>
                    <a:pt x="74" y="1"/>
                  </a:moveTo>
                  <a:lnTo>
                    <a:pt x="0" y="148"/>
                  </a:lnTo>
                  <a:lnTo>
                    <a:pt x="0" y="1623"/>
                  </a:lnTo>
                  <a:lnTo>
                    <a:pt x="74" y="1697"/>
                  </a:lnTo>
                  <a:lnTo>
                    <a:pt x="148" y="1771"/>
                  </a:lnTo>
                  <a:lnTo>
                    <a:pt x="1623" y="1771"/>
                  </a:lnTo>
                  <a:lnTo>
                    <a:pt x="1770" y="1697"/>
                  </a:lnTo>
                  <a:lnTo>
                    <a:pt x="1770" y="1623"/>
                  </a:lnTo>
                  <a:lnTo>
                    <a:pt x="1770" y="148"/>
                  </a:lnTo>
                  <a:lnTo>
                    <a:pt x="1770"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2" name="Google Shape;2382;p180"/>
            <p:cNvSpPr/>
            <p:nvPr/>
          </p:nvSpPr>
          <p:spPr>
            <a:xfrm>
              <a:off x="2749700" y="2106075"/>
              <a:ext cx="36900" cy="36900"/>
            </a:xfrm>
            <a:custGeom>
              <a:avLst/>
              <a:gdLst/>
              <a:ahLst/>
              <a:cxnLst/>
              <a:rect l="l" t="t" r="r" b="b"/>
              <a:pathLst>
                <a:path w="1476" h="1476" extrusionOk="0">
                  <a:moveTo>
                    <a:pt x="0" y="0"/>
                  </a:moveTo>
                  <a:lnTo>
                    <a:pt x="0" y="1475"/>
                  </a:lnTo>
                  <a:lnTo>
                    <a:pt x="1475" y="1475"/>
                  </a:lnTo>
                  <a:lnTo>
                    <a:pt x="147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3" name="Google Shape;2383;p180"/>
            <p:cNvSpPr/>
            <p:nvPr/>
          </p:nvSpPr>
          <p:spPr>
            <a:xfrm>
              <a:off x="2746000" y="2102375"/>
              <a:ext cx="44275" cy="44275"/>
            </a:xfrm>
            <a:custGeom>
              <a:avLst/>
              <a:gdLst/>
              <a:ahLst/>
              <a:cxnLst/>
              <a:rect l="l" t="t" r="r" b="b"/>
              <a:pathLst>
                <a:path w="1771" h="1771" extrusionOk="0">
                  <a:moveTo>
                    <a:pt x="1476" y="296"/>
                  </a:moveTo>
                  <a:lnTo>
                    <a:pt x="1476" y="1476"/>
                  </a:lnTo>
                  <a:lnTo>
                    <a:pt x="296" y="1476"/>
                  </a:lnTo>
                  <a:lnTo>
                    <a:pt x="296" y="296"/>
                  </a:lnTo>
                  <a:close/>
                  <a:moveTo>
                    <a:pt x="74" y="1"/>
                  </a:moveTo>
                  <a:lnTo>
                    <a:pt x="1" y="148"/>
                  </a:lnTo>
                  <a:lnTo>
                    <a:pt x="1" y="1623"/>
                  </a:lnTo>
                  <a:lnTo>
                    <a:pt x="74" y="1697"/>
                  </a:lnTo>
                  <a:lnTo>
                    <a:pt x="148" y="1771"/>
                  </a:lnTo>
                  <a:lnTo>
                    <a:pt x="1623" y="1771"/>
                  </a:lnTo>
                  <a:lnTo>
                    <a:pt x="1697" y="1697"/>
                  </a:lnTo>
                  <a:lnTo>
                    <a:pt x="1771" y="1623"/>
                  </a:lnTo>
                  <a:lnTo>
                    <a:pt x="1771" y="148"/>
                  </a:lnTo>
                  <a:lnTo>
                    <a:pt x="1697"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4" name="Google Shape;2384;p180"/>
            <p:cNvSpPr/>
            <p:nvPr/>
          </p:nvSpPr>
          <p:spPr>
            <a:xfrm>
              <a:off x="2806850" y="2106075"/>
              <a:ext cx="36900" cy="36900"/>
            </a:xfrm>
            <a:custGeom>
              <a:avLst/>
              <a:gdLst/>
              <a:ahLst/>
              <a:cxnLst/>
              <a:rect l="l" t="t" r="r" b="b"/>
              <a:pathLst>
                <a:path w="1476" h="1476" extrusionOk="0">
                  <a:moveTo>
                    <a:pt x="1" y="0"/>
                  </a:moveTo>
                  <a:lnTo>
                    <a:pt x="1" y="1475"/>
                  </a:lnTo>
                  <a:lnTo>
                    <a:pt x="1476" y="1475"/>
                  </a:lnTo>
                  <a:lnTo>
                    <a:pt x="147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5" name="Google Shape;2385;p180"/>
            <p:cNvSpPr/>
            <p:nvPr/>
          </p:nvSpPr>
          <p:spPr>
            <a:xfrm>
              <a:off x="2803175" y="2102375"/>
              <a:ext cx="44275" cy="44275"/>
            </a:xfrm>
            <a:custGeom>
              <a:avLst/>
              <a:gdLst/>
              <a:ahLst/>
              <a:cxnLst/>
              <a:rect l="l" t="t" r="r" b="b"/>
              <a:pathLst>
                <a:path w="1771" h="1771" extrusionOk="0">
                  <a:moveTo>
                    <a:pt x="1475" y="296"/>
                  </a:moveTo>
                  <a:lnTo>
                    <a:pt x="1475" y="1476"/>
                  </a:lnTo>
                  <a:lnTo>
                    <a:pt x="295" y="1476"/>
                  </a:lnTo>
                  <a:lnTo>
                    <a:pt x="295" y="296"/>
                  </a:lnTo>
                  <a:close/>
                  <a:moveTo>
                    <a:pt x="0" y="1"/>
                  </a:moveTo>
                  <a:lnTo>
                    <a:pt x="0" y="148"/>
                  </a:lnTo>
                  <a:lnTo>
                    <a:pt x="0" y="1623"/>
                  </a:lnTo>
                  <a:lnTo>
                    <a:pt x="0" y="1697"/>
                  </a:lnTo>
                  <a:lnTo>
                    <a:pt x="148" y="1771"/>
                  </a:lnTo>
                  <a:lnTo>
                    <a:pt x="1623" y="1771"/>
                  </a:lnTo>
                  <a:lnTo>
                    <a:pt x="1697" y="1697"/>
                  </a:lnTo>
                  <a:lnTo>
                    <a:pt x="1770" y="1623"/>
                  </a:lnTo>
                  <a:lnTo>
                    <a:pt x="1770" y="148"/>
                  </a:lnTo>
                  <a:lnTo>
                    <a:pt x="1697"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6" name="Google Shape;2386;p180"/>
            <p:cNvSpPr/>
            <p:nvPr/>
          </p:nvSpPr>
          <p:spPr>
            <a:xfrm>
              <a:off x="2692525" y="2174300"/>
              <a:ext cx="36900" cy="36900"/>
            </a:xfrm>
            <a:custGeom>
              <a:avLst/>
              <a:gdLst/>
              <a:ahLst/>
              <a:cxnLst/>
              <a:rect l="l" t="t" r="r" b="b"/>
              <a:pathLst>
                <a:path w="1476" h="1476" extrusionOk="0">
                  <a:moveTo>
                    <a:pt x="1" y="0"/>
                  </a:moveTo>
                  <a:lnTo>
                    <a:pt x="1" y="1475"/>
                  </a:lnTo>
                  <a:lnTo>
                    <a:pt x="1476" y="1475"/>
                  </a:lnTo>
                  <a:lnTo>
                    <a:pt x="147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7" name="Google Shape;2387;p180"/>
            <p:cNvSpPr/>
            <p:nvPr/>
          </p:nvSpPr>
          <p:spPr>
            <a:xfrm>
              <a:off x="2688850" y="2170600"/>
              <a:ext cx="44275" cy="44275"/>
            </a:xfrm>
            <a:custGeom>
              <a:avLst/>
              <a:gdLst/>
              <a:ahLst/>
              <a:cxnLst/>
              <a:rect l="l" t="t" r="r" b="b"/>
              <a:pathLst>
                <a:path w="1771" h="1771" extrusionOk="0">
                  <a:moveTo>
                    <a:pt x="1475" y="296"/>
                  </a:moveTo>
                  <a:lnTo>
                    <a:pt x="1475" y="1476"/>
                  </a:lnTo>
                  <a:lnTo>
                    <a:pt x="295" y="1476"/>
                  </a:lnTo>
                  <a:lnTo>
                    <a:pt x="295" y="296"/>
                  </a:lnTo>
                  <a:close/>
                  <a:moveTo>
                    <a:pt x="74" y="1"/>
                  </a:moveTo>
                  <a:lnTo>
                    <a:pt x="0" y="148"/>
                  </a:lnTo>
                  <a:lnTo>
                    <a:pt x="0" y="1623"/>
                  </a:lnTo>
                  <a:lnTo>
                    <a:pt x="74" y="1697"/>
                  </a:lnTo>
                  <a:lnTo>
                    <a:pt x="148" y="1771"/>
                  </a:lnTo>
                  <a:lnTo>
                    <a:pt x="1623" y="1771"/>
                  </a:lnTo>
                  <a:lnTo>
                    <a:pt x="1770" y="1697"/>
                  </a:lnTo>
                  <a:lnTo>
                    <a:pt x="1770" y="1623"/>
                  </a:lnTo>
                  <a:lnTo>
                    <a:pt x="1770" y="148"/>
                  </a:lnTo>
                  <a:lnTo>
                    <a:pt x="1770"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8" name="Google Shape;2388;p180"/>
            <p:cNvSpPr/>
            <p:nvPr/>
          </p:nvSpPr>
          <p:spPr>
            <a:xfrm>
              <a:off x="2749700" y="2174300"/>
              <a:ext cx="36900" cy="36900"/>
            </a:xfrm>
            <a:custGeom>
              <a:avLst/>
              <a:gdLst/>
              <a:ahLst/>
              <a:cxnLst/>
              <a:rect l="l" t="t" r="r" b="b"/>
              <a:pathLst>
                <a:path w="1476" h="1476" extrusionOk="0">
                  <a:moveTo>
                    <a:pt x="0" y="0"/>
                  </a:moveTo>
                  <a:lnTo>
                    <a:pt x="0" y="1475"/>
                  </a:lnTo>
                  <a:lnTo>
                    <a:pt x="1475" y="1475"/>
                  </a:lnTo>
                  <a:lnTo>
                    <a:pt x="147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9" name="Google Shape;2389;p180"/>
            <p:cNvSpPr/>
            <p:nvPr/>
          </p:nvSpPr>
          <p:spPr>
            <a:xfrm>
              <a:off x="2746000" y="2170600"/>
              <a:ext cx="44275" cy="44275"/>
            </a:xfrm>
            <a:custGeom>
              <a:avLst/>
              <a:gdLst/>
              <a:ahLst/>
              <a:cxnLst/>
              <a:rect l="l" t="t" r="r" b="b"/>
              <a:pathLst>
                <a:path w="1771" h="1771" extrusionOk="0">
                  <a:moveTo>
                    <a:pt x="1476" y="296"/>
                  </a:moveTo>
                  <a:lnTo>
                    <a:pt x="1476" y="1476"/>
                  </a:lnTo>
                  <a:lnTo>
                    <a:pt x="296" y="1476"/>
                  </a:lnTo>
                  <a:lnTo>
                    <a:pt x="296" y="296"/>
                  </a:lnTo>
                  <a:close/>
                  <a:moveTo>
                    <a:pt x="74" y="1"/>
                  </a:moveTo>
                  <a:lnTo>
                    <a:pt x="1" y="148"/>
                  </a:lnTo>
                  <a:lnTo>
                    <a:pt x="1" y="1623"/>
                  </a:lnTo>
                  <a:lnTo>
                    <a:pt x="74" y="1697"/>
                  </a:lnTo>
                  <a:lnTo>
                    <a:pt x="148" y="1771"/>
                  </a:lnTo>
                  <a:lnTo>
                    <a:pt x="1623" y="1771"/>
                  </a:lnTo>
                  <a:lnTo>
                    <a:pt x="1697" y="1697"/>
                  </a:lnTo>
                  <a:lnTo>
                    <a:pt x="1771" y="1623"/>
                  </a:lnTo>
                  <a:lnTo>
                    <a:pt x="1771" y="148"/>
                  </a:lnTo>
                  <a:lnTo>
                    <a:pt x="1697"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0" name="Google Shape;2390;p180"/>
            <p:cNvSpPr/>
            <p:nvPr/>
          </p:nvSpPr>
          <p:spPr>
            <a:xfrm>
              <a:off x="2806850" y="2174300"/>
              <a:ext cx="36900" cy="36900"/>
            </a:xfrm>
            <a:custGeom>
              <a:avLst/>
              <a:gdLst/>
              <a:ahLst/>
              <a:cxnLst/>
              <a:rect l="l" t="t" r="r" b="b"/>
              <a:pathLst>
                <a:path w="1476" h="1476" extrusionOk="0">
                  <a:moveTo>
                    <a:pt x="1" y="0"/>
                  </a:moveTo>
                  <a:lnTo>
                    <a:pt x="1" y="1475"/>
                  </a:lnTo>
                  <a:lnTo>
                    <a:pt x="1476" y="1475"/>
                  </a:lnTo>
                  <a:lnTo>
                    <a:pt x="147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1" name="Google Shape;2391;p180"/>
            <p:cNvSpPr/>
            <p:nvPr/>
          </p:nvSpPr>
          <p:spPr>
            <a:xfrm>
              <a:off x="2803175" y="2170600"/>
              <a:ext cx="44275" cy="44275"/>
            </a:xfrm>
            <a:custGeom>
              <a:avLst/>
              <a:gdLst/>
              <a:ahLst/>
              <a:cxnLst/>
              <a:rect l="l" t="t" r="r" b="b"/>
              <a:pathLst>
                <a:path w="1771" h="1771" extrusionOk="0">
                  <a:moveTo>
                    <a:pt x="1475" y="296"/>
                  </a:moveTo>
                  <a:lnTo>
                    <a:pt x="1475" y="1476"/>
                  </a:lnTo>
                  <a:lnTo>
                    <a:pt x="295" y="1476"/>
                  </a:lnTo>
                  <a:lnTo>
                    <a:pt x="295" y="296"/>
                  </a:lnTo>
                  <a:close/>
                  <a:moveTo>
                    <a:pt x="0" y="1"/>
                  </a:moveTo>
                  <a:lnTo>
                    <a:pt x="0" y="148"/>
                  </a:lnTo>
                  <a:lnTo>
                    <a:pt x="0" y="1623"/>
                  </a:lnTo>
                  <a:lnTo>
                    <a:pt x="0" y="1697"/>
                  </a:lnTo>
                  <a:lnTo>
                    <a:pt x="148" y="1771"/>
                  </a:lnTo>
                  <a:lnTo>
                    <a:pt x="1623" y="1771"/>
                  </a:lnTo>
                  <a:lnTo>
                    <a:pt x="1697" y="1697"/>
                  </a:lnTo>
                  <a:lnTo>
                    <a:pt x="1770" y="1623"/>
                  </a:lnTo>
                  <a:lnTo>
                    <a:pt x="1770" y="148"/>
                  </a:lnTo>
                  <a:lnTo>
                    <a:pt x="1697"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2" name="Google Shape;2392;p180"/>
            <p:cNvSpPr/>
            <p:nvPr/>
          </p:nvSpPr>
          <p:spPr>
            <a:xfrm>
              <a:off x="2692525" y="2242525"/>
              <a:ext cx="36900" cy="36900"/>
            </a:xfrm>
            <a:custGeom>
              <a:avLst/>
              <a:gdLst/>
              <a:ahLst/>
              <a:cxnLst/>
              <a:rect l="l" t="t" r="r" b="b"/>
              <a:pathLst>
                <a:path w="1476" h="1476" extrusionOk="0">
                  <a:moveTo>
                    <a:pt x="1" y="0"/>
                  </a:moveTo>
                  <a:lnTo>
                    <a:pt x="1" y="1475"/>
                  </a:lnTo>
                  <a:lnTo>
                    <a:pt x="1476" y="1475"/>
                  </a:lnTo>
                  <a:lnTo>
                    <a:pt x="147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3" name="Google Shape;2393;p180"/>
            <p:cNvSpPr/>
            <p:nvPr/>
          </p:nvSpPr>
          <p:spPr>
            <a:xfrm>
              <a:off x="2688850" y="2238825"/>
              <a:ext cx="44275" cy="44275"/>
            </a:xfrm>
            <a:custGeom>
              <a:avLst/>
              <a:gdLst/>
              <a:ahLst/>
              <a:cxnLst/>
              <a:rect l="l" t="t" r="r" b="b"/>
              <a:pathLst>
                <a:path w="1771" h="1771" extrusionOk="0">
                  <a:moveTo>
                    <a:pt x="1475" y="296"/>
                  </a:moveTo>
                  <a:lnTo>
                    <a:pt x="1475" y="1476"/>
                  </a:lnTo>
                  <a:lnTo>
                    <a:pt x="295" y="1476"/>
                  </a:lnTo>
                  <a:lnTo>
                    <a:pt x="295" y="296"/>
                  </a:lnTo>
                  <a:close/>
                  <a:moveTo>
                    <a:pt x="148" y="1"/>
                  </a:moveTo>
                  <a:lnTo>
                    <a:pt x="74" y="75"/>
                  </a:lnTo>
                  <a:lnTo>
                    <a:pt x="0" y="148"/>
                  </a:lnTo>
                  <a:lnTo>
                    <a:pt x="0" y="1623"/>
                  </a:lnTo>
                  <a:lnTo>
                    <a:pt x="74" y="1771"/>
                  </a:lnTo>
                  <a:lnTo>
                    <a:pt x="1770" y="1771"/>
                  </a:lnTo>
                  <a:lnTo>
                    <a:pt x="1770" y="1623"/>
                  </a:lnTo>
                  <a:lnTo>
                    <a:pt x="1770" y="148"/>
                  </a:lnTo>
                  <a:lnTo>
                    <a:pt x="1770" y="75"/>
                  </a:lnTo>
                  <a:lnTo>
                    <a:pt x="1623"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4" name="Google Shape;2394;p180"/>
            <p:cNvSpPr/>
            <p:nvPr/>
          </p:nvSpPr>
          <p:spPr>
            <a:xfrm>
              <a:off x="2749700" y="2242525"/>
              <a:ext cx="36900" cy="36900"/>
            </a:xfrm>
            <a:custGeom>
              <a:avLst/>
              <a:gdLst/>
              <a:ahLst/>
              <a:cxnLst/>
              <a:rect l="l" t="t" r="r" b="b"/>
              <a:pathLst>
                <a:path w="1476" h="1476" extrusionOk="0">
                  <a:moveTo>
                    <a:pt x="0" y="0"/>
                  </a:moveTo>
                  <a:lnTo>
                    <a:pt x="0" y="1475"/>
                  </a:lnTo>
                  <a:lnTo>
                    <a:pt x="1475" y="1475"/>
                  </a:lnTo>
                  <a:lnTo>
                    <a:pt x="147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5" name="Google Shape;2395;p180"/>
            <p:cNvSpPr/>
            <p:nvPr/>
          </p:nvSpPr>
          <p:spPr>
            <a:xfrm>
              <a:off x="2746000" y="2238825"/>
              <a:ext cx="44275" cy="44275"/>
            </a:xfrm>
            <a:custGeom>
              <a:avLst/>
              <a:gdLst/>
              <a:ahLst/>
              <a:cxnLst/>
              <a:rect l="l" t="t" r="r" b="b"/>
              <a:pathLst>
                <a:path w="1771" h="1771" extrusionOk="0">
                  <a:moveTo>
                    <a:pt x="1476" y="296"/>
                  </a:moveTo>
                  <a:lnTo>
                    <a:pt x="1476" y="1476"/>
                  </a:lnTo>
                  <a:lnTo>
                    <a:pt x="296" y="1476"/>
                  </a:lnTo>
                  <a:lnTo>
                    <a:pt x="296" y="296"/>
                  </a:lnTo>
                  <a:close/>
                  <a:moveTo>
                    <a:pt x="148" y="1"/>
                  </a:moveTo>
                  <a:lnTo>
                    <a:pt x="74" y="75"/>
                  </a:lnTo>
                  <a:lnTo>
                    <a:pt x="1" y="148"/>
                  </a:lnTo>
                  <a:lnTo>
                    <a:pt x="1" y="1623"/>
                  </a:lnTo>
                  <a:lnTo>
                    <a:pt x="74" y="1771"/>
                  </a:lnTo>
                  <a:lnTo>
                    <a:pt x="1697" y="1771"/>
                  </a:lnTo>
                  <a:lnTo>
                    <a:pt x="1771" y="1623"/>
                  </a:lnTo>
                  <a:lnTo>
                    <a:pt x="1771" y="148"/>
                  </a:lnTo>
                  <a:lnTo>
                    <a:pt x="1697" y="75"/>
                  </a:lnTo>
                  <a:lnTo>
                    <a:pt x="1623"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6" name="Google Shape;2396;p180"/>
            <p:cNvSpPr/>
            <p:nvPr/>
          </p:nvSpPr>
          <p:spPr>
            <a:xfrm>
              <a:off x="2806850" y="2242525"/>
              <a:ext cx="36900" cy="36900"/>
            </a:xfrm>
            <a:custGeom>
              <a:avLst/>
              <a:gdLst/>
              <a:ahLst/>
              <a:cxnLst/>
              <a:rect l="l" t="t" r="r" b="b"/>
              <a:pathLst>
                <a:path w="1476" h="1476" extrusionOk="0">
                  <a:moveTo>
                    <a:pt x="1" y="0"/>
                  </a:moveTo>
                  <a:lnTo>
                    <a:pt x="1" y="1475"/>
                  </a:lnTo>
                  <a:lnTo>
                    <a:pt x="1476" y="1475"/>
                  </a:lnTo>
                  <a:lnTo>
                    <a:pt x="147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7" name="Google Shape;2397;p180"/>
            <p:cNvSpPr/>
            <p:nvPr/>
          </p:nvSpPr>
          <p:spPr>
            <a:xfrm>
              <a:off x="2803175" y="2238825"/>
              <a:ext cx="44275" cy="44275"/>
            </a:xfrm>
            <a:custGeom>
              <a:avLst/>
              <a:gdLst/>
              <a:ahLst/>
              <a:cxnLst/>
              <a:rect l="l" t="t" r="r" b="b"/>
              <a:pathLst>
                <a:path w="1771" h="1771" extrusionOk="0">
                  <a:moveTo>
                    <a:pt x="1475" y="296"/>
                  </a:moveTo>
                  <a:lnTo>
                    <a:pt x="1475" y="1476"/>
                  </a:lnTo>
                  <a:lnTo>
                    <a:pt x="295" y="1476"/>
                  </a:lnTo>
                  <a:lnTo>
                    <a:pt x="295" y="296"/>
                  </a:lnTo>
                  <a:close/>
                  <a:moveTo>
                    <a:pt x="148" y="1"/>
                  </a:moveTo>
                  <a:lnTo>
                    <a:pt x="0" y="75"/>
                  </a:lnTo>
                  <a:lnTo>
                    <a:pt x="0" y="148"/>
                  </a:lnTo>
                  <a:lnTo>
                    <a:pt x="0" y="1623"/>
                  </a:lnTo>
                  <a:lnTo>
                    <a:pt x="0" y="1771"/>
                  </a:lnTo>
                  <a:lnTo>
                    <a:pt x="1697" y="1771"/>
                  </a:lnTo>
                  <a:lnTo>
                    <a:pt x="1770" y="1623"/>
                  </a:lnTo>
                  <a:lnTo>
                    <a:pt x="1770" y="148"/>
                  </a:lnTo>
                  <a:lnTo>
                    <a:pt x="1697" y="75"/>
                  </a:lnTo>
                  <a:lnTo>
                    <a:pt x="1623"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8" name="Google Shape;2398;p180"/>
            <p:cNvSpPr/>
            <p:nvPr/>
          </p:nvSpPr>
          <p:spPr>
            <a:xfrm>
              <a:off x="2945150" y="2358700"/>
              <a:ext cx="147550" cy="73775"/>
            </a:xfrm>
            <a:custGeom>
              <a:avLst/>
              <a:gdLst/>
              <a:ahLst/>
              <a:cxnLst/>
              <a:rect l="l" t="t" r="r" b="b"/>
              <a:pathLst>
                <a:path w="5902" h="2951" extrusionOk="0">
                  <a:moveTo>
                    <a:pt x="74" y="0"/>
                  </a:moveTo>
                  <a:lnTo>
                    <a:pt x="1" y="2950"/>
                  </a:lnTo>
                  <a:lnTo>
                    <a:pt x="5901" y="2950"/>
                  </a:lnTo>
                  <a:lnTo>
                    <a:pt x="5901" y="2582"/>
                  </a:lnTo>
                  <a:lnTo>
                    <a:pt x="5828" y="2434"/>
                  </a:lnTo>
                  <a:lnTo>
                    <a:pt x="5680" y="2287"/>
                  </a:lnTo>
                  <a:lnTo>
                    <a:pt x="5164" y="1992"/>
                  </a:lnTo>
                  <a:lnTo>
                    <a:pt x="3910" y="1402"/>
                  </a:lnTo>
                  <a:lnTo>
                    <a:pt x="3098" y="811"/>
                  </a:lnTo>
                  <a:lnTo>
                    <a:pt x="2508" y="148"/>
                  </a:lnTo>
                  <a:lnTo>
                    <a:pt x="74"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9" name="Google Shape;2399;p180"/>
            <p:cNvSpPr/>
            <p:nvPr/>
          </p:nvSpPr>
          <p:spPr>
            <a:xfrm>
              <a:off x="2941475" y="2355000"/>
              <a:ext cx="154900" cy="81175"/>
            </a:xfrm>
            <a:custGeom>
              <a:avLst/>
              <a:gdLst/>
              <a:ahLst/>
              <a:cxnLst/>
              <a:rect l="l" t="t" r="r" b="b"/>
              <a:pathLst>
                <a:path w="6196" h="3247" extrusionOk="0">
                  <a:moveTo>
                    <a:pt x="369" y="296"/>
                  </a:moveTo>
                  <a:lnTo>
                    <a:pt x="2582" y="443"/>
                  </a:lnTo>
                  <a:lnTo>
                    <a:pt x="3172" y="1107"/>
                  </a:lnTo>
                  <a:lnTo>
                    <a:pt x="3983" y="1697"/>
                  </a:lnTo>
                  <a:lnTo>
                    <a:pt x="4647" y="1992"/>
                  </a:lnTo>
                  <a:lnTo>
                    <a:pt x="5458" y="2361"/>
                  </a:lnTo>
                  <a:lnTo>
                    <a:pt x="5753" y="2582"/>
                  </a:lnTo>
                  <a:lnTo>
                    <a:pt x="5901" y="2730"/>
                  </a:lnTo>
                  <a:lnTo>
                    <a:pt x="5901" y="2951"/>
                  </a:lnTo>
                  <a:lnTo>
                    <a:pt x="295" y="2951"/>
                  </a:lnTo>
                  <a:lnTo>
                    <a:pt x="369" y="296"/>
                  </a:lnTo>
                  <a:close/>
                  <a:moveTo>
                    <a:pt x="148" y="1"/>
                  </a:moveTo>
                  <a:lnTo>
                    <a:pt x="74" y="148"/>
                  </a:lnTo>
                  <a:lnTo>
                    <a:pt x="0" y="3098"/>
                  </a:lnTo>
                  <a:lnTo>
                    <a:pt x="74" y="3172"/>
                  </a:lnTo>
                  <a:lnTo>
                    <a:pt x="148" y="3246"/>
                  </a:lnTo>
                  <a:lnTo>
                    <a:pt x="6048" y="3246"/>
                  </a:lnTo>
                  <a:lnTo>
                    <a:pt x="6122" y="3172"/>
                  </a:lnTo>
                  <a:lnTo>
                    <a:pt x="6196" y="3025"/>
                  </a:lnTo>
                  <a:lnTo>
                    <a:pt x="6196" y="2730"/>
                  </a:lnTo>
                  <a:lnTo>
                    <a:pt x="6122" y="2582"/>
                  </a:lnTo>
                  <a:lnTo>
                    <a:pt x="6048" y="2508"/>
                  </a:lnTo>
                  <a:lnTo>
                    <a:pt x="5827" y="2287"/>
                  </a:lnTo>
                  <a:lnTo>
                    <a:pt x="4794" y="1771"/>
                  </a:lnTo>
                  <a:lnTo>
                    <a:pt x="4131" y="1402"/>
                  </a:lnTo>
                  <a:lnTo>
                    <a:pt x="3393" y="812"/>
                  </a:lnTo>
                  <a:lnTo>
                    <a:pt x="2729" y="148"/>
                  </a:lnTo>
                  <a:lnTo>
                    <a:pt x="2655" y="74"/>
                  </a:lnTo>
                  <a:lnTo>
                    <a:pt x="221"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0" name="Google Shape;2400;p180"/>
            <p:cNvSpPr/>
            <p:nvPr/>
          </p:nvSpPr>
          <p:spPr>
            <a:xfrm>
              <a:off x="2945150" y="2415850"/>
              <a:ext cx="147550" cy="16625"/>
            </a:xfrm>
            <a:custGeom>
              <a:avLst/>
              <a:gdLst/>
              <a:ahLst/>
              <a:cxnLst/>
              <a:rect l="l" t="t" r="r" b="b"/>
              <a:pathLst>
                <a:path w="5902" h="665" extrusionOk="0">
                  <a:moveTo>
                    <a:pt x="1" y="1"/>
                  </a:moveTo>
                  <a:lnTo>
                    <a:pt x="1" y="664"/>
                  </a:lnTo>
                  <a:lnTo>
                    <a:pt x="5901" y="664"/>
                  </a:lnTo>
                  <a:lnTo>
                    <a:pt x="5901" y="296"/>
                  </a:lnTo>
                  <a:lnTo>
                    <a:pt x="5828" y="148"/>
                  </a:lnTo>
                  <a:lnTo>
                    <a:pt x="560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1" name="Google Shape;2401;p180"/>
            <p:cNvSpPr/>
            <p:nvPr/>
          </p:nvSpPr>
          <p:spPr>
            <a:xfrm>
              <a:off x="2941475" y="2412175"/>
              <a:ext cx="154900" cy="24000"/>
            </a:xfrm>
            <a:custGeom>
              <a:avLst/>
              <a:gdLst/>
              <a:ahLst/>
              <a:cxnLst/>
              <a:rect l="l" t="t" r="r" b="b"/>
              <a:pathLst>
                <a:path w="6196" h="960" extrusionOk="0">
                  <a:moveTo>
                    <a:pt x="5679" y="295"/>
                  </a:moveTo>
                  <a:lnTo>
                    <a:pt x="5827" y="369"/>
                  </a:lnTo>
                  <a:lnTo>
                    <a:pt x="5901" y="443"/>
                  </a:lnTo>
                  <a:lnTo>
                    <a:pt x="5901" y="664"/>
                  </a:lnTo>
                  <a:lnTo>
                    <a:pt x="295" y="664"/>
                  </a:lnTo>
                  <a:lnTo>
                    <a:pt x="295" y="295"/>
                  </a:lnTo>
                  <a:close/>
                  <a:moveTo>
                    <a:pt x="74" y="0"/>
                  </a:moveTo>
                  <a:lnTo>
                    <a:pt x="0" y="148"/>
                  </a:lnTo>
                  <a:lnTo>
                    <a:pt x="0" y="811"/>
                  </a:lnTo>
                  <a:lnTo>
                    <a:pt x="74" y="885"/>
                  </a:lnTo>
                  <a:lnTo>
                    <a:pt x="148" y="959"/>
                  </a:lnTo>
                  <a:lnTo>
                    <a:pt x="6048" y="959"/>
                  </a:lnTo>
                  <a:lnTo>
                    <a:pt x="6122" y="885"/>
                  </a:lnTo>
                  <a:lnTo>
                    <a:pt x="6196" y="811"/>
                  </a:lnTo>
                  <a:lnTo>
                    <a:pt x="6196" y="443"/>
                  </a:lnTo>
                  <a:lnTo>
                    <a:pt x="6122" y="295"/>
                  </a:lnTo>
                  <a:lnTo>
                    <a:pt x="6048" y="221"/>
                  </a:lnTo>
                  <a:lnTo>
                    <a:pt x="5827"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2" name="Google Shape;2402;p180"/>
            <p:cNvSpPr/>
            <p:nvPr/>
          </p:nvSpPr>
          <p:spPr>
            <a:xfrm>
              <a:off x="2947000" y="1753875"/>
              <a:ext cx="158600" cy="604850"/>
            </a:xfrm>
            <a:custGeom>
              <a:avLst/>
              <a:gdLst/>
              <a:ahLst/>
              <a:cxnLst/>
              <a:rect l="l" t="t" r="r" b="b"/>
              <a:pathLst>
                <a:path w="6344" h="24194" extrusionOk="0">
                  <a:moveTo>
                    <a:pt x="1844" y="0"/>
                  </a:moveTo>
                  <a:lnTo>
                    <a:pt x="1549" y="1697"/>
                  </a:lnTo>
                  <a:lnTo>
                    <a:pt x="1771" y="10105"/>
                  </a:lnTo>
                  <a:lnTo>
                    <a:pt x="1697" y="10474"/>
                  </a:lnTo>
                  <a:lnTo>
                    <a:pt x="1623" y="10916"/>
                  </a:lnTo>
                  <a:lnTo>
                    <a:pt x="1254" y="12023"/>
                  </a:lnTo>
                  <a:lnTo>
                    <a:pt x="885" y="13203"/>
                  </a:lnTo>
                  <a:lnTo>
                    <a:pt x="738" y="13867"/>
                  </a:lnTo>
                  <a:lnTo>
                    <a:pt x="664" y="14531"/>
                  </a:lnTo>
                  <a:lnTo>
                    <a:pt x="443" y="16817"/>
                  </a:lnTo>
                  <a:lnTo>
                    <a:pt x="222" y="19989"/>
                  </a:lnTo>
                  <a:lnTo>
                    <a:pt x="0" y="24193"/>
                  </a:lnTo>
                  <a:lnTo>
                    <a:pt x="2361" y="24193"/>
                  </a:lnTo>
                  <a:lnTo>
                    <a:pt x="3319" y="19694"/>
                  </a:lnTo>
                  <a:lnTo>
                    <a:pt x="4131" y="15858"/>
                  </a:lnTo>
                  <a:lnTo>
                    <a:pt x="4868" y="12465"/>
                  </a:lnTo>
                  <a:lnTo>
                    <a:pt x="5237" y="10916"/>
                  </a:lnTo>
                  <a:lnTo>
                    <a:pt x="5532" y="8999"/>
                  </a:lnTo>
                  <a:lnTo>
                    <a:pt x="5975" y="4868"/>
                  </a:lnTo>
                  <a:lnTo>
                    <a:pt x="6270" y="1402"/>
                  </a:lnTo>
                  <a:lnTo>
                    <a:pt x="6344"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3" name="Google Shape;2403;p180"/>
            <p:cNvSpPr/>
            <p:nvPr/>
          </p:nvSpPr>
          <p:spPr>
            <a:xfrm>
              <a:off x="2943300" y="1750175"/>
              <a:ext cx="166000" cy="612225"/>
            </a:xfrm>
            <a:custGeom>
              <a:avLst/>
              <a:gdLst/>
              <a:ahLst/>
              <a:cxnLst/>
              <a:rect l="l" t="t" r="r" b="b"/>
              <a:pathLst>
                <a:path w="6640" h="24489" extrusionOk="0">
                  <a:moveTo>
                    <a:pt x="6344" y="296"/>
                  </a:moveTo>
                  <a:lnTo>
                    <a:pt x="6197" y="2213"/>
                  </a:lnTo>
                  <a:lnTo>
                    <a:pt x="5902" y="5606"/>
                  </a:lnTo>
                  <a:lnTo>
                    <a:pt x="5459" y="9442"/>
                  </a:lnTo>
                  <a:lnTo>
                    <a:pt x="5164" y="11138"/>
                  </a:lnTo>
                  <a:lnTo>
                    <a:pt x="4869" y="12613"/>
                  </a:lnTo>
                  <a:lnTo>
                    <a:pt x="4205" y="15711"/>
                  </a:lnTo>
                  <a:lnTo>
                    <a:pt x="3394" y="19252"/>
                  </a:lnTo>
                  <a:lnTo>
                    <a:pt x="2361" y="24194"/>
                  </a:lnTo>
                  <a:lnTo>
                    <a:pt x="296" y="24194"/>
                  </a:lnTo>
                  <a:lnTo>
                    <a:pt x="591" y="19621"/>
                  </a:lnTo>
                  <a:lnTo>
                    <a:pt x="960" y="14679"/>
                  </a:lnTo>
                  <a:lnTo>
                    <a:pt x="1255" y="13351"/>
                  </a:lnTo>
                  <a:lnTo>
                    <a:pt x="1624" y="12023"/>
                  </a:lnTo>
                  <a:lnTo>
                    <a:pt x="1919" y="11138"/>
                  </a:lnTo>
                  <a:lnTo>
                    <a:pt x="2066" y="10253"/>
                  </a:lnTo>
                  <a:lnTo>
                    <a:pt x="1845" y="1845"/>
                  </a:lnTo>
                  <a:lnTo>
                    <a:pt x="2140" y="296"/>
                  </a:lnTo>
                  <a:close/>
                  <a:moveTo>
                    <a:pt x="1919" y="1"/>
                  </a:moveTo>
                  <a:lnTo>
                    <a:pt x="1845" y="148"/>
                  </a:lnTo>
                  <a:lnTo>
                    <a:pt x="1550" y="1771"/>
                  </a:lnTo>
                  <a:lnTo>
                    <a:pt x="1550" y="1845"/>
                  </a:lnTo>
                  <a:lnTo>
                    <a:pt x="1771" y="10253"/>
                  </a:lnTo>
                  <a:lnTo>
                    <a:pt x="1624" y="11138"/>
                  </a:lnTo>
                  <a:lnTo>
                    <a:pt x="1328" y="11950"/>
                  </a:lnTo>
                  <a:lnTo>
                    <a:pt x="960" y="13277"/>
                  </a:lnTo>
                  <a:lnTo>
                    <a:pt x="665" y="14679"/>
                  </a:lnTo>
                  <a:lnTo>
                    <a:pt x="443" y="16891"/>
                  </a:lnTo>
                  <a:lnTo>
                    <a:pt x="222" y="20137"/>
                  </a:lnTo>
                  <a:lnTo>
                    <a:pt x="1" y="24341"/>
                  </a:lnTo>
                  <a:lnTo>
                    <a:pt x="75" y="24415"/>
                  </a:lnTo>
                  <a:lnTo>
                    <a:pt x="148" y="24489"/>
                  </a:lnTo>
                  <a:lnTo>
                    <a:pt x="2509" y="24489"/>
                  </a:lnTo>
                  <a:lnTo>
                    <a:pt x="2582" y="24415"/>
                  </a:lnTo>
                  <a:lnTo>
                    <a:pt x="2656" y="24341"/>
                  </a:lnTo>
                  <a:lnTo>
                    <a:pt x="3615" y="19842"/>
                  </a:lnTo>
                  <a:lnTo>
                    <a:pt x="4426" y="16006"/>
                  </a:lnTo>
                  <a:lnTo>
                    <a:pt x="5164" y="12687"/>
                  </a:lnTo>
                  <a:lnTo>
                    <a:pt x="5533" y="11064"/>
                  </a:lnTo>
                  <a:lnTo>
                    <a:pt x="5754" y="9220"/>
                  </a:lnTo>
                  <a:lnTo>
                    <a:pt x="6270" y="5090"/>
                  </a:lnTo>
                  <a:lnTo>
                    <a:pt x="6565" y="1623"/>
                  </a:lnTo>
                  <a:lnTo>
                    <a:pt x="6639" y="148"/>
                  </a:lnTo>
                  <a:lnTo>
                    <a:pt x="6639" y="74"/>
                  </a:lnTo>
                  <a:lnTo>
                    <a:pt x="6492"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4" name="Google Shape;2404;p180"/>
            <p:cNvSpPr/>
            <p:nvPr/>
          </p:nvSpPr>
          <p:spPr>
            <a:xfrm>
              <a:off x="2958050" y="1650600"/>
              <a:ext cx="169675" cy="711800"/>
            </a:xfrm>
            <a:custGeom>
              <a:avLst/>
              <a:gdLst/>
              <a:ahLst/>
              <a:cxnLst/>
              <a:rect l="l" t="t" r="r" b="b"/>
              <a:pathLst>
                <a:path w="6787" h="28472" extrusionOk="0">
                  <a:moveTo>
                    <a:pt x="75" y="1"/>
                  </a:moveTo>
                  <a:lnTo>
                    <a:pt x="1" y="1771"/>
                  </a:lnTo>
                  <a:lnTo>
                    <a:pt x="75" y="3246"/>
                  </a:lnTo>
                  <a:lnTo>
                    <a:pt x="222" y="3910"/>
                  </a:lnTo>
                  <a:lnTo>
                    <a:pt x="296" y="4426"/>
                  </a:lnTo>
                  <a:lnTo>
                    <a:pt x="960" y="6491"/>
                  </a:lnTo>
                  <a:lnTo>
                    <a:pt x="1329" y="7745"/>
                  </a:lnTo>
                  <a:lnTo>
                    <a:pt x="1697" y="10622"/>
                  </a:lnTo>
                  <a:lnTo>
                    <a:pt x="1919" y="12761"/>
                  </a:lnTo>
                  <a:lnTo>
                    <a:pt x="2066" y="14089"/>
                  </a:lnTo>
                  <a:lnTo>
                    <a:pt x="1992" y="14457"/>
                  </a:lnTo>
                  <a:lnTo>
                    <a:pt x="1919" y="14974"/>
                  </a:lnTo>
                  <a:lnTo>
                    <a:pt x="1624" y="16228"/>
                  </a:lnTo>
                  <a:lnTo>
                    <a:pt x="1329" y="17629"/>
                  </a:lnTo>
                  <a:lnTo>
                    <a:pt x="1255" y="18367"/>
                  </a:lnTo>
                  <a:lnTo>
                    <a:pt x="1181" y="19030"/>
                  </a:lnTo>
                  <a:lnTo>
                    <a:pt x="1329" y="21243"/>
                  </a:lnTo>
                  <a:lnTo>
                    <a:pt x="1550" y="24341"/>
                  </a:lnTo>
                  <a:lnTo>
                    <a:pt x="1919" y="28324"/>
                  </a:lnTo>
                  <a:lnTo>
                    <a:pt x="4353" y="28472"/>
                  </a:lnTo>
                  <a:lnTo>
                    <a:pt x="5090" y="23456"/>
                  </a:lnTo>
                  <a:lnTo>
                    <a:pt x="5680" y="19252"/>
                  </a:lnTo>
                  <a:lnTo>
                    <a:pt x="6270" y="15859"/>
                  </a:lnTo>
                  <a:lnTo>
                    <a:pt x="6492" y="14457"/>
                  </a:lnTo>
                  <a:lnTo>
                    <a:pt x="6639" y="13056"/>
                  </a:lnTo>
                  <a:lnTo>
                    <a:pt x="6787" y="10106"/>
                  </a:lnTo>
                  <a:lnTo>
                    <a:pt x="6787" y="7450"/>
                  </a:lnTo>
                  <a:lnTo>
                    <a:pt x="6713" y="5680"/>
                  </a:lnTo>
                  <a:lnTo>
                    <a:pt x="6639" y="4131"/>
                  </a:lnTo>
                  <a:lnTo>
                    <a:pt x="6565" y="2287"/>
                  </a:lnTo>
                  <a:lnTo>
                    <a:pt x="6565" y="148"/>
                  </a:lnTo>
                  <a:lnTo>
                    <a:pt x="75"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5" name="Google Shape;2405;p180"/>
            <p:cNvSpPr/>
            <p:nvPr/>
          </p:nvSpPr>
          <p:spPr>
            <a:xfrm>
              <a:off x="2954375" y="1646925"/>
              <a:ext cx="178875" cy="719175"/>
            </a:xfrm>
            <a:custGeom>
              <a:avLst/>
              <a:gdLst/>
              <a:ahLst/>
              <a:cxnLst/>
              <a:rect l="l" t="t" r="r" b="b"/>
              <a:pathLst>
                <a:path w="7155" h="28767" extrusionOk="0">
                  <a:moveTo>
                    <a:pt x="369" y="295"/>
                  </a:moveTo>
                  <a:lnTo>
                    <a:pt x="6565" y="443"/>
                  </a:lnTo>
                  <a:lnTo>
                    <a:pt x="6565" y="2877"/>
                  </a:lnTo>
                  <a:lnTo>
                    <a:pt x="6639" y="4499"/>
                  </a:lnTo>
                  <a:lnTo>
                    <a:pt x="6712" y="5827"/>
                  </a:lnTo>
                  <a:lnTo>
                    <a:pt x="6786" y="7524"/>
                  </a:lnTo>
                  <a:lnTo>
                    <a:pt x="6786" y="10105"/>
                  </a:lnTo>
                  <a:lnTo>
                    <a:pt x="6639" y="13055"/>
                  </a:lnTo>
                  <a:lnTo>
                    <a:pt x="6491" y="14531"/>
                  </a:lnTo>
                  <a:lnTo>
                    <a:pt x="6270" y="15932"/>
                  </a:lnTo>
                  <a:lnTo>
                    <a:pt x="5163" y="22939"/>
                  </a:lnTo>
                  <a:lnTo>
                    <a:pt x="4352" y="28397"/>
                  </a:lnTo>
                  <a:lnTo>
                    <a:pt x="2213" y="28324"/>
                  </a:lnTo>
                  <a:lnTo>
                    <a:pt x="1771" y="23972"/>
                  </a:lnTo>
                  <a:lnTo>
                    <a:pt x="1549" y="21169"/>
                  </a:lnTo>
                  <a:lnTo>
                    <a:pt x="1476" y="19177"/>
                  </a:lnTo>
                  <a:lnTo>
                    <a:pt x="1549" y="18366"/>
                  </a:lnTo>
                  <a:lnTo>
                    <a:pt x="1623" y="17481"/>
                  </a:lnTo>
                  <a:lnTo>
                    <a:pt x="1992" y="15932"/>
                  </a:lnTo>
                  <a:lnTo>
                    <a:pt x="2213" y="15047"/>
                  </a:lnTo>
                  <a:lnTo>
                    <a:pt x="2361" y="14236"/>
                  </a:lnTo>
                  <a:lnTo>
                    <a:pt x="2213" y="12908"/>
                  </a:lnTo>
                  <a:lnTo>
                    <a:pt x="1992" y="10769"/>
                  </a:lnTo>
                  <a:lnTo>
                    <a:pt x="1623" y="7819"/>
                  </a:lnTo>
                  <a:lnTo>
                    <a:pt x="1254" y="6565"/>
                  </a:lnTo>
                  <a:lnTo>
                    <a:pt x="590" y="4499"/>
                  </a:lnTo>
                  <a:lnTo>
                    <a:pt x="517" y="4057"/>
                  </a:lnTo>
                  <a:lnTo>
                    <a:pt x="443" y="3541"/>
                  </a:lnTo>
                  <a:lnTo>
                    <a:pt x="369" y="2287"/>
                  </a:lnTo>
                  <a:lnTo>
                    <a:pt x="369" y="295"/>
                  </a:lnTo>
                  <a:close/>
                  <a:moveTo>
                    <a:pt x="74" y="0"/>
                  </a:moveTo>
                  <a:lnTo>
                    <a:pt x="74" y="148"/>
                  </a:lnTo>
                  <a:lnTo>
                    <a:pt x="0" y="738"/>
                  </a:lnTo>
                  <a:lnTo>
                    <a:pt x="0" y="1992"/>
                  </a:lnTo>
                  <a:lnTo>
                    <a:pt x="74" y="3467"/>
                  </a:lnTo>
                  <a:lnTo>
                    <a:pt x="222" y="4057"/>
                  </a:lnTo>
                  <a:lnTo>
                    <a:pt x="295" y="4573"/>
                  </a:lnTo>
                  <a:lnTo>
                    <a:pt x="959" y="6638"/>
                  </a:lnTo>
                  <a:lnTo>
                    <a:pt x="1328" y="7892"/>
                  </a:lnTo>
                  <a:lnTo>
                    <a:pt x="1697" y="10769"/>
                  </a:lnTo>
                  <a:lnTo>
                    <a:pt x="1918" y="12908"/>
                  </a:lnTo>
                  <a:lnTo>
                    <a:pt x="2066" y="14236"/>
                  </a:lnTo>
                  <a:lnTo>
                    <a:pt x="1918" y="15047"/>
                  </a:lnTo>
                  <a:lnTo>
                    <a:pt x="1771" y="15858"/>
                  </a:lnTo>
                  <a:lnTo>
                    <a:pt x="1402" y="17481"/>
                  </a:lnTo>
                  <a:lnTo>
                    <a:pt x="1254" y="18366"/>
                  </a:lnTo>
                  <a:lnTo>
                    <a:pt x="1181" y="19177"/>
                  </a:lnTo>
                  <a:lnTo>
                    <a:pt x="1328" y="21316"/>
                  </a:lnTo>
                  <a:lnTo>
                    <a:pt x="1549" y="24414"/>
                  </a:lnTo>
                  <a:lnTo>
                    <a:pt x="1918" y="28471"/>
                  </a:lnTo>
                  <a:lnTo>
                    <a:pt x="1992" y="28545"/>
                  </a:lnTo>
                  <a:lnTo>
                    <a:pt x="2066" y="28619"/>
                  </a:lnTo>
                  <a:lnTo>
                    <a:pt x="4500" y="28766"/>
                  </a:lnTo>
                  <a:lnTo>
                    <a:pt x="4573" y="28692"/>
                  </a:lnTo>
                  <a:lnTo>
                    <a:pt x="4647" y="28619"/>
                  </a:lnTo>
                  <a:lnTo>
                    <a:pt x="5385" y="23529"/>
                  </a:lnTo>
                  <a:lnTo>
                    <a:pt x="5975" y="19399"/>
                  </a:lnTo>
                  <a:lnTo>
                    <a:pt x="6565" y="16006"/>
                  </a:lnTo>
                  <a:lnTo>
                    <a:pt x="6786" y="14604"/>
                  </a:lnTo>
                  <a:lnTo>
                    <a:pt x="6934" y="13129"/>
                  </a:lnTo>
                  <a:lnTo>
                    <a:pt x="7081" y="10105"/>
                  </a:lnTo>
                  <a:lnTo>
                    <a:pt x="7155" y="7524"/>
                  </a:lnTo>
                  <a:lnTo>
                    <a:pt x="7007" y="5827"/>
                  </a:lnTo>
                  <a:lnTo>
                    <a:pt x="6934" y="4278"/>
                  </a:lnTo>
                  <a:lnTo>
                    <a:pt x="6860" y="2434"/>
                  </a:lnTo>
                  <a:lnTo>
                    <a:pt x="6860" y="295"/>
                  </a:lnTo>
                  <a:lnTo>
                    <a:pt x="6860" y="148"/>
                  </a:lnTo>
                  <a:lnTo>
                    <a:pt x="6786" y="148"/>
                  </a:lnTo>
                  <a:lnTo>
                    <a:pt x="222"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6" name="Google Shape;2406;p180"/>
            <p:cNvSpPr/>
            <p:nvPr/>
          </p:nvSpPr>
          <p:spPr>
            <a:xfrm>
              <a:off x="3157200" y="1462525"/>
              <a:ext cx="186275" cy="147525"/>
            </a:xfrm>
            <a:custGeom>
              <a:avLst/>
              <a:gdLst/>
              <a:ahLst/>
              <a:cxnLst/>
              <a:rect l="l" t="t" r="r" b="b"/>
              <a:pathLst>
                <a:path w="7451" h="5901" extrusionOk="0">
                  <a:moveTo>
                    <a:pt x="4943" y="0"/>
                  </a:moveTo>
                  <a:lnTo>
                    <a:pt x="1" y="3762"/>
                  </a:lnTo>
                  <a:lnTo>
                    <a:pt x="1624" y="5901"/>
                  </a:lnTo>
                  <a:lnTo>
                    <a:pt x="7451" y="1844"/>
                  </a:lnTo>
                  <a:lnTo>
                    <a:pt x="4943"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7" name="Google Shape;2407;p180"/>
            <p:cNvSpPr/>
            <p:nvPr/>
          </p:nvSpPr>
          <p:spPr>
            <a:xfrm>
              <a:off x="3153525" y="1458825"/>
              <a:ext cx="193650" cy="154925"/>
            </a:xfrm>
            <a:custGeom>
              <a:avLst/>
              <a:gdLst/>
              <a:ahLst/>
              <a:cxnLst/>
              <a:rect l="l" t="t" r="r" b="b"/>
              <a:pathLst>
                <a:path w="7746" h="6197" extrusionOk="0">
                  <a:moveTo>
                    <a:pt x="5090" y="296"/>
                  </a:moveTo>
                  <a:lnTo>
                    <a:pt x="7376" y="1992"/>
                  </a:lnTo>
                  <a:lnTo>
                    <a:pt x="1844" y="5828"/>
                  </a:lnTo>
                  <a:lnTo>
                    <a:pt x="369" y="3984"/>
                  </a:lnTo>
                  <a:lnTo>
                    <a:pt x="5090" y="296"/>
                  </a:lnTo>
                  <a:close/>
                  <a:moveTo>
                    <a:pt x="4942" y="1"/>
                  </a:moveTo>
                  <a:lnTo>
                    <a:pt x="74" y="3836"/>
                  </a:lnTo>
                  <a:lnTo>
                    <a:pt x="0" y="3910"/>
                  </a:lnTo>
                  <a:lnTo>
                    <a:pt x="74" y="4057"/>
                  </a:lnTo>
                  <a:lnTo>
                    <a:pt x="1697" y="6123"/>
                  </a:lnTo>
                  <a:lnTo>
                    <a:pt x="1771" y="6196"/>
                  </a:lnTo>
                  <a:lnTo>
                    <a:pt x="1918" y="6123"/>
                  </a:lnTo>
                  <a:lnTo>
                    <a:pt x="7671" y="2140"/>
                  </a:lnTo>
                  <a:lnTo>
                    <a:pt x="7745" y="2066"/>
                  </a:lnTo>
                  <a:lnTo>
                    <a:pt x="7745" y="1992"/>
                  </a:lnTo>
                  <a:lnTo>
                    <a:pt x="7671" y="1845"/>
                  </a:lnTo>
                  <a:lnTo>
                    <a:pt x="5163"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8" name="Google Shape;2408;p180"/>
            <p:cNvSpPr/>
            <p:nvPr/>
          </p:nvSpPr>
          <p:spPr>
            <a:xfrm>
              <a:off x="3168275" y="1468050"/>
              <a:ext cx="164125" cy="129100"/>
            </a:xfrm>
            <a:custGeom>
              <a:avLst/>
              <a:gdLst/>
              <a:ahLst/>
              <a:cxnLst/>
              <a:rect l="l" t="t" r="r" b="b"/>
              <a:pathLst>
                <a:path w="6565" h="5164" extrusionOk="0">
                  <a:moveTo>
                    <a:pt x="4352" y="0"/>
                  </a:moveTo>
                  <a:lnTo>
                    <a:pt x="0" y="3320"/>
                  </a:lnTo>
                  <a:lnTo>
                    <a:pt x="1476" y="5164"/>
                  </a:lnTo>
                  <a:lnTo>
                    <a:pt x="6565" y="1623"/>
                  </a:lnTo>
                  <a:lnTo>
                    <a:pt x="4352"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9" name="Google Shape;2409;p180"/>
            <p:cNvSpPr/>
            <p:nvPr/>
          </p:nvSpPr>
          <p:spPr>
            <a:xfrm>
              <a:off x="3168275" y="1466200"/>
              <a:ext cx="165975" cy="132800"/>
            </a:xfrm>
            <a:custGeom>
              <a:avLst/>
              <a:gdLst/>
              <a:ahLst/>
              <a:cxnLst/>
              <a:rect l="l" t="t" r="r" b="b"/>
              <a:pathLst>
                <a:path w="6639" h="5312" extrusionOk="0">
                  <a:moveTo>
                    <a:pt x="4352" y="148"/>
                  </a:moveTo>
                  <a:lnTo>
                    <a:pt x="6417" y="1697"/>
                  </a:lnTo>
                  <a:lnTo>
                    <a:pt x="1476" y="5164"/>
                  </a:lnTo>
                  <a:lnTo>
                    <a:pt x="148" y="3467"/>
                  </a:lnTo>
                  <a:lnTo>
                    <a:pt x="4352" y="148"/>
                  </a:lnTo>
                  <a:close/>
                  <a:moveTo>
                    <a:pt x="4278" y="1"/>
                  </a:moveTo>
                  <a:lnTo>
                    <a:pt x="0" y="3394"/>
                  </a:lnTo>
                  <a:lnTo>
                    <a:pt x="0" y="3467"/>
                  </a:lnTo>
                  <a:lnTo>
                    <a:pt x="1402" y="5311"/>
                  </a:lnTo>
                  <a:lnTo>
                    <a:pt x="1549" y="5311"/>
                  </a:lnTo>
                  <a:lnTo>
                    <a:pt x="6639" y="1771"/>
                  </a:lnTo>
                  <a:lnTo>
                    <a:pt x="6639" y="1697"/>
                  </a:lnTo>
                  <a:lnTo>
                    <a:pt x="6639" y="1623"/>
                  </a:lnTo>
                  <a:lnTo>
                    <a:pt x="4352"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0" name="Google Shape;2410;p180"/>
            <p:cNvSpPr/>
            <p:nvPr/>
          </p:nvSpPr>
          <p:spPr>
            <a:xfrm>
              <a:off x="3138775" y="1492025"/>
              <a:ext cx="116200" cy="51650"/>
            </a:xfrm>
            <a:custGeom>
              <a:avLst/>
              <a:gdLst/>
              <a:ahLst/>
              <a:cxnLst/>
              <a:rect l="l" t="t" r="r" b="b"/>
              <a:pathLst>
                <a:path w="4648" h="2066" extrusionOk="0">
                  <a:moveTo>
                    <a:pt x="2729" y="0"/>
                  </a:moveTo>
                  <a:lnTo>
                    <a:pt x="2287" y="148"/>
                  </a:lnTo>
                  <a:lnTo>
                    <a:pt x="1844" y="443"/>
                  </a:lnTo>
                  <a:lnTo>
                    <a:pt x="1254" y="738"/>
                  </a:lnTo>
                  <a:lnTo>
                    <a:pt x="0" y="1402"/>
                  </a:lnTo>
                  <a:lnTo>
                    <a:pt x="148" y="2066"/>
                  </a:lnTo>
                  <a:lnTo>
                    <a:pt x="959" y="2066"/>
                  </a:lnTo>
                  <a:lnTo>
                    <a:pt x="1328" y="1992"/>
                  </a:lnTo>
                  <a:lnTo>
                    <a:pt x="1697" y="1844"/>
                  </a:lnTo>
                  <a:lnTo>
                    <a:pt x="2213" y="1623"/>
                  </a:lnTo>
                  <a:lnTo>
                    <a:pt x="3246" y="1623"/>
                  </a:lnTo>
                  <a:lnTo>
                    <a:pt x="3467" y="1697"/>
                  </a:lnTo>
                  <a:lnTo>
                    <a:pt x="3688" y="1623"/>
                  </a:lnTo>
                  <a:lnTo>
                    <a:pt x="3836" y="1549"/>
                  </a:lnTo>
                  <a:lnTo>
                    <a:pt x="3909" y="1402"/>
                  </a:lnTo>
                  <a:lnTo>
                    <a:pt x="3836" y="1328"/>
                  </a:lnTo>
                  <a:lnTo>
                    <a:pt x="3688" y="1254"/>
                  </a:lnTo>
                  <a:lnTo>
                    <a:pt x="3098" y="1180"/>
                  </a:lnTo>
                  <a:lnTo>
                    <a:pt x="2287" y="1180"/>
                  </a:lnTo>
                  <a:lnTo>
                    <a:pt x="3098" y="517"/>
                  </a:lnTo>
                  <a:lnTo>
                    <a:pt x="3688" y="590"/>
                  </a:lnTo>
                  <a:lnTo>
                    <a:pt x="4500" y="738"/>
                  </a:lnTo>
                  <a:lnTo>
                    <a:pt x="4573" y="738"/>
                  </a:lnTo>
                  <a:lnTo>
                    <a:pt x="4647" y="590"/>
                  </a:lnTo>
                  <a:lnTo>
                    <a:pt x="4647" y="517"/>
                  </a:lnTo>
                  <a:lnTo>
                    <a:pt x="4647" y="369"/>
                  </a:lnTo>
                  <a:lnTo>
                    <a:pt x="4573" y="295"/>
                  </a:lnTo>
                  <a:lnTo>
                    <a:pt x="4352" y="222"/>
                  </a:lnTo>
                  <a:lnTo>
                    <a:pt x="3762" y="74"/>
                  </a:lnTo>
                  <a:lnTo>
                    <a:pt x="3172"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1" name="Google Shape;2411;p180"/>
            <p:cNvSpPr/>
            <p:nvPr/>
          </p:nvSpPr>
          <p:spPr>
            <a:xfrm>
              <a:off x="3135075" y="1488325"/>
              <a:ext cx="125425" cy="59050"/>
            </a:xfrm>
            <a:custGeom>
              <a:avLst/>
              <a:gdLst/>
              <a:ahLst/>
              <a:cxnLst/>
              <a:rect l="l" t="t" r="r" b="b"/>
              <a:pathLst>
                <a:path w="5017" h="2362" extrusionOk="0">
                  <a:moveTo>
                    <a:pt x="2877" y="296"/>
                  </a:moveTo>
                  <a:lnTo>
                    <a:pt x="3762" y="370"/>
                  </a:lnTo>
                  <a:lnTo>
                    <a:pt x="4648" y="591"/>
                  </a:lnTo>
                  <a:lnTo>
                    <a:pt x="4648" y="738"/>
                  </a:lnTo>
                  <a:lnTo>
                    <a:pt x="3246" y="517"/>
                  </a:lnTo>
                  <a:lnTo>
                    <a:pt x="3099" y="517"/>
                  </a:lnTo>
                  <a:lnTo>
                    <a:pt x="2287" y="1181"/>
                  </a:lnTo>
                  <a:lnTo>
                    <a:pt x="2287" y="1255"/>
                  </a:lnTo>
                  <a:lnTo>
                    <a:pt x="2287" y="1328"/>
                  </a:lnTo>
                  <a:lnTo>
                    <a:pt x="2287" y="1402"/>
                  </a:lnTo>
                  <a:lnTo>
                    <a:pt x="2435" y="1476"/>
                  </a:lnTo>
                  <a:lnTo>
                    <a:pt x="3172" y="1476"/>
                  </a:lnTo>
                  <a:lnTo>
                    <a:pt x="3910" y="1550"/>
                  </a:lnTo>
                  <a:lnTo>
                    <a:pt x="3910" y="1623"/>
                  </a:lnTo>
                  <a:lnTo>
                    <a:pt x="3689" y="1697"/>
                  </a:lnTo>
                  <a:lnTo>
                    <a:pt x="3394" y="1697"/>
                  </a:lnTo>
                  <a:lnTo>
                    <a:pt x="2361" y="1623"/>
                  </a:lnTo>
                  <a:lnTo>
                    <a:pt x="1992" y="1771"/>
                  </a:lnTo>
                  <a:lnTo>
                    <a:pt x="1550" y="1992"/>
                  </a:lnTo>
                  <a:lnTo>
                    <a:pt x="1107" y="2066"/>
                  </a:lnTo>
                  <a:lnTo>
                    <a:pt x="443" y="2066"/>
                  </a:lnTo>
                  <a:lnTo>
                    <a:pt x="296" y="1623"/>
                  </a:lnTo>
                  <a:lnTo>
                    <a:pt x="1476" y="1033"/>
                  </a:lnTo>
                  <a:lnTo>
                    <a:pt x="2140" y="665"/>
                  </a:lnTo>
                  <a:lnTo>
                    <a:pt x="2877" y="296"/>
                  </a:lnTo>
                  <a:close/>
                  <a:moveTo>
                    <a:pt x="2804" y="1"/>
                  </a:moveTo>
                  <a:lnTo>
                    <a:pt x="2435" y="148"/>
                  </a:lnTo>
                  <a:lnTo>
                    <a:pt x="1992" y="370"/>
                  </a:lnTo>
                  <a:lnTo>
                    <a:pt x="1328" y="738"/>
                  </a:lnTo>
                  <a:lnTo>
                    <a:pt x="75" y="1402"/>
                  </a:lnTo>
                  <a:lnTo>
                    <a:pt x="1" y="1476"/>
                  </a:lnTo>
                  <a:lnTo>
                    <a:pt x="1" y="1550"/>
                  </a:lnTo>
                  <a:lnTo>
                    <a:pt x="148" y="2287"/>
                  </a:lnTo>
                  <a:lnTo>
                    <a:pt x="222" y="2361"/>
                  </a:lnTo>
                  <a:lnTo>
                    <a:pt x="1107" y="2361"/>
                  </a:lnTo>
                  <a:lnTo>
                    <a:pt x="1623" y="2287"/>
                  </a:lnTo>
                  <a:lnTo>
                    <a:pt x="2140" y="1992"/>
                  </a:lnTo>
                  <a:lnTo>
                    <a:pt x="2361" y="1919"/>
                  </a:lnTo>
                  <a:lnTo>
                    <a:pt x="3394" y="1992"/>
                  </a:lnTo>
                  <a:lnTo>
                    <a:pt x="3762" y="1992"/>
                  </a:lnTo>
                  <a:lnTo>
                    <a:pt x="4131" y="1845"/>
                  </a:lnTo>
                  <a:lnTo>
                    <a:pt x="4205" y="1697"/>
                  </a:lnTo>
                  <a:lnTo>
                    <a:pt x="4205" y="1550"/>
                  </a:lnTo>
                  <a:lnTo>
                    <a:pt x="4205" y="1402"/>
                  </a:lnTo>
                  <a:lnTo>
                    <a:pt x="3984" y="1255"/>
                  </a:lnTo>
                  <a:lnTo>
                    <a:pt x="3615" y="1181"/>
                  </a:lnTo>
                  <a:lnTo>
                    <a:pt x="2804" y="1181"/>
                  </a:lnTo>
                  <a:lnTo>
                    <a:pt x="3246" y="812"/>
                  </a:lnTo>
                  <a:lnTo>
                    <a:pt x="3984" y="960"/>
                  </a:lnTo>
                  <a:lnTo>
                    <a:pt x="4648" y="1033"/>
                  </a:lnTo>
                  <a:lnTo>
                    <a:pt x="4795" y="1033"/>
                  </a:lnTo>
                  <a:lnTo>
                    <a:pt x="4943" y="886"/>
                  </a:lnTo>
                  <a:lnTo>
                    <a:pt x="5016" y="665"/>
                  </a:lnTo>
                  <a:lnTo>
                    <a:pt x="4943" y="443"/>
                  </a:lnTo>
                  <a:lnTo>
                    <a:pt x="4795" y="296"/>
                  </a:lnTo>
                  <a:lnTo>
                    <a:pt x="4574" y="222"/>
                  </a:lnTo>
                  <a:lnTo>
                    <a:pt x="3910" y="75"/>
                  </a:lnTo>
                  <a:lnTo>
                    <a:pt x="3246" y="75"/>
                  </a:lnTo>
                  <a:lnTo>
                    <a:pt x="2804"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2" name="Google Shape;2412;p180"/>
            <p:cNvSpPr/>
            <p:nvPr/>
          </p:nvSpPr>
          <p:spPr>
            <a:xfrm>
              <a:off x="3070550" y="1527050"/>
              <a:ext cx="71925" cy="38750"/>
            </a:xfrm>
            <a:custGeom>
              <a:avLst/>
              <a:gdLst/>
              <a:ahLst/>
              <a:cxnLst/>
              <a:rect l="l" t="t" r="r" b="b"/>
              <a:pathLst>
                <a:path w="2877" h="1550" extrusionOk="0">
                  <a:moveTo>
                    <a:pt x="148" y="1"/>
                  </a:moveTo>
                  <a:lnTo>
                    <a:pt x="0" y="1550"/>
                  </a:lnTo>
                  <a:lnTo>
                    <a:pt x="2877" y="665"/>
                  </a:lnTo>
                  <a:lnTo>
                    <a:pt x="2729"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3" name="Google Shape;2413;p180"/>
            <p:cNvSpPr/>
            <p:nvPr/>
          </p:nvSpPr>
          <p:spPr>
            <a:xfrm>
              <a:off x="3066850" y="1523375"/>
              <a:ext cx="79325" cy="46125"/>
            </a:xfrm>
            <a:custGeom>
              <a:avLst/>
              <a:gdLst/>
              <a:ahLst/>
              <a:cxnLst/>
              <a:rect l="l" t="t" r="r" b="b"/>
              <a:pathLst>
                <a:path w="3173" h="1845" extrusionOk="0">
                  <a:moveTo>
                    <a:pt x="2730" y="295"/>
                  </a:moveTo>
                  <a:lnTo>
                    <a:pt x="2877" y="738"/>
                  </a:lnTo>
                  <a:lnTo>
                    <a:pt x="296" y="1475"/>
                  </a:lnTo>
                  <a:lnTo>
                    <a:pt x="296" y="1475"/>
                  </a:lnTo>
                  <a:lnTo>
                    <a:pt x="443" y="295"/>
                  </a:lnTo>
                  <a:close/>
                  <a:moveTo>
                    <a:pt x="222" y="0"/>
                  </a:moveTo>
                  <a:lnTo>
                    <a:pt x="148" y="148"/>
                  </a:lnTo>
                  <a:lnTo>
                    <a:pt x="1" y="1697"/>
                  </a:lnTo>
                  <a:lnTo>
                    <a:pt x="74" y="1844"/>
                  </a:lnTo>
                  <a:lnTo>
                    <a:pt x="222" y="1844"/>
                  </a:lnTo>
                  <a:lnTo>
                    <a:pt x="3099" y="959"/>
                  </a:lnTo>
                  <a:lnTo>
                    <a:pt x="3172" y="885"/>
                  </a:lnTo>
                  <a:lnTo>
                    <a:pt x="3172" y="738"/>
                  </a:lnTo>
                  <a:lnTo>
                    <a:pt x="3025" y="74"/>
                  </a:lnTo>
                  <a:lnTo>
                    <a:pt x="2951"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4" name="Google Shape;2414;p180"/>
            <p:cNvSpPr/>
            <p:nvPr/>
          </p:nvSpPr>
          <p:spPr>
            <a:xfrm>
              <a:off x="2941475" y="1303925"/>
              <a:ext cx="195475" cy="365150"/>
            </a:xfrm>
            <a:custGeom>
              <a:avLst/>
              <a:gdLst/>
              <a:ahLst/>
              <a:cxnLst/>
              <a:rect l="l" t="t" r="r" b="b"/>
              <a:pathLst>
                <a:path w="7819" h="14606" extrusionOk="0">
                  <a:moveTo>
                    <a:pt x="3098" y="1"/>
                  </a:moveTo>
                  <a:lnTo>
                    <a:pt x="2729" y="222"/>
                  </a:lnTo>
                  <a:lnTo>
                    <a:pt x="1992" y="886"/>
                  </a:lnTo>
                  <a:lnTo>
                    <a:pt x="1549" y="1255"/>
                  </a:lnTo>
                  <a:lnTo>
                    <a:pt x="1254" y="1624"/>
                  </a:lnTo>
                  <a:lnTo>
                    <a:pt x="959" y="2066"/>
                  </a:lnTo>
                  <a:lnTo>
                    <a:pt x="811" y="2435"/>
                  </a:lnTo>
                  <a:lnTo>
                    <a:pt x="369" y="7893"/>
                  </a:lnTo>
                  <a:lnTo>
                    <a:pt x="0" y="13056"/>
                  </a:lnTo>
                  <a:lnTo>
                    <a:pt x="0" y="13278"/>
                  </a:lnTo>
                  <a:lnTo>
                    <a:pt x="74" y="13499"/>
                  </a:lnTo>
                  <a:lnTo>
                    <a:pt x="443" y="13941"/>
                  </a:lnTo>
                  <a:lnTo>
                    <a:pt x="811" y="14384"/>
                  </a:lnTo>
                  <a:lnTo>
                    <a:pt x="1106" y="14531"/>
                  </a:lnTo>
                  <a:lnTo>
                    <a:pt x="1328" y="14605"/>
                  </a:lnTo>
                  <a:lnTo>
                    <a:pt x="4352" y="14605"/>
                  </a:lnTo>
                  <a:lnTo>
                    <a:pt x="7081" y="14458"/>
                  </a:lnTo>
                  <a:lnTo>
                    <a:pt x="7228" y="14310"/>
                  </a:lnTo>
                  <a:lnTo>
                    <a:pt x="7523" y="14163"/>
                  </a:lnTo>
                  <a:lnTo>
                    <a:pt x="7745" y="13868"/>
                  </a:lnTo>
                  <a:lnTo>
                    <a:pt x="7819" y="13720"/>
                  </a:lnTo>
                  <a:lnTo>
                    <a:pt x="7819" y="13573"/>
                  </a:lnTo>
                  <a:lnTo>
                    <a:pt x="7523" y="10696"/>
                  </a:lnTo>
                  <a:lnTo>
                    <a:pt x="7228" y="6639"/>
                  </a:lnTo>
                  <a:lnTo>
                    <a:pt x="7155" y="5902"/>
                  </a:lnTo>
                  <a:lnTo>
                    <a:pt x="7007" y="5090"/>
                  </a:lnTo>
                  <a:lnTo>
                    <a:pt x="6565" y="3615"/>
                  </a:lnTo>
                  <a:lnTo>
                    <a:pt x="6122" y="2435"/>
                  </a:lnTo>
                  <a:lnTo>
                    <a:pt x="5901" y="2066"/>
                  </a:lnTo>
                  <a:lnTo>
                    <a:pt x="3098" y="1"/>
                  </a:lnTo>
                  <a:close/>
                </a:path>
              </a:pathLst>
            </a:custGeom>
            <a:solidFill>
              <a:srgbClr val="EFBC0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5" name="Google Shape;2415;p180"/>
            <p:cNvSpPr/>
            <p:nvPr/>
          </p:nvSpPr>
          <p:spPr>
            <a:xfrm>
              <a:off x="2937775" y="1300250"/>
              <a:ext cx="202875" cy="372500"/>
            </a:xfrm>
            <a:custGeom>
              <a:avLst/>
              <a:gdLst/>
              <a:ahLst/>
              <a:cxnLst/>
              <a:rect l="l" t="t" r="r" b="b"/>
              <a:pathLst>
                <a:path w="8115" h="14900" extrusionOk="0">
                  <a:moveTo>
                    <a:pt x="3246" y="295"/>
                  </a:moveTo>
                  <a:lnTo>
                    <a:pt x="5901" y="2287"/>
                  </a:lnTo>
                  <a:lnTo>
                    <a:pt x="6196" y="2877"/>
                  </a:lnTo>
                  <a:lnTo>
                    <a:pt x="6565" y="3983"/>
                  </a:lnTo>
                  <a:lnTo>
                    <a:pt x="7008" y="5385"/>
                  </a:lnTo>
                  <a:lnTo>
                    <a:pt x="7155" y="6122"/>
                  </a:lnTo>
                  <a:lnTo>
                    <a:pt x="7229" y="6786"/>
                  </a:lnTo>
                  <a:lnTo>
                    <a:pt x="7524" y="10917"/>
                  </a:lnTo>
                  <a:lnTo>
                    <a:pt x="7745" y="13793"/>
                  </a:lnTo>
                  <a:lnTo>
                    <a:pt x="7745" y="14015"/>
                  </a:lnTo>
                  <a:lnTo>
                    <a:pt x="7524" y="14162"/>
                  </a:lnTo>
                  <a:lnTo>
                    <a:pt x="7303" y="14383"/>
                  </a:lnTo>
                  <a:lnTo>
                    <a:pt x="7155" y="14457"/>
                  </a:lnTo>
                  <a:lnTo>
                    <a:pt x="4426" y="14605"/>
                  </a:lnTo>
                  <a:lnTo>
                    <a:pt x="1476" y="14605"/>
                  </a:lnTo>
                  <a:lnTo>
                    <a:pt x="1254" y="14531"/>
                  </a:lnTo>
                  <a:lnTo>
                    <a:pt x="1033" y="14383"/>
                  </a:lnTo>
                  <a:lnTo>
                    <a:pt x="664" y="14015"/>
                  </a:lnTo>
                  <a:lnTo>
                    <a:pt x="369" y="13572"/>
                  </a:lnTo>
                  <a:lnTo>
                    <a:pt x="222" y="13203"/>
                  </a:lnTo>
                  <a:lnTo>
                    <a:pt x="812" y="5975"/>
                  </a:lnTo>
                  <a:lnTo>
                    <a:pt x="1107" y="2582"/>
                  </a:lnTo>
                  <a:lnTo>
                    <a:pt x="1181" y="2287"/>
                  </a:lnTo>
                  <a:lnTo>
                    <a:pt x="1402" y="1992"/>
                  </a:lnTo>
                  <a:lnTo>
                    <a:pt x="1992" y="1402"/>
                  </a:lnTo>
                  <a:lnTo>
                    <a:pt x="2656" y="738"/>
                  </a:lnTo>
                  <a:lnTo>
                    <a:pt x="3246" y="295"/>
                  </a:lnTo>
                  <a:close/>
                  <a:moveTo>
                    <a:pt x="3172" y="0"/>
                  </a:moveTo>
                  <a:lnTo>
                    <a:pt x="2730" y="369"/>
                  </a:lnTo>
                  <a:lnTo>
                    <a:pt x="1918" y="959"/>
                  </a:lnTo>
                  <a:lnTo>
                    <a:pt x="1549" y="1402"/>
                  </a:lnTo>
                  <a:lnTo>
                    <a:pt x="1181" y="1771"/>
                  </a:lnTo>
                  <a:lnTo>
                    <a:pt x="959" y="2213"/>
                  </a:lnTo>
                  <a:lnTo>
                    <a:pt x="886" y="2582"/>
                  </a:lnTo>
                  <a:lnTo>
                    <a:pt x="591" y="5975"/>
                  </a:lnTo>
                  <a:lnTo>
                    <a:pt x="1" y="13203"/>
                  </a:lnTo>
                  <a:lnTo>
                    <a:pt x="1" y="13425"/>
                  </a:lnTo>
                  <a:lnTo>
                    <a:pt x="74" y="13646"/>
                  </a:lnTo>
                  <a:lnTo>
                    <a:pt x="443" y="14162"/>
                  </a:lnTo>
                  <a:lnTo>
                    <a:pt x="886" y="14605"/>
                  </a:lnTo>
                  <a:lnTo>
                    <a:pt x="1181" y="14752"/>
                  </a:lnTo>
                  <a:lnTo>
                    <a:pt x="1402" y="14900"/>
                  </a:lnTo>
                  <a:lnTo>
                    <a:pt x="2582" y="14900"/>
                  </a:lnTo>
                  <a:lnTo>
                    <a:pt x="5459" y="14826"/>
                  </a:lnTo>
                  <a:lnTo>
                    <a:pt x="7229" y="14752"/>
                  </a:lnTo>
                  <a:lnTo>
                    <a:pt x="7450" y="14605"/>
                  </a:lnTo>
                  <a:lnTo>
                    <a:pt x="7745" y="14383"/>
                  </a:lnTo>
                  <a:lnTo>
                    <a:pt x="8040" y="14088"/>
                  </a:lnTo>
                  <a:lnTo>
                    <a:pt x="8114" y="13867"/>
                  </a:lnTo>
                  <a:lnTo>
                    <a:pt x="8114" y="13720"/>
                  </a:lnTo>
                  <a:lnTo>
                    <a:pt x="7819" y="10917"/>
                  </a:lnTo>
                  <a:lnTo>
                    <a:pt x="7598" y="6786"/>
                  </a:lnTo>
                  <a:lnTo>
                    <a:pt x="7450" y="5975"/>
                  </a:lnTo>
                  <a:lnTo>
                    <a:pt x="7303" y="5237"/>
                  </a:lnTo>
                  <a:lnTo>
                    <a:pt x="6860" y="3762"/>
                  </a:lnTo>
                  <a:lnTo>
                    <a:pt x="6418" y="2582"/>
                  </a:lnTo>
                  <a:lnTo>
                    <a:pt x="6196" y="2139"/>
                  </a:lnTo>
                  <a:lnTo>
                    <a:pt x="6196" y="2066"/>
                  </a:lnTo>
                  <a:lnTo>
                    <a:pt x="3320"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6" name="Google Shape;2416;p180"/>
            <p:cNvSpPr/>
            <p:nvPr/>
          </p:nvSpPr>
          <p:spPr>
            <a:xfrm>
              <a:off x="3011525" y="1178550"/>
              <a:ext cx="92225" cy="173350"/>
            </a:xfrm>
            <a:custGeom>
              <a:avLst/>
              <a:gdLst/>
              <a:ahLst/>
              <a:cxnLst/>
              <a:rect l="l" t="t" r="r" b="b"/>
              <a:pathLst>
                <a:path w="3689" h="6934" extrusionOk="0">
                  <a:moveTo>
                    <a:pt x="3689" y="0"/>
                  </a:moveTo>
                  <a:lnTo>
                    <a:pt x="1" y="590"/>
                  </a:lnTo>
                  <a:lnTo>
                    <a:pt x="738" y="2951"/>
                  </a:lnTo>
                  <a:lnTo>
                    <a:pt x="296" y="5016"/>
                  </a:lnTo>
                  <a:lnTo>
                    <a:pt x="2582" y="6934"/>
                  </a:lnTo>
                  <a:lnTo>
                    <a:pt x="3689" y="4500"/>
                  </a:lnTo>
                  <a:lnTo>
                    <a:pt x="3689"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7" name="Google Shape;2417;p180"/>
            <p:cNvSpPr/>
            <p:nvPr/>
          </p:nvSpPr>
          <p:spPr>
            <a:xfrm>
              <a:off x="3007850" y="1174850"/>
              <a:ext cx="99600" cy="180750"/>
            </a:xfrm>
            <a:custGeom>
              <a:avLst/>
              <a:gdLst/>
              <a:ahLst/>
              <a:cxnLst/>
              <a:rect l="l" t="t" r="r" b="b"/>
              <a:pathLst>
                <a:path w="3984" h="7230" extrusionOk="0">
                  <a:moveTo>
                    <a:pt x="3688" y="296"/>
                  </a:moveTo>
                  <a:lnTo>
                    <a:pt x="3688" y="4648"/>
                  </a:lnTo>
                  <a:lnTo>
                    <a:pt x="2729" y="6860"/>
                  </a:lnTo>
                  <a:lnTo>
                    <a:pt x="590" y="5090"/>
                  </a:lnTo>
                  <a:lnTo>
                    <a:pt x="1033" y="3099"/>
                  </a:lnTo>
                  <a:lnTo>
                    <a:pt x="1033" y="3025"/>
                  </a:lnTo>
                  <a:lnTo>
                    <a:pt x="295" y="886"/>
                  </a:lnTo>
                  <a:lnTo>
                    <a:pt x="3688" y="296"/>
                  </a:lnTo>
                  <a:close/>
                  <a:moveTo>
                    <a:pt x="3762" y="1"/>
                  </a:moveTo>
                  <a:lnTo>
                    <a:pt x="148" y="591"/>
                  </a:lnTo>
                  <a:lnTo>
                    <a:pt x="0" y="665"/>
                  </a:lnTo>
                  <a:lnTo>
                    <a:pt x="0" y="812"/>
                  </a:lnTo>
                  <a:lnTo>
                    <a:pt x="738" y="3099"/>
                  </a:lnTo>
                  <a:lnTo>
                    <a:pt x="295" y="5090"/>
                  </a:lnTo>
                  <a:lnTo>
                    <a:pt x="369" y="5238"/>
                  </a:lnTo>
                  <a:lnTo>
                    <a:pt x="2656" y="7229"/>
                  </a:lnTo>
                  <a:lnTo>
                    <a:pt x="2803" y="7229"/>
                  </a:lnTo>
                  <a:lnTo>
                    <a:pt x="2877" y="7155"/>
                  </a:lnTo>
                  <a:lnTo>
                    <a:pt x="3983" y="4721"/>
                  </a:lnTo>
                  <a:lnTo>
                    <a:pt x="3983" y="4648"/>
                  </a:lnTo>
                  <a:lnTo>
                    <a:pt x="3983" y="148"/>
                  </a:lnTo>
                  <a:lnTo>
                    <a:pt x="3910" y="74"/>
                  </a:lnTo>
                  <a:lnTo>
                    <a:pt x="3910"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8" name="Google Shape;2418;p180"/>
            <p:cNvSpPr/>
            <p:nvPr/>
          </p:nvSpPr>
          <p:spPr>
            <a:xfrm>
              <a:off x="3009700" y="1224650"/>
              <a:ext cx="40575" cy="35050"/>
            </a:xfrm>
            <a:custGeom>
              <a:avLst/>
              <a:gdLst/>
              <a:ahLst/>
              <a:cxnLst/>
              <a:rect l="l" t="t" r="r" b="b"/>
              <a:pathLst>
                <a:path w="1623" h="1402" extrusionOk="0">
                  <a:moveTo>
                    <a:pt x="1402" y="0"/>
                  </a:moveTo>
                  <a:lnTo>
                    <a:pt x="0" y="664"/>
                  </a:lnTo>
                  <a:lnTo>
                    <a:pt x="295" y="1402"/>
                  </a:lnTo>
                  <a:lnTo>
                    <a:pt x="1623" y="738"/>
                  </a:lnTo>
                  <a:lnTo>
                    <a:pt x="1402"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9" name="Google Shape;2419;p180"/>
            <p:cNvSpPr/>
            <p:nvPr/>
          </p:nvSpPr>
          <p:spPr>
            <a:xfrm>
              <a:off x="3006000" y="1220950"/>
              <a:ext cx="47975" cy="42450"/>
            </a:xfrm>
            <a:custGeom>
              <a:avLst/>
              <a:gdLst/>
              <a:ahLst/>
              <a:cxnLst/>
              <a:rect l="l" t="t" r="r" b="b"/>
              <a:pathLst>
                <a:path w="1919" h="1698" extrusionOk="0">
                  <a:moveTo>
                    <a:pt x="1476" y="296"/>
                  </a:moveTo>
                  <a:lnTo>
                    <a:pt x="1623" y="812"/>
                  </a:lnTo>
                  <a:lnTo>
                    <a:pt x="517" y="1328"/>
                  </a:lnTo>
                  <a:lnTo>
                    <a:pt x="369" y="886"/>
                  </a:lnTo>
                  <a:lnTo>
                    <a:pt x="1476" y="296"/>
                  </a:lnTo>
                  <a:close/>
                  <a:moveTo>
                    <a:pt x="1476" y="1"/>
                  </a:moveTo>
                  <a:lnTo>
                    <a:pt x="74" y="665"/>
                  </a:lnTo>
                  <a:lnTo>
                    <a:pt x="1" y="738"/>
                  </a:lnTo>
                  <a:lnTo>
                    <a:pt x="1" y="886"/>
                  </a:lnTo>
                  <a:lnTo>
                    <a:pt x="296" y="1623"/>
                  </a:lnTo>
                  <a:lnTo>
                    <a:pt x="443" y="1697"/>
                  </a:lnTo>
                  <a:lnTo>
                    <a:pt x="517" y="1697"/>
                  </a:lnTo>
                  <a:lnTo>
                    <a:pt x="1845" y="1033"/>
                  </a:lnTo>
                  <a:lnTo>
                    <a:pt x="1918" y="960"/>
                  </a:lnTo>
                  <a:lnTo>
                    <a:pt x="1918" y="812"/>
                  </a:lnTo>
                  <a:lnTo>
                    <a:pt x="1697" y="74"/>
                  </a:lnTo>
                  <a:lnTo>
                    <a:pt x="1623"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0" name="Google Shape;2420;p180"/>
            <p:cNvSpPr/>
            <p:nvPr/>
          </p:nvSpPr>
          <p:spPr>
            <a:xfrm>
              <a:off x="3053950" y="1182225"/>
              <a:ext cx="123575" cy="118050"/>
            </a:xfrm>
            <a:custGeom>
              <a:avLst/>
              <a:gdLst/>
              <a:ahLst/>
              <a:cxnLst/>
              <a:rect l="l" t="t" r="r" b="b"/>
              <a:pathLst>
                <a:path w="4943" h="4722" extrusionOk="0">
                  <a:moveTo>
                    <a:pt x="4131" y="1"/>
                  </a:moveTo>
                  <a:lnTo>
                    <a:pt x="0" y="370"/>
                  </a:lnTo>
                  <a:lnTo>
                    <a:pt x="148" y="2730"/>
                  </a:lnTo>
                  <a:lnTo>
                    <a:pt x="590" y="3467"/>
                  </a:lnTo>
                  <a:lnTo>
                    <a:pt x="1033" y="3984"/>
                  </a:lnTo>
                  <a:lnTo>
                    <a:pt x="1254" y="4279"/>
                  </a:lnTo>
                  <a:lnTo>
                    <a:pt x="1549" y="4426"/>
                  </a:lnTo>
                  <a:lnTo>
                    <a:pt x="2066" y="4574"/>
                  </a:lnTo>
                  <a:lnTo>
                    <a:pt x="2508" y="4721"/>
                  </a:lnTo>
                  <a:lnTo>
                    <a:pt x="3615" y="4721"/>
                  </a:lnTo>
                  <a:lnTo>
                    <a:pt x="3688" y="4648"/>
                  </a:lnTo>
                  <a:lnTo>
                    <a:pt x="3836" y="4353"/>
                  </a:lnTo>
                  <a:lnTo>
                    <a:pt x="4057" y="3689"/>
                  </a:lnTo>
                  <a:lnTo>
                    <a:pt x="4352" y="2656"/>
                  </a:lnTo>
                  <a:lnTo>
                    <a:pt x="4868" y="2066"/>
                  </a:lnTo>
                  <a:lnTo>
                    <a:pt x="4942" y="1992"/>
                  </a:lnTo>
                  <a:lnTo>
                    <a:pt x="4868" y="1918"/>
                  </a:lnTo>
                  <a:lnTo>
                    <a:pt x="4721" y="1623"/>
                  </a:lnTo>
                  <a:lnTo>
                    <a:pt x="4426" y="1402"/>
                  </a:lnTo>
                  <a:lnTo>
                    <a:pt x="413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1" name="Google Shape;2421;p180"/>
            <p:cNvSpPr/>
            <p:nvPr/>
          </p:nvSpPr>
          <p:spPr>
            <a:xfrm>
              <a:off x="3050250" y="1178550"/>
              <a:ext cx="130950" cy="125400"/>
            </a:xfrm>
            <a:custGeom>
              <a:avLst/>
              <a:gdLst/>
              <a:ahLst/>
              <a:cxnLst/>
              <a:rect l="l" t="t" r="r" b="b"/>
              <a:pathLst>
                <a:path w="5238" h="5016" extrusionOk="0">
                  <a:moveTo>
                    <a:pt x="4131" y="369"/>
                  </a:moveTo>
                  <a:lnTo>
                    <a:pt x="4426" y="1549"/>
                  </a:lnTo>
                  <a:lnTo>
                    <a:pt x="4500" y="1623"/>
                  </a:lnTo>
                  <a:lnTo>
                    <a:pt x="4721" y="1918"/>
                  </a:lnTo>
                  <a:lnTo>
                    <a:pt x="4869" y="2065"/>
                  </a:lnTo>
                  <a:lnTo>
                    <a:pt x="4943" y="2139"/>
                  </a:lnTo>
                  <a:lnTo>
                    <a:pt x="4426" y="2656"/>
                  </a:lnTo>
                  <a:lnTo>
                    <a:pt x="4353" y="2803"/>
                  </a:lnTo>
                  <a:lnTo>
                    <a:pt x="4058" y="4057"/>
                  </a:lnTo>
                  <a:lnTo>
                    <a:pt x="3836" y="4500"/>
                  </a:lnTo>
                  <a:lnTo>
                    <a:pt x="3763" y="4721"/>
                  </a:lnTo>
                  <a:lnTo>
                    <a:pt x="3246" y="4795"/>
                  </a:lnTo>
                  <a:lnTo>
                    <a:pt x="2730" y="4721"/>
                  </a:lnTo>
                  <a:lnTo>
                    <a:pt x="2214" y="4647"/>
                  </a:lnTo>
                  <a:lnTo>
                    <a:pt x="1771" y="4426"/>
                  </a:lnTo>
                  <a:lnTo>
                    <a:pt x="1550" y="4278"/>
                  </a:lnTo>
                  <a:lnTo>
                    <a:pt x="1328" y="4057"/>
                  </a:lnTo>
                  <a:lnTo>
                    <a:pt x="886" y="3614"/>
                  </a:lnTo>
                  <a:lnTo>
                    <a:pt x="443" y="2803"/>
                  </a:lnTo>
                  <a:lnTo>
                    <a:pt x="296" y="664"/>
                  </a:lnTo>
                  <a:lnTo>
                    <a:pt x="4131" y="369"/>
                  </a:lnTo>
                  <a:close/>
                  <a:moveTo>
                    <a:pt x="4205" y="0"/>
                  </a:moveTo>
                  <a:lnTo>
                    <a:pt x="148" y="295"/>
                  </a:lnTo>
                  <a:lnTo>
                    <a:pt x="1" y="369"/>
                  </a:lnTo>
                  <a:lnTo>
                    <a:pt x="1" y="517"/>
                  </a:lnTo>
                  <a:lnTo>
                    <a:pt x="148" y="2877"/>
                  </a:lnTo>
                  <a:lnTo>
                    <a:pt x="148" y="2951"/>
                  </a:lnTo>
                  <a:lnTo>
                    <a:pt x="665" y="3688"/>
                  </a:lnTo>
                  <a:lnTo>
                    <a:pt x="1107" y="4278"/>
                  </a:lnTo>
                  <a:lnTo>
                    <a:pt x="1328" y="4500"/>
                  </a:lnTo>
                  <a:lnTo>
                    <a:pt x="1624" y="4721"/>
                  </a:lnTo>
                  <a:lnTo>
                    <a:pt x="1992" y="4868"/>
                  </a:lnTo>
                  <a:lnTo>
                    <a:pt x="2435" y="4942"/>
                  </a:lnTo>
                  <a:lnTo>
                    <a:pt x="2877" y="5016"/>
                  </a:lnTo>
                  <a:lnTo>
                    <a:pt x="3763" y="5016"/>
                  </a:lnTo>
                  <a:lnTo>
                    <a:pt x="3910" y="4942"/>
                  </a:lnTo>
                  <a:lnTo>
                    <a:pt x="3984" y="4795"/>
                  </a:lnTo>
                  <a:lnTo>
                    <a:pt x="4205" y="4278"/>
                  </a:lnTo>
                  <a:lnTo>
                    <a:pt x="4426" y="3614"/>
                  </a:lnTo>
                  <a:lnTo>
                    <a:pt x="4648" y="2877"/>
                  </a:lnTo>
                  <a:lnTo>
                    <a:pt x="5164" y="2361"/>
                  </a:lnTo>
                  <a:lnTo>
                    <a:pt x="5164" y="2213"/>
                  </a:lnTo>
                  <a:lnTo>
                    <a:pt x="5238" y="2139"/>
                  </a:lnTo>
                  <a:lnTo>
                    <a:pt x="5090" y="1918"/>
                  </a:lnTo>
                  <a:lnTo>
                    <a:pt x="4943" y="1697"/>
                  </a:lnTo>
                  <a:lnTo>
                    <a:pt x="4648" y="1475"/>
                  </a:lnTo>
                  <a:lnTo>
                    <a:pt x="4353" y="148"/>
                  </a:lnTo>
                  <a:lnTo>
                    <a:pt x="4353" y="74"/>
                  </a:lnTo>
                  <a:lnTo>
                    <a:pt x="4205"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2" name="Google Shape;2422;p180"/>
            <p:cNvSpPr/>
            <p:nvPr/>
          </p:nvSpPr>
          <p:spPr>
            <a:xfrm>
              <a:off x="3096350" y="1180375"/>
              <a:ext cx="79325" cy="44300"/>
            </a:xfrm>
            <a:custGeom>
              <a:avLst/>
              <a:gdLst/>
              <a:ahLst/>
              <a:cxnLst/>
              <a:rect l="l" t="t" r="r" b="b"/>
              <a:pathLst>
                <a:path w="3173" h="1772" extrusionOk="0">
                  <a:moveTo>
                    <a:pt x="2656" y="1"/>
                  </a:moveTo>
                  <a:lnTo>
                    <a:pt x="2287" y="75"/>
                  </a:lnTo>
                  <a:lnTo>
                    <a:pt x="1328" y="296"/>
                  </a:lnTo>
                  <a:lnTo>
                    <a:pt x="1" y="665"/>
                  </a:lnTo>
                  <a:lnTo>
                    <a:pt x="222" y="1697"/>
                  </a:lnTo>
                  <a:lnTo>
                    <a:pt x="1328" y="1771"/>
                  </a:lnTo>
                  <a:lnTo>
                    <a:pt x="2214" y="1771"/>
                  </a:lnTo>
                  <a:lnTo>
                    <a:pt x="2582" y="1697"/>
                  </a:lnTo>
                  <a:lnTo>
                    <a:pt x="2877" y="1550"/>
                  </a:lnTo>
                  <a:lnTo>
                    <a:pt x="3025" y="1402"/>
                  </a:lnTo>
                  <a:lnTo>
                    <a:pt x="3172" y="1181"/>
                  </a:lnTo>
                  <a:lnTo>
                    <a:pt x="3172" y="960"/>
                  </a:lnTo>
                  <a:lnTo>
                    <a:pt x="3172" y="665"/>
                  </a:lnTo>
                  <a:lnTo>
                    <a:pt x="3099" y="296"/>
                  </a:lnTo>
                  <a:lnTo>
                    <a:pt x="2877"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3" name="Google Shape;2423;p180"/>
            <p:cNvSpPr/>
            <p:nvPr/>
          </p:nvSpPr>
          <p:spPr>
            <a:xfrm>
              <a:off x="3094525" y="1176700"/>
              <a:ext cx="84825" cy="51650"/>
            </a:xfrm>
            <a:custGeom>
              <a:avLst/>
              <a:gdLst/>
              <a:ahLst/>
              <a:cxnLst/>
              <a:rect l="l" t="t" r="r" b="b"/>
              <a:pathLst>
                <a:path w="3393" h="2066" extrusionOk="0">
                  <a:moveTo>
                    <a:pt x="2877" y="295"/>
                  </a:moveTo>
                  <a:lnTo>
                    <a:pt x="3098" y="591"/>
                  </a:lnTo>
                  <a:lnTo>
                    <a:pt x="3172" y="959"/>
                  </a:lnTo>
                  <a:lnTo>
                    <a:pt x="3172" y="1181"/>
                  </a:lnTo>
                  <a:lnTo>
                    <a:pt x="3098" y="1328"/>
                  </a:lnTo>
                  <a:lnTo>
                    <a:pt x="3024" y="1476"/>
                  </a:lnTo>
                  <a:lnTo>
                    <a:pt x="2877" y="1549"/>
                  </a:lnTo>
                  <a:lnTo>
                    <a:pt x="2655" y="1697"/>
                  </a:lnTo>
                  <a:lnTo>
                    <a:pt x="2360" y="1697"/>
                  </a:lnTo>
                  <a:lnTo>
                    <a:pt x="1697" y="1771"/>
                  </a:lnTo>
                  <a:lnTo>
                    <a:pt x="443" y="1697"/>
                  </a:lnTo>
                  <a:lnTo>
                    <a:pt x="295" y="959"/>
                  </a:lnTo>
                  <a:lnTo>
                    <a:pt x="1918" y="443"/>
                  </a:lnTo>
                  <a:lnTo>
                    <a:pt x="2582" y="295"/>
                  </a:lnTo>
                  <a:close/>
                  <a:moveTo>
                    <a:pt x="2582" y="0"/>
                  </a:moveTo>
                  <a:lnTo>
                    <a:pt x="1844" y="148"/>
                  </a:lnTo>
                  <a:lnTo>
                    <a:pt x="74" y="664"/>
                  </a:lnTo>
                  <a:lnTo>
                    <a:pt x="0" y="738"/>
                  </a:lnTo>
                  <a:lnTo>
                    <a:pt x="0" y="886"/>
                  </a:lnTo>
                  <a:lnTo>
                    <a:pt x="148" y="1918"/>
                  </a:lnTo>
                  <a:lnTo>
                    <a:pt x="221" y="1992"/>
                  </a:lnTo>
                  <a:lnTo>
                    <a:pt x="295" y="1992"/>
                  </a:lnTo>
                  <a:lnTo>
                    <a:pt x="1549" y="2066"/>
                  </a:lnTo>
                  <a:lnTo>
                    <a:pt x="2360" y="1992"/>
                  </a:lnTo>
                  <a:lnTo>
                    <a:pt x="2729" y="1992"/>
                  </a:lnTo>
                  <a:lnTo>
                    <a:pt x="3024" y="1844"/>
                  </a:lnTo>
                  <a:lnTo>
                    <a:pt x="3245" y="1697"/>
                  </a:lnTo>
                  <a:lnTo>
                    <a:pt x="3319" y="1476"/>
                  </a:lnTo>
                  <a:lnTo>
                    <a:pt x="3393" y="1254"/>
                  </a:lnTo>
                  <a:lnTo>
                    <a:pt x="3393" y="959"/>
                  </a:lnTo>
                  <a:lnTo>
                    <a:pt x="3393" y="738"/>
                  </a:lnTo>
                  <a:lnTo>
                    <a:pt x="3319" y="443"/>
                  </a:lnTo>
                  <a:lnTo>
                    <a:pt x="3172" y="222"/>
                  </a:lnTo>
                  <a:lnTo>
                    <a:pt x="3024"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4" name="Google Shape;2424;p180"/>
            <p:cNvSpPr/>
            <p:nvPr/>
          </p:nvSpPr>
          <p:spPr>
            <a:xfrm>
              <a:off x="3002325" y="1091875"/>
              <a:ext cx="206550" cy="108825"/>
            </a:xfrm>
            <a:custGeom>
              <a:avLst/>
              <a:gdLst/>
              <a:ahLst/>
              <a:cxnLst/>
              <a:rect l="l" t="t" r="r" b="b"/>
              <a:pathLst>
                <a:path w="8262" h="4353" extrusionOk="0">
                  <a:moveTo>
                    <a:pt x="2360" y="1"/>
                  </a:moveTo>
                  <a:lnTo>
                    <a:pt x="1844" y="148"/>
                  </a:lnTo>
                  <a:lnTo>
                    <a:pt x="1402" y="369"/>
                  </a:lnTo>
                  <a:lnTo>
                    <a:pt x="1033" y="591"/>
                  </a:lnTo>
                  <a:lnTo>
                    <a:pt x="664" y="886"/>
                  </a:lnTo>
                  <a:lnTo>
                    <a:pt x="369" y="1254"/>
                  </a:lnTo>
                  <a:lnTo>
                    <a:pt x="221" y="1697"/>
                  </a:lnTo>
                  <a:lnTo>
                    <a:pt x="74" y="2213"/>
                  </a:lnTo>
                  <a:lnTo>
                    <a:pt x="0" y="2803"/>
                  </a:lnTo>
                  <a:lnTo>
                    <a:pt x="74" y="3541"/>
                  </a:lnTo>
                  <a:lnTo>
                    <a:pt x="148" y="4352"/>
                  </a:lnTo>
                  <a:lnTo>
                    <a:pt x="8261" y="3615"/>
                  </a:lnTo>
                  <a:lnTo>
                    <a:pt x="6712" y="2877"/>
                  </a:lnTo>
                  <a:lnTo>
                    <a:pt x="5827" y="443"/>
                  </a:lnTo>
                  <a:lnTo>
                    <a:pt x="5458" y="222"/>
                  </a:lnTo>
                  <a:lnTo>
                    <a:pt x="5089" y="148"/>
                  </a:lnTo>
                  <a:lnTo>
                    <a:pt x="4426" y="74"/>
                  </a:lnTo>
                  <a:lnTo>
                    <a:pt x="3467" y="1"/>
                  </a:lnTo>
                  <a:close/>
                </a:path>
              </a:pathLst>
            </a:custGeom>
            <a:solidFill>
              <a:srgbClr val="EFBC0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5" name="Google Shape;2425;p180"/>
            <p:cNvSpPr/>
            <p:nvPr/>
          </p:nvSpPr>
          <p:spPr>
            <a:xfrm>
              <a:off x="2998625" y="1088200"/>
              <a:ext cx="212075" cy="116175"/>
            </a:xfrm>
            <a:custGeom>
              <a:avLst/>
              <a:gdLst/>
              <a:ahLst/>
              <a:cxnLst/>
              <a:rect l="l" t="t" r="r" b="b"/>
              <a:pathLst>
                <a:path w="8483" h="4647" extrusionOk="0">
                  <a:moveTo>
                    <a:pt x="3984" y="295"/>
                  </a:moveTo>
                  <a:lnTo>
                    <a:pt x="4647" y="369"/>
                  </a:lnTo>
                  <a:lnTo>
                    <a:pt x="5164" y="443"/>
                  </a:lnTo>
                  <a:lnTo>
                    <a:pt x="5533" y="516"/>
                  </a:lnTo>
                  <a:lnTo>
                    <a:pt x="5828" y="664"/>
                  </a:lnTo>
                  <a:lnTo>
                    <a:pt x="6713" y="3098"/>
                  </a:lnTo>
                  <a:lnTo>
                    <a:pt x="6786" y="3172"/>
                  </a:lnTo>
                  <a:lnTo>
                    <a:pt x="7819" y="3614"/>
                  </a:lnTo>
                  <a:lnTo>
                    <a:pt x="443" y="4352"/>
                  </a:lnTo>
                  <a:lnTo>
                    <a:pt x="369" y="3540"/>
                  </a:lnTo>
                  <a:lnTo>
                    <a:pt x="296" y="2877"/>
                  </a:lnTo>
                  <a:lnTo>
                    <a:pt x="369" y="2287"/>
                  </a:lnTo>
                  <a:lnTo>
                    <a:pt x="517" y="1844"/>
                  </a:lnTo>
                  <a:lnTo>
                    <a:pt x="664" y="1475"/>
                  </a:lnTo>
                  <a:lnTo>
                    <a:pt x="959" y="1106"/>
                  </a:lnTo>
                  <a:lnTo>
                    <a:pt x="1254" y="885"/>
                  </a:lnTo>
                  <a:lnTo>
                    <a:pt x="1623" y="590"/>
                  </a:lnTo>
                  <a:lnTo>
                    <a:pt x="1992" y="443"/>
                  </a:lnTo>
                  <a:lnTo>
                    <a:pt x="2435" y="369"/>
                  </a:lnTo>
                  <a:lnTo>
                    <a:pt x="2803" y="295"/>
                  </a:lnTo>
                  <a:close/>
                  <a:moveTo>
                    <a:pt x="2656" y="0"/>
                  </a:moveTo>
                  <a:lnTo>
                    <a:pt x="2287" y="74"/>
                  </a:lnTo>
                  <a:lnTo>
                    <a:pt x="1845" y="221"/>
                  </a:lnTo>
                  <a:lnTo>
                    <a:pt x="1476" y="369"/>
                  </a:lnTo>
                  <a:lnTo>
                    <a:pt x="1033" y="664"/>
                  </a:lnTo>
                  <a:lnTo>
                    <a:pt x="738" y="959"/>
                  </a:lnTo>
                  <a:lnTo>
                    <a:pt x="443" y="1328"/>
                  </a:lnTo>
                  <a:lnTo>
                    <a:pt x="222" y="1696"/>
                  </a:lnTo>
                  <a:lnTo>
                    <a:pt x="74" y="2287"/>
                  </a:lnTo>
                  <a:lnTo>
                    <a:pt x="1" y="2877"/>
                  </a:lnTo>
                  <a:lnTo>
                    <a:pt x="74" y="3614"/>
                  </a:lnTo>
                  <a:lnTo>
                    <a:pt x="148" y="4573"/>
                  </a:lnTo>
                  <a:lnTo>
                    <a:pt x="222" y="4647"/>
                  </a:lnTo>
                  <a:lnTo>
                    <a:pt x="369" y="4647"/>
                  </a:lnTo>
                  <a:lnTo>
                    <a:pt x="8409" y="3909"/>
                  </a:lnTo>
                  <a:lnTo>
                    <a:pt x="8483" y="3762"/>
                  </a:lnTo>
                  <a:lnTo>
                    <a:pt x="8483" y="3688"/>
                  </a:lnTo>
                  <a:lnTo>
                    <a:pt x="8409" y="3614"/>
                  </a:lnTo>
                  <a:lnTo>
                    <a:pt x="6934" y="2950"/>
                  </a:lnTo>
                  <a:lnTo>
                    <a:pt x="6049" y="516"/>
                  </a:lnTo>
                  <a:lnTo>
                    <a:pt x="6049" y="443"/>
                  </a:lnTo>
                  <a:lnTo>
                    <a:pt x="5680" y="221"/>
                  </a:lnTo>
                  <a:lnTo>
                    <a:pt x="5237" y="148"/>
                  </a:lnTo>
                  <a:lnTo>
                    <a:pt x="4721" y="74"/>
                  </a:lnTo>
                  <a:lnTo>
                    <a:pt x="3984"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6" name="Google Shape;2426;p180"/>
            <p:cNvSpPr/>
            <p:nvPr/>
          </p:nvSpPr>
          <p:spPr>
            <a:xfrm>
              <a:off x="3017075" y="1196975"/>
              <a:ext cx="84850" cy="25850"/>
            </a:xfrm>
            <a:custGeom>
              <a:avLst/>
              <a:gdLst/>
              <a:ahLst/>
              <a:cxnLst/>
              <a:rect l="l" t="t" r="r" b="b"/>
              <a:pathLst>
                <a:path w="3394" h="1034" extrusionOk="0">
                  <a:moveTo>
                    <a:pt x="3172" y="1"/>
                  </a:moveTo>
                  <a:lnTo>
                    <a:pt x="0" y="443"/>
                  </a:lnTo>
                  <a:lnTo>
                    <a:pt x="148" y="886"/>
                  </a:lnTo>
                  <a:lnTo>
                    <a:pt x="3393" y="1033"/>
                  </a:lnTo>
                  <a:lnTo>
                    <a:pt x="3172"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7" name="Google Shape;2427;p180"/>
            <p:cNvSpPr/>
            <p:nvPr/>
          </p:nvSpPr>
          <p:spPr>
            <a:xfrm>
              <a:off x="3013375" y="1193300"/>
              <a:ext cx="92225" cy="33200"/>
            </a:xfrm>
            <a:custGeom>
              <a:avLst/>
              <a:gdLst/>
              <a:ahLst/>
              <a:cxnLst/>
              <a:rect l="l" t="t" r="r" b="b"/>
              <a:pathLst>
                <a:path w="3689" h="1328" extrusionOk="0">
                  <a:moveTo>
                    <a:pt x="3246" y="369"/>
                  </a:moveTo>
                  <a:lnTo>
                    <a:pt x="3394" y="1033"/>
                  </a:lnTo>
                  <a:lnTo>
                    <a:pt x="443" y="885"/>
                  </a:lnTo>
                  <a:lnTo>
                    <a:pt x="369" y="738"/>
                  </a:lnTo>
                  <a:lnTo>
                    <a:pt x="3246" y="369"/>
                  </a:lnTo>
                  <a:close/>
                  <a:moveTo>
                    <a:pt x="3320" y="0"/>
                  </a:moveTo>
                  <a:lnTo>
                    <a:pt x="148" y="443"/>
                  </a:lnTo>
                  <a:lnTo>
                    <a:pt x="1" y="517"/>
                  </a:lnTo>
                  <a:lnTo>
                    <a:pt x="1" y="590"/>
                  </a:lnTo>
                  <a:lnTo>
                    <a:pt x="148" y="1107"/>
                  </a:lnTo>
                  <a:lnTo>
                    <a:pt x="222" y="1180"/>
                  </a:lnTo>
                  <a:lnTo>
                    <a:pt x="296" y="1180"/>
                  </a:lnTo>
                  <a:lnTo>
                    <a:pt x="3541" y="1328"/>
                  </a:lnTo>
                  <a:lnTo>
                    <a:pt x="3615" y="1328"/>
                  </a:lnTo>
                  <a:lnTo>
                    <a:pt x="3689" y="1180"/>
                  </a:lnTo>
                  <a:lnTo>
                    <a:pt x="3467" y="148"/>
                  </a:lnTo>
                  <a:lnTo>
                    <a:pt x="3394" y="74"/>
                  </a:lnTo>
                  <a:lnTo>
                    <a:pt x="3320"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8" name="Google Shape;2428;p180"/>
            <p:cNvSpPr/>
            <p:nvPr/>
          </p:nvSpPr>
          <p:spPr>
            <a:xfrm>
              <a:off x="3035500" y="1193300"/>
              <a:ext cx="44275" cy="60875"/>
            </a:xfrm>
            <a:custGeom>
              <a:avLst/>
              <a:gdLst/>
              <a:ahLst/>
              <a:cxnLst/>
              <a:rect l="l" t="t" r="r" b="b"/>
              <a:pathLst>
                <a:path w="1771" h="2435" extrusionOk="0">
                  <a:moveTo>
                    <a:pt x="886" y="0"/>
                  </a:moveTo>
                  <a:lnTo>
                    <a:pt x="517" y="74"/>
                  </a:lnTo>
                  <a:lnTo>
                    <a:pt x="296" y="295"/>
                  </a:lnTo>
                  <a:lnTo>
                    <a:pt x="75" y="517"/>
                  </a:lnTo>
                  <a:lnTo>
                    <a:pt x="1" y="885"/>
                  </a:lnTo>
                  <a:lnTo>
                    <a:pt x="1" y="1549"/>
                  </a:lnTo>
                  <a:lnTo>
                    <a:pt x="75" y="1918"/>
                  </a:lnTo>
                  <a:lnTo>
                    <a:pt x="296" y="2213"/>
                  </a:lnTo>
                  <a:lnTo>
                    <a:pt x="517" y="2361"/>
                  </a:lnTo>
                  <a:lnTo>
                    <a:pt x="886" y="2434"/>
                  </a:lnTo>
                  <a:lnTo>
                    <a:pt x="1255" y="2361"/>
                  </a:lnTo>
                  <a:lnTo>
                    <a:pt x="1550" y="2213"/>
                  </a:lnTo>
                  <a:lnTo>
                    <a:pt x="1697" y="1918"/>
                  </a:lnTo>
                  <a:lnTo>
                    <a:pt x="1771" y="1549"/>
                  </a:lnTo>
                  <a:lnTo>
                    <a:pt x="1771" y="885"/>
                  </a:lnTo>
                  <a:lnTo>
                    <a:pt x="1697" y="517"/>
                  </a:lnTo>
                  <a:lnTo>
                    <a:pt x="1550" y="295"/>
                  </a:lnTo>
                  <a:lnTo>
                    <a:pt x="1255" y="74"/>
                  </a:lnTo>
                  <a:lnTo>
                    <a:pt x="88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9" name="Google Shape;2429;p180"/>
            <p:cNvSpPr/>
            <p:nvPr/>
          </p:nvSpPr>
          <p:spPr>
            <a:xfrm>
              <a:off x="3031825" y="1189600"/>
              <a:ext cx="51650" cy="68250"/>
            </a:xfrm>
            <a:custGeom>
              <a:avLst/>
              <a:gdLst/>
              <a:ahLst/>
              <a:cxnLst/>
              <a:rect l="l" t="t" r="r" b="b"/>
              <a:pathLst>
                <a:path w="2066" h="2730" extrusionOk="0">
                  <a:moveTo>
                    <a:pt x="1033" y="296"/>
                  </a:moveTo>
                  <a:lnTo>
                    <a:pt x="1328" y="370"/>
                  </a:lnTo>
                  <a:lnTo>
                    <a:pt x="1549" y="517"/>
                  </a:lnTo>
                  <a:lnTo>
                    <a:pt x="1697" y="738"/>
                  </a:lnTo>
                  <a:lnTo>
                    <a:pt x="1770" y="1033"/>
                  </a:lnTo>
                  <a:lnTo>
                    <a:pt x="1770" y="1697"/>
                  </a:lnTo>
                  <a:lnTo>
                    <a:pt x="1697" y="1992"/>
                  </a:lnTo>
                  <a:lnTo>
                    <a:pt x="1549" y="2214"/>
                  </a:lnTo>
                  <a:lnTo>
                    <a:pt x="1328" y="2361"/>
                  </a:lnTo>
                  <a:lnTo>
                    <a:pt x="1033" y="2435"/>
                  </a:lnTo>
                  <a:lnTo>
                    <a:pt x="738" y="2361"/>
                  </a:lnTo>
                  <a:lnTo>
                    <a:pt x="517" y="2214"/>
                  </a:lnTo>
                  <a:lnTo>
                    <a:pt x="369" y="1992"/>
                  </a:lnTo>
                  <a:lnTo>
                    <a:pt x="295" y="1697"/>
                  </a:lnTo>
                  <a:lnTo>
                    <a:pt x="295" y="1033"/>
                  </a:lnTo>
                  <a:lnTo>
                    <a:pt x="369" y="738"/>
                  </a:lnTo>
                  <a:lnTo>
                    <a:pt x="517" y="517"/>
                  </a:lnTo>
                  <a:lnTo>
                    <a:pt x="738" y="370"/>
                  </a:lnTo>
                  <a:lnTo>
                    <a:pt x="1033" y="296"/>
                  </a:lnTo>
                  <a:close/>
                  <a:moveTo>
                    <a:pt x="1033" y="1"/>
                  </a:moveTo>
                  <a:lnTo>
                    <a:pt x="664" y="75"/>
                  </a:lnTo>
                  <a:lnTo>
                    <a:pt x="295" y="296"/>
                  </a:lnTo>
                  <a:lnTo>
                    <a:pt x="74" y="665"/>
                  </a:lnTo>
                  <a:lnTo>
                    <a:pt x="0" y="1033"/>
                  </a:lnTo>
                  <a:lnTo>
                    <a:pt x="0" y="1697"/>
                  </a:lnTo>
                  <a:lnTo>
                    <a:pt x="74" y="2140"/>
                  </a:lnTo>
                  <a:lnTo>
                    <a:pt x="295" y="2435"/>
                  </a:lnTo>
                  <a:lnTo>
                    <a:pt x="664" y="2656"/>
                  </a:lnTo>
                  <a:lnTo>
                    <a:pt x="1033" y="2730"/>
                  </a:lnTo>
                  <a:lnTo>
                    <a:pt x="1475" y="2656"/>
                  </a:lnTo>
                  <a:lnTo>
                    <a:pt x="1770" y="2435"/>
                  </a:lnTo>
                  <a:lnTo>
                    <a:pt x="1992" y="2140"/>
                  </a:lnTo>
                  <a:lnTo>
                    <a:pt x="2065" y="1697"/>
                  </a:lnTo>
                  <a:lnTo>
                    <a:pt x="2065" y="1033"/>
                  </a:lnTo>
                  <a:lnTo>
                    <a:pt x="1992" y="665"/>
                  </a:lnTo>
                  <a:lnTo>
                    <a:pt x="1770" y="296"/>
                  </a:lnTo>
                  <a:lnTo>
                    <a:pt x="1475" y="75"/>
                  </a:lnTo>
                  <a:lnTo>
                    <a:pt x="1033"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0" name="Google Shape;2430;p180"/>
            <p:cNvSpPr/>
            <p:nvPr/>
          </p:nvSpPr>
          <p:spPr>
            <a:xfrm>
              <a:off x="2998625" y="1281800"/>
              <a:ext cx="99600" cy="92225"/>
            </a:xfrm>
            <a:custGeom>
              <a:avLst/>
              <a:gdLst/>
              <a:ahLst/>
              <a:cxnLst/>
              <a:rect l="l" t="t" r="r" b="b"/>
              <a:pathLst>
                <a:path w="3984" h="3689" extrusionOk="0">
                  <a:moveTo>
                    <a:pt x="369" y="1"/>
                  </a:moveTo>
                  <a:lnTo>
                    <a:pt x="1" y="1107"/>
                  </a:lnTo>
                  <a:lnTo>
                    <a:pt x="3762" y="3689"/>
                  </a:lnTo>
                  <a:lnTo>
                    <a:pt x="3984" y="2361"/>
                  </a:lnTo>
                  <a:lnTo>
                    <a:pt x="369"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1" name="Google Shape;2431;p180"/>
            <p:cNvSpPr/>
            <p:nvPr/>
          </p:nvSpPr>
          <p:spPr>
            <a:xfrm>
              <a:off x="2996775" y="1278125"/>
              <a:ext cx="105150" cy="99600"/>
            </a:xfrm>
            <a:custGeom>
              <a:avLst/>
              <a:gdLst/>
              <a:ahLst/>
              <a:cxnLst/>
              <a:rect l="l" t="t" r="r" b="b"/>
              <a:pathLst>
                <a:path w="4206" h="3984" extrusionOk="0">
                  <a:moveTo>
                    <a:pt x="517" y="369"/>
                  </a:moveTo>
                  <a:lnTo>
                    <a:pt x="3910" y="2582"/>
                  </a:lnTo>
                  <a:lnTo>
                    <a:pt x="3689" y="3614"/>
                  </a:lnTo>
                  <a:lnTo>
                    <a:pt x="296" y="1180"/>
                  </a:lnTo>
                  <a:lnTo>
                    <a:pt x="517" y="369"/>
                  </a:lnTo>
                  <a:close/>
                  <a:moveTo>
                    <a:pt x="370" y="0"/>
                  </a:moveTo>
                  <a:lnTo>
                    <a:pt x="296" y="74"/>
                  </a:lnTo>
                  <a:lnTo>
                    <a:pt x="1" y="1180"/>
                  </a:lnTo>
                  <a:lnTo>
                    <a:pt x="1" y="1328"/>
                  </a:lnTo>
                  <a:lnTo>
                    <a:pt x="1" y="1402"/>
                  </a:lnTo>
                  <a:lnTo>
                    <a:pt x="3763" y="3983"/>
                  </a:lnTo>
                  <a:lnTo>
                    <a:pt x="3910" y="3983"/>
                  </a:lnTo>
                  <a:lnTo>
                    <a:pt x="3984" y="3909"/>
                  </a:lnTo>
                  <a:lnTo>
                    <a:pt x="4205" y="2508"/>
                  </a:lnTo>
                  <a:lnTo>
                    <a:pt x="4205" y="2434"/>
                  </a:lnTo>
                  <a:lnTo>
                    <a:pt x="4131" y="2361"/>
                  </a:lnTo>
                  <a:lnTo>
                    <a:pt x="517"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2" name="Google Shape;2432;p180"/>
            <p:cNvSpPr/>
            <p:nvPr/>
          </p:nvSpPr>
          <p:spPr>
            <a:xfrm>
              <a:off x="2963600" y="1364775"/>
              <a:ext cx="236050" cy="319050"/>
            </a:xfrm>
            <a:custGeom>
              <a:avLst/>
              <a:gdLst/>
              <a:ahLst/>
              <a:cxnLst/>
              <a:rect l="l" t="t" r="r" b="b"/>
              <a:pathLst>
                <a:path w="9442" h="12762" extrusionOk="0">
                  <a:moveTo>
                    <a:pt x="1328" y="1"/>
                  </a:moveTo>
                  <a:lnTo>
                    <a:pt x="1107" y="75"/>
                  </a:lnTo>
                  <a:lnTo>
                    <a:pt x="959" y="148"/>
                  </a:lnTo>
                  <a:lnTo>
                    <a:pt x="812" y="222"/>
                  </a:lnTo>
                  <a:lnTo>
                    <a:pt x="664" y="443"/>
                  </a:lnTo>
                  <a:lnTo>
                    <a:pt x="516" y="738"/>
                  </a:lnTo>
                  <a:lnTo>
                    <a:pt x="369" y="1402"/>
                  </a:lnTo>
                  <a:lnTo>
                    <a:pt x="221" y="2730"/>
                  </a:lnTo>
                  <a:lnTo>
                    <a:pt x="74" y="6344"/>
                  </a:lnTo>
                  <a:lnTo>
                    <a:pt x="0" y="9958"/>
                  </a:lnTo>
                  <a:lnTo>
                    <a:pt x="0" y="11729"/>
                  </a:lnTo>
                  <a:lnTo>
                    <a:pt x="221" y="12097"/>
                  </a:lnTo>
                  <a:lnTo>
                    <a:pt x="516" y="12466"/>
                  </a:lnTo>
                  <a:lnTo>
                    <a:pt x="885" y="12687"/>
                  </a:lnTo>
                  <a:lnTo>
                    <a:pt x="1328" y="12761"/>
                  </a:lnTo>
                  <a:lnTo>
                    <a:pt x="1770" y="12614"/>
                  </a:lnTo>
                  <a:lnTo>
                    <a:pt x="2729" y="12245"/>
                  </a:lnTo>
                  <a:lnTo>
                    <a:pt x="5532" y="11212"/>
                  </a:lnTo>
                  <a:lnTo>
                    <a:pt x="9441" y="9663"/>
                  </a:lnTo>
                  <a:lnTo>
                    <a:pt x="9220" y="8778"/>
                  </a:lnTo>
                  <a:lnTo>
                    <a:pt x="2877" y="9073"/>
                  </a:lnTo>
                  <a:lnTo>
                    <a:pt x="3467" y="2730"/>
                  </a:lnTo>
                  <a:lnTo>
                    <a:pt x="1402" y="1"/>
                  </a:lnTo>
                  <a:close/>
                </a:path>
              </a:pathLst>
            </a:custGeom>
            <a:solidFill>
              <a:srgbClr val="EFBC0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3" name="Google Shape;2433;p180"/>
            <p:cNvSpPr/>
            <p:nvPr/>
          </p:nvSpPr>
          <p:spPr>
            <a:xfrm>
              <a:off x="2963600" y="1364775"/>
              <a:ext cx="236050" cy="319050"/>
            </a:xfrm>
            <a:custGeom>
              <a:avLst/>
              <a:gdLst/>
              <a:ahLst/>
              <a:cxnLst/>
              <a:rect l="l" t="t" r="r" b="b"/>
              <a:pathLst>
                <a:path w="9442" h="12762" fill="none" extrusionOk="0">
                  <a:moveTo>
                    <a:pt x="1402" y="1"/>
                  </a:moveTo>
                  <a:lnTo>
                    <a:pt x="1402" y="1"/>
                  </a:lnTo>
                  <a:lnTo>
                    <a:pt x="1328" y="1"/>
                  </a:lnTo>
                  <a:lnTo>
                    <a:pt x="1107" y="75"/>
                  </a:lnTo>
                  <a:lnTo>
                    <a:pt x="959" y="148"/>
                  </a:lnTo>
                  <a:lnTo>
                    <a:pt x="812" y="222"/>
                  </a:lnTo>
                  <a:lnTo>
                    <a:pt x="664" y="443"/>
                  </a:lnTo>
                  <a:lnTo>
                    <a:pt x="516" y="738"/>
                  </a:lnTo>
                  <a:lnTo>
                    <a:pt x="516" y="738"/>
                  </a:lnTo>
                  <a:lnTo>
                    <a:pt x="369" y="1402"/>
                  </a:lnTo>
                  <a:lnTo>
                    <a:pt x="221" y="2730"/>
                  </a:lnTo>
                  <a:lnTo>
                    <a:pt x="74" y="6344"/>
                  </a:lnTo>
                  <a:lnTo>
                    <a:pt x="0" y="9958"/>
                  </a:lnTo>
                  <a:lnTo>
                    <a:pt x="0" y="11729"/>
                  </a:lnTo>
                  <a:lnTo>
                    <a:pt x="0" y="11729"/>
                  </a:lnTo>
                  <a:lnTo>
                    <a:pt x="221" y="12097"/>
                  </a:lnTo>
                  <a:lnTo>
                    <a:pt x="516" y="12466"/>
                  </a:lnTo>
                  <a:lnTo>
                    <a:pt x="885" y="12687"/>
                  </a:lnTo>
                  <a:lnTo>
                    <a:pt x="1328" y="12761"/>
                  </a:lnTo>
                  <a:lnTo>
                    <a:pt x="1328" y="12761"/>
                  </a:lnTo>
                  <a:lnTo>
                    <a:pt x="1770" y="12614"/>
                  </a:lnTo>
                  <a:lnTo>
                    <a:pt x="2729" y="12245"/>
                  </a:lnTo>
                  <a:lnTo>
                    <a:pt x="5532" y="11212"/>
                  </a:lnTo>
                  <a:lnTo>
                    <a:pt x="9441" y="9663"/>
                  </a:lnTo>
                  <a:lnTo>
                    <a:pt x="9220" y="8778"/>
                  </a:lnTo>
                  <a:lnTo>
                    <a:pt x="2877" y="9073"/>
                  </a:lnTo>
                  <a:lnTo>
                    <a:pt x="3467" y="273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4" name="Google Shape;2434;p180"/>
            <p:cNvSpPr/>
            <p:nvPr/>
          </p:nvSpPr>
          <p:spPr>
            <a:xfrm>
              <a:off x="2959900" y="1361100"/>
              <a:ext cx="243425" cy="326400"/>
            </a:xfrm>
            <a:custGeom>
              <a:avLst/>
              <a:gdLst/>
              <a:ahLst/>
              <a:cxnLst/>
              <a:rect l="l" t="t" r="r" b="b"/>
              <a:pathLst>
                <a:path w="9737" h="13056" extrusionOk="0">
                  <a:moveTo>
                    <a:pt x="1402" y="0"/>
                  </a:moveTo>
                  <a:lnTo>
                    <a:pt x="1107" y="74"/>
                  </a:lnTo>
                  <a:lnTo>
                    <a:pt x="738" y="369"/>
                  </a:lnTo>
                  <a:lnTo>
                    <a:pt x="591" y="590"/>
                  </a:lnTo>
                  <a:lnTo>
                    <a:pt x="517" y="812"/>
                  </a:lnTo>
                  <a:lnTo>
                    <a:pt x="369" y="1549"/>
                  </a:lnTo>
                  <a:lnTo>
                    <a:pt x="296" y="2877"/>
                  </a:lnTo>
                  <a:lnTo>
                    <a:pt x="74" y="6491"/>
                  </a:lnTo>
                  <a:lnTo>
                    <a:pt x="1" y="10032"/>
                  </a:lnTo>
                  <a:lnTo>
                    <a:pt x="1" y="11286"/>
                  </a:lnTo>
                  <a:lnTo>
                    <a:pt x="1" y="11949"/>
                  </a:lnTo>
                  <a:lnTo>
                    <a:pt x="222" y="12392"/>
                  </a:lnTo>
                  <a:lnTo>
                    <a:pt x="591" y="12687"/>
                  </a:lnTo>
                  <a:lnTo>
                    <a:pt x="960" y="12908"/>
                  </a:lnTo>
                  <a:lnTo>
                    <a:pt x="1476" y="13056"/>
                  </a:lnTo>
                  <a:lnTo>
                    <a:pt x="1845" y="12908"/>
                  </a:lnTo>
                  <a:lnTo>
                    <a:pt x="2730" y="12613"/>
                  </a:lnTo>
                  <a:lnTo>
                    <a:pt x="5238" y="11728"/>
                  </a:lnTo>
                  <a:lnTo>
                    <a:pt x="9589" y="9958"/>
                  </a:lnTo>
                  <a:lnTo>
                    <a:pt x="9663" y="9884"/>
                  </a:lnTo>
                  <a:lnTo>
                    <a:pt x="9737" y="9810"/>
                  </a:lnTo>
                  <a:lnTo>
                    <a:pt x="9516" y="8925"/>
                  </a:lnTo>
                  <a:lnTo>
                    <a:pt x="9442" y="8851"/>
                  </a:lnTo>
                  <a:lnTo>
                    <a:pt x="9368" y="8778"/>
                  </a:lnTo>
                  <a:lnTo>
                    <a:pt x="3172" y="9073"/>
                  </a:lnTo>
                  <a:lnTo>
                    <a:pt x="3762" y="2877"/>
                  </a:lnTo>
                  <a:lnTo>
                    <a:pt x="3762" y="2803"/>
                  </a:lnTo>
                  <a:lnTo>
                    <a:pt x="3615" y="2729"/>
                  </a:lnTo>
                  <a:lnTo>
                    <a:pt x="3541" y="2729"/>
                  </a:lnTo>
                  <a:lnTo>
                    <a:pt x="3467" y="2877"/>
                  </a:lnTo>
                  <a:lnTo>
                    <a:pt x="2877" y="9220"/>
                  </a:lnTo>
                  <a:lnTo>
                    <a:pt x="2951" y="9294"/>
                  </a:lnTo>
                  <a:lnTo>
                    <a:pt x="3025" y="9368"/>
                  </a:lnTo>
                  <a:lnTo>
                    <a:pt x="9294" y="9073"/>
                  </a:lnTo>
                  <a:lnTo>
                    <a:pt x="9442" y="9737"/>
                  </a:lnTo>
                  <a:lnTo>
                    <a:pt x="4426" y="11654"/>
                  </a:lnTo>
                  <a:lnTo>
                    <a:pt x="2435" y="12466"/>
                  </a:lnTo>
                  <a:lnTo>
                    <a:pt x="1476" y="12761"/>
                  </a:lnTo>
                  <a:lnTo>
                    <a:pt x="1107" y="12613"/>
                  </a:lnTo>
                  <a:lnTo>
                    <a:pt x="738" y="12466"/>
                  </a:lnTo>
                  <a:lnTo>
                    <a:pt x="517" y="12171"/>
                  </a:lnTo>
                  <a:lnTo>
                    <a:pt x="296" y="11876"/>
                  </a:lnTo>
                  <a:lnTo>
                    <a:pt x="296" y="11286"/>
                  </a:lnTo>
                  <a:lnTo>
                    <a:pt x="296" y="10032"/>
                  </a:lnTo>
                  <a:lnTo>
                    <a:pt x="369" y="6491"/>
                  </a:lnTo>
                  <a:lnTo>
                    <a:pt x="591" y="2877"/>
                  </a:lnTo>
                  <a:lnTo>
                    <a:pt x="664" y="1623"/>
                  </a:lnTo>
                  <a:lnTo>
                    <a:pt x="812" y="959"/>
                  </a:lnTo>
                  <a:lnTo>
                    <a:pt x="886" y="738"/>
                  </a:lnTo>
                  <a:lnTo>
                    <a:pt x="1033" y="517"/>
                  </a:lnTo>
                  <a:lnTo>
                    <a:pt x="1255" y="369"/>
                  </a:lnTo>
                  <a:lnTo>
                    <a:pt x="1476" y="295"/>
                  </a:lnTo>
                  <a:lnTo>
                    <a:pt x="1623" y="295"/>
                  </a:lnTo>
                  <a:lnTo>
                    <a:pt x="1697" y="148"/>
                  </a:lnTo>
                  <a:lnTo>
                    <a:pt x="1697" y="74"/>
                  </a:lnTo>
                  <a:lnTo>
                    <a:pt x="1623"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5" name="Google Shape;2435;p180"/>
            <p:cNvSpPr/>
            <p:nvPr/>
          </p:nvSpPr>
          <p:spPr>
            <a:xfrm>
              <a:off x="3194100" y="1538125"/>
              <a:ext cx="90375" cy="68250"/>
            </a:xfrm>
            <a:custGeom>
              <a:avLst/>
              <a:gdLst/>
              <a:ahLst/>
              <a:cxnLst/>
              <a:rect l="l" t="t" r="r" b="b"/>
              <a:pathLst>
                <a:path w="3615" h="2730" extrusionOk="0">
                  <a:moveTo>
                    <a:pt x="2729" y="0"/>
                  </a:moveTo>
                  <a:lnTo>
                    <a:pt x="2655" y="74"/>
                  </a:lnTo>
                  <a:lnTo>
                    <a:pt x="2360" y="222"/>
                  </a:lnTo>
                  <a:lnTo>
                    <a:pt x="1770" y="369"/>
                  </a:lnTo>
                  <a:lnTo>
                    <a:pt x="1401" y="517"/>
                  </a:lnTo>
                  <a:lnTo>
                    <a:pt x="1328" y="590"/>
                  </a:lnTo>
                  <a:lnTo>
                    <a:pt x="1180" y="738"/>
                  </a:lnTo>
                  <a:lnTo>
                    <a:pt x="959" y="1033"/>
                  </a:lnTo>
                  <a:lnTo>
                    <a:pt x="590" y="1402"/>
                  </a:lnTo>
                  <a:lnTo>
                    <a:pt x="0" y="1844"/>
                  </a:lnTo>
                  <a:lnTo>
                    <a:pt x="221" y="2729"/>
                  </a:lnTo>
                  <a:lnTo>
                    <a:pt x="1180" y="2582"/>
                  </a:lnTo>
                  <a:lnTo>
                    <a:pt x="1918" y="2434"/>
                  </a:lnTo>
                  <a:lnTo>
                    <a:pt x="2360" y="2213"/>
                  </a:lnTo>
                  <a:lnTo>
                    <a:pt x="3098" y="1623"/>
                  </a:lnTo>
                  <a:lnTo>
                    <a:pt x="3319" y="1475"/>
                  </a:lnTo>
                  <a:lnTo>
                    <a:pt x="3467" y="1402"/>
                  </a:lnTo>
                  <a:lnTo>
                    <a:pt x="3614" y="1180"/>
                  </a:lnTo>
                  <a:lnTo>
                    <a:pt x="3614" y="1033"/>
                  </a:lnTo>
                  <a:lnTo>
                    <a:pt x="3540" y="885"/>
                  </a:lnTo>
                  <a:lnTo>
                    <a:pt x="1844" y="959"/>
                  </a:lnTo>
                  <a:lnTo>
                    <a:pt x="2729" y="517"/>
                  </a:lnTo>
                  <a:lnTo>
                    <a:pt x="2803" y="443"/>
                  </a:lnTo>
                  <a:lnTo>
                    <a:pt x="2877" y="295"/>
                  </a:lnTo>
                  <a:lnTo>
                    <a:pt x="2877" y="148"/>
                  </a:lnTo>
                  <a:lnTo>
                    <a:pt x="2877" y="74"/>
                  </a:lnTo>
                  <a:lnTo>
                    <a:pt x="2729"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6" name="Google Shape;2436;p180"/>
            <p:cNvSpPr/>
            <p:nvPr/>
          </p:nvSpPr>
          <p:spPr>
            <a:xfrm>
              <a:off x="3190400" y="1534425"/>
              <a:ext cx="97750" cy="75625"/>
            </a:xfrm>
            <a:custGeom>
              <a:avLst/>
              <a:gdLst/>
              <a:ahLst/>
              <a:cxnLst/>
              <a:rect l="l" t="t" r="r" b="b"/>
              <a:pathLst>
                <a:path w="3910" h="3025" extrusionOk="0">
                  <a:moveTo>
                    <a:pt x="2877" y="296"/>
                  </a:moveTo>
                  <a:lnTo>
                    <a:pt x="2877" y="370"/>
                  </a:lnTo>
                  <a:lnTo>
                    <a:pt x="2803" y="517"/>
                  </a:lnTo>
                  <a:lnTo>
                    <a:pt x="1918" y="1033"/>
                  </a:lnTo>
                  <a:lnTo>
                    <a:pt x="1844" y="1033"/>
                  </a:lnTo>
                  <a:lnTo>
                    <a:pt x="1844" y="1181"/>
                  </a:lnTo>
                  <a:lnTo>
                    <a:pt x="1918" y="1255"/>
                  </a:lnTo>
                  <a:lnTo>
                    <a:pt x="1992" y="1255"/>
                  </a:lnTo>
                  <a:lnTo>
                    <a:pt x="3615" y="1181"/>
                  </a:lnTo>
                  <a:lnTo>
                    <a:pt x="3615" y="1328"/>
                  </a:lnTo>
                  <a:lnTo>
                    <a:pt x="3467" y="1476"/>
                  </a:lnTo>
                  <a:lnTo>
                    <a:pt x="3172" y="1623"/>
                  </a:lnTo>
                  <a:lnTo>
                    <a:pt x="2435" y="2214"/>
                  </a:lnTo>
                  <a:lnTo>
                    <a:pt x="2140" y="2361"/>
                  </a:lnTo>
                  <a:lnTo>
                    <a:pt x="1623" y="2509"/>
                  </a:lnTo>
                  <a:lnTo>
                    <a:pt x="517" y="2730"/>
                  </a:lnTo>
                  <a:lnTo>
                    <a:pt x="369" y="2066"/>
                  </a:lnTo>
                  <a:lnTo>
                    <a:pt x="959" y="1550"/>
                  </a:lnTo>
                  <a:lnTo>
                    <a:pt x="1328" y="1181"/>
                  </a:lnTo>
                  <a:lnTo>
                    <a:pt x="1549" y="886"/>
                  </a:lnTo>
                  <a:lnTo>
                    <a:pt x="1697" y="812"/>
                  </a:lnTo>
                  <a:lnTo>
                    <a:pt x="1918" y="665"/>
                  </a:lnTo>
                  <a:lnTo>
                    <a:pt x="2435" y="517"/>
                  </a:lnTo>
                  <a:lnTo>
                    <a:pt x="2582" y="517"/>
                  </a:lnTo>
                  <a:lnTo>
                    <a:pt x="2803" y="370"/>
                  </a:lnTo>
                  <a:lnTo>
                    <a:pt x="2877" y="296"/>
                  </a:lnTo>
                  <a:close/>
                  <a:moveTo>
                    <a:pt x="2803" y="1"/>
                  </a:moveTo>
                  <a:lnTo>
                    <a:pt x="2582" y="148"/>
                  </a:lnTo>
                  <a:lnTo>
                    <a:pt x="2508" y="222"/>
                  </a:lnTo>
                  <a:lnTo>
                    <a:pt x="2361" y="222"/>
                  </a:lnTo>
                  <a:lnTo>
                    <a:pt x="1697" y="443"/>
                  </a:lnTo>
                  <a:lnTo>
                    <a:pt x="1402" y="591"/>
                  </a:lnTo>
                  <a:lnTo>
                    <a:pt x="1254" y="812"/>
                  </a:lnTo>
                  <a:lnTo>
                    <a:pt x="1033" y="1033"/>
                  </a:lnTo>
                  <a:lnTo>
                    <a:pt x="738" y="1328"/>
                  </a:lnTo>
                  <a:lnTo>
                    <a:pt x="74" y="1918"/>
                  </a:lnTo>
                  <a:lnTo>
                    <a:pt x="1" y="2066"/>
                  </a:lnTo>
                  <a:lnTo>
                    <a:pt x="222" y="2951"/>
                  </a:lnTo>
                  <a:lnTo>
                    <a:pt x="296" y="3025"/>
                  </a:lnTo>
                  <a:lnTo>
                    <a:pt x="369" y="3025"/>
                  </a:lnTo>
                  <a:lnTo>
                    <a:pt x="1402" y="2877"/>
                  </a:lnTo>
                  <a:lnTo>
                    <a:pt x="2140" y="2730"/>
                  </a:lnTo>
                  <a:lnTo>
                    <a:pt x="2435" y="2582"/>
                  </a:lnTo>
                  <a:lnTo>
                    <a:pt x="2656" y="2509"/>
                  </a:lnTo>
                  <a:lnTo>
                    <a:pt x="3320" y="1918"/>
                  </a:lnTo>
                  <a:lnTo>
                    <a:pt x="3688" y="1697"/>
                  </a:lnTo>
                  <a:lnTo>
                    <a:pt x="3910" y="1402"/>
                  </a:lnTo>
                  <a:lnTo>
                    <a:pt x="3910" y="1255"/>
                  </a:lnTo>
                  <a:lnTo>
                    <a:pt x="3910" y="1107"/>
                  </a:lnTo>
                  <a:lnTo>
                    <a:pt x="3836" y="960"/>
                  </a:lnTo>
                  <a:lnTo>
                    <a:pt x="3762" y="886"/>
                  </a:lnTo>
                  <a:lnTo>
                    <a:pt x="3688" y="886"/>
                  </a:lnTo>
                  <a:lnTo>
                    <a:pt x="2656" y="960"/>
                  </a:lnTo>
                  <a:lnTo>
                    <a:pt x="2877" y="812"/>
                  </a:lnTo>
                  <a:lnTo>
                    <a:pt x="3098" y="665"/>
                  </a:lnTo>
                  <a:lnTo>
                    <a:pt x="3172" y="443"/>
                  </a:lnTo>
                  <a:lnTo>
                    <a:pt x="3172" y="296"/>
                  </a:lnTo>
                  <a:lnTo>
                    <a:pt x="3098" y="75"/>
                  </a:lnTo>
                  <a:lnTo>
                    <a:pt x="2951"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7" name="Google Shape;2437;p180"/>
            <p:cNvSpPr/>
            <p:nvPr/>
          </p:nvSpPr>
          <p:spPr>
            <a:xfrm>
              <a:off x="3004150" y="2358700"/>
              <a:ext cx="147550" cy="73775"/>
            </a:xfrm>
            <a:custGeom>
              <a:avLst/>
              <a:gdLst/>
              <a:ahLst/>
              <a:cxnLst/>
              <a:rect l="l" t="t" r="r" b="b"/>
              <a:pathLst>
                <a:path w="5902" h="2951" extrusionOk="0">
                  <a:moveTo>
                    <a:pt x="75" y="0"/>
                  </a:moveTo>
                  <a:lnTo>
                    <a:pt x="1" y="2950"/>
                  </a:lnTo>
                  <a:lnTo>
                    <a:pt x="5902" y="2950"/>
                  </a:lnTo>
                  <a:lnTo>
                    <a:pt x="5902" y="2582"/>
                  </a:lnTo>
                  <a:lnTo>
                    <a:pt x="5828" y="2434"/>
                  </a:lnTo>
                  <a:lnTo>
                    <a:pt x="5680" y="2287"/>
                  </a:lnTo>
                  <a:lnTo>
                    <a:pt x="5164" y="1992"/>
                  </a:lnTo>
                  <a:lnTo>
                    <a:pt x="3910" y="1402"/>
                  </a:lnTo>
                  <a:lnTo>
                    <a:pt x="3099" y="811"/>
                  </a:lnTo>
                  <a:lnTo>
                    <a:pt x="2509" y="148"/>
                  </a:lnTo>
                  <a:lnTo>
                    <a:pt x="7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8" name="Google Shape;2438;p180"/>
            <p:cNvSpPr/>
            <p:nvPr/>
          </p:nvSpPr>
          <p:spPr>
            <a:xfrm>
              <a:off x="3000475" y="2355000"/>
              <a:ext cx="154925" cy="81175"/>
            </a:xfrm>
            <a:custGeom>
              <a:avLst/>
              <a:gdLst/>
              <a:ahLst/>
              <a:cxnLst/>
              <a:rect l="l" t="t" r="r" b="b"/>
              <a:pathLst>
                <a:path w="6197" h="3247" extrusionOk="0">
                  <a:moveTo>
                    <a:pt x="369" y="296"/>
                  </a:moveTo>
                  <a:lnTo>
                    <a:pt x="2582" y="443"/>
                  </a:lnTo>
                  <a:lnTo>
                    <a:pt x="3172" y="1107"/>
                  </a:lnTo>
                  <a:lnTo>
                    <a:pt x="3983" y="1697"/>
                  </a:lnTo>
                  <a:lnTo>
                    <a:pt x="4647" y="1992"/>
                  </a:lnTo>
                  <a:lnTo>
                    <a:pt x="5459" y="2361"/>
                  </a:lnTo>
                  <a:lnTo>
                    <a:pt x="5754" y="2582"/>
                  </a:lnTo>
                  <a:lnTo>
                    <a:pt x="5901" y="2730"/>
                  </a:lnTo>
                  <a:lnTo>
                    <a:pt x="5901" y="2951"/>
                  </a:lnTo>
                  <a:lnTo>
                    <a:pt x="295" y="2951"/>
                  </a:lnTo>
                  <a:lnTo>
                    <a:pt x="369" y="296"/>
                  </a:lnTo>
                  <a:close/>
                  <a:moveTo>
                    <a:pt x="148" y="1"/>
                  </a:moveTo>
                  <a:lnTo>
                    <a:pt x="74" y="148"/>
                  </a:lnTo>
                  <a:lnTo>
                    <a:pt x="0" y="3098"/>
                  </a:lnTo>
                  <a:lnTo>
                    <a:pt x="74" y="3172"/>
                  </a:lnTo>
                  <a:lnTo>
                    <a:pt x="148" y="3246"/>
                  </a:lnTo>
                  <a:lnTo>
                    <a:pt x="6049" y="3246"/>
                  </a:lnTo>
                  <a:lnTo>
                    <a:pt x="6122" y="3172"/>
                  </a:lnTo>
                  <a:lnTo>
                    <a:pt x="6196" y="3025"/>
                  </a:lnTo>
                  <a:lnTo>
                    <a:pt x="6196" y="2730"/>
                  </a:lnTo>
                  <a:lnTo>
                    <a:pt x="6122" y="2582"/>
                  </a:lnTo>
                  <a:lnTo>
                    <a:pt x="6049" y="2508"/>
                  </a:lnTo>
                  <a:lnTo>
                    <a:pt x="5827" y="2287"/>
                  </a:lnTo>
                  <a:lnTo>
                    <a:pt x="4795" y="1771"/>
                  </a:lnTo>
                  <a:lnTo>
                    <a:pt x="4131" y="1402"/>
                  </a:lnTo>
                  <a:lnTo>
                    <a:pt x="3393" y="812"/>
                  </a:lnTo>
                  <a:lnTo>
                    <a:pt x="2729" y="148"/>
                  </a:lnTo>
                  <a:lnTo>
                    <a:pt x="2656" y="74"/>
                  </a:lnTo>
                  <a:lnTo>
                    <a:pt x="222"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9" name="Google Shape;2439;p180"/>
            <p:cNvSpPr/>
            <p:nvPr/>
          </p:nvSpPr>
          <p:spPr>
            <a:xfrm>
              <a:off x="3004150" y="2415850"/>
              <a:ext cx="147550" cy="16625"/>
            </a:xfrm>
            <a:custGeom>
              <a:avLst/>
              <a:gdLst/>
              <a:ahLst/>
              <a:cxnLst/>
              <a:rect l="l" t="t" r="r" b="b"/>
              <a:pathLst>
                <a:path w="5902" h="665" extrusionOk="0">
                  <a:moveTo>
                    <a:pt x="1" y="1"/>
                  </a:moveTo>
                  <a:lnTo>
                    <a:pt x="1" y="664"/>
                  </a:lnTo>
                  <a:lnTo>
                    <a:pt x="5902" y="664"/>
                  </a:lnTo>
                  <a:lnTo>
                    <a:pt x="5902" y="296"/>
                  </a:lnTo>
                  <a:lnTo>
                    <a:pt x="5828" y="148"/>
                  </a:lnTo>
                  <a:lnTo>
                    <a:pt x="5607"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0" name="Google Shape;2440;p180"/>
            <p:cNvSpPr/>
            <p:nvPr/>
          </p:nvSpPr>
          <p:spPr>
            <a:xfrm>
              <a:off x="3000475" y="2412175"/>
              <a:ext cx="154925" cy="24000"/>
            </a:xfrm>
            <a:custGeom>
              <a:avLst/>
              <a:gdLst/>
              <a:ahLst/>
              <a:cxnLst/>
              <a:rect l="l" t="t" r="r" b="b"/>
              <a:pathLst>
                <a:path w="6197" h="960" extrusionOk="0">
                  <a:moveTo>
                    <a:pt x="5680" y="295"/>
                  </a:moveTo>
                  <a:lnTo>
                    <a:pt x="5827" y="369"/>
                  </a:lnTo>
                  <a:lnTo>
                    <a:pt x="5901" y="443"/>
                  </a:lnTo>
                  <a:lnTo>
                    <a:pt x="5901" y="664"/>
                  </a:lnTo>
                  <a:lnTo>
                    <a:pt x="295" y="664"/>
                  </a:lnTo>
                  <a:lnTo>
                    <a:pt x="295" y="295"/>
                  </a:lnTo>
                  <a:close/>
                  <a:moveTo>
                    <a:pt x="74" y="0"/>
                  </a:moveTo>
                  <a:lnTo>
                    <a:pt x="0" y="148"/>
                  </a:lnTo>
                  <a:lnTo>
                    <a:pt x="0" y="811"/>
                  </a:lnTo>
                  <a:lnTo>
                    <a:pt x="74" y="885"/>
                  </a:lnTo>
                  <a:lnTo>
                    <a:pt x="148" y="959"/>
                  </a:lnTo>
                  <a:lnTo>
                    <a:pt x="6049" y="959"/>
                  </a:lnTo>
                  <a:lnTo>
                    <a:pt x="6122" y="885"/>
                  </a:lnTo>
                  <a:lnTo>
                    <a:pt x="6196" y="811"/>
                  </a:lnTo>
                  <a:lnTo>
                    <a:pt x="6196" y="443"/>
                  </a:lnTo>
                  <a:lnTo>
                    <a:pt x="6122" y="295"/>
                  </a:lnTo>
                  <a:lnTo>
                    <a:pt x="6049" y="221"/>
                  </a:lnTo>
                  <a:lnTo>
                    <a:pt x="5827"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1" name="Google Shape;2441;p180"/>
            <p:cNvSpPr/>
            <p:nvPr/>
          </p:nvSpPr>
          <p:spPr>
            <a:xfrm>
              <a:off x="4112375" y="1587900"/>
              <a:ext cx="223150" cy="188125"/>
            </a:xfrm>
            <a:custGeom>
              <a:avLst/>
              <a:gdLst/>
              <a:ahLst/>
              <a:cxnLst/>
              <a:rect l="l" t="t" r="r" b="b"/>
              <a:pathLst>
                <a:path w="8926" h="7525" extrusionOk="0">
                  <a:moveTo>
                    <a:pt x="1" y="1"/>
                  </a:moveTo>
                  <a:lnTo>
                    <a:pt x="1" y="7524"/>
                  </a:lnTo>
                  <a:lnTo>
                    <a:pt x="8926" y="7524"/>
                  </a:lnTo>
                  <a:lnTo>
                    <a:pt x="892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2" name="Google Shape;2442;p180"/>
            <p:cNvSpPr/>
            <p:nvPr/>
          </p:nvSpPr>
          <p:spPr>
            <a:xfrm>
              <a:off x="4108700" y="1584225"/>
              <a:ext cx="230525" cy="195475"/>
            </a:xfrm>
            <a:custGeom>
              <a:avLst/>
              <a:gdLst/>
              <a:ahLst/>
              <a:cxnLst/>
              <a:rect l="l" t="t" r="r" b="b"/>
              <a:pathLst>
                <a:path w="9221" h="7819" extrusionOk="0">
                  <a:moveTo>
                    <a:pt x="8925" y="295"/>
                  </a:moveTo>
                  <a:lnTo>
                    <a:pt x="8925" y="7524"/>
                  </a:lnTo>
                  <a:lnTo>
                    <a:pt x="295" y="7524"/>
                  </a:lnTo>
                  <a:lnTo>
                    <a:pt x="295" y="295"/>
                  </a:lnTo>
                  <a:close/>
                  <a:moveTo>
                    <a:pt x="148" y="0"/>
                  </a:moveTo>
                  <a:lnTo>
                    <a:pt x="74" y="74"/>
                  </a:lnTo>
                  <a:lnTo>
                    <a:pt x="0" y="148"/>
                  </a:lnTo>
                  <a:lnTo>
                    <a:pt x="0" y="7671"/>
                  </a:lnTo>
                  <a:lnTo>
                    <a:pt x="74" y="7745"/>
                  </a:lnTo>
                  <a:lnTo>
                    <a:pt x="148" y="7819"/>
                  </a:lnTo>
                  <a:lnTo>
                    <a:pt x="9073" y="7819"/>
                  </a:lnTo>
                  <a:lnTo>
                    <a:pt x="9147" y="7745"/>
                  </a:lnTo>
                  <a:lnTo>
                    <a:pt x="9220" y="7671"/>
                  </a:lnTo>
                  <a:lnTo>
                    <a:pt x="9220" y="148"/>
                  </a:lnTo>
                  <a:lnTo>
                    <a:pt x="9147" y="74"/>
                  </a:lnTo>
                  <a:lnTo>
                    <a:pt x="9073"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3" name="Google Shape;2443;p180"/>
            <p:cNvSpPr/>
            <p:nvPr/>
          </p:nvSpPr>
          <p:spPr>
            <a:xfrm>
              <a:off x="4206425" y="1587900"/>
              <a:ext cx="164150" cy="188125"/>
            </a:xfrm>
            <a:custGeom>
              <a:avLst/>
              <a:gdLst/>
              <a:ahLst/>
              <a:cxnLst/>
              <a:rect l="l" t="t" r="r" b="b"/>
              <a:pathLst>
                <a:path w="6566" h="7525" extrusionOk="0">
                  <a:moveTo>
                    <a:pt x="1" y="1"/>
                  </a:moveTo>
                  <a:lnTo>
                    <a:pt x="1" y="7524"/>
                  </a:lnTo>
                  <a:lnTo>
                    <a:pt x="6565" y="7524"/>
                  </a:lnTo>
                  <a:lnTo>
                    <a:pt x="6565"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4" name="Google Shape;2444;p180"/>
            <p:cNvSpPr/>
            <p:nvPr/>
          </p:nvSpPr>
          <p:spPr>
            <a:xfrm>
              <a:off x="4202750" y="1584225"/>
              <a:ext cx="171500" cy="195475"/>
            </a:xfrm>
            <a:custGeom>
              <a:avLst/>
              <a:gdLst/>
              <a:ahLst/>
              <a:cxnLst/>
              <a:rect l="l" t="t" r="r" b="b"/>
              <a:pathLst>
                <a:path w="6860" h="7819" extrusionOk="0">
                  <a:moveTo>
                    <a:pt x="6565" y="295"/>
                  </a:moveTo>
                  <a:lnTo>
                    <a:pt x="6565" y="7524"/>
                  </a:lnTo>
                  <a:lnTo>
                    <a:pt x="295" y="7524"/>
                  </a:lnTo>
                  <a:lnTo>
                    <a:pt x="295" y="295"/>
                  </a:lnTo>
                  <a:close/>
                  <a:moveTo>
                    <a:pt x="148" y="0"/>
                  </a:moveTo>
                  <a:lnTo>
                    <a:pt x="74" y="74"/>
                  </a:lnTo>
                  <a:lnTo>
                    <a:pt x="0" y="148"/>
                  </a:lnTo>
                  <a:lnTo>
                    <a:pt x="0" y="7671"/>
                  </a:lnTo>
                  <a:lnTo>
                    <a:pt x="74" y="7745"/>
                  </a:lnTo>
                  <a:lnTo>
                    <a:pt x="148" y="7819"/>
                  </a:lnTo>
                  <a:lnTo>
                    <a:pt x="6712" y="7819"/>
                  </a:lnTo>
                  <a:lnTo>
                    <a:pt x="6786" y="7745"/>
                  </a:lnTo>
                  <a:lnTo>
                    <a:pt x="6860" y="7671"/>
                  </a:lnTo>
                  <a:lnTo>
                    <a:pt x="6860" y="148"/>
                  </a:lnTo>
                  <a:lnTo>
                    <a:pt x="6786" y="74"/>
                  </a:lnTo>
                  <a:lnTo>
                    <a:pt x="6712"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5" name="Google Shape;2445;p180"/>
            <p:cNvSpPr/>
            <p:nvPr/>
          </p:nvSpPr>
          <p:spPr>
            <a:xfrm>
              <a:off x="4671100" y="1558400"/>
              <a:ext cx="424150" cy="472075"/>
            </a:xfrm>
            <a:custGeom>
              <a:avLst/>
              <a:gdLst/>
              <a:ahLst/>
              <a:cxnLst/>
              <a:rect l="l" t="t" r="r" b="b"/>
              <a:pathLst>
                <a:path w="16966" h="18883" extrusionOk="0">
                  <a:moveTo>
                    <a:pt x="1181" y="1"/>
                  </a:moveTo>
                  <a:lnTo>
                    <a:pt x="886" y="148"/>
                  </a:lnTo>
                  <a:lnTo>
                    <a:pt x="665" y="222"/>
                  </a:lnTo>
                  <a:lnTo>
                    <a:pt x="443" y="443"/>
                  </a:lnTo>
                  <a:lnTo>
                    <a:pt x="222" y="664"/>
                  </a:lnTo>
                  <a:lnTo>
                    <a:pt x="148" y="886"/>
                  </a:lnTo>
                  <a:lnTo>
                    <a:pt x="1" y="1181"/>
                  </a:lnTo>
                  <a:lnTo>
                    <a:pt x="1" y="1476"/>
                  </a:lnTo>
                  <a:lnTo>
                    <a:pt x="1" y="18883"/>
                  </a:lnTo>
                  <a:lnTo>
                    <a:pt x="16965" y="18883"/>
                  </a:lnTo>
                  <a:lnTo>
                    <a:pt x="16965" y="3910"/>
                  </a:lnTo>
                  <a:lnTo>
                    <a:pt x="16892" y="3099"/>
                  </a:lnTo>
                  <a:lnTo>
                    <a:pt x="16670" y="2361"/>
                  </a:lnTo>
                  <a:lnTo>
                    <a:pt x="16302" y="1697"/>
                  </a:lnTo>
                  <a:lnTo>
                    <a:pt x="15785" y="1107"/>
                  </a:lnTo>
                  <a:lnTo>
                    <a:pt x="15269" y="664"/>
                  </a:lnTo>
                  <a:lnTo>
                    <a:pt x="14605" y="296"/>
                  </a:lnTo>
                  <a:lnTo>
                    <a:pt x="13868" y="74"/>
                  </a:lnTo>
                  <a:lnTo>
                    <a:pt x="1305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6" name="Google Shape;2446;p180"/>
            <p:cNvSpPr/>
            <p:nvPr/>
          </p:nvSpPr>
          <p:spPr>
            <a:xfrm>
              <a:off x="4667425" y="1554725"/>
              <a:ext cx="431500" cy="479450"/>
            </a:xfrm>
            <a:custGeom>
              <a:avLst/>
              <a:gdLst/>
              <a:ahLst/>
              <a:cxnLst/>
              <a:rect l="l" t="t" r="r" b="b"/>
              <a:pathLst>
                <a:path w="17260" h="19178" extrusionOk="0">
                  <a:moveTo>
                    <a:pt x="13203" y="295"/>
                  </a:moveTo>
                  <a:lnTo>
                    <a:pt x="13941" y="369"/>
                  </a:lnTo>
                  <a:lnTo>
                    <a:pt x="14678" y="590"/>
                  </a:lnTo>
                  <a:lnTo>
                    <a:pt x="15268" y="959"/>
                  </a:lnTo>
                  <a:lnTo>
                    <a:pt x="15859" y="1402"/>
                  </a:lnTo>
                  <a:lnTo>
                    <a:pt x="16301" y="1918"/>
                  </a:lnTo>
                  <a:lnTo>
                    <a:pt x="16670" y="2582"/>
                  </a:lnTo>
                  <a:lnTo>
                    <a:pt x="16891" y="3319"/>
                  </a:lnTo>
                  <a:lnTo>
                    <a:pt x="16965" y="4057"/>
                  </a:lnTo>
                  <a:lnTo>
                    <a:pt x="16965" y="18882"/>
                  </a:lnTo>
                  <a:lnTo>
                    <a:pt x="295" y="18882"/>
                  </a:lnTo>
                  <a:lnTo>
                    <a:pt x="295" y="1623"/>
                  </a:lnTo>
                  <a:lnTo>
                    <a:pt x="295" y="1328"/>
                  </a:lnTo>
                  <a:lnTo>
                    <a:pt x="369" y="1106"/>
                  </a:lnTo>
                  <a:lnTo>
                    <a:pt x="517" y="885"/>
                  </a:lnTo>
                  <a:lnTo>
                    <a:pt x="664" y="664"/>
                  </a:lnTo>
                  <a:lnTo>
                    <a:pt x="886" y="516"/>
                  </a:lnTo>
                  <a:lnTo>
                    <a:pt x="1107" y="369"/>
                  </a:lnTo>
                  <a:lnTo>
                    <a:pt x="1328" y="295"/>
                  </a:lnTo>
                  <a:close/>
                  <a:moveTo>
                    <a:pt x="1254" y="0"/>
                  </a:moveTo>
                  <a:lnTo>
                    <a:pt x="959" y="148"/>
                  </a:lnTo>
                  <a:lnTo>
                    <a:pt x="738" y="295"/>
                  </a:lnTo>
                  <a:lnTo>
                    <a:pt x="443" y="443"/>
                  </a:lnTo>
                  <a:lnTo>
                    <a:pt x="295" y="738"/>
                  </a:lnTo>
                  <a:lnTo>
                    <a:pt x="148" y="959"/>
                  </a:lnTo>
                  <a:lnTo>
                    <a:pt x="0" y="1254"/>
                  </a:lnTo>
                  <a:lnTo>
                    <a:pt x="0" y="1623"/>
                  </a:lnTo>
                  <a:lnTo>
                    <a:pt x="0" y="19030"/>
                  </a:lnTo>
                  <a:lnTo>
                    <a:pt x="74" y="19104"/>
                  </a:lnTo>
                  <a:lnTo>
                    <a:pt x="148" y="19178"/>
                  </a:lnTo>
                  <a:lnTo>
                    <a:pt x="17112" y="19178"/>
                  </a:lnTo>
                  <a:lnTo>
                    <a:pt x="17186" y="19104"/>
                  </a:lnTo>
                  <a:lnTo>
                    <a:pt x="17260" y="19030"/>
                  </a:lnTo>
                  <a:lnTo>
                    <a:pt x="17260" y="4057"/>
                  </a:lnTo>
                  <a:lnTo>
                    <a:pt x="17186" y="3246"/>
                  </a:lnTo>
                  <a:lnTo>
                    <a:pt x="16965" y="2508"/>
                  </a:lnTo>
                  <a:lnTo>
                    <a:pt x="16596" y="1770"/>
                  </a:lnTo>
                  <a:lnTo>
                    <a:pt x="16080" y="1180"/>
                  </a:lnTo>
                  <a:lnTo>
                    <a:pt x="15490" y="664"/>
                  </a:lnTo>
                  <a:lnTo>
                    <a:pt x="14752" y="295"/>
                  </a:lnTo>
                  <a:lnTo>
                    <a:pt x="14015" y="74"/>
                  </a:lnTo>
                  <a:lnTo>
                    <a:pt x="13203"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7" name="Google Shape;2447;p180"/>
            <p:cNvSpPr/>
            <p:nvPr/>
          </p:nvSpPr>
          <p:spPr>
            <a:xfrm>
              <a:off x="4589975" y="1930875"/>
              <a:ext cx="586400" cy="140175"/>
            </a:xfrm>
            <a:custGeom>
              <a:avLst/>
              <a:gdLst/>
              <a:ahLst/>
              <a:cxnLst/>
              <a:rect l="l" t="t" r="r" b="b"/>
              <a:pathLst>
                <a:path w="23456" h="5607" extrusionOk="0">
                  <a:moveTo>
                    <a:pt x="1992" y="1"/>
                  </a:moveTo>
                  <a:lnTo>
                    <a:pt x="1623" y="75"/>
                  </a:lnTo>
                  <a:lnTo>
                    <a:pt x="1254" y="149"/>
                  </a:lnTo>
                  <a:lnTo>
                    <a:pt x="886" y="370"/>
                  </a:lnTo>
                  <a:lnTo>
                    <a:pt x="591" y="591"/>
                  </a:lnTo>
                  <a:lnTo>
                    <a:pt x="369" y="886"/>
                  </a:lnTo>
                  <a:lnTo>
                    <a:pt x="148" y="1181"/>
                  </a:lnTo>
                  <a:lnTo>
                    <a:pt x="74" y="1550"/>
                  </a:lnTo>
                  <a:lnTo>
                    <a:pt x="1" y="1992"/>
                  </a:lnTo>
                  <a:lnTo>
                    <a:pt x="1" y="5607"/>
                  </a:lnTo>
                  <a:lnTo>
                    <a:pt x="23456" y="5607"/>
                  </a:lnTo>
                  <a:lnTo>
                    <a:pt x="23456" y="1992"/>
                  </a:lnTo>
                  <a:lnTo>
                    <a:pt x="23382" y="1624"/>
                  </a:lnTo>
                  <a:lnTo>
                    <a:pt x="23308" y="1181"/>
                  </a:lnTo>
                  <a:lnTo>
                    <a:pt x="23087" y="886"/>
                  </a:lnTo>
                  <a:lnTo>
                    <a:pt x="22866" y="591"/>
                  </a:lnTo>
                  <a:lnTo>
                    <a:pt x="22571" y="370"/>
                  </a:lnTo>
                  <a:lnTo>
                    <a:pt x="22276" y="149"/>
                  </a:lnTo>
                  <a:lnTo>
                    <a:pt x="21833" y="75"/>
                  </a:lnTo>
                  <a:lnTo>
                    <a:pt x="21464" y="1"/>
                  </a:lnTo>
                  <a:close/>
                </a:path>
              </a:pathLst>
            </a:custGeom>
            <a:solidFill>
              <a:srgbClr val="EFBC0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8" name="Google Shape;2448;p180"/>
            <p:cNvSpPr/>
            <p:nvPr/>
          </p:nvSpPr>
          <p:spPr>
            <a:xfrm>
              <a:off x="4586300" y="1927200"/>
              <a:ext cx="593775" cy="147550"/>
            </a:xfrm>
            <a:custGeom>
              <a:avLst/>
              <a:gdLst/>
              <a:ahLst/>
              <a:cxnLst/>
              <a:rect l="l" t="t" r="r" b="b"/>
              <a:pathLst>
                <a:path w="23751" h="5902" extrusionOk="0">
                  <a:moveTo>
                    <a:pt x="21980" y="296"/>
                  </a:moveTo>
                  <a:lnTo>
                    <a:pt x="22349" y="443"/>
                  </a:lnTo>
                  <a:lnTo>
                    <a:pt x="22644" y="591"/>
                  </a:lnTo>
                  <a:lnTo>
                    <a:pt x="22939" y="812"/>
                  </a:lnTo>
                  <a:lnTo>
                    <a:pt x="23160" y="1107"/>
                  </a:lnTo>
                  <a:lnTo>
                    <a:pt x="23308" y="1402"/>
                  </a:lnTo>
                  <a:lnTo>
                    <a:pt x="23382" y="1771"/>
                  </a:lnTo>
                  <a:lnTo>
                    <a:pt x="23455" y="2139"/>
                  </a:lnTo>
                  <a:lnTo>
                    <a:pt x="23455" y="5606"/>
                  </a:lnTo>
                  <a:lnTo>
                    <a:pt x="295" y="5606"/>
                  </a:lnTo>
                  <a:lnTo>
                    <a:pt x="295" y="2139"/>
                  </a:lnTo>
                  <a:lnTo>
                    <a:pt x="369" y="1771"/>
                  </a:lnTo>
                  <a:lnTo>
                    <a:pt x="443" y="1402"/>
                  </a:lnTo>
                  <a:lnTo>
                    <a:pt x="590" y="1107"/>
                  </a:lnTo>
                  <a:lnTo>
                    <a:pt x="811" y="812"/>
                  </a:lnTo>
                  <a:lnTo>
                    <a:pt x="1106" y="591"/>
                  </a:lnTo>
                  <a:lnTo>
                    <a:pt x="1401" y="443"/>
                  </a:lnTo>
                  <a:lnTo>
                    <a:pt x="1770" y="296"/>
                  </a:lnTo>
                  <a:close/>
                  <a:moveTo>
                    <a:pt x="2139" y="0"/>
                  </a:moveTo>
                  <a:lnTo>
                    <a:pt x="1696" y="74"/>
                  </a:lnTo>
                  <a:lnTo>
                    <a:pt x="1328" y="148"/>
                  </a:lnTo>
                  <a:lnTo>
                    <a:pt x="959" y="369"/>
                  </a:lnTo>
                  <a:lnTo>
                    <a:pt x="664" y="591"/>
                  </a:lnTo>
                  <a:lnTo>
                    <a:pt x="369" y="959"/>
                  </a:lnTo>
                  <a:lnTo>
                    <a:pt x="148" y="1328"/>
                  </a:lnTo>
                  <a:lnTo>
                    <a:pt x="74" y="1697"/>
                  </a:lnTo>
                  <a:lnTo>
                    <a:pt x="0" y="2139"/>
                  </a:lnTo>
                  <a:lnTo>
                    <a:pt x="0" y="5754"/>
                  </a:lnTo>
                  <a:lnTo>
                    <a:pt x="74" y="5827"/>
                  </a:lnTo>
                  <a:lnTo>
                    <a:pt x="148" y="5901"/>
                  </a:lnTo>
                  <a:lnTo>
                    <a:pt x="23603" y="5901"/>
                  </a:lnTo>
                  <a:lnTo>
                    <a:pt x="23677" y="5827"/>
                  </a:lnTo>
                  <a:lnTo>
                    <a:pt x="23750" y="5754"/>
                  </a:lnTo>
                  <a:lnTo>
                    <a:pt x="23750" y="2139"/>
                  </a:lnTo>
                  <a:lnTo>
                    <a:pt x="23677" y="1697"/>
                  </a:lnTo>
                  <a:lnTo>
                    <a:pt x="23603" y="1328"/>
                  </a:lnTo>
                  <a:lnTo>
                    <a:pt x="23382" y="959"/>
                  </a:lnTo>
                  <a:lnTo>
                    <a:pt x="23087" y="591"/>
                  </a:lnTo>
                  <a:lnTo>
                    <a:pt x="22792" y="369"/>
                  </a:lnTo>
                  <a:lnTo>
                    <a:pt x="22423" y="148"/>
                  </a:lnTo>
                  <a:lnTo>
                    <a:pt x="22054" y="74"/>
                  </a:lnTo>
                  <a:lnTo>
                    <a:pt x="21611"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9" name="Google Shape;2449;p180"/>
            <p:cNvSpPr/>
            <p:nvPr/>
          </p:nvSpPr>
          <p:spPr>
            <a:xfrm>
              <a:off x="4494100" y="2059975"/>
              <a:ext cx="778175" cy="376200"/>
            </a:xfrm>
            <a:custGeom>
              <a:avLst/>
              <a:gdLst/>
              <a:ahLst/>
              <a:cxnLst/>
              <a:rect l="l" t="t" r="r" b="b"/>
              <a:pathLst>
                <a:path w="31127" h="15048" extrusionOk="0">
                  <a:moveTo>
                    <a:pt x="1033" y="0"/>
                  </a:moveTo>
                  <a:lnTo>
                    <a:pt x="738" y="74"/>
                  </a:lnTo>
                  <a:lnTo>
                    <a:pt x="516" y="221"/>
                  </a:lnTo>
                  <a:lnTo>
                    <a:pt x="369" y="369"/>
                  </a:lnTo>
                  <a:lnTo>
                    <a:pt x="221" y="516"/>
                  </a:lnTo>
                  <a:lnTo>
                    <a:pt x="74" y="738"/>
                  </a:lnTo>
                  <a:lnTo>
                    <a:pt x="0" y="959"/>
                  </a:lnTo>
                  <a:lnTo>
                    <a:pt x="0" y="1254"/>
                  </a:lnTo>
                  <a:lnTo>
                    <a:pt x="0" y="15047"/>
                  </a:lnTo>
                  <a:lnTo>
                    <a:pt x="31126" y="15047"/>
                  </a:lnTo>
                  <a:lnTo>
                    <a:pt x="31126" y="1254"/>
                  </a:lnTo>
                  <a:lnTo>
                    <a:pt x="31126" y="959"/>
                  </a:lnTo>
                  <a:lnTo>
                    <a:pt x="31053" y="738"/>
                  </a:lnTo>
                  <a:lnTo>
                    <a:pt x="30905" y="516"/>
                  </a:lnTo>
                  <a:lnTo>
                    <a:pt x="30758" y="369"/>
                  </a:lnTo>
                  <a:lnTo>
                    <a:pt x="30610" y="221"/>
                  </a:lnTo>
                  <a:lnTo>
                    <a:pt x="30389" y="74"/>
                  </a:lnTo>
                  <a:lnTo>
                    <a:pt x="30094"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0" name="Google Shape;2450;p180"/>
            <p:cNvSpPr/>
            <p:nvPr/>
          </p:nvSpPr>
          <p:spPr>
            <a:xfrm>
              <a:off x="4490400" y="2056275"/>
              <a:ext cx="785550" cy="383575"/>
            </a:xfrm>
            <a:custGeom>
              <a:avLst/>
              <a:gdLst/>
              <a:ahLst/>
              <a:cxnLst/>
              <a:rect l="l" t="t" r="r" b="b"/>
              <a:pathLst>
                <a:path w="31422" h="15343" extrusionOk="0">
                  <a:moveTo>
                    <a:pt x="30242" y="296"/>
                  </a:moveTo>
                  <a:lnTo>
                    <a:pt x="30463" y="369"/>
                  </a:lnTo>
                  <a:lnTo>
                    <a:pt x="30832" y="591"/>
                  </a:lnTo>
                  <a:lnTo>
                    <a:pt x="31053" y="959"/>
                  </a:lnTo>
                  <a:lnTo>
                    <a:pt x="31127" y="1181"/>
                  </a:lnTo>
                  <a:lnTo>
                    <a:pt x="31127" y="1402"/>
                  </a:lnTo>
                  <a:lnTo>
                    <a:pt x="31127" y="15047"/>
                  </a:lnTo>
                  <a:lnTo>
                    <a:pt x="296" y="15047"/>
                  </a:lnTo>
                  <a:lnTo>
                    <a:pt x="296" y="1402"/>
                  </a:lnTo>
                  <a:lnTo>
                    <a:pt x="296" y="1181"/>
                  </a:lnTo>
                  <a:lnTo>
                    <a:pt x="369" y="959"/>
                  </a:lnTo>
                  <a:lnTo>
                    <a:pt x="591" y="591"/>
                  </a:lnTo>
                  <a:lnTo>
                    <a:pt x="959" y="369"/>
                  </a:lnTo>
                  <a:lnTo>
                    <a:pt x="1181" y="296"/>
                  </a:lnTo>
                  <a:close/>
                  <a:moveTo>
                    <a:pt x="1107" y="1"/>
                  </a:moveTo>
                  <a:lnTo>
                    <a:pt x="886" y="74"/>
                  </a:lnTo>
                  <a:lnTo>
                    <a:pt x="591" y="222"/>
                  </a:lnTo>
                  <a:lnTo>
                    <a:pt x="443" y="369"/>
                  </a:lnTo>
                  <a:lnTo>
                    <a:pt x="222" y="591"/>
                  </a:lnTo>
                  <a:lnTo>
                    <a:pt x="74" y="886"/>
                  </a:lnTo>
                  <a:lnTo>
                    <a:pt x="1" y="1107"/>
                  </a:lnTo>
                  <a:lnTo>
                    <a:pt x="1" y="1402"/>
                  </a:lnTo>
                  <a:lnTo>
                    <a:pt x="1" y="15195"/>
                  </a:lnTo>
                  <a:lnTo>
                    <a:pt x="74" y="15269"/>
                  </a:lnTo>
                  <a:lnTo>
                    <a:pt x="148" y="15343"/>
                  </a:lnTo>
                  <a:lnTo>
                    <a:pt x="31274" y="15343"/>
                  </a:lnTo>
                  <a:lnTo>
                    <a:pt x="31422" y="15269"/>
                  </a:lnTo>
                  <a:lnTo>
                    <a:pt x="31422" y="15195"/>
                  </a:lnTo>
                  <a:lnTo>
                    <a:pt x="31422" y="1402"/>
                  </a:lnTo>
                  <a:lnTo>
                    <a:pt x="31422" y="1107"/>
                  </a:lnTo>
                  <a:lnTo>
                    <a:pt x="31348" y="886"/>
                  </a:lnTo>
                  <a:lnTo>
                    <a:pt x="31201" y="591"/>
                  </a:lnTo>
                  <a:lnTo>
                    <a:pt x="30979" y="369"/>
                  </a:lnTo>
                  <a:lnTo>
                    <a:pt x="30832" y="222"/>
                  </a:lnTo>
                  <a:lnTo>
                    <a:pt x="30537" y="74"/>
                  </a:lnTo>
                  <a:lnTo>
                    <a:pt x="30315"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1" name="Google Shape;2451;p180"/>
            <p:cNvSpPr/>
            <p:nvPr/>
          </p:nvSpPr>
          <p:spPr>
            <a:xfrm>
              <a:off x="4833375" y="1554725"/>
              <a:ext cx="173375" cy="376175"/>
            </a:xfrm>
            <a:custGeom>
              <a:avLst/>
              <a:gdLst/>
              <a:ahLst/>
              <a:cxnLst/>
              <a:rect l="l" t="t" r="r" b="b"/>
              <a:pathLst>
                <a:path w="6935" h="15047" extrusionOk="0">
                  <a:moveTo>
                    <a:pt x="6787" y="0"/>
                  </a:moveTo>
                  <a:lnTo>
                    <a:pt x="6713" y="74"/>
                  </a:lnTo>
                  <a:lnTo>
                    <a:pt x="6639" y="148"/>
                  </a:lnTo>
                  <a:lnTo>
                    <a:pt x="6639" y="11138"/>
                  </a:lnTo>
                  <a:lnTo>
                    <a:pt x="148" y="11138"/>
                  </a:lnTo>
                  <a:lnTo>
                    <a:pt x="74" y="11212"/>
                  </a:lnTo>
                  <a:lnTo>
                    <a:pt x="1" y="11285"/>
                  </a:lnTo>
                  <a:lnTo>
                    <a:pt x="1" y="14899"/>
                  </a:lnTo>
                  <a:lnTo>
                    <a:pt x="74" y="15047"/>
                  </a:lnTo>
                  <a:lnTo>
                    <a:pt x="296" y="15047"/>
                  </a:lnTo>
                  <a:lnTo>
                    <a:pt x="296" y="14899"/>
                  </a:lnTo>
                  <a:lnTo>
                    <a:pt x="296" y="11433"/>
                  </a:lnTo>
                  <a:lnTo>
                    <a:pt x="6934" y="11433"/>
                  </a:lnTo>
                  <a:lnTo>
                    <a:pt x="6934" y="11285"/>
                  </a:lnTo>
                  <a:lnTo>
                    <a:pt x="6934" y="148"/>
                  </a:lnTo>
                  <a:lnTo>
                    <a:pt x="6934" y="74"/>
                  </a:lnTo>
                  <a:lnTo>
                    <a:pt x="6787"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2" name="Google Shape;2452;p180"/>
            <p:cNvSpPr/>
            <p:nvPr/>
          </p:nvSpPr>
          <p:spPr>
            <a:xfrm>
              <a:off x="5001175" y="1718825"/>
              <a:ext cx="94075" cy="7400"/>
            </a:xfrm>
            <a:custGeom>
              <a:avLst/>
              <a:gdLst/>
              <a:ahLst/>
              <a:cxnLst/>
              <a:rect l="l" t="t" r="r" b="b"/>
              <a:pathLst>
                <a:path w="3763" h="296" extrusionOk="0">
                  <a:moveTo>
                    <a:pt x="148" y="1"/>
                  </a:moveTo>
                  <a:lnTo>
                    <a:pt x="1" y="74"/>
                  </a:lnTo>
                  <a:lnTo>
                    <a:pt x="1" y="148"/>
                  </a:lnTo>
                  <a:lnTo>
                    <a:pt x="1" y="296"/>
                  </a:lnTo>
                  <a:lnTo>
                    <a:pt x="3689" y="296"/>
                  </a:lnTo>
                  <a:lnTo>
                    <a:pt x="3762" y="148"/>
                  </a:lnTo>
                  <a:lnTo>
                    <a:pt x="3689" y="74"/>
                  </a:lnTo>
                  <a:lnTo>
                    <a:pt x="3615"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3" name="Google Shape;2453;p180"/>
            <p:cNvSpPr/>
            <p:nvPr/>
          </p:nvSpPr>
          <p:spPr>
            <a:xfrm>
              <a:off x="4569700" y="1243075"/>
              <a:ext cx="335625" cy="64575"/>
            </a:xfrm>
            <a:custGeom>
              <a:avLst/>
              <a:gdLst/>
              <a:ahLst/>
              <a:cxnLst/>
              <a:rect l="l" t="t" r="r" b="b"/>
              <a:pathLst>
                <a:path w="13425" h="2583" extrusionOk="0">
                  <a:moveTo>
                    <a:pt x="0" y="1"/>
                  </a:moveTo>
                  <a:lnTo>
                    <a:pt x="0" y="2582"/>
                  </a:lnTo>
                  <a:lnTo>
                    <a:pt x="13424" y="2582"/>
                  </a:lnTo>
                  <a:lnTo>
                    <a:pt x="13424"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4" name="Google Shape;2454;p180"/>
            <p:cNvSpPr/>
            <p:nvPr/>
          </p:nvSpPr>
          <p:spPr>
            <a:xfrm>
              <a:off x="4566000" y="1239400"/>
              <a:ext cx="343000" cy="71925"/>
            </a:xfrm>
            <a:custGeom>
              <a:avLst/>
              <a:gdLst/>
              <a:ahLst/>
              <a:cxnLst/>
              <a:rect l="l" t="t" r="r" b="b"/>
              <a:pathLst>
                <a:path w="13720" h="2877" extrusionOk="0">
                  <a:moveTo>
                    <a:pt x="13425" y="295"/>
                  </a:moveTo>
                  <a:lnTo>
                    <a:pt x="13425" y="2582"/>
                  </a:lnTo>
                  <a:lnTo>
                    <a:pt x="296" y="2582"/>
                  </a:lnTo>
                  <a:lnTo>
                    <a:pt x="296" y="295"/>
                  </a:lnTo>
                  <a:close/>
                  <a:moveTo>
                    <a:pt x="148" y="0"/>
                  </a:moveTo>
                  <a:lnTo>
                    <a:pt x="74" y="74"/>
                  </a:lnTo>
                  <a:lnTo>
                    <a:pt x="1" y="148"/>
                  </a:lnTo>
                  <a:lnTo>
                    <a:pt x="1" y="2729"/>
                  </a:lnTo>
                  <a:lnTo>
                    <a:pt x="74" y="2803"/>
                  </a:lnTo>
                  <a:lnTo>
                    <a:pt x="148" y="2877"/>
                  </a:lnTo>
                  <a:lnTo>
                    <a:pt x="13572" y="2877"/>
                  </a:lnTo>
                  <a:lnTo>
                    <a:pt x="13646" y="2803"/>
                  </a:lnTo>
                  <a:lnTo>
                    <a:pt x="13720" y="2729"/>
                  </a:lnTo>
                  <a:lnTo>
                    <a:pt x="13720" y="148"/>
                  </a:lnTo>
                  <a:lnTo>
                    <a:pt x="13646" y="74"/>
                  </a:lnTo>
                  <a:lnTo>
                    <a:pt x="13572"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5" name="Google Shape;2455;p180"/>
            <p:cNvSpPr/>
            <p:nvPr/>
          </p:nvSpPr>
          <p:spPr>
            <a:xfrm>
              <a:off x="4672950" y="1239400"/>
              <a:ext cx="7400" cy="70100"/>
            </a:xfrm>
            <a:custGeom>
              <a:avLst/>
              <a:gdLst/>
              <a:ahLst/>
              <a:cxnLst/>
              <a:rect l="l" t="t" r="r" b="b"/>
              <a:pathLst>
                <a:path w="296" h="2804" extrusionOk="0">
                  <a:moveTo>
                    <a:pt x="74" y="0"/>
                  </a:moveTo>
                  <a:lnTo>
                    <a:pt x="1" y="148"/>
                  </a:lnTo>
                  <a:lnTo>
                    <a:pt x="1" y="2656"/>
                  </a:lnTo>
                  <a:lnTo>
                    <a:pt x="74" y="2729"/>
                  </a:lnTo>
                  <a:lnTo>
                    <a:pt x="148" y="2803"/>
                  </a:lnTo>
                  <a:lnTo>
                    <a:pt x="296" y="2729"/>
                  </a:lnTo>
                  <a:lnTo>
                    <a:pt x="296" y="2656"/>
                  </a:lnTo>
                  <a:lnTo>
                    <a:pt x="296" y="148"/>
                  </a:lnTo>
                  <a:lnTo>
                    <a:pt x="296"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6" name="Google Shape;2456;p180"/>
            <p:cNvSpPr/>
            <p:nvPr/>
          </p:nvSpPr>
          <p:spPr>
            <a:xfrm>
              <a:off x="4695075" y="1239400"/>
              <a:ext cx="7400" cy="70100"/>
            </a:xfrm>
            <a:custGeom>
              <a:avLst/>
              <a:gdLst/>
              <a:ahLst/>
              <a:cxnLst/>
              <a:rect l="l" t="t" r="r" b="b"/>
              <a:pathLst>
                <a:path w="296" h="2804" extrusionOk="0">
                  <a:moveTo>
                    <a:pt x="75" y="0"/>
                  </a:moveTo>
                  <a:lnTo>
                    <a:pt x="1" y="148"/>
                  </a:lnTo>
                  <a:lnTo>
                    <a:pt x="1" y="2656"/>
                  </a:lnTo>
                  <a:lnTo>
                    <a:pt x="75" y="2729"/>
                  </a:lnTo>
                  <a:lnTo>
                    <a:pt x="148" y="2803"/>
                  </a:lnTo>
                  <a:lnTo>
                    <a:pt x="296" y="2729"/>
                  </a:lnTo>
                  <a:lnTo>
                    <a:pt x="296" y="2656"/>
                  </a:lnTo>
                  <a:lnTo>
                    <a:pt x="296" y="148"/>
                  </a:lnTo>
                  <a:lnTo>
                    <a:pt x="296"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7" name="Google Shape;2457;p180"/>
            <p:cNvSpPr/>
            <p:nvPr/>
          </p:nvSpPr>
          <p:spPr>
            <a:xfrm>
              <a:off x="4717200" y="1239400"/>
              <a:ext cx="7400" cy="70100"/>
            </a:xfrm>
            <a:custGeom>
              <a:avLst/>
              <a:gdLst/>
              <a:ahLst/>
              <a:cxnLst/>
              <a:rect l="l" t="t" r="r" b="b"/>
              <a:pathLst>
                <a:path w="296" h="2804" extrusionOk="0">
                  <a:moveTo>
                    <a:pt x="75" y="0"/>
                  </a:moveTo>
                  <a:lnTo>
                    <a:pt x="1" y="148"/>
                  </a:lnTo>
                  <a:lnTo>
                    <a:pt x="1" y="2656"/>
                  </a:lnTo>
                  <a:lnTo>
                    <a:pt x="75" y="2729"/>
                  </a:lnTo>
                  <a:lnTo>
                    <a:pt x="148" y="2803"/>
                  </a:lnTo>
                  <a:lnTo>
                    <a:pt x="296" y="2729"/>
                  </a:lnTo>
                  <a:lnTo>
                    <a:pt x="296" y="2656"/>
                  </a:lnTo>
                  <a:lnTo>
                    <a:pt x="296" y="148"/>
                  </a:lnTo>
                  <a:lnTo>
                    <a:pt x="296"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8" name="Google Shape;2458;p180"/>
            <p:cNvSpPr/>
            <p:nvPr/>
          </p:nvSpPr>
          <p:spPr>
            <a:xfrm>
              <a:off x="4741175" y="1239400"/>
              <a:ext cx="7400" cy="70100"/>
            </a:xfrm>
            <a:custGeom>
              <a:avLst/>
              <a:gdLst/>
              <a:ahLst/>
              <a:cxnLst/>
              <a:rect l="l" t="t" r="r" b="b"/>
              <a:pathLst>
                <a:path w="296" h="2804" extrusionOk="0">
                  <a:moveTo>
                    <a:pt x="1" y="0"/>
                  </a:moveTo>
                  <a:lnTo>
                    <a:pt x="1" y="148"/>
                  </a:lnTo>
                  <a:lnTo>
                    <a:pt x="1" y="2656"/>
                  </a:lnTo>
                  <a:lnTo>
                    <a:pt x="1" y="2729"/>
                  </a:lnTo>
                  <a:lnTo>
                    <a:pt x="148" y="2803"/>
                  </a:lnTo>
                  <a:lnTo>
                    <a:pt x="222" y="2729"/>
                  </a:lnTo>
                  <a:lnTo>
                    <a:pt x="296" y="2656"/>
                  </a:lnTo>
                  <a:lnTo>
                    <a:pt x="296" y="148"/>
                  </a:lnTo>
                  <a:lnTo>
                    <a:pt x="222"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9" name="Google Shape;2459;p180"/>
            <p:cNvSpPr/>
            <p:nvPr/>
          </p:nvSpPr>
          <p:spPr>
            <a:xfrm>
              <a:off x="4763300" y="1239400"/>
              <a:ext cx="7400" cy="70100"/>
            </a:xfrm>
            <a:custGeom>
              <a:avLst/>
              <a:gdLst/>
              <a:ahLst/>
              <a:cxnLst/>
              <a:rect l="l" t="t" r="r" b="b"/>
              <a:pathLst>
                <a:path w="296" h="2804" extrusionOk="0">
                  <a:moveTo>
                    <a:pt x="1" y="0"/>
                  </a:moveTo>
                  <a:lnTo>
                    <a:pt x="1" y="148"/>
                  </a:lnTo>
                  <a:lnTo>
                    <a:pt x="1" y="2656"/>
                  </a:lnTo>
                  <a:lnTo>
                    <a:pt x="1" y="2729"/>
                  </a:lnTo>
                  <a:lnTo>
                    <a:pt x="148" y="2803"/>
                  </a:lnTo>
                  <a:lnTo>
                    <a:pt x="222" y="2729"/>
                  </a:lnTo>
                  <a:lnTo>
                    <a:pt x="296" y="2656"/>
                  </a:lnTo>
                  <a:lnTo>
                    <a:pt x="296" y="148"/>
                  </a:lnTo>
                  <a:lnTo>
                    <a:pt x="222"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0" name="Google Shape;2460;p180"/>
            <p:cNvSpPr/>
            <p:nvPr/>
          </p:nvSpPr>
          <p:spPr>
            <a:xfrm>
              <a:off x="4785425" y="1239400"/>
              <a:ext cx="7400" cy="70100"/>
            </a:xfrm>
            <a:custGeom>
              <a:avLst/>
              <a:gdLst/>
              <a:ahLst/>
              <a:cxnLst/>
              <a:rect l="l" t="t" r="r" b="b"/>
              <a:pathLst>
                <a:path w="296" h="2804" extrusionOk="0">
                  <a:moveTo>
                    <a:pt x="1" y="0"/>
                  </a:moveTo>
                  <a:lnTo>
                    <a:pt x="1" y="148"/>
                  </a:lnTo>
                  <a:lnTo>
                    <a:pt x="1" y="2656"/>
                  </a:lnTo>
                  <a:lnTo>
                    <a:pt x="1" y="2729"/>
                  </a:lnTo>
                  <a:lnTo>
                    <a:pt x="148" y="2803"/>
                  </a:lnTo>
                  <a:lnTo>
                    <a:pt x="222" y="2729"/>
                  </a:lnTo>
                  <a:lnTo>
                    <a:pt x="296" y="2656"/>
                  </a:lnTo>
                  <a:lnTo>
                    <a:pt x="296" y="148"/>
                  </a:lnTo>
                  <a:lnTo>
                    <a:pt x="222"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1" name="Google Shape;2461;p180"/>
            <p:cNvSpPr/>
            <p:nvPr/>
          </p:nvSpPr>
          <p:spPr>
            <a:xfrm>
              <a:off x="4807575" y="1239400"/>
              <a:ext cx="7400" cy="70100"/>
            </a:xfrm>
            <a:custGeom>
              <a:avLst/>
              <a:gdLst/>
              <a:ahLst/>
              <a:cxnLst/>
              <a:rect l="l" t="t" r="r" b="b"/>
              <a:pathLst>
                <a:path w="296" h="2804" extrusionOk="0">
                  <a:moveTo>
                    <a:pt x="0" y="0"/>
                  </a:moveTo>
                  <a:lnTo>
                    <a:pt x="0" y="148"/>
                  </a:lnTo>
                  <a:lnTo>
                    <a:pt x="0" y="2656"/>
                  </a:lnTo>
                  <a:lnTo>
                    <a:pt x="0" y="2729"/>
                  </a:lnTo>
                  <a:lnTo>
                    <a:pt x="148" y="2803"/>
                  </a:lnTo>
                  <a:lnTo>
                    <a:pt x="221" y="2729"/>
                  </a:lnTo>
                  <a:lnTo>
                    <a:pt x="295" y="2656"/>
                  </a:lnTo>
                  <a:lnTo>
                    <a:pt x="295" y="148"/>
                  </a:lnTo>
                  <a:lnTo>
                    <a:pt x="221"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2" name="Google Shape;2462;p180"/>
            <p:cNvSpPr/>
            <p:nvPr/>
          </p:nvSpPr>
          <p:spPr>
            <a:xfrm>
              <a:off x="4735650" y="1204350"/>
              <a:ext cx="234200" cy="494225"/>
            </a:xfrm>
            <a:custGeom>
              <a:avLst/>
              <a:gdLst/>
              <a:ahLst/>
              <a:cxnLst/>
              <a:rect l="l" t="t" r="r" b="b"/>
              <a:pathLst>
                <a:path w="9368" h="19769" extrusionOk="0">
                  <a:moveTo>
                    <a:pt x="6491" y="1"/>
                  </a:moveTo>
                  <a:lnTo>
                    <a:pt x="5975" y="75"/>
                  </a:lnTo>
                  <a:lnTo>
                    <a:pt x="5459" y="222"/>
                  </a:lnTo>
                  <a:lnTo>
                    <a:pt x="5016" y="517"/>
                  </a:lnTo>
                  <a:lnTo>
                    <a:pt x="4647" y="886"/>
                  </a:lnTo>
                  <a:lnTo>
                    <a:pt x="4352" y="1329"/>
                  </a:lnTo>
                  <a:lnTo>
                    <a:pt x="4131" y="1771"/>
                  </a:lnTo>
                  <a:lnTo>
                    <a:pt x="148" y="16154"/>
                  </a:lnTo>
                  <a:lnTo>
                    <a:pt x="0" y="16744"/>
                  </a:lnTo>
                  <a:lnTo>
                    <a:pt x="0" y="17261"/>
                  </a:lnTo>
                  <a:lnTo>
                    <a:pt x="74" y="17777"/>
                  </a:lnTo>
                  <a:lnTo>
                    <a:pt x="222" y="18219"/>
                  </a:lnTo>
                  <a:lnTo>
                    <a:pt x="517" y="18662"/>
                  </a:lnTo>
                  <a:lnTo>
                    <a:pt x="886" y="19104"/>
                  </a:lnTo>
                  <a:lnTo>
                    <a:pt x="1328" y="19400"/>
                  </a:lnTo>
                  <a:lnTo>
                    <a:pt x="1771" y="19621"/>
                  </a:lnTo>
                  <a:lnTo>
                    <a:pt x="2361" y="19768"/>
                  </a:lnTo>
                  <a:lnTo>
                    <a:pt x="2877" y="19768"/>
                  </a:lnTo>
                  <a:lnTo>
                    <a:pt x="3393" y="19695"/>
                  </a:lnTo>
                  <a:lnTo>
                    <a:pt x="3836" y="19473"/>
                  </a:lnTo>
                  <a:lnTo>
                    <a:pt x="4278" y="19252"/>
                  </a:lnTo>
                  <a:lnTo>
                    <a:pt x="4721" y="18883"/>
                  </a:lnTo>
                  <a:lnTo>
                    <a:pt x="5016" y="18441"/>
                  </a:lnTo>
                  <a:lnTo>
                    <a:pt x="5237" y="17924"/>
                  </a:lnTo>
                  <a:lnTo>
                    <a:pt x="9220" y="3541"/>
                  </a:lnTo>
                  <a:lnTo>
                    <a:pt x="9368" y="3025"/>
                  </a:lnTo>
                  <a:lnTo>
                    <a:pt x="9368" y="2509"/>
                  </a:lnTo>
                  <a:lnTo>
                    <a:pt x="9294" y="1992"/>
                  </a:lnTo>
                  <a:lnTo>
                    <a:pt x="9073" y="1476"/>
                  </a:lnTo>
                  <a:lnTo>
                    <a:pt x="8852" y="1033"/>
                  </a:lnTo>
                  <a:lnTo>
                    <a:pt x="8483" y="665"/>
                  </a:lnTo>
                  <a:lnTo>
                    <a:pt x="8040" y="370"/>
                  </a:lnTo>
                  <a:lnTo>
                    <a:pt x="7524" y="148"/>
                  </a:lnTo>
                  <a:lnTo>
                    <a:pt x="7008" y="1"/>
                  </a:lnTo>
                  <a:close/>
                </a:path>
              </a:pathLst>
            </a:custGeom>
            <a:solidFill>
              <a:srgbClr val="EFBC0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3" name="Google Shape;2463;p180"/>
            <p:cNvSpPr/>
            <p:nvPr/>
          </p:nvSpPr>
          <p:spPr>
            <a:xfrm>
              <a:off x="4731950" y="1200675"/>
              <a:ext cx="241600" cy="501575"/>
            </a:xfrm>
            <a:custGeom>
              <a:avLst/>
              <a:gdLst/>
              <a:ahLst/>
              <a:cxnLst/>
              <a:rect l="l" t="t" r="r" b="b"/>
              <a:pathLst>
                <a:path w="9664" h="20063" extrusionOk="0">
                  <a:moveTo>
                    <a:pt x="7229" y="295"/>
                  </a:moveTo>
                  <a:lnTo>
                    <a:pt x="7598" y="443"/>
                  </a:lnTo>
                  <a:lnTo>
                    <a:pt x="8114" y="664"/>
                  </a:lnTo>
                  <a:lnTo>
                    <a:pt x="8483" y="959"/>
                  </a:lnTo>
                  <a:lnTo>
                    <a:pt x="8852" y="1254"/>
                  </a:lnTo>
                  <a:lnTo>
                    <a:pt x="9073" y="1697"/>
                  </a:lnTo>
                  <a:lnTo>
                    <a:pt x="9295" y="2139"/>
                  </a:lnTo>
                  <a:lnTo>
                    <a:pt x="9368" y="2656"/>
                  </a:lnTo>
                  <a:lnTo>
                    <a:pt x="9368" y="3172"/>
                  </a:lnTo>
                  <a:lnTo>
                    <a:pt x="9221" y="3688"/>
                  </a:lnTo>
                  <a:lnTo>
                    <a:pt x="5238" y="18071"/>
                  </a:lnTo>
                  <a:lnTo>
                    <a:pt x="5238" y="18145"/>
                  </a:lnTo>
                  <a:lnTo>
                    <a:pt x="4943" y="18661"/>
                  </a:lnTo>
                  <a:lnTo>
                    <a:pt x="4648" y="19030"/>
                  </a:lnTo>
                  <a:lnTo>
                    <a:pt x="4279" y="19399"/>
                  </a:lnTo>
                  <a:lnTo>
                    <a:pt x="3836" y="19620"/>
                  </a:lnTo>
                  <a:lnTo>
                    <a:pt x="3394" y="19768"/>
                  </a:lnTo>
                  <a:lnTo>
                    <a:pt x="2878" y="19842"/>
                  </a:lnTo>
                  <a:lnTo>
                    <a:pt x="2435" y="19768"/>
                  </a:lnTo>
                  <a:lnTo>
                    <a:pt x="1919" y="19694"/>
                  </a:lnTo>
                  <a:lnTo>
                    <a:pt x="1476" y="19473"/>
                  </a:lnTo>
                  <a:lnTo>
                    <a:pt x="1034" y="19104"/>
                  </a:lnTo>
                  <a:lnTo>
                    <a:pt x="739" y="18735"/>
                  </a:lnTo>
                  <a:lnTo>
                    <a:pt x="444" y="18366"/>
                  </a:lnTo>
                  <a:lnTo>
                    <a:pt x="296" y="17850"/>
                  </a:lnTo>
                  <a:lnTo>
                    <a:pt x="222" y="17408"/>
                  </a:lnTo>
                  <a:lnTo>
                    <a:pt x="296" y="16891"/>
                  </a:lnTo>
                  <a:lnTo>
                    <a:pt x="444" y="16375"/>
                  </a:lnTo>
                  <a:lnTo>
                    <a:pt x="4426" y="1992"/>
                  </a:lnTo>
                  <a:lnTo>
                    <a:pt x="4574" y="1623"/>
                  </a:lnTo>
                  <a:lnTo>
                    <a:pt x="4795" y="1254"/>
                  </a:lnTo>
                  <a:lnTo>
                    <a:pt x="5017" y="959"/>
                  </a:lnTo>
                  <a:lnTo>
                    <a:pt x="5312" y="738"/>
                  </a:lnTo>
                  <a:lnTo>
                    <a:pt x="5680" y="517"/>
                  </a:lnTo>
                  <a:lnTo>
                    <a:pt x="6049" y="369"/>
                  </a:lnTo>
                  <a:lnTo>
                    <a:pt x="6418" y="295"/>
                  </a:lnTo>
                  <a:close/>
                  <a:moveTo>
                    <a:pt x="6639" y="0"/>
                  </a:moveTo>
                  <a:lnTo>
                    <a:pt x="6049" y="74"/>
                  </a:lnTo>
                  <a:lnTo>
                    <a:pt x="5533" y="295"/>
                  </a:lnTo>
                  <a:lnTo>
                    <a:pt x="5090" y="517"/>
                  </a:lnTo>
                  <a:lnTo>
                    <a:pt x="4648" y="885"/>
                  </a:lnTo>
                  <a:lnTo>
                    <a:pt x="4353" y="1402"/>
                  </a:lnTo>
                  <a:lnTo>
                    <a:pt x="4131" y="1918"/>
                  </a:lnTo>
                  <a:lnTo>
                    <a:pt x="148" y="16301"/>
                  </a:lnTo>
                  <a:lnTo>
                    <a:pt x="1" y="16817"/>
                  </a:lnTo>
                  <a:lnTo>
                    <a:pt x="1" y="17408"/>
                  </a:lnTo>
                  <a:lnTo>
                    <a:pt x="75" y="17924"/>
                  </a:lnTo>
                  <a:lnTo>
                    <a:pt x="296" y="18440"/>
                  </a:lnTo>
                  <a:lnTo>
                    <a:pt x="517" y="18956"/>
                  </a:lnTo>
                  <a:lnTo>
                    <a:pt x="960" y="19325"/>
                  </a:lnTo>
                  <a:lnTo>
                    <a:pt x="1402" y="19694"/>
                  </a:lnTo>
                  <a:lnTo>
                    <a:pt x="1919" y="19915"/>
                  </a:lnTo>
                  <a:lnTo>
                    <a:pt x="2361" y="19989"/>
                  </a:lnTo>
                  <a:lnTo>
                    <a:pt x="2804" y="20063"/>
                  </a:lnTo>
                  <a:lnTo>
                    <a:pt x="3246" y="20063"/>
                  </a:lnTo>
                  <a:lnTo>
                    <a:pt x="3689" y="19915"/>
                  </a:lnTo>
                  <a:lnTo>
                    <a:pt x="4131" y="19768"/>
                  </a:lnTo>
                  <a:lnTo>
                    <a:pt x="4500" y="19547"/>
                  </a:lnTo>
                  <a:lnTo>
                    <a:pt x="4795" y="19251"/>
                  </a:lnTo>
                  <a:lnTo>
                    <a:pt x="5090" y="18956"/>
                  </a:lnTo>
                  <a:lnTo>
                    <a:pt x="5385" y="18514"/>
                  </a:lnTo>
                  <a:lnTo>
                    <a:pt x="5533" y="18145"/>
                  </a:lnTo>
                  <a:lnTo>
                    <a:pt x="9516" y="3762"/>
                  </a:lnTo>
                  <a:lnTo>
                    <a:pt x="9663" y="3172"/>
                  </a:lnTo>
                  <a:lnTo>
                    <a:pt x="9663" y="2656"/>
                  </a:lnTo>
                  <a:lnTo>
                    <a:pt x="9590" y="2066"/>
                  </a:lnTo>
                  <a:lnTo>
                    <a:pt x="9368" y="1549"/>
                  </a:lnTo>
                  <a:lnTo>
                    <a:pt x="9073" y="1107"/>
                  </a:lnTo>
                  <a:lnTo>
                    <a:pt x="8705" y="664"/>
                  </a:lnTo>
                  <a:lnTo>
                    <a:pt x="8262" y="369"/>
                  </a:lnTo>
                  <a:lnTo>
                    <a:pt x="7746" y="148"/>
                  </a:lnTo>
                  <a:lnTo>
                    <a:pt x="7156"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4" name="Google Shape;2464;p180"/>
            <p:cNvSpPr/>
            <p:nvPr/>
          </p:nvSpPr>
          <p:spPr>
            <a:xfrm>
              <a:off x="4377925" y="1477275"/>
              <a:ext cx="90375" cy="105125"/>
            </a:xfrm>
            <a:custGeom>
              <a:avLst/>
              <a:gdLst/>
              <a:ahLst/>
              <a:cxnLst/>
              <a:rect l="l" t="t" r="r" b="b"/>
              <a:pathLst>
                <a:path w="3615" h="4205" extrusionOk="0">
                  <a:moveTo>
                    <a:pt x="517" y="0"/>
                  </a:moveTo>
                  <a:lnTo>
                    <a:pt x="0" y="4204"/>
                  </a:lnTo>
                  <a:lnTo>
                    <a:pt x="3614" y="2065"/>
                  </a:lnTo>
                  <a:lnTo>
                    <a:pt x="517"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5" name="Google Shape;2465;p180"/>
            <p:cNvSpPr/>
            <p:nvPr/>
          </p:nvSpPr>
          <p:spPr>
            <a:xfrm>
              <a:off x="4374225" y="1473575"/>
              <a:ext cx="97750" cy="112525"/>
            </a:xfrm>
            <a:custGeom>
              <a:avLst/>
              <a:gdLst/>
              <a:ahLst/>
              <a:cxnLst/>
              <a:rect l="l" t="t" r="r" b="b"/>
              <a:pathLst>
                <a:path w="3910" h="4501" extrusionOk="0">
                  <a:moveTo>
                    <a:pt x="812" y="443"/>
                  </a:moveTo>
                  <a:lnTo>
                    <a:pt x="3467" y="2213"/>
                  </a:lnTo>
                  <a:lnTo>
                    <a:pt x="296" y="4057"/>
                  </a:lnTo>
                  <a:lnTo>
                    <a:pt x="812" y="443"/>
                  </a:lnTo>
                  <a:close/>
                  <a:moveTo>
                    <a:pt x="591" y="1"/>
                  </a:moveTo>
                  <a:lnTo>
                    <a:pt x="517" y="148"/>
                  </a:lnTo>
                  <a:lnTo>
                    <a:pt x="1" y="4279"/>
                  </a:lnTo>
                  <a:lnTo>
                    <a:pt x="1" y="4352"/>
                  </a:lnTo>
                  <a:lnTo>
                    <a:pt x="74" y="4426"/>
                  </a:lnTo>
                  <a:lnTo>
                    <a:pt x="148" y="4500"/>
                  </a:lnTo>
                  <a:lnTo>
                    <a:pt x="222" y="4426"/>
                  </a:lnTo>
                  <a:lnTo>
                    <a:pt x="3836" y="2287"/>
                  </a:lnTo>
                  <a:lnTo>
                    <a:pt x="3910" y="2213"/>
                  </a:lnTo>
                  <a:lnTo>
                    <a:pt x="3836" y="2066"/>
                  </a:lnTo>
                  <a:lnTo>
                    <a:pt x="738"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6" name="Google Shape;2466;p180"/>
            <p:cNvSpPr/>
            <p:nvPr/>
          </p:nvSpPr>
          <p:spPr>
            <a:xfrm>
              <a:off x="4435075" y="1239400"/>
              <a:ext cx="180750" cy="236050"/>
            </a:xfrm>
            <a:custGeom>
              <a:avLst/>
              <a:gdLst/>
              <a:ahLst/>
              <a:cxnLst/>
              <a:rect l="l" t="t" r="r" b="b"/>
              <a:pathLst>
                <a:path w="7230" h="9442" extrusionOk="0">
                  <a:moveTo>
                    <a:pt x="5533" y="0"/>
                  </a:moveTo>
                  <a:lnTo>
                    <a:pt x="1" y="8261"/>
                  </a:lnTo>
                  <a:lnTo>
                    <a:pt x="1771" y="9441"/>
                  </a:lnTo>
                  <a:lnTo>
                    <a:pt x="7229" y="1180"/>
                  </a:lnTo>
                  <a:lnTo>
                    <a:pt x="5533"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7" name="Google Shape;2467;p180"/>
            <p:cNvSpPr/>
            <p:nvPr/>
          </p:nvSpPr>
          <p:spPr>
            <a:xfrm>
              <a:off x="4433250" y="1235700"/>
              <a:ext cx="186250" cy="243425"/>
            </a:xfrm>
            <a:custGeom>
              <a:avLst/>
              <a:gdLst/>
              <a:ahLst/>
              <a:cxnLst/>
              <a:rect l="l" t="t" r="r" b="b"/>
              <a:pathLst>
                <a:path w="7450" h="9737" extrusionOk="0">
                  <a:moveTo>
                    <a:pt x="5606" y="370"/>
                  </a:moveTo>
                  <a:lnTo>
                    <a:pt x="7081" y="1328"/>
                  </a:lnTo>
                  <a:lnTo>
                    <a:pt x="1770" y="9368"/>
                  </a:lnTo>
                  <a:lnTo>
                    <a:pt x="295" y="8409"/>
                  </a:lnTo>
                  <a:lnTo>
                    <a:pt x="5606" y="370"/>
                  </a:lnTo>
                  <a:close/>
                  <a:moveTo>
                    <a:pt x="5532" y="1"/>
                  </a:moveTo>
                  <a:lnTo>
                    <a:pt x="5458" y="75"/>
                  </a:lnTo>
                  <a:lnTo>
                    <a:pt x="0" y="8336"/>
                  </a:lnTo>
                  <a:lnTo>
                    <a:pt x="0" y="8483"/>
                  </a:lnTo>
                  <a:lnTo>
                    <a:pt x="0" y="8557"/>
                  </a:lnTo>
                  <a:lnTo>
                    <a:pt x="1770" y="9663"/>
                  </a:lnTo>
                  <a:lnTo>
                    <a:pt x="1844" y="9737"/>
                  </a:lnTo>
                  <a:lnTo>
                    <a:pt x="1918" y="9663"/>
                  </a:lnTo>
                  <a:lnTo>
                    <a:pt x="7450" y="1402"/>
                  </a:lnTo>
                  <a:lnTo>
                    <a:pt x="7450" y="1255"/>
                  </a:lnTo>
                  <a:lnTo>
                    <a:pt x="7376" y="1181"/>
                  </a:lnTo>
                  <a:lnTo>
                    <a:pt x="5679" y="75"/>
                  </a:lnTo>
                  <a:lnTo>
                    <a:pt x="5679"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8" name="Google Shape;2468;p180"/>
            <p:cNvSpPr/>
            <p:nvPr/>
          </p:nvSpPr>
          <p:spPr>
            <a:xfrm>
              <a:off x="4387150" y="1318675"/>
              <a:ext cx="191775" cy="212100"/>
            </a:xfrm>
            <a:custGeom>
              <a:avLst/>
              <a:gdLst/>
              <a:ahLst/>
              <a:cxnLst/>
              <a:rect l="l" t="t" r="r" b="b"/>
              <a:pathLst>
                <a:path w="7671" h="8484" extrusionOk="0">
                  <a:moveTo>
                    <a:pt x="3983" y="1"/>
                  </a:moveTo>
                  <a:lnTo>
                    <a:pt x="74" y="5828"/>
                  </a:lnTo>
                  <a:lnTo>
                    <a:pt x="0" y="5975"/>
                  </a:lnTo>
                  <a:lnTo>
                    <a:pt x="0" y="6197"/>
                  </a:lnTo>
                  <a:lnTo>
                    <a:pt x="74" y="6344"/>
                  </a:lnTo>
                  <a:lnTo>
                    <a:pt x="221" y="6492"/>
                  </a:lnTo>
                  <a:lnTo>
                    <a:pt x="3098" y="8409"/>
                  </a:lnTo>
                  <a:lnTo>
                    <a:pt x="3245" y="8483"/>
                  </a:lnTo>
                  <a:lnTo>
                    <a:pt x="3467" y="8483"/>
                  </a:lnTo>
                  <a:lnTo>
                    <a:pt x="3614" y="8409"/>
                  </a:lnTo>
                  <a:lnTo>
                    <a:pt x="3762" y="8262"/>
                  </a:lnTo>
                  <a:lnTo>
                    <a:pt x="7671" y="2435"/>
                  </a:lnTo>
                  <a:lnTo>
                    <a:pt x="3983" y="1"/>
                  </a:lnTo>
                  <a:close/>
                </a:path>
              </a:pathLst>
            </a:custGeom>
            <a:solidFill>
              <a:srgbClr val="EFBC0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9" name="Google Shape;2469;p180"/>
            <p:cNvSpPr/>
            <p:nvPr/>
          </p:nvSpPr>
          <p:spPr>
            <a:xfrm>
              <a:off x="4383450" y="1315000"/>
              <a:ext cx="199175" cy="219450"/>
            </a:xfrm>
            <a:custGeom>
              <a:avLst/>
              <a:gdLst/>
              <a:ahLst/>
              <a:cxnLst/>
              <a:rect l="l" t="t" r="r" b="b"/>
              <a:pathLst>
                <a:path w="7967" h="8778" extrusionOk="0">
                  <a:moveTo>
                    <a:pt x="4131" y="295"/>
                  </a:moveTo>
                  <a:lnTo>
                    <a:pt x="7598" y="2582"/>
                  </a:lnTo>
                  <a:lnTo>
                    <a:pt x="3762" y="8335"/>
                  </a:lnTo>
                  <a:lnTo>
                    <a:pt x="3688" y="8409"/>
                  </a:lnTo>
                  <a:lnTo>
                    <a:pt x="3541" y="8483"/>
                  </a:lnTo>
                  <a:lnTo>
                    <a:pt x="3393" y="8483"/>
                  </a:lnTo>
                  <a:lnTo>
                    <a:pt x="3246" y="8409"/>
                  </a:lnTo>
                  <a:lnTo>
                    <a:pt x="443" y="6565"/>
                  </a:lnTo>
                  <a:lnTo>
                    <a:pt x="369" y="6417"/>
                  </a:lnTo>
                  <a:lnTo>
                    <a:pt x="296" y="6344"/>
                  </a:lnTo>
                  <a:lnTo>
                    <a:pt x="296" y="6196"/>
                  </a:lnTo>
                  <a:lnTo>
                    <a:pt x="369" y="6049"/>
                  </a:lnTo>
                  <a:lnTo>
                    <a:pt x="4131" y="295"/>
                  </a:lnTo>
                  <a:close/>
                  <a:moveTo>
                    <a:pt x="3984" y="0"/>
                  </a:moveTo>
                  <a:lnTo>
                    <a:pt x="148" y="5827"/>
                  </a:lnTo>
                  <a:lnTo>
                    <a:pt x="1" y="6122"/>
                  </a:lnTo>
                  <a:lnTo>
                    <a:pt x="1" y="6344"/>
                  </a:lnTo>
                  <a:lnTo>
                    <a:pt x="148" y="6565"/>
                  </a:lnTo>
                  <a:lnTo>
                    <a:pt x="296" y="6786"/>
                  </a:lnTo>
                  <a:lnTo>
                    <a:pt x="3098" y="8630"/>
                  </a:lnTo>
                  <a:lnTo>
                    <a:pt x="3320" y="8704"/>
                  </a:lnTo>
                  <a:lnTo>
                    <a:pt x="3467" y="8778"/>
                  </a:lnTo>
                  <a:lnTo>
                    <a:pt x="3836" y="8704"/>
                  </a:lnTo>
                  <a:lnTo>
                    <a:pt x="4057" y="8483"/>
                  </a:lnTo>
                  <a:lnTo>
                    <a:pt x="7893" y="2656"/>
                  </a:lnTo>
                  <a:lnTo>
                    <a:pt x="7966" y="2508"/>
                  </a:lnTo>
                  <a:lnTo>
                    <a:pt x="7893" y="2434"/>
                  </a:lnTo>
                  <a:lnTo>
                    <a:pt x="4205"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0" name="Google Shape;2470;p180"/>
            <p:cNvSpPr/>
            <p:nvPr/>
          </p:nvSpPr>
          <p:spPr>
            <a:xfrm>
              <a:off x="4514375" y="1196975"/>
              <a:ext cx="140175" cy="140175"/>
            </a:xfrm>
            <a:custGeom>
              <a:avLst/>
              <a:gdLst/>
              <a:ahLst/>
              <a:cxnLst/>
              <a:rect l="l" t="t" r="r" b="b"/>
              <a:pathLst>
                <a:path w="5607" h="5607" extrusionOk="0">
                  <a:moveTo>
                    <a:pt x="2803" y="1"/>
                  </a:moveTo>
                  <a:lnTo>
                    <a:pt x="2287" y="75"/>
                  </a:lnTo>
                  <a:lnTo>
                    <a:pt x="1771" y="222"/>
                  </a:lnTo>
                  <a:lnTo>
                    <a:pt x="1254" y="517"/>
                  </a:lnTo>
                  <a:lnTo>
                    <a:pt x="812" y="886"/>
                  </a:lnTo>
                  <a:lnTo>
                    <a:pt x="517" y="1255"/>
                  </a:lnTo>
                  <a:lnTo>
                    <a:pt x="222" y="1771"/>
                  </a:lnTo>
                  <a:lnTo>
                    <a:pt x="74" y="2287"/>
                  </a:lnTo>
                  <a:lnTo>
                    <a:pt x="0" y="2804"/>
                  </a:lnTo>
                  <a:lnTo>
                    <a:pt x="74" y="3394"/>
                  </a:lnTo>
                  <a:lnTo>
                    <a:pt x="222" y="3910"/>
                  </a:lnTo>
                  <a:lnTo>
                    <a:pt x="517" y="4426"/>
                  </a:lnTo>
                  <a:lnTo>
                    <a:pt x="812" y="4795"/>
                  </a:lnTo>
                  <a:lnTo>
                    <a:pt x="1254" y="5164"/>
                  </a:lnTo>
                  <a:lnTo>
                    <a:pt x="1771" y="5385"/>
                  </a:lnTo>
                  <a:lnTo>
                    <a:pt x="2287" y="5607"/>
                  </a:lnTo>
                  <a:lnTo>
                    <a:pt x="3393" y="5607"/>
                  </a:lnTo>
                  <a:lnTo>
                    <a:pt x="3910" y="5385"/>
                  </a:lnTo>
                  <a:lnTo>
                    <a:pt x="4426" y="5164"/>
                  </a:lnTo>
                  <a:lnTo>
                    <a:pt x="4795" y="4795"/>
                  </a:lnTo>
                  <a:lnTo>
                    <a:pt x="5164" y="4426"/>
                  </a:lnTo>
                  <a:lnTo>
                    <a:pt x="5385" y="3910"/>
                  </a:lnTo>
                  <a:lnTo>
                    <a:pt x="5606" y="3394"/>
                  </a:lnTo>
                  <a:lnTo>
                    <a:pt x="5606" y="2804"/>
                  </a:lnTo>
                  <a:lnTo>
                    <a:pt x="5606" y="2287"/>
                  </a:lnTo>
                  <a:lnTo>
                    <a:pt x="5385" y="1771"/>
                  </a:lnTo>
                  <a:lnTo>
                    <a:pt x="5164" y="1255"/>
                  </a:lnTo>
                  <a:lnTo>
                    <a:pt x="4795" y="886"/>
                  </a:lnTo>
                  <a:lnTo>
                    <a:pt x="4426" y="517"/>
                  </a:lnTo>
                  <a:lnTo>
                    <a:pt x="3910" y="222"/>
                  </a:lnTo>
                  <a:lnTo>
                    <a:pt x="3393" y="75"/>
                  </a:lnTo>
                  <a:lnTo>
                    <a:pt x="2803"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1" name="Google Shape;2471;p180"/>
            <p:cNvSpPr/>
            <p:nvPr/>
          </p:nvSpPr>
          <p:spPr>
            <a:xfrm>
              <a:off x="4510675" y="1193300"/>
              <a:ext cx="147550" cy="147550"/>
            </a:xfrm>
            <a:custGeom>
              <a:avLst/>
              <a:gdLst/>
              <a:ahLst/>
              <a:cxnLst/>
              <a:rect l="l" t="t" r="r" b="b"/>
              <a:pathLst>
                <a:path w="5902" h="5902" extrusionOk="0">
                  <a:moveTo>
                    <a:pt x="2951" y="295"/>
                  </a:moveTo>
                  <a:lnTo>
                    <a:pt x="3541" y="369"/>
                  </a:lnTo>
                  <a:lnTo>
                    <a:pt x="3984" y="517"/>
                  </a:lnTo>
                  <a:lnTo>
                    <a:pt x="4426" y="812"/>
                  </a:lnTo>
                  <a:lnTo>
                    <a:pt x="4869" y="1107"/>
                  </a:lnTo>
                  <a:lnTo>
                    <a:pt x="5164" y="1475"/>
                  </a:lnTo>
                  <a:lnTo>
                    <a:pt x="5459" y="1918"/>
                  </a:lnTo>
                  <a:lnTo>
                    <a:pt x="5607" y="2434"/>
                  </a:lnTo>
                  <a:lnTo>
                    <a:pt x="5607" y="2951"/>
                  </a:lnTo>
                  <a:lnTo>
                    <a:pt x="5607" y="3541"/>
                  </a:lnTo>
                  <a:lnTo>
                    <a:pt x="5459" y="3983"/>
                  </a:lnTo>
                  <a:lnTo>
                    <a:pt x="5164" y="4500"/>
                  </a:lnTo>
                  <a:lnTo>
                    <a:pt x="4869" y="4868"/>
                  </a:lnTo>
                  <a:lnTo>
                    <a:pt x="4426" y="5163"/>
                  </a:lnTo>
                  <a:lnTo>
                    <a:pt x="3984" y="5458"/>
                  </a:lnTo>
                  <a:lnTo>
                    <a:pt x="3541" y="5606"/>
                  </a:lnTo>
                  <a:lnTo>
                    <a:pt x="2435" y="5606"/>
                  </a:lnTo>
                  <a:lnTo>
                    <a:pt x="1919" y="5458"/>
                  </a:lnTo>
                  <a:lnTo>
                    <a:pt x="1476" y="5163"/>
                  </a:lnTo>
                  <a:lnTo>
                    <a:pt x="1107" y="4868"/>
                  </a:lnTo>
                  <a:lnTo>
                    <a:pt x="812" y="4500"/>
                  </a:lnTo>
                  <a:lnTo>
                    <a:pt x="517" y="3983"/>
                  </a:lnTo>
                  <a:lnTo>
                    <a:pt x="370" y="3541"/>
                  </a:lnTo>
                  <a:lnTo>
                    <a:pt x="296" y="2951"/>
                  </a:lnTo>
                  <a:lnTo>
                    <a:pt x="370" y="2434"/>
                  </a:lnTo>
                  <a:lnTo>
                    <a:pt x="517" y="1918"/>
                  </a:lnTo>
                  <a:lnTo>
                    <a:pt x="812" y="1475"/>
                  </a:lnTo>
                  <a:lnTo>
                    <a:pt x="1107" y="1107"/>
                  </a:lnTo>
                  <a:lnTo>
                    <a:pt x="1476" y="812"/>
                  </a:lnTo>
                  <a:lnTo>
                    <a:pt x="1919" y="517"/>
                  </a:lnTo>
                  <a:lnTo>
                    <a:pt x="2435" y="369"/>
                  </a:lnTo>
                  <a:lnTo>
                    <a:pt x="2951" y="295"/>
                  </a:lnTo>
                  <a:close/>
                  <a:moveTo>
                    <a:pt x="2951" y="0"/>
                  </a:moveTo>
                  <a:lnTo>
                    <a:pt x="2361" y="74"/>
                  </a:lnTo>
                  <a:lnTo>
                    <a:pt x="1845" y="295"/>
                  </a:lnTo>
                  <a:lnTo>
                    <a:pt x="1329" y="517"/>
                  </a:lnTo>
                  <a:lnTo>
                    <a:pt x="886" y="885"/>
                  </a:lnTo>
                  <a:lnTo>
                    <a:pt x="517" y="1328"/>
                  </a:lnTo>
                  <a:lnTo>
                    <a:pt x="296" y="1844"/>
                  </a:lnTo>
                  <a:lnTo>
                    <a:pt x="75" y="2361"/>
                  </a:lnTo>
                  <a:lnTo>
                    <a:pt x="1" y="2951"/>
                  </a:lnTo>
                  <a:lnTo>
                    <a:pt x="75" y="3614"/>
                  </a:lnTo>
                  <a:lnTo>
                    <a:pt x="296" y="4131"/>
                  </a:lnTo>
                  <a:lnTo>
                    <a:pt x="517" y="4647"/>
                  </a:lnTo>
                  <a:lnTo>
                    <a:pt x="886" y="5090"/>
                  </a:lnTo>
                  <a:lnTo>
                    <a:pt x="1329" y="5458"/>
                  </a:lnTo>
                  <a:lnTo>
                    <a:pt x="1845" y="5680"/>
                  </a:lnTo>
                  <a:lnTo>
                    <a:pt x="2361" y="5901"/>
                  </a:lnTo>
                  <a:lnTo>
                    <a:pt x="3541" y="5901"/>
                  </a:lnTo>
                  <a:lnTo>
                    <a:pt x="4131" y="5680"/>
                  </a:lnTo>
                  <a:lnTo>
                    <a:pt x="4648" y="5458"/>
                  </a:lnTo>
                  <a:lnTo>
                    <a:pt x="5090" y="5090"/>
                  </a:lnTo>
                  <a:lnTo>
                    <a:pt x="5459" y="4647"/>
                  </a:lnTo>
                  <a:lnTo>
                    <a:pt x="5680" y="4131"/>
                  </a:lnTo>
                  <a:lnTo>
                    <a:pt x="5902" y="3614"/>
                  </a:lnTo>
                  <a:lnTo>
                    <a:pt x="5902" y="2951"/>
                  </a:lnTo>
                  <a:lnTo>
                    <a:pt x="5902" y="2361"/>
                  </a:lnTo>
                  <a:lnTo>
                    <a:pt x="5680" y="1844"/>
                  </a:lnTo>
                  <a:lnTo>
                    <a:pt x="5459" y="1328"/>
                  </a:lnTo>
                  <a:lnTo>
                    <a:pt x="5090" y="885"/>
                  </a:lnTo>
                  <a:lnTo>
                    <a:pt x="4648" y="517"/>
                  </a:lnTo>
                  <a:lnTo>
                    <a:pt x="4131" y="295"/>
                  </a:lnTo>
                  <a:lnTo>
                    <a:pt x="3541" y="74"/>
                  </a:lnTo>
                  <a:lnTo>
                    <a:pt x="2951"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2" name="Google Shape;2472;p180"/>
            <p:cNvSpPr/>
            <p:nvPr/>
          </p:nvSpPr>
          <p:spPr>
            <a:xfrm>
              <a:off x="4551250" y="1233850"/>
              <a:ext cx="66400" cy="66425"/>
            </a:xfrm>
            <a:custGeom>
              <a:avLst/>
              <a:gdLst/>
              <a:ahLst/>
              <a:cxnLst/>
              <a:rect l="l" t="t" r="r" b="b"/>
              <a:pathLst>
                <a:path w="2656" h="2657" extrusionOk="0">
                  <a:moveTo>
                    <a:pt x="1328" y="1"/>
                  </a:moveTo>
                  <a:lnTo>
                    <a:pt x="1107" y="75"/>
                  </a:lnTo>
                  <a:lnTo>
                    <a:pt x="812" y="149"/>
                  </a:lnTo>
                  <a:lnTo>
                    <a:pt x="591" y="296"/>
                  </a:lnTo>
                  <a:lnTo>
                    <a:pt x="443" y="444"/>
                  </a:lnTo>
                  <a:lnTo>
                    <a:pt x="222" y="591"/>
                  </a:lnTo>
                  <a:lnTo>
                    <a:pt x="148" y="812"/>
                  </a:lnTo>
                  <a:lnTo>
                    <a:pt x="74" y="1107"/>
                  </a:lnTo>
                  <a:lnTo>
                    <a:pt x="1" y="1329"/>
                  </a:lnTo>
                  <a:lnTo>
                    <a:pt x="74" y="1624"/>
                  </a:lnTo>
                  <a:lnTo>
                    <a:pt x="148" y="1845"/>
                  </a:lnTo>
                  <a:lnTo>
                    <a:pt x="222" y="2140"/>
                  </a:lnTo>
                  <a:lnTo>
                    <a:pt x="443" y="2288"/>
                  </a:lnTo>
                  <a:lnTo>
                    <a:pt x="591" y="2435"/>
                  </a:lnTo>
                  <a:lnTo>
                    <a:pt x="812" y="2583"/>
                  </a:lnTo>
                  <a:lnTo>
                    <a:pt x="1107" y="2656"/>
                  </a:lnTo>
                  <a:lnTo>
                    <a:pt x="1623" y="2656"/>
                  </a:lnTo>
                  <a:lnTo>
                    <a:pt x="1845" y="2583"/>
                  </a:lnTo>
                  <a:lnTo>
                    <a:pt x="2066" y="2435"/>
                  </a:lnTo>
                  <a:lnTo>
                    <a:pt x="2287" y="2288"/>
                  </a:lnTo>
                  <a:lnTo>
                    <a:pt x="2435" y="2140"/>
                  </a:lnTo>
                  <a:lnTo>
                    <a:pt x="2582" y="1845"/>
                  </a:lnTo>
                  <a:lnTo>
                    <a:pt x="2656" y="1624"/>
                  </a:lnTo>
                  <a:lnTo>
                    <a:pt x="2656" y="1329"/>
                  </a:lnTo>
                  <a:lnTo>
                    <a:pt x="2656" y="1107"/>
                  </a:lnTo>
                  <a:lnTo>
                    <a:pt x="2582" y="812"/>
                  </a:lnTo>
                  <a:lnTo>
                    <a:pt x="2435" y="591"/>
                  </a:lnTo>
                  <a:lnTo>
                    <a:pt x="2287" y="444"/>
                  </a:lnTo>
                  <a:lnTo>
                    <a:pt x="2066" y="296"/>
                  </a:lnTo>
                  <a:lnTo>
                    <a:pt x="1845" y="149"/>
                  </a:lnTo>
                  <a:lnTo>
                    <a:pt x="1623" y="75"/>
                  </a:lnTo>
                  <a:lnTo>
                    <a:pt x="1328"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3" name="Google Shape;2473;p180"/>
            <p:cNvSpPr/>
            <p:nvPr/>
          </p:nvSpPr>
          <p:spPr>
            <a:xfrm>
              <a:off x="4547575" y="1230175"/>
              <a:ext cx="73775" cy="73775"/>
            </a:xfrm>
            <a:custGeom>
              <a:avLst/>
              <a:gdLst/>
              <a:ahLst/>
              <a:cxnLst/>
              <a:rect l="l" t="t" r="r" b="b"/>
              <a:pathLst>
                <a:path w="2951" h="2951" extrusionOk="0">
                  <a:moveTo>
                    <a:pt x="1475" y="296"/>
                  </a:moveTo>
                  <a:lnTo>
                    <a:pt x="1770" y="369"/>
                  </a:lnTo>
                  <a:lnTo>
                    <a:pt x="1992" y="443"/>
                  </a:lnTo>
                  <a:lnTo>
                    <a:pt x="2360" y="664"/>
                  </a:lnTo>
                  <a:lnTo>
                    <a:pt x="2582" y="1033"/>
                  </a:lnTo>
                  <a:lnTo>
                    <a:pt x="2655" y="1254"/>
                  </a:lnTo>
                  <a:lnTo>
                    <a:pt x="2655" y="1476"/>
                  </a:lnTo>
                  <a:lnTo>
                    <a:pt x="2655" y="1771"/>
                  </a:lnTo>
                  <a:lnTo>
                    <a:pt x="2582" y="1992"/>
                  </a:lnTo>
                  <a:lnTo>
                    <a:pt x="2360" y="2361"/>
                  </a:lnTo>
                  <a:lnTo>
                    <a:pt x="1992" y="2582"/>
                  </a:lnTo>
                  <a:lnTo>
                    <a:pt x="1770" y="2656"/>
                  </a:lnTo>
                  <a:lnTo>
                    <a:pt x="1254" y="2656"/>
                  </a:lnTo>
                  <a:lnTo>
                    <a:pt x="1033" y="2582"/>
                  </a:lnTo>
                  <a:lnTo>
                    <a:pt x="664" y="2361"/>
                  </a:lnTo>
                  <a:lnTo>
                    <a:pt x="443" y="1992"/>
                  </a:lnTo>
                  <a:lnTo>
                    <a:pt x="369" y="1771"/>
                  </a:lnTo>
                  <a:lnTo>
                    <a:pt x="295" y="1476"/>
                  </a:lnTo>
                  <a:lnTo>
                    <a:pt x="369" y="1254"/>
                  </a:lnTo>
                  <a:lnTo>
                    <a:pt x="443" y="1033"/>
                  </a:lnTo>
                  <a:lnTo>
                    <a:pt x="664" y="664"/>
                  </a:lnTo>
                  <a:lnTo>
                    <a:pt x="1033" y="443"/>
                  </a:lnTo>
                  <a:lnTo>
                    <a:pt x="1254" y="369"/>
                  </a:lnTo>
                  <a:lnTo>
                    <a:pt x="1475" y="296"/>
                  </a:lnTo>
                  <a:close/>
                  <a:moveTo>
                    <a:pt x="1475" y="0"/>
                  </a:moveTo>
                  <a:lnTo>
                    <a:pt x="1180" y="74"/>
                  </a:lnTo>
                  <a:lnTo>
                    <a:pt x="959" y="148"/>
                  </a:lnTo>
                  <a:lnTo>
                    <a:pt x="664" y="296"/>
                  </a:lnTo>
                  <a:lnTo>
                    <a:pt x="443" y="443"/>
                  </a:lnTo>
                  <a:lnTo>
                    <a:pt x="295" y="664"/>
                  </a:lnTo>
                  <a:lnTo>
                    <a:pt x="148" y="959"/>
                  </a:lnTo>
                  <a:lnTo>
                    <a:pt x="74" y="1181"/>
                  </a:lnTo>
                  <a:lnTo>
                    <a:pt x="0" y="1476"/>
                  </a:lnTo>
                  <a:lnTo>
                    <a:pt x="74" y="1844"/>
                  </a:lnTo>
                  <a:lnTo>
                    <a:pt x="148" y="2066"/>
                  </a:lnTo>
                  <a:lnTo>
                    <a:pt x="295" y="2361"/>
                  </a:lnTo>
                  <a:lnTo>
                    <a:pt x="443" y="2582"/>
                  </a:lnTo>
                  <a:lnTo>
                    <a:pt x="664" y="2730"/>
                  </a:lnTo>
                  <a:lnTo>
                    <a:pt x="959" y="2877"/>
                  </a:lnTo>
                  <a:lnTo>
                    <a:pt x="1180" y="2951"/>
                  </a:lnTo>
                  <a:lnTo>
                    <a:pt x="1770" y="2951"/>
                  </a:lnTo>
                  <a:lnTo>
                    <a:pt x="2065" y="2877"/>
                  </a:lnTo>
                  <a:lnTo>
                    <a:pt x="2360" y="2730"/>
                  </a:lnTo>
                  <a:lnTo>
                    <a:pt x="2582" y="2582"/>
                  </a:lnTo>
                  <a:lnTo>
                    <a:pt x="2729" y="2361"/>
                  </a:lnTo>
                  <a:lnTo>
                    <a:pt x="2877" y="2066"/>
                  </a:lnTo>
                  <a:lnTo>
                    <a:pt x="2950" y="1844"/>
                  </a:lnTo>
                  <a:lnTo>
                    <a:pt x="2950" y="1476"/>
                  </a:lnTo>
                  <a:lnTo>
                    <a:pt x="2950" y="1181"/>
                  </a:lnTo>
                  <a:lnTo>
                    <a:pt x="2877" y="959"/>
                  </a:lnTo>
                  <a:lnTo>
                    <a:pt x="2729" y="664"/>
                  </a:lnTo>
                  <a:lnTo>
                    <a:pt x="2582" y="443"/>
                  </a:lnTo>
                  <a:lnTo>
                    <a:pt x="2360" y="296"/>
                  </a:lnTo>
                  <a:lnTo>
                    <a:pt x="2065" y="148"/>
                  </a:lnTo>
                  <a:lnTo>
                    <a:pt x="1770" y="74"/>
                  </a:lnTo>
                  <a:lnTo>
                    <a:pt x="1475"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4" name="Google Shape;2474;p180"/>
            <p:cNvSpPr/>
            <p:nvPr/>
          </p:nvSpPr>
          <p:spPr>
            <a:xfrm>
              <a:off x="4835225" y="1196975"/>
              <a:ext cx="140175" cy="140175"/>
            </a:xfrm>
            <a:custGeom>
              <a:avLst/>
              <a:gdLst/>
              <a:ahLst/>
              <a:cxnLst/>
              <a:rect l="l" t="t" r="r" b="b"/>
              <a:pathLst>
                <a:path w="5607" h="5607" extrusionOk="0">
                  <a:moveTo>
                    <a:pt x="2803" y="1"/>
                  </a:moveTo>
                  <a:lnTo>
                    <a:pt x="2213" y="75"/>
                  </a:lnTo>
                  <a:lnTo>
                    <a:pt x="1697" y="222"/>
                  </a:lnTo>
                  <a:lnTo>
                    <a:pt x="1181" y="517"/>
                  </a:lnTo>
                  <a:lnTo>
                    <a:pt x="812" y="886"/>
                  </a:lnTo>
                  <a:lnTo>
                    <a:pt x="443" y="1255"/>
                  </a:lnTo>
                  <a:lnTo>
                    <a:pt x="222" y="1771"/>
                  </a:lnTo>
                  <a:lnTo>
                    <a:pt x="0" y="2287"/>
                  </a:lnTo>
                  <a:lnTo>
                    <a:pt x="0" y="2804"/>
                  </a:lnTo>
                  <a:lnTo>
                    <a:pt x="0" y="3394"/>
                  </a:lnTo>
                  <a:lnTo>
                    <a:pt x="222" y="3910"/>
                  </a:lnTo>
                  <a:lnTo>
                    <a:pt x="443" y="4426"/>
                  </a:lnTo>
                  <a:lnTo>
                    <a:pt x="812" y="4795"/>
                  </a:lnTo>
                  <a:lnTo>
                    <a:pt x="1181" y="5164"/>
                  </a:lnTo>
                  <a:lnTo>
                    <a:pt x="1697" y="5385"/>
                  </a:lnTo>
                  <a:lnTo>
                    <a:pt x="2213" y="5607"/>
                  </a:lnTo>
                  <a:lnTo>
                    <a:pt x="3320" y="5607"/>
                  </a:lnTo>
                  <a:lnTo>
                    <a:pt x="3836" y="5385"/>
                  </a:lnTo>
                  <a:lnTo>
                    <a:pt x="4352" y="5164"/>
                  </a:lnTo>
                  <a:lnTo>
                    <a:pt x="4795" y="4795"/>
                  </a:lnTo>
                  <a:lnTo>
                    <a:pt x="5090" y="4426"/>
                  </a:lnTo>
                  <a:lnTo>
                    <a:pt x="5385" y="3910"/>
                  </a:lnTo>
                  <a:lnTo>
                    <a:pt x="5532" y="3394"/>
                  </a:lnTo>
                  <a:lnTo>
                    <a:pt x="5606" y="2804"/>
                  </a:lnTo>
                  <a:lnTo>
                    <a:pt x="5532" y="2287"/>
                  </a:lnTo>
                  <a:lnTo>
                    <a:pt x="5385" y="1771"/>
                  </a:lnTo>
                  <a:lnTo>
                    <a:pt x="5090" y="1255"/>
                  </a:lnTo>
                  <a:lnTo>
                    <a:pt x="4795" y="886"/>
                  </a:lnTo>
                  <a:lnTo>
                    <a:pt x="4352" y="517"/>
                  </a:lnTo>
                  <a:lnTo>
                    <a:pt x="3836" y="222"/>
                  </a:lnTo>
                  <a:lnTo>
                    <a:pt x="3320" y="75"/>
                  </a:lnTo>
                  <a:lnTo>
                    <a:pt x="2803"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5" name="Google Shape;2475;p180"/>
            <p:cNvSpPr/>
            <p:nvPr/>
          </p:nvSpPr>
          <p:spPr>
            <a:xfrm>
              <a:off x="4831525" y="1193300"/>
              <a:ext cx="147550" cy="147550"/>
            </a:xfrm>
            <a:custGeom>
              <a:avLst/>
              <a:gdLst/>
              <a:ahLst/>
              <a:cxnLst/>
              <a:rect l="l" t="t" r="r" b="b"/>
              <a:pathLst>
                <a:path w="5902" h="5902" extrusionOk="0">
                  <a:moveTo>
                    <a:pt x="2951" y="295"/>
                  </a:moveTo>
                  <a:lnTo>
                    <a:pt x="3468" y="369"/>
                  </a:lnTo>
                  <a:lnTo>
                    <a:pt x="3984" y="517"/>
                  </a:lnTo>
                  <a:lnTo>
                    <a:pt x="4426" y="812"/>
                  </a:lnTo>
                  <a:lnTo>
                    <a:pt x="4795" y="1107"/>
                  </a:lnTo>
                  <a:lnTo>
                    <a:pt x="5164" y="1475"/>
                  </a:lnTo>
                  <a:lnTo>
                    <a:pt x="5385" y="1918"/>
                  </a:lnTo>
                  <a:lnTo>
                    <a:pt x="5533" y="2434"/>
                  </a:lnTo>
                  <a:lnTo>
                    <a:pt x="5607" y="2951"/>
                  </a:lnTo>
                  <a:lnTo>
                    <a:pt x="5533" y="3541"/>
                  </a:lnTo>
                  <a:lnTo>
                    <a:pt x="5385" y="3983"/>
                  </a:lnTo>
                  <a:lnTo>
                    <a:pt x="5164" y="4500"/>
                  </a:lnTo>
                  <a:lnTo>
                    <a:pt x="4795" y="4868"/>
                  </a:lnTo>
                  <a:lnTo>
                    <a:pt x="4426" y="5163"/>
                  </a:lnTo>
                  <a:lnTo>
                    <a:pt x="3984" y="5458"/>
                  </a:lnTo>
                  <a:lnTo>
                    <a:pt x="3468" y="5606"/>
                  </a:lnTo>
                  <a:lnTo>
                    <a:pt x="2361" y="5606"/>
                  </a:lnTo>
                  <a:lnTo>
                    <a:pt x="1919" y="5458"/>
                  </a:lnTo>
                  <a:lnTo>
                    <a:pt x="1476" y="5163"/>
                  </a:lnTo>
                  <a:lnTo>
                    <a:pt x="1034" y="4868"/>
                  </a:lnTo>
                  <a:lnTo>
                    <a:pt x="739" y="4500"/>
                  </a:lnTo>
                  <a:lnTo>
                    <a:pt x="517" y="3983"/>
                  </a:lnTo>
                  <a:lnTo>
                    <a:pt x="296" y="3541"/>
                  </a:lnTo>
                  <a:lnTo>
                    <a:pt x="296" y="2951"/>
                  </a:lnTo>
                  <a:lnTo>
                    <a:pt x="296" y="2434"/>
                  </a:lnTo>
                  <a:lnTo>
                    <a:pt x="517" y="1918"/>
                  </a:lnTo>
                  <a:lnTo>
                    <a:pt x="739" y="1475"/>
                  </a:lnTo>
                  <a:lnTo>
                    <a:pt x="1034" y="1107"/>
                  </a:lnTo>
                  <a:lnTo>
                    <a:pt x="1476" y="812"/>
                  </a:lnTo>
                  <a:lnTo>
                    <a:pt x="1919" y="517"/>
                  </a:lnTo>
                  <a:lnTo>
                    <a:pt x="2361" y="369"/>
                  </a:lnTo>
                  <a:lnTo>
                    <a:pt x="2951" y="295"/>
                  </a:lnTo>
                  <a:close/>
                  <a:moveTo>
                    <a:pt x="2951" y="0"/>
                  </a:moveTo>
                  <a:lnTo>
                    <a:pt x="2361" y="74"/>
                  </a:lnTo>
                  <a:lnTo>
                    <a:pt x="1771" y="295"/>
                  </a:lnTo>
                  <a:lnTo>
                    <a:pt x="1255" y="517"/>
                  </a:lnTo>
                  <a:lnTo>
                    <a:pt x="812" y="885"/>
                  </a:lnTo>
                  <a:lnTo>
                    <a:pt x="517" y="1328"/>
                  </a:lnTo>
                  <a:lnTo>
                    <a:pt x="222" y="1844"/>
                  </a:lnTo>
                  <a:lnTo>
                    <a:pt x="1" y="2361"/>
                  </a:lnTo>
                  <a:lnTo>
                    <a:pt x="1" y="2951"/>
                  </a:lnTo>
                  <a:lnTo>
                    <a:pt x="1" y="3614"/>
                  </a:lnTo>
                  <a:lnTo>
                    <a:pt x="222" y="4131"/>
                  </a:lnTo>
                  <a:lnTo>
                    <a:pt x="517" y="4647"/>
                  </a:lnTo>
                  <a:lnTo>
                    <a:pt x="812" y="5090"/>
                  </a:lnTo>
                  <a:lnTo>
                    <a:pt x="1255" y="5458"/>
                  </a:lnTo>
                  <a:lnTo>
                    <a:pt x="1771" y="5680"/>
                  </a:lnTo>
                  <a:lnTo>
                    <a:pt x="2361" y="5901"/>
                  </a:lnTo>
                  <a:lnTo>
                    <a:pt x="3541" y="5901"/>
                  </a:lnTo>
                  <a:lnTo>
                    <a:pt x="4058" y="5680"/>
                  </a:lnTo>
                  <a:lnTo>
                    <a:pt x="4574" y="5458"/>
                  </a:lnTo>
                  <a:lnTo>
                    <a:pt x="5017" y="5090"/>
                  </a:lnTo>
                  <a:lnTo>
                    <a:pt x="5385" y="4647"/>
                  </a:lnTo>
                  <a:lnTo>
                    <a:pt x="5680" y="4131"/>
                  </a:lnTo>
                  <a:lnTo>
                    <a:pt x="5828" y="3614"/>
                  </a:lnTo>
                  <a:lnTo>
                    <a:pt x="5902" y="2951"/>
                  </a:lnTo>
                  <a:lnTo>
                    <a:pt x="5828" y="2361"/>
                  </a:lnTo>
                  <a:lnTo>
                    <a:pt x="5680" y="1844"/>
                  </a:lnTo>
                  <a:lnTo>
                    <a:pt x="5385" y="1328"/>
                  </a:lnTo>
                  <a:lnTo>
                    <a:pt x="5017" y="885"/>
                  </a:lnTo>
                  <a:lnTo>
                    <a:pt x="4574" y="517"/>
                  </a:lnTo>
                  <a:lnTo>
                    <a:pt x="4058" y="295"/>
                  </a:lnTo>
                  <a:lnTo>
                    <a:pt x="3541" y="74"/>
                  </a:lnTo>
                  <a:lnTo>
                    <a:pt x="2951"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6" name="Google Shape;2476;p180"/>
            <p:cNvSpPr/>
            <p:nvPr/>
          </p:nvSpPr>
          <p:spPr>
            <a:xfrm>
              <a:off x="4872100" y="1233850"/>
              <a:ext cx="66400" cy="66425"/>
            </a:xfrm>
            <a:custGeom>
              <a:avLst/>
              <a:gdLst/>
              <a:ahLst/>
              <a:cxnLst/>
              <a:rect l="l" t="t" r="r" b="b"/>
              <a:pathLst>
                <a:path w="2656" h="2657" extrusionOk="0">
                  <a:moveTo>
                    <a:pt x="1328" y="1"/>
                  </a:moveTo>
                  <a:lnTo>
                    <a:pt x="1033" y="75"/>
                  </a:lnTo>
                  <a:lnTo>
                    <a:pt x="812" y="149"/>
                  </a:lnTo>
                  <a:lnTo>
                    <a:pt x="591" y="296"/>
                  </a:lnTo>
                  <a:lnTo>
                    <a:pt x="369" y="444"/>
                  </a:lnTo>
                  <a:lnTo>
                    <a:pt x="222" y="591"/>
                  </a:lnTo>
                  <a:lnTo>
                    <a:pt x="74" y="812"/>
                  </a:lnTo>
                  <a:lnTo>
                    <a:pt x="1" y="1107"/>
                  </a:lnTo>
                  <a:lnTo>
                    <a:pt x="1" y="1329"/>
                  </a:lnTo>
                  <a:lnTo>
                    <a:pt x="1" y="1624"/>
                  </a:lnTo>
                  <a:lnTo>
                    <a:pt x="74" y="1845"/>
                  </a:lnTo>
                  <a:lnTo>
                    <a:pt x="222" y="2140"/>
                  </a:lnTo>
                  <a:lnTo>
                    <a:pt x="369" y="2288"/>
                  </a:lnTo>
                  <a:lnTo>
                    <a:pt x="591" y="2435"/>
                  </a:lnTo>
                  <a:lnTo>
                    <a:pt x="812" y="2583"/>
                  </a:lnTo>
                  <a:lnTo>
                    <a:pt x="1033" y="2656"/>
                  </a:lnTo>
                  <a:lnTo>
                    <a:pt x="1550" y="2656"/>
                  </a:lnTo>
                  <a:lnTo>
                    <a:pt x="1845" y="2583"/>
                  </a:lnTo>
                  <a:lnTo>
                    <a:pt x="2066" y="2435"/>
                  </a:lnTo>
                  <a:lnTo>
                    <a:pt x="2213" y="2288"/>
                  </a:lnTo>
                  <a:lnTo>
                    <a:pt x="2435" y="2140"/>
                  </a:lnTo>
                  <a:lnTo>
                    <a:pt x="2508" y="1845"/>
                  </a:lnTo>
                  <a:lnTo>
                    <a:pt x="2582" y="1624"/>
                  </a:lnTo>
                  <a:lnTo>
                    <a:pt x="2656" y="1329"/>
                  </a:lnTo>
                  <a:lnTo>
                    <a:pt x="2582" y="1107"/>
                  </a:lnTo>
                  <a:lnTo>
                    <a:pt x="2508" y="812"/>
                  </a:lnTo>
                  <a:lnTo>
                    <a:pt x="2435" y="591"/>
                  </a:lnTo>
                  <a:lnTo>
                    <a:pt x="2213" y="444"/>
                  </a:lnTo>
                  <a:lnTo>
                    <a:pt x="2066" y="296"/>
                  </a:lnTo>
                  <a:lnTo>
                    <a:pt x="1845" y="149"/>
                  </a:lnTo>
                  <a:lnTo>
                    <a:pt x="1550" y="75"/>
                  </a:lnTo>
                  <a:lnTo>
                    <a:pt x="1328"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7" name="Google Shape;2477;p180"/>
            <p:cNvSpPr/>
            <p:nvPr/>
          </p:nvSpPr>
          <p:spPr>
            <a:xfrm>
              <a:off x="4868425" y="1230175"/>
              <a:ext cx="73775" cy="73775"/>
            </a:xfrm>
            <a:custGeom>
              <a:avLst/>
              <a:gdLst/>
              <a:ahLst/>
              <a:cxnLst/>
              <a:rect l="l" t="t" r="r" b="b"/>
              <a:pathLst>
                <a:path w="2951" h="2951" extrusionOk="0">
                  <a:moveTo>
                    <a:pt x="1475" y="296"/>
                  </a:moveTo>
                  <a:lnTo>
                    <a:pt x="1697" y="369"/>
                  </a:lnTo>
                  <a:lnTo>
                    <a:pt x="1918" y="443"/>
                  </a:lnTo>
                  <a:lnTo>
                    <a:pt x="2287" y="664"/>
                  </a:lnTo>
                  <a:lnTo>
                    <a:pt x="2508" y="1033"/>
                  </a:lnTo>
                  <a:lnTo>
                    <a:pt x="2582" y="1254"/>
                  </a:lnTo>
                  <a:lnTo>
                    <a:pt x="2655" y="1476"/>
                  </a:lnTo>
                  <a:lnTo>
                    <a:pt x="2582" y="1771"/>
                  </a:lnTo>
                  <a:lnTo>
                    <a:pt x="2508" y="1992"/>
                  </a:lnTo>
                  <a:lnTo>
                    <a:pt x="2287" y="2361"/>
                  </a:lnTo>
                  <a:lnTo>
                    <a:pt x="1918" y="2582"/>
                  </a:lnTo>
                  <a:lnTo>
                    <a:pt x="1697" y="2656"/>
                  </a:lnTo>
                  <a:lnTo>
                    <a:pt x="1180" y="2656"/>
                  </a:lnTo>
                  <a:lnTo>
                    <a:pt x="959" y="2582"/>
                  </a:lnTo>
                  <a:lnTo>
                    <a:pt x="590" y="2361"/>
                  </a:lnTo>
                  <a:lnTo>
                    <a:pt x="369" y="1992"/>
                  </a:lnTo>
                  <a:lnTo>
                    <a:pt x="295" y="1771"/>
                  </a:lnTo>
                  <a:lnTo>
                    <a:pt x="295" y="1476"/>
                  </a:lnTo>
                  <a:lnTo>
                    <a:pt x="295" y="1254"/>
                  </a:lnTo>
                  <a:lnTo>
                    <a:pt x="369" y="1033"/>
                  </a:lnTo>
                  <a:lnTo>
                    <a:pt x="590" y="664"/>
                  </a:lnTo>
                  <a:lnTo>
                    <a:pt x="959" y="443"/>
                  </a:lnTo>
                  <a:lnTo>
                    <a:pt x="1180" y="369"/>
                  </a:lnTo>
                  <a:lnTo>
                    <a:pt x="1475" y="296"/>
                  </a:lnTo>
                  <a:close/>
                  <a:moveTo>
                    <a:pt x="1475" y="0"/>
                  </a:moveTo>
                  <a:lnTo>
                    <a:pt x="1180" y="74"/>
                  </a:lnTo>
                  <a:lnTo>
                    <a:pt x="885" y="148"/>
                  </a:lnTo>
                  <a:lnTo>
                    <a:pt x="590" y="296"/>
                  </a:lnTo>
                  <a:lnTo>
                    <a:pt x="443" y="443"/>
                  </a:lnTo>
                  <a:lnTo>
                    <a:pt x="221" y="664"/>
                  </a:lnTo>
                  <a:lnTo>
                    <a:pt x="74" y="959"/>
                  </a:lnTo>
                  <a:lnTo>
                    <a:pt x="0" y="1181"/>
                  </a:lnTo>
                  <a:lnTo>
                    <a:pt x="0" y="1476"/>
                  </a:lnTo>
                  <a:lnTo>
                    <a:pt x="0" y="1844"/>
                  </a:lnTo>
                  <a:lnTo>
                    <a:pt x="74" y="2066"/>
                  </a:lnTo>
                  <a:lnTo>
                    <a:pt x="221" y="2361"/>
                  </a:lnTo>
                  <a:lnTo>
                    <a:pt x="443" y="2582"/>
                  </a:lnTo>
                  <a:lnTo>
                    <a:pt x="590" y="2730"/>
                  </a:lnTo>
                  <a:lnTo>
                    <a:pt x="885" y="2877"/>
                  </a:lnTo>
                  <a:lnTo>
                    <a:pt x="1180" y="2951"/>
                  </a:lnTo>
                  <a:lnTo>
                    <a:pt x="1770" y="2951"/>
                  </a:lnTo>
                  <a:lnTo>
                    <a:pt x="1992" y="2877"/>
                  </a:lnTo>
                  <a:lnTo>
                    <a:pt x="2287" y="2730"/>
                  </a:lnTo>
                  <a:lnTo>
                    <a:pt x="2508" y="2582"/>
                  </a:lnTo>
                  <a:lnTo>
                    <a:pt x="2655" y="2361"/>
                  </a:lnTo>
                  <a:lnTo>
                    <a:pt x="2803" y="2066"/>
                  </a:lnTo>
                  <a:lnTo>
                    <a:pt x="2877" y="1844"/>
                  </a:lnTo>
                  <a:lnTo>
                    <a:pt x="2950" y="1476"/>
                  </a:lnTo>
                  <a:lnTo>
                    <a:pt x="2877" y="1181"/>
                  </a:lnTo>
                  <a:lnTo>
                    <a:pt x="2803" y="959"/>
                  </a:lnTo>
                  <a:lnTo>
                    <a:pt x="2655" y="664"/>
                  </a:lnTo>
                  <a:lnTo>
                    <a:pt x="2508" y="443"/>
                  </a:lnTo>
                  <a:lnTo>
                    <a:pt x="2287" y="296"/>
                  </a:lnTo>
                  <a:lnTo>
                    <a:pt x="1992" y="148"/>
                  </a:lnTo>
                  <a:lnTo>
                    <a:pt x="1770" y="74"/>
                  </a:lnTo>
                  <a:lnTo>
                    <a:pt x="1475"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8" name="Google Shape;2478;p180"/>
            <p:cNvSpPr/>
            <p:nvPr/>
          </p:nvSpPr>
          <p:spPr>
            <a:xfrm>
              <a:off x="4733800" y="1560250"/>
              <a:ext cx="140175" cy="140175"/>
            </a:xfrm>
            <a:custGeom>
              <a:avLst/>
              <a:gdLst/>
              <a:ahLst/>
              <a:cxnLst/>
              <a:rect l="l" t="t" r="r" b="b"/>
              <a:pathLst>
                <a:path w="5607" h="5607" extrusionOk="0">
                  <a:moveTo>
                    <a:pt x="2804" y="0"/>
                  </a:moveTo>
                  <a:lnTo>
                    <a:pt x="2213" y="74"/>
                  </a:lnTo>
                  <a:lnTo>
                    <a:pt x="1697" y="222"/>
                  </a:lnTo>
                  <a:lnTo>
                    <a:pt x="1181" y="517"/>
                  </a:lnTo>
                  <a:lnTo>
                    <a:pt x="812" y="812"/>
                  </a:lnTo>
                  <a:lnTo>
                    <a:pt x="443" y="1254"/>
                  </a:lnTo>
                  <a:lnTo>
                    <a:pt x="222" y="1771"/>
                  </a:lnTo>
                  <a:lnTo>
                    <a:pt x="1" y="2287"/>
                  </a:lnTo>
                  <a:lnTo>
                    <a:pt x="1" y="2803"/>
                  </a:lnTo>
                  <a:lnTo>
                    <a:pt x="1" y="3393"/>
                  </a:lnTo>
                  <a:lnTo>
                    <a:pt x="222" y="3910"/>
                  </a:lnTo>
                  <a:lnTo>
                    <a:pt x="443" y="4426"/>
                  </a:lnTo>
                  <a:lnTo>
                    <a:pt x="812" y="4795"/>
                  </a:lnTo>
                  <a:lnTo>
                    <a:pt x="1181" y="5164"/>
                  </a:lnTo>
                  <a:lnTo>
                    <a:pt x="1697" y="5385"/>
                  </a:lnTo>
                  <a:lnTo>
                    <a:pt x="2213" y="5606"/>
                  </a:lnTo>
                  <a:lnTo>
                    <a:pt x="3320" y="5606"/>
                  </a:lnTo>
                  <a:lnTo>
                    <a:pt x="3836" y="5385"/>
                  </a:lnTo>
                  <a:lnTo>
                    <a:pt x="4352" y="5164"/>
                  </a:lnTo>
                  <a:lnTo>
                    <a:pt x="4795" y="4795"/>
                  </a:lnTo>
                  <a:lnTo>
                    <a:pt x="5090" y="4426"/>
                  </a:lnTo>
                  <a:lnTo>
                    <a:pt x="5385" y="3910"/>
                  </a:lnTo>
                  <a:lnTo>
                    <a:pt x="5533" y="3393"/>
                  </a:lnTo>
                  <a:lnTo>
                    <a:pt x="5606" y="2803"/>
                  </a:lnTo>
                  <a:lnTo>
                    <a:pt x="5533" y="2287"/>
                  </a:lnTo>
                  <a:lnTo>
                    <a:pt x="5385" y="1771"/>
                  </a:lnTo>
                  <a:lnTo>
                    <a:pt x="5090" y="1254"/>
                  </a:lnTo>
                  <a:lnTo>
                    <a:pt x="4795" y="812"/>
                  </a:lnTo>
                  <a:lnTo>
                    <a:pt x="4352" y="517"/>
                  </a:lnTo>
                  <a:lnTo>
                    <a:pt x="3836" y="222"/>
                  </a:lnTo>
                  <a:lnTo>
                    <a:pt x="3320" y="74"/>
                  </a:lnTo>
                  <a:lnTo>
                    <a:pt x="2804"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9" name="Google Shape;2479;p180"/>
            <p:cNvSpPr/>
            <p:nvPr/>
          </p:nvSpPr>
          <p:spPr>
            <a:xfrm>
              <a:off x="4730125" y="1556550"/>
              <a:ext cx="147525" cy="147550"/>
            </a:xfrm>
            <a:custGeom>
              <a:avLst/>
              <a:gdLst/>
              <a:ahLst/>
              <a:cxnLst/>
              <a:rect l="l" t="t" r="r" b="b"/>
              <a:pathLst>
                <a:path w="5901" h="5902" extrusionOk="0">
                  <a:moveTo>
                    <a:pt x="2951" y="296"/>
                  </a:moveTo>
                  <a:lnTo>
                    <a:pt x="3467" y="370"/>
                  </a:lnTo>
                  <a:lnTo>
                    <a:pt x="3983" y="517"/>
                  </a:lnTo>
                  <a:lnTo>
                    <a:pt x="4426" y="812"/>
                  </a:lnTo>
                  <a:lnTo>
                    <a:pt x="4795" y="1107"/>
                  </a:lnTo>
                  <a:lnTo>
                    <a:pt x="5090" y="1476"/>
                  </a:lnTo>
                  <a:lnTo>
                    <a:pt x="5385" y="1919"/>
                  </a:lnTo>
                  <a:lnTo>
                    <a:pt x="5532" y="2435"/>
                  </a:lnTo>
                  <a:lnTo>
                    <a:pt x="5606" y="2951"/>
                  </a:lnTo>
                  <a:lnTo>
                    <a:pt x="5532" y="3541"/>
                  </a:lnTo>
                  <a:lnTo>
                    <a:pt x="5385" y="3984"/>
                  </a:lnTo>
                  <a:lnTo>
                    <a:pt x="5090" y="4426"/>
                  </a:lnTo>
                  <a:lnTo>
                    <a:pt x="4795" y="4869"/>
                  </a:lnTo>
                  <a:lnTo>
                    <a:pt x="4426" y="5164"/>
                  </a:lnTo>
                  <a:lnTo>
                    <a:pt x="3983" y="5459"/>
                  </a:lnTo>
                  <a:lnTo>
                    <a:pt x="3467" y="5607"/>
                  </a:lnTo>
                  <a:lnTo>
                    <a:pt x="2360" y="5607"/>
                  </a:lnTo>
                  <a:lnTo>
                    <a:pt x="1918" y="5459"/>
                  </a:lnTo>
                  <a:lnTo>
                    <a:pt x="1475" y="5164"/>
                  </a:lnTo>
                  <a:lnTo>
                    <a:pt x="1033" y="4869"/>
                  </a:lnTo>
                  <a:lnTo>
                    <a:pt x="738" y="4426"/>
                  </a:lnTo>
                  <a:lnTo>
                    <a:pt x="443" y="3984"/>
                  </a:lnTo>
                  <a:lnTo>
                    <a:pt x="295" y="3541"/>
                  </a:lnTo>
                  <a:lnTo>
                    <a:pt x="295" y="2951"/>
                  </a:lnTo>
                  <a:lnTo>
                    <a:pt x="295" y="2435"/>
                  </a:lnTo>
                  <a:lnTo>
                    <a:pt x="443" y="1919"/>
                  </a:lnTo>
                  <a:lnTo>
                    <a:pt x="738" y="1476"/>
                  </a:lnTo>
                  <a:lnTo>
                    <a:pt x="1033" y="1107"/>
                  </a:lnTo>
                  <a:lnTo>
                    <a:pt x="1475" y="812"/>
                  </a:lnTo>
                  <a:lnTo>
                    <a:pt x="1918" y="517"/>
                  </a:lnTo>
                  <a:lnTo>
                    <a:pt x="2360" y="370"/>
                  </a:lnTo>
                  <a:lnTo>
                    <a:pt x="2951" y="296"/>
                  </a:lnTo>
                  <a:close/>
                  <a:moveTo>
                    <a:pt x="2951" y="1"/>
                  </a:moveTo>
                  <a:lnTo>
                    <a:pt x="2360" y="75"/>
                  </a:lnTo>
                  <a:lnTo>
                    <a:pt x="1770" y="296"/>
                  </a:lnTo>
                  <a:lnTo>
                    <a:pt x="1254" y="517"/>
                  </a:lnTo>
                  <a:lnTo>
                    <a:pt x="812" y="886"/>
                  </a:lnTo>
                  <a:lnTo>
                    <a:pt x="443" y="1329"/>
                  </a:lnTo>
                  <a:lnTo>
                    <a:pt x="221" y="1845"/>
                  </a:lnTo>
                  <a:lnTo>
                    <a:pt x="0" y="2361"/>
                  </a:lnTo>
                  <a:lnTo>
                    <a:pt x="0" y="2951"/>
                  </a:lnTo>
                  <a:lnTo>
                    <a:pt x="0" y="3541"/>
                  </a:lnTo>
                  <a:lnTo>
                    <a:pt x="221" y="4131"/>
                  </a:lnTo>
                  <a:lnTo>
                    <a:pt x="443" y="4648"/>
                  </a:lnTo>
                  <a:lnTo>
                    <a:pt x="812" y="5090"/>
                  </a:lnTo>
                  <a:lnTo>
                    <a:pt x="1254" y="5459"/>
                  </a:lnTo>
                  <a:lnTo>
                    <a:pt x="1770" y="5680"/>
                  </a:lnTo>
                  <a:lnTo>
                    <a:pt x="2360" y="5902"/>
                  </a:lnTo>
                  <a:lnTo>
                    <a:pt x="3541" y="5902"/>
                  </a:lnTo>
                  <a:lnTo>
                    <a:pt x="4057" y="5680"/>
                  </a:lnTo>
                  <a:lnTo>
                    <a:pt x="4573" y="5459"/>
                  </a:lnTo>
                  <a:lnTo>
                    <a:pt x="5016" y="5090"/>
                  </a:lnTo>
                  <a:lnTo>
                    <a:pt x="5385" y="4648"/>
                  </a:lnTo>
                  <a:lnTo>
                    <a:pt x="5606" y="4131"/>
                  </a:lnTo>
                  <a:lnTo>
                    <a:pt x="5827" y="3541"/>
                  </a:lnTo>
                  <a:lnTo>
                    <a:pt x="5901" y="2951"/>
                  </a:lnTo>
                  <a:lnTo>
                    <a:pt x="5827" y="2361"/>
                  </a:lnTo>
                  <a:lnTo>
                    <a:pt x="5606" y="1845"/>
                  </a:lnTo>
                  <a:lnTo>
                    <a:pt x="5385" y="1329"/>
                  </a:lnTo>
                  <a:lnTo>
                    <a:pt x="5016" y="886"/>
                  </a:lnTo>
                  <a:lnTo>
                    <a:pt x="4573" y="517"/>
                  </a:lnTo>
                  <a:lnTo>
                    <a:pt x="4057" y="296"/>
                  </a:lnTo>
                  <a:lnTo>
                    <a:pt x="3541" y="75"/>
                  </a:lnTo>
                  <a:lnTo>
                    <a:pt x="2951"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0" name="Google Shape;2480;p180"/>
            <p:cNvSpPr/>
            <p:nvPr/>
          </p:nvSpPr>
          <p:spPr>
            <a:xfrm>
              <a:off x="4770675" y="1597125"/>
              <a:ext cx="66425" cy="66400"/>
            </a:xfrm>
            <a:custGeom>
              <a:avLst/>
              <a:gdLst/>
              <a:ahLst/>
              <a:cxnLst/>
              <a:rect l="l" t="t" r="r" b="b"/>
              <a:pathLst>
                <a:path w="2657" h="2656" extrusionOk="0">
                  <a:moveTo>
                    <a:pt x="1329" y="1"/>
                  </a:moveTo>
                  <a:lnTo>
                    <a:pt x="1034" y="74"/>
                  </a:lnTo>
                  <a:lnTo>
                    <a:pt x="812" y="148"/>
                  </a:lnTo>
                  <a:lnTo>
                    <a:pt x="591" y="222"/>
                  </a:lnTo>
                  <a:lnTo>
                    <a:pt x="370" y="443"/>
                  </a:lnTo>
                  <a:lnTo>
                    <a:pt x="222" y="591"/>
                  </a:lnTo>
                  <a:lnTo>
                    <a:pt x="75" y="812"/>
                  </a:lnTo>
                  <a:lnTo>
                    <a:pt x="1" y="1107"/>
                  </a:lnTo>
                  <a:lnTo>
                    <a:pt x="1" y="1328"/>
                  </a:lnTo>
                  <a:lnTo>
                    <a:pt x="1" y="1623"/>
                  </a:lnTo>
                  <a:lnTo>
                    <a:pt x="75" y="1845"/>
                  </a:lnTo>
                  <a:lnTo>
                    <a:pt x="222" y="2066"/>
                  </a:lnTo>
                  <a:lnTo>
                    <a:pt x="370" y="2287"/>
                  </a:lnTo>
                  <a:lnTo>
                    <a:pt x="591" y="2435"/>
                  </a:lnTo>
                  <a:lnTo>
                    <a:pt x="812" y="2582"/>
                  </a:lnTo>
                  <a:lnTo>
                    <a:pt x="1034" y="2656"/>
                  </a:lnTo>
                  <a:lnTo>
                    <a:pt x="1550" y="2656"/>
                  </a:lnTo>
                  <a:lnTo>
                    <a:pt x="1845" y="2582"/>
                  </a:lnTo>
                  <a:lnTo>
                    <a:pt x="2066" y="2435"/>
                  </a:lnTo>
                  <a:lnTo>
                    <a:pt x="2214" y="2287"/>
                  </a:lnTo>
                  <a:lnTo>
                    <a:pt x="2435" y="2066"/>
                  </a:lnTo>
                  <a:lnTo>
                    <a:pt x="2509" y="1845"/>
                  </a:lnTo>
                  <a:lnTo>
                    <a:pt x="2582" y="1623"/>
                  </a:lnTo>
                  <a:lnTo>
                    <a:pt x="2656" y="1328"/>
                  </a:lnTo>
                  <a:lnTo>
                    <a:pt x="2582" y="1107"/>
                  </a:lnTo>
                  <a:lnTo>
                    <a:pt x="2509" y="812"/>
                  </a:lnTo>
                  <a:lnTo>
                    <a:pt x="2435" y="591"/>
                  </a:lnTo>
                  <a:lnTo>
                    <a:pt x="2214" y="443"/>
                  </a:lnTo>
                  <a:lnTo>
                    <a:pt x="2066" y="222"/>
                  </a:lnTo>
                  <a:lnTo>
                    <a:pt x="1845" y="148"/>
                  </a:lnTo>
                  <a:lnTo>
                    <a:pt x="1550" y="74"/>
                  </a:lnTo>
                  <a:lnTo>
                    <a:pt x="1329"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1" name="Google Shape;2481;p180"/>
            <p:cNvSpPr/>
            <p:nvPr/>
          </p:nvSpPr>
          <p:spPr>
            <a:xfrm>
              <a:off x="4767000" y="1593450"/>
              <a:ext cx="73775" cy="73775"/>
            </a:xfrm>
            <a:custGeom>
              <a:avLst/>
              <a:gdLst/>
              <a:ahLst/>
              <a:cxnLst/>
              <a:rect l="l" t="t" r="r" b="b"/>
              <a:pathLst>
                <a:path w="2951" h="2951" extrusionOk="0">
                  <a:moveTo>
                    <a:pt x="1476" y="295"/>
                  </a:moveTo>
                  <a:lnTo>
                    <a:pt x="1697" y="369"/>
                  </a:lnTo>
                  <a:lnTo>
                    <a:pt x="1918" y="443"/>
                  </a:lnTo>
                  <a:lnTo>
                    <a:pt x="2287" y="664"/>
                  </a:lnTo>
                  <a:lnTo>
                    <a:pt x="2508" y="1033"/>
                  </a:lnTo>
                  <a:lnTo>
                    <a:pt x="2582" y="1254"/>
                  </a:lnTo>
                  <a:lnTo>
                    <a:pt x="2656" y="1475"/>
                  </a:lnTo>
                  <a:lnTo>
                    <a:pt x="2582" y="1770"/>
                  </a:lnTo>
                  <a:lnTo>
                    <a:pt x="2508" y="1992"/>
                  </a:lnTo>
                  <a:lnTo>
                    <a:pt x="2287" y="2360"/>
                  </a:lnTo>
                  <a:lnTo>
                    <a:pt x="1918" y="2582"/>
                  </a:lnTo>
                  <a:lnTo>
                    <a:pt x="1697" y="2655"/>
                  </a:lnTo>
                  <a:lnTo>
                    <a:pt x="1181" y="2655"/>
                  </a:lnTo>
                  <a:lnTo>
                    <a:pt x="959" y="2582"/>
                  </a:lnTo>
                  <a:lnTo>
                    <a:pt x="590" y="2360"/>
                  </a:lnTo>
                  <a:lnTo>
                    <a:pt x="369" y="1992"/>
                  </a:lnTo>
                  <a:lnTo>
                    <a:pt x="295" y="1770"/>
                  </a:lnTo>
                  <a:lnTo>
                    <a:pt x="295" y="1475"/>
                  </a:lnTo>
                  <a:lnTo>
                    <a:pt x="295" y="1254"/>
                  </a:lnTo>
                  <a:lnTo>
                    <a:pt x="369" y="1033"/>
                  </a:lnTo>
                  <a:lnTo>
                    <a:pt x="590" y="664"/>
                  </a:lnTo>
                  <a:lnTo>
                    <a:pt x="959" y="443"/>
                  </a:lnTo>
                  <a:lnTo>
                    <a:pt x="1181" y="369"/>
                  </a:lnTo>
                  <a:lnTo>
                    <a:pt x="1476" y="295"/>
                  </a:lnTo>
                  <a:close/>
                  <a:moveTo>
                    <a:pt x="1476" y="0"/>
                  </a:moveTo>
                  <a:lnTo>
                    <a:pt x="1181" y="74"/>
                  </a:lnTo>
                  <a:lnTo>
                    <a:pt x="885" y="148"/>
                  </a:lnTo>
                  <a:lnTo>
                    <a:pt x="590" y="295"/>
                  </a:lnTo>
                  <a:lnTo>
                    <a:pt x="369" y="443"/>
                  </a:lnTo>
                  <a:lnTo>
                    <a:pt x="222" y="664"/>
                  </a:lnTo>
                  <a:lnTo>
                    <a:pt x="74" y="959"/>
                  </a:lnTo>
                  <a:lnTo>
                    <a:pt x="0" y="1180"/>
                  </a:lnTo>
                  <a:lnTo>
                    <a:pt x="0" y="1475"/>
                  </a:lnTo>
                  <a:lnTo>
                    <a:pt x="0" y="1770"/>
                  </a:lnTo>
                  <a:lnTo>
                    <a:pt x="74" y="2065"/>
                  </a:lnTo>
                  <a:lnTo>
                    <a:pt x="222" y="2360"/>
                  </a:lnTo>
                  <a:lnTo>
                    <a:pt x="369" y="2582"/>
                  </a:lnTo>
                  <a:lnTo>
                    <a:pt x="590" y="2729"/>
                  </a:lnTo>
                  <a:lnTo>
                    <a:pt x="885" y="2877"/>
                  </a:lnTo>
                  <a:lnTo>
                    <a:pt x="1181" y="2950"/>
                  </a:lnTo>
                  <a:lnTo>
                    <a:pt x="1771" y="2950"/>
                  </a:lnTo>
                  <a:lnTo>
                    <a:pt x="1992" y="2877"/>
                  </a:lnTo>
                  <a:lnTo>
                    <a:pt x="2287" y="2729"/>
                  </a:lnTo>
                  <a:lnTo>
                    <a:pt x="2508" y="2582"/>
                  </a:lnTo>
                  <a:lnTo>
                    <a:pt x="2656" y="2360"/>
                  </a:lnTo>
                  <a:lnTo>
                    <a:pt x="2803" y="2065"/>
                  </a:lnTo>
                  <a:lnTo>
                    <a:pt x="2877" y="1770"/>
                  </a:lnTo>
                  <a:lnTo>
                    <a:pt x="2951" y="1475"/>
                  </a:lnTo>
                  <a:lnTo>
                    <a:pt x="2877" y="1180"/>
                  </a:lnTo>
                  <a:lnTo>
                    <a:pt x="2803" y="959"/>
                  </a:lnTo>
                  <a:lnTo>
                    <a:pt x="2656" y="664"/>
                  </a:lnTo>
                  <a:lnTo>
                    <a:pt x="2508" y="443"/>
                  </a:lnTo>
                  <a:lnTo>
                    <a:pt x="2287" y="295"/>
                  </a:lnTo>
                  <a:lnTo>
                    <a:pt x="1992" y="148"/>
                  </a:lnTo>
                  <a:lnTo>
                    <a:pt x="1771" y="74"/>
                  </a:lnTo>
                  <a:lnTo>
                    <a:pt x="1476"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2" name="Google Shape;2482;p180"/>
            <p:cNvSpPr/>
            <p:nvPr/>
          </p:nvSpPr>
          <p:spPr>
            <a:xfrm>
              <a:off x="4348425" y="1514150"/>
              <a:ext cx="18450" cy="42425"/>
            </a:xfrm>
            <a:custGeom>
              <a:avLst/>
              <a:gdLst/>
              <a:ahLst/>
              <a:cxnLst/>
              <a:rect l="l" t="t" r="r" b="b"/>
              <a:pathLst>
                <a:path w="738" h="1697" extrusionOk="0">
                  <a:moveTo>
                    <a:pt x="148" y="0"/>
                  </a:moveTo>
                  <a:lnTo>
                    <a:pt x="74" y="74"/>
                  </a:lnTo>
                  <a:lnTo>
                    <a:pt x="0" y="222"/>
                  </a:lnTo>
                  <a:lnTo>
                    <a:pt x="443" y="1623"/>
                  </a:lnTo>
                  <a:lnTo>
                    <a:pt x="516" y="1697"/>
                  </a:lnTo>
                  <a:lnTo>
                    <a:pt x="664" y="1697"/>
                  </a:lnTo>
                  <a:lnTo>
                    <a:pt x="738" y="1623"/>
                  </a:lnTo>
                  <a:lnTo>
                    <a:pt x="738" y="1549"/>
                  </a:lnTo>
                  <a:lnTo>
                    <a:pt x="295" y="148"/>
                  </a:lnTo>
                  <a:lnTo>
                    <a:pt x="221" y="74"/>
                  </a:lnTo>
                  <a:lnTo>
                    <a:pt x="148"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3" name="Google Shape;2483;p180"/>
            <p:cNvSpPr/>
            <p:nvPr/>
          </p:nvSpPr>
          <p:spPr>
            <a:xfrm>
              <a:off x="4309700" y="1539975"/>
              <a:ext cx="38750" cy="29525"/>
            </a:xfrm>
            <a:custGeom>
              <a:avLst/>
              <a:gdLst/>
              <a:ahLst/>
              <a:cxnLst/>
              <a:rect l="l" t="t" r="r" b="b"/>
              <a:pathLst>
                <a:path w="1550" h="1181" extrusionOk="0">
                  <a:moveTo>
                    <a:pt x="148" y="0"/>
                  </a:moveTo>
                  <a:lnTo>
                    <a:pt x="0" y="74"/>
                  </a:lnTo>
                  <a:lnTo>
                    <a:pt x="0" y="221"/>
                  </a:lnTo>
                  <a:lnTo>
                    <a:pt x="74" y="295"/>
                  </a:lnTo>
                  <a:lnTo>
                    <a:pt x="1254" y="1180"/>
                  </a:lnTo>
                  <a:lnTo>
                    <a:pt x="1475" y="1180"/>
                  </a:lnTo>
                  <a:lnTo>
                    <a:pt x="1549" y="1033"/>
                  </a:lnTo>
                  <a:lnTo>
                    <a:pt x="1475" y="959"/>
                  </a:lnTo>
                  <a:lnTo>
                    <a:pt x="221" y="74"/>
                  </a:lnTo>
                  <a:lnTo>
                    <a:pt x="148"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4" name="Google Shape;2484;p180"/>
            <p:cNvSpPr/>
            <p:nvPr/>
          </p:nvSpPr>
          <p:spPr>
            <a:xfrm>
              <a:off x="4403725" y="1584225"/>
              <a:ext cx="44300" cy="9250"/>
            </a:xfrm>
            <a:custGeom>
              <a:avLst/>
              <a:gdLst/>
              <a:ahLst/>
              <a:cxnLst/>
              <a:rect l="l" t="t" r="r" b="b"/>
              <a:pathLst>
                <a:path w="1772" h="370" extrusionOk="0">
                  <a:moveTo>
                    <a:pt x="148" y="0"/>
                  </a:moveTo>
                  <a:lnTo>
                    <a:pt x="75" y="74"/>
                  </a:lnTo>
                  <a:lnTo>
                    <a:pt x="1" y="148"/>
                  </a:lnTo>
                  <a:lnTo>
                    <a:pt x="75" y="295"/>
                  </a:lnTo>
                  <a:lnTo>
                    <a:pt x="148" y="295"/>
                  </a:lnTo>
                  <a:lnTo>
                    <a:pt x="1624" y="369"/>
                  </a:lnTo>
                  <a:lnTo>
                    <a:pt x="1771" y="369"/>
                  </a:lnTo>
                  <a:lnTo>
                    <a:pt x="1771" y="295"/>
                  </a:lnTo>
                  <a:lnTo>
                    <a:pt x="1771" y="148"/>
                  </a:lnTo>
                  <a:lnTo>
                    <a:pt x="1624" y="74"/>
                  </a:lnTo>
                  <a:lnTo>
                    <a:pt x="148"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5" name="Google Shape;2485;p180"/>
            <p:cNvSpPr/>
            <p:nvPr/>
          </p:nvSpPr>
          <p:spPr>
            <a:xfrm>
              <a:off x="4383450" y="1600825"/>
              <a:ext cx="29525" cy="49800"/>
            </a:xfrm>
            <a:custGeom>
              <a:avLst/>
              <a:gdLst/>
              <a:ahLst/>
              <a:cxnLst/>
              <a:rect l="l" t="t" r="r" b="b"/>
              <a:pathLst>
                <a:path w="1181" h="1992" extrusionOk="0">
                  <a:moveTo>
                    <a:pt x="74" y="0"/>
                  </a:moveTo>
                  <a:lnTo>
                    <a:pt x="1" y="74"/>
                  </a:lnTo>
                  <a:lnTo>
                    <a:pt x="1" y="148"/>
                  </a:lnTo>
                  <a:lnTo>
                    <a:pt x="886" y="1918"/>
                  </a:lnTo>
                  <a:lnTo>
                    <a:pt x="959" y="1992"/>
                  </a:lnTo>
                  <a:lnTo>
                    <a:pt x="1107" y="1992"/>
                  </a:lnTo>
                  <a:lnTo>
                    <a:pt x="1181" y="1918"/>
                  </a:lnTo>
                  <a:lnTo>
                    <a:pt x="1181" y="1770"/>
                  </a:lnTo>
                  <a:lnTo>
                    <a:pt x="296" y="74"/>
                  </a:lnTo>
                  <a:lnTo>
                    <a:pt x="222"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6" name="Google Shape;2486;p180"/>
            <p:cNvSpPr/>
            <p:nvPr/>
          </p:nvSpPr>
          <p:spPr>
            <a:xfrm>
              <a:off x="4416650" y="1608200"/>
              <a:ext cx="22150" cy="16600"/>
            </a:xfrm>
            <a:custGeom>
              <a:avLst/>
              <a:gdLst/>
              <a:ahLst/>
              <a:cxnLst/>
              <a:rect l="l" t="t" r="r" b="b"/>
              <a:pathLst>
                <a:path w="886" h="664" extrusionOk="0">
                  <a:moveTo>
                    <a:pt x="148" y="0"/>
                  </a:moveTo>
                  <a:lnTo>
                    <a:pt x="0" y="74"/>
                  </a:lnTo>
                  <a:lnTo>
                    <a:pt x="0" y="221"/>
                  </a:lnTo>
                  <a:lnTo>
                    <a:pt x="74" y="295"/>
                  </a:lnTo>
                  <a:lnTo>
                    <a:pt x="664" y="664"/>
                  </a:lnTo>
                  <a:lnTo>
                    <a:pt x="738" y="664"/>
                  </a:lnTo>
                  <a:lnTo>
                    <a:pt x="885" y="590"/>
                  </a:lnTo>
                  <a:lnTo>
                    <a:pt x="885" y="516"/>
                  </a:lnTo>
                  <a:lnTo>
                    <a:pt x="812" y="369"/>
                  </a:lnTo>
                  <a:lnTo>
                    <a:pt x="221" y="74"/>
                  </a:lnTo>
                  <a:lnTo>
                    <a:pt x="148"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7" name="Google Shape;2487;p180"/>
            <p:cNvSpPr/>
            <p:nvPr/>
          </p:nvSpPr>
          <p:spPr>
            <a:xfrm>
              <a:off x="4123450" y="315550"/>
              <a:ext cx="42425" cy="433375"/>
            </a:xfrm>
            <a:custGeom>
              <a:avLst/>
              <a:gdLst/>
              <a:ahLst/>
              <a:cxnLst/>
              <a:rect l="l" t="t" r="r" b="b"/>
              <a:pathLst>
                <a:path w="1697" h="17335" extrusionOk="0">
                  <a:moveTo>
                    <a:pt x="74" y="1"/>
                  </a:moveTo>
                  <a:lnTo>
                    <a:pt x="1" y="148"/>
                  </a:lnTo>
                  <a:lnTo>
                    <a:pt x="1" y="17187"/>
                  </a:lnTo>
                  <a:lnTo>
                    <a:pt x="74" y="17261"/>
                  </a:lnTo>
                  <a:lnTo>
                    <a:pt x="148" y="17334"/>
                  </a:lnTo>
                  <a:lnTo>
                    <a:pt x="1549" y="17334"/>
                  </a:lnTo>
                  <a:lnTo>
                    <a:pt x="1623" y="17261"/>
                  </a:lnTo>
                  <a:lnTo>
                    <a:pt x="1697" y="17187"/>
                  </a:lnTo>
                  <a:lnTo>
                    <a:pt x="1697" y="222"/>
                  </a:lnTo>
                  <a:lnTo>
                    <a:pt x="1623" y="75"/>
                  </a:lnTo>
                  <a:lnTo>
                    <a:pt x="1402" y="75"/>
                  </a:lnTo>
                  <a:lnTo>
                    <a:pt x="1402" y="222"/>
                  </a:lnTo>
                  <a:lnTo>
                    <a:pt x="1402" y="17039"/>
                  </a:lnTo>
                  <a:lnTo>
                    <a:pt x="296" y="17039"/>
                  </a:lnTo>
                  <a:lnTo>
                    <a:pt x="296" y="148"/>
                  </a:lnTo>
                  <a:lnTo>
                    <a:pt x="296"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8" name="Google Shape;2488;p180"/>
            <p:cNvSpPr/>
            <p:nvPr/>
          </p:nvSpPr>
          <p:spPr>
            <a:xfrm>
              <a:off x="3987000" y="1257825"/>
              <a:ext cx="29525" cy="160450"/>
            </a:xfrm>
            <a:custGeom>
              <a:avLst/>
              <a:gdLst/>
              <a:ahLst/>
              <a:cxnLst/>
              <a:rect l="l" t="t" r="r" b="b"/>
              <a:pathLst>
                <a:path w="1181" h="6418" extrusionOk="0">
                  <a:moveTo>
                    <a:pt x="590" y="1"/>
                  </a:moveTo>
                  <a:lnTo>
                    <a:pt x="369" y="75"/>
                  </a:lnTo>
                  <a:lnTo>
                    <a:pt x="148" y="222"/>
                  </a:lnTo>
                  <a:lnTo>
                    <a:pt x="74" y="370"/>
                  </a:lnTo>
                  <a:lnTo>
                    <a:pt x="0" y="591"/>
                  </a:lnTo>
                  <a:lnTo>
                    <a:pt x="0" y="5828"/>
                  </a:lnTo>
                  <a:lnTo>
                    <a:pt x="74" y="6049"/>
                  </a:lnTo>
                  <a:lnTo>
                    <a:pt x="148" y="6270"/>
                  </a:lnTo>
                  <a:lnTo>
                    <a:pt x="369" y="6344"/>
                  </a:lnTo>
                  <a:lnTo>
                    <a:pt x="590" y="6418"/>
                  </a:lnTo>
                  <a:lnTo>
                    <a:pt x="812" y="6344"/>
                  </a:lnTo>
                  <a:lnTo>
                    <a:pt x="1033" y="6270"/>
                  </a:lnTo>
                  <a:lnTo>
                    <a:pt x="1107" y="6049"/>
                  </a:lnTo>
                  <a:lnTo>
                    <a:pt x="1181" y="5828"/>
                  </a:lnTo>
                  <a:lnTo>
                    <a:pt x="1181" y="591"/>
                  </a:lnTo>
                  <a:lnTo>
                    <a:pt x="1107" y="370"/>
                  </a:lnTo>
                  <a:lnTo>
                    <a:pt x="1033" y="222"/>
                  </a:lnTo>
                  <a:lnTo>
                    <a:pt x="812" y="75"/>
                  </a:lnTo>
                  <a:lnTo>
                    <a:pt x="590"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9" name="Google Shape;2489;p180"/>
            <p:cNvSpPr/>
            <p:nvPr/>
          </p:nvSpPr>
          <p:spPr>
            <a:xfrm>
              <a:off x="3990675" y="1167475"/>
              <a:ext cx="167825" cy="116200"/>
            </a:xfrm>
            <a:custGeom>
              <a:avLst/>
              <a:gdLst/>
              <a:ahLst/>
              <a:cxnLst/>
              <a:rect l="l" t="t" r="r" b="b"/>
              <a:pathLst>
                <a:path w="6713" h="4648" extrusionOk="0">
                  <a:moveTo>
                    <a:pt x="6049" y="1"/>
                  </a:moveTo>
                  <a:lnTo>
                    <a:pt x="5828" y="74"/>
                  </a:lnTo>
                  <a:lnTo>
                    <a:pt x="296" y="3615"/>
                  </a:lnTo>
                  <a:lnTo>
                    <a:pt x="75" y="3836"/>
                  </a:lnTo>
                  <a:lnTo>
                    <a:pt x="1" y="4131"/>
                  </a:lnTo>
                  <a:lnTo>
                    <a:pt x="75" y="4352"/>
                  </a:lnTo>
                  <a:lnTo>
                    <a:pt x="148" y="4500"/>
                  </a:lnTo>
                  <a:lnTo>
                    <a:pt x="370" y="4647"/>
                  </a:lnTo>
                  <a:lnTo>
                    <a:pt x="591" y="4647"/>
                  </a:lnTo>
                  <a:lnTo>
                    <a:pt x="886" y="4574"/>
                  </a:lnTo>
                  <a:lnTo>
                    <a:pt x="6492" y="1107"/>
                  </a:lnTo>
                  <a:lnTo>
                    <a:pt x="6639" y="960"/>
                  </a:lnTo>
                  <a:lnTo>
                    <a:pt x="6713" y="738"/>
                  </a:lnTo>
                  <a:lnTo>
                    <a:pt x="6713" y="517"/>
                  </a:lnTo>
                  <a:lnTo>
                    <a:pt x="6639" y="296"/>
                  </a:lnTo>
                  <a:lnTo>
                    <a:pt x="6492" y="148"/>
                  </a:lnTo>
                  <a:lnTo>
                    <a:pt x="6270"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0" name="Google Shape;2490;p180"/>
            <p:cNvSpPr/>
            <p:nvPr/>
          </p:nvSpPr>
          <p:spPr>
            <a:xfrm>
              <a:off x="3974100" y="1244925"/>
              <a:ext cx="55325" cy="55350"/>
            </a:xfrm>
            <a:custGeom>
              <a:avLst/>
              <a:gdLst/>
              <a:ahLst/>
              <a:cxnLst/>
              <a:rect l="l" t="t" r="r" b="b"/>
              <a:pathLst>
                <a:path w="2213" h="2214" extrusionOk="0">
                  <a:moveTo>
                    <a:pt x="885" y="1"/>
                  </a:moveTo>
                  <a:lnTo>
                    <a:pt x="664" y="74"/>
                  </a:lnTo>
                  <a:lnTo>
                    <a:pt x="295" y="369"/>
                  </a:lnTo>
                  <a:lnTo>
                    <a:pt x="74" y="664"/>
                  </a:lnTo>
                  <a:lnTo>
                    <a:pt x="0" y="886"/>
                  </a:lnTo>
                  <a:lnTo>
                    <a:pt x="0" y="1107"/>
                  </a:lnTo>
                  <a:lnTo>
                    <a:pt x="0" y="1328"/>
                  </a:lnTo>
                  <a:lnTo>
                    <a:pt x="74" y="1549"/>
                  </a:lnTo>
                  <a:lnTo>
                    <a:pt x="295" y="1918"/>
                  </a:lnTo>
                  <a:lnTo>
                    <a:pt x="664" y="2140"/>
                  </a:lnTo>
                  <a:lnTo>
                    <a:pt x="885" y="2213"/>
                  </a:lnTo>
                  <a:lnTo>
                    <a:pt x="1328" y="2213"/>
                  </a:lnTo>
                  <a:lnTo>
                    <a:pt x="1549" y="2140"/>
                  </a:lnTo>
                  <a:lnTo>
                    <a:pt x="1918" y="1918"/>
                  </a:lnTo>
                  <a:lnTo>
                    <a:pt x="2139" y="1549"/>
                  </a:lnTo>
                  <a:lnTo>
                    <a:pt x="2213" y="1328"/>
                  </a:lnTo>
                  <a:lnTo>
                    <a:pt x="2213" y="1107"/>
                  </a:lnTo>
                  <a:lnTo>
                    <a:pt x="2213" y="886"/>
                  </a:lnTo>
                  <a:lnTo>
                    <a:pt x="2139" y="664"/>
                  </a:lnTo>
                  <a:lnTo>
                    <a:pt x="1918" y="369"/>
                  </a:lnTo>
                  <a:lnTo>
                    <a:pt x="1549" y="74"/>
                  </a:lnTo>
                  <a:lnTo>
                    <a:pt x="1328"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1" name="Google Shape;2491;p180"/>
            <p:cNvSpPr/>
            <p:nvPr/>
          </p:nvSpPr>
          <p:spPr>
            <a:xfrm>
              <a:off x="3970400" y="1241250"/>
              <a:ext cx="62725" cy="62700"/>
            </a:xfrm>
            <a:custGeom>
              <a:avLst/>
              <a:gdLst/>
              <a:ahLst/>
              <a:cxnLst/>
              <a:rect l="l" t="t" r="r" b="b"/>
              <a:pathLst>
                <a:path w="2509" h="2508" extrusionOk="0">
                  <a:moveTo>
                    <a:pt x="1254" y="295"/>
                  </a:moveTo>
                  <a:lnTo>
                    <a:pt x="1623" y="369"/>
                  </a:lnTo>
                  <a:lnTo>
                    <a:pt x="1918" y="590"/>
                  </a:lnTo>
                  <a:lnTo>
                    <a:pt x="2140" y="885"/>
                  </a:lnTo>
                  <a:lnTo>
                    <a:pt x="2213" y="1254"/>
                  </a:lnTo>
                  <a:lnTo>
                    <a:pt x="2140" y="1623"/>
                  </a:lnTo>
                  <a:lnTo>
                    <a:pt x="1918" y="1992"/>
                  </a:lnTo>
                  <a:lnTo>
                    <a:pt x="1623" y="2139"/>
                  </a:lnTo>
                  <a:lnTo>
                    <a:pt x="1254" y="2213"/>
                  </a:lnTo>
                  <a:lnTo>
                    <a:pt x="886" y="2139"/>
                  </a:lnTo>
                  <a:lnTo>
                    <a:pt x="591" y="1992"/>
                  </a:lnTo>
                  <a:lnTo>
                    <a:pt x="369" y="1623"/>
                  </a:lnTo>
                  <a:lnTo>
                    <a:pt x="296" y="1254"/>
                  </a:lnTo>
                  <a:lnTo>
                    <a:pt x="369" y="885"/>
                  </a:lnTo>
                  <a:lnTo>
                    <a:pt x="591" y="590"/>
                  </a:lnTo>
                  <a:lnTo>
                    <a:pt x="886" y="369"/>
                  </a:lnTo>
                  <a:lnTo>
                    <a:pt x="1254" y="295"/>
                  </a:lnTo>
                  <a:close/>
                  <a:moveTo>
                    <a:pt x="1033" y="0"/>
                  </a:moveTo>
                  <a:lnTo>
                    <a:pt x="738" y="74"/>
                  </a:lnTo>
                  <a:lnTo>
                    <a:pt x="517" y="221"/>
                  </a:lnTo>
                  <a:lnTo>
                    <a:pt x="369" y="369"/>
                  </a:lnTo>
                  <a:lnTo>
                    <a:pt x="222" y="590"/>
                  </a:lnTo>
                  <a:lnTo>
                    <a:pt x="74" y="811"/>
                  </a:lnTo>
                  <a:lnTo>
                    <a:pt x="1" y="1033"/>
                  </a:lnTo>
                  <a:lnTo>
                    <a:pt x="1" y="1254"/>
                  </a:lnTo>
                  <a:lnTo>
                    <a:pt x="1" y="1549"/>
                  </a:lnTo>
                  <a:lnTo>
                    <a:pt x="74" y="1770"/>
                  </a:lnTo>
                  <a:lnTo>
                    <a:pt x="222" y="1992"/>
                  </a:lnTo>
                  <a:lnTo>
                    <a:pt x="369" y="2139"/>
                  </a:lnTo>
                  <a:lnTo>
                    <a:pt x="517" y="2287"/>
                  </a:lnTo>
                  <a:lnTo>
                    <a:pt x="738" y="2434"/>
                  </a:lnTo>
                  <a:lnTo>
                    <a:pt x="1033" y="2508"/>
                  </a:lnTo>
                  <a:lnTo>
                    <a:pt x="1476" y="2508"/>
                  </a:lnTo>
                  <a:lnTo>
                    <a:pt x="1771" y="2434"/>
                  </a:lnTo>
                  <a:lnTo>
                    <a:pt x="1992" y="2287"/>
                  </a:lnTo>
                  <a:lnTo>
                    <a:pt x="2140" y="2139"/>
                  </a:lnTo>
                  <a:lnTo>
                    <a:pt x="2287" y="1992"/>
                  </a:lnTo>
                  <a:lnTo>
                    <a:pt x="2435" y="1770"/>
                  </a:lnTo>
                  <a:lnTo>
                    <a:pt x="2508" y="1549"/>
                  </a:lnTo>
                  <a:lnTo>
                    <a:pt x="2508" y="1254"/>
                  </a:lnTo>
                  <a:lnTo>
                    <a:pt x="2508" y="1033"/>
                  </a:lnTo>
                  <a:lnTo>
                    <a:pt x="2435" y="811"/>
                  </a:lnTo>
                  <a:lnTo>
                    <a:pt x="2287" y="590"/>
                  </a:lnTo>
                  <a:lnTo>
                    <a:pt x="2140" y="369"/>
                  </a:lnTo>
                  <a:lnTo>
                    <a:pt x="1992" y="221"/>
                  </a:lnTo>
                  <a:lnTo>
                    <a:pt x="1771" y="74"/>
                  </a:lnTo>
                  <a:lnTo>
                    <a:pt x="1476"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2" name="Google Shape;2492;p180"/>
            <p:cNvSpPr/>
            <p:nvPr/>
          </p:nvSpPr>
          <p:spPr>
            <a:xfrm>
              <a:off x="3988850" y="1259675"/>
              <a:ext cx="25825" cy="25850"/>
            </a:xfrm>
            <a:custGeom>
              <a:avLst/>
              <a:gdLst/>
              <a:ahLst/>
              <a:cxnLst/>
              <a:rect l="l" t="t" r="r" b="b"/>
              <a:pathLst>
                <a:path w="1033" h="1034" extrusionOk="0">
                  <a:moveTo>
                    <a:pt x="516" y="1"/>
                  </a:moveTo>
                  <a:lnTo>
                    <a:pt x="295" y="74"/>
                  </a:lnTo>
                  <a:lnTo>
                    <a:pt x="148" y="148"/>
                  </a:lnTo>
                  <a:lnTo>
                    <a:pt x="0" y="296"/>
                  </a:lnTo>
                  <a:lnTo>
                    <a:pt x="0" y="517"/>
                  </a:lnTo>
                  <a:lnTo>
                    <a:pt x="0" y="738"/>
                  </a:lnTo>
                  <a:lnTo>
                    <a:pt x="148" y="886"/>
                  </a:lnTo>
                  <a:lnTo>
                    <a:pt x="295" y="1033"/>
                  </a:lnTo>
                  <a:lnTo>
                    <a:pt x="738" y="1033"/>
                  </a:lnTo>
                  <a:lnTo>
                    <a:pt x="885" y="886"/>
                  </a:lnTo>
                  <a:lnTo>
                    <a:pt x="1033" y="738"/>
                  </a:lnTo>
                  <a:lnTo>
                    <a:pt x="1033" y="517"/>
                  </a:lnTo>
                  <a:lnTo>
                    <a:pt x="1033" y="296"/>
                  </a:lnTo>
                  <a:lnTo>
                    <a:pt x="885" y="148"/>
                  </a:lnTo>
                  <a:lnTo>
                    <a:pt x="738" y="74"/>
                  </a:lnTo>
                  <a:lnTo>
                    <a:pt x="51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3" name="Google Shape;2493;p180"/>
            <p:cNvSpPr/>
            <p:nvPr/>
          </p:nvSpPr>
          <p:spPr>
            <a:xfrm>
              <a:off x="3985150" y="1256000"/>
              <a:ext cx="33225" cy="33200"/>
            </a:xfrm>
            <a:custGeom>
              <a:avLst/>
              <a:gdLst/>
              <a:ahLst/>
              <a:cxnLst/>
              <a:rect l="l" t="t" r="r" b="b"/>
              <a:pathLst>
                <a:path w="1329" h="1328" extrusionOk="0">
                  <a:moveTo>
                    <a:pt x="812" y="295"/>
                  </a:moveTo>
                  <a:lnTo>
                    <a:pt x="959" y="443"/>
                  </a:lnTo>
                  <a:lnTo>
                    <a:pt x="1033" y="516"/>
                  </a:lnTo>
                  <a:lnTo>
                    <a:pt x="1033" y="664"/>
                  </a:lnTo>
                  <a:lnTo>
                    <a:pt x="1033" y="811"/>
                  </a:lnTo>
                  <a:lnTo>
                    <a:pt x="959" y="959"/>
                  </a:lnTo>
                  <a:lnTo>
                    <a:pt x="812" y="1033"/>
                  </a:lnTo>
                  <a:lnTo>
                    <a:pt x="517" y="1033"/>
                  </a:lnTo>
                  <a:lnTo>
                    <a:pt x="369" y="959"/>
                  </a:lnTo>
                  <a:lnTo>
                    <a:pt x="296" y="811"/>
                  </a:lnTo>
                  <a:lnTo>
                    <a:pt x="296" y="664"/>
                  </a:lnTo>
                  <a:lnTo>
                    <a:pt x="296" y="516"/>
                  </a:lnTo>
                  <a:lnTo>
                    <a:pt x="369" y="443"/>
                  </a:lnTo>
                  <a:lnTo>
                    <a:pt x="517" y="295"/>
                  </a:lnTo>
                  <a:close/>
                  <a:moveTo>
                    <a:pt x="664" y="0"/>
                  </a:moveTo>
                  <a:lnTo>
                    <a:pt x="369" y="74"/>
                  </a:lnTo>
                  <a:lnTo>
                    <a:pt x="148" y="221"/>
                  </a:lnTo>
                  <a:lnTo>
                    <a:pt x="1" y="443"/>
                  </a:lnTo>
                  <a:lnTo>
                    <a:pt x="1" y="664"/>
                  </a:lnTo>
                  <a:lnTo>
                    <a:pt x="1" y="959"/>
                  </a:lnTo>
                  <a:lnTo>
                    <a:pt x="148" y="1180"/>
                  </a:lnTo>
                  <a:lnTo>
                    <a:pt x="369" y="1328"/>
                  </a:lnTo>
                  <a:lnTo>
                    <a:pt x="959" y="1328"/>
                  </a:lnTo>
                  <a:lnTo>
                    <a:pt x="1107" y="1180"/>
                  </a:lnTo>
                  <a:lnTo>
                    <a:pt x="1255" y="959"/>
                  </a:lnTo>
                  <a:lnTo>
                    <a:pt x="1328" y="664"/>
                  </a:lnTo>
                  <a:lnTo>
                    <a:pt x="1255" y="443"/>
                  </a:lnTo>
                  <a:lnTo>
                    <a:pt x="1107" y="221"/>
                  </a:lnTo>
                  <a:lnTo>
                    <a:pt x="959" y="74"/>
                  </a:lnTo>
                  <a:lnTo>
                    <a:pt x="664"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4" name="Google Shape;2494;p180"/>
            <p:cNvSpPr/>
            <p:nvPr/>
          </p:nvSpPr>
          <p:spPr>
            <a:xfrm>
              <a:off x="4270975" y="1257825"/>
              <a:ext cx="29525" cy="160450"/>
            </a:xfrm>
            <a:custGeom>
              <a:avLst/>
              <a:gdLst/>
              <a:ahLst/>
              <a:cxnLst/>
              <a:rect l="l" t="t" r="r" b="b"/>
              <a:pathLst>
                <a:path w="1181" h="6418" extrusionOk="0">
                  <a:moveTo>
                    <a:pt x="590" y="1"/>
                  </a:moveTo>
                  <a:lnTo>
                    <a:pt x="369" y="75"/>
                  </a:lnTo>
                  <a:lnTo>
                    <a:pt x="222" y="222"/>
                  </a:lnTo>
                  <a:lnTo>
                    <a:pt x="74" y="370"/>
                  </a:lnTo>
                  <a:lnTo>
                    <a:pt x="0" y="591"/>
                  </a:lnTo>
                  <a:lnTo>
                    <a:pt x="0" y="5828"/>
                  </a:lnTo>
                  <a:lnTo>
                    <a:pt x="74" y="6049"/>
                  </a:lnTo>
                  <a:lnTo>
                    <a:pt x="222" y="6270"/>
                  </a:lnTo>
                  <a:lnTo>
                    <a:pt x="369" y="6344"/>
                  </a:lnTo>
                  <a:lnTo>
                    <a:pt x="590" y="6418"/>
                  </a:lnTo>
                  <a:lnTo>
                    <a:pt x="812" y="6344"/>
                  </a:lnTo>
                  <a:lnTo>
                    <a:pt x="1033" y="6270"/>
                  </a:lnTo>
                  <a:lnTo>
                    <a:pt x="1180" y="6049"/>
                  </a:lnTo>
                  <a:lnTo>
                    <a:pt x="1180" y="5828"/>
                  </a:lnTo>
                  <a:lnTo>
                    <a:pt x="1180" y="591"/>
                  </a:lnTo>
                  <a:lnTo>
                    <a:pt x="1180" y="370"/>
                  </a:lnTo>
                  <a:lnTo>
                    <a:pt x="1033" y="222"/>
                  </a:lnTo>
                  <a:lnTo>
                    <a:pt x="812" y="75"/>
                  </a:lnTo>
                  <a:lnTo>
                    <a:pt x="590"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5" name="Google Shape;2495;p180"/>
            <p:cNvSpPr/>
            <p:nvPr/>
          </p:nvSpPr>
          <p:spPr>
            <a:xfrm>
              <a:off x="4128975" y="1167475"/>
              <a:ext cx="167825" cy="116200"/>
            </a:xfrm>
            <a:custGeom>
              <a:avLst/>
              <a:gdLst/>
              <a:ahLst/>
              <a:cxnLst/>
              <a:rect l="l" t="t" r="r" b="b"/>
              <a:pathLst>
                <a:path w="6713" h="4648" extrusionOk="0">
                  <a:moveTo>
                    <a:pt x="665" y="1"/>
                  </a:moveTo>
                  <a:lnTo>
                    <a:pt x="443" y="74"/>
                  </a:lnTo>
                  <a:lnTo>
                    <a:pt x="296" y="148"/>
                  </a:lnTo>
                  <a:lnTo>
                    <a:pt x="75" y="296"/>
                  </a:lnTo>
                  <a:lnTo>
                    <a:pt x="1" y="517"/>
                  </a:lnTo>
                  <a:lnTo>
                    <a:pt x="1" y="738"/>
                  </a:lnTo>
                  <a:lnTo>
                    <a:pt x="75" y="960"/>
                  </a:lnTo>
                  <a:lnTo>
                    <a:pt x="296" y="1107"/>
                  </a:lnTo>
                  <a:lnTo>
                    <a:pt x="5828" y="4574"/>
                  </a:lnTo>
                  <a:lnTo>
                    <a:pt x="5975" y="4647"/>
                  </a:lnTo>
                  <a:lnTo>
                    <a:pt x="6123" y="4647"/>
                  </a:lnTo>
                  <a:lnTo>
                    <a:pt x="6418" y="4574"/>
                  </a:lnTo>
                  <a:lnTo>
                    <a:pt x="6639" y="4426"/>
                  </a:lnTo>
                  <a:lnTo>
                    <a:pt x="6713" y="4205"/>
                  </a:lnTo>
                  <a:lnTo>
                    <a:pt x="6713" y="3984"/>
                  </a:lnTo>
                  <a:lnTo>
                    <a:pt x="6639" y="3762"/>
                  </a:lnTo>
                  <a:lnTo>
                    <a:pt x="6492" y="3615"/>
                  </a:lnTo>
                  <a:lnTo>
                    <a:pt x="886" y="74"/>
                  </a:lnTo>
                  <a:lnTo>
                    <a:pt x="665"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6" name="Google Shape;2496;p180"/>
            <p:cNvSpPr/>
            <p:nvPr/>
          </p:nvSpPr>
          <p:spPr>
            <a:xfrm>
              <a:off x="4258050" y="1244925"/>
              <a:ext cx="55350" cy="55350"/>
            </a:xfrm>
            <a:custGeom>
              <a:avLst/>
              <a:gdLst/>
              <a:ahLst/>
              <a:cxnLst/>
              <a:rect l="l" t="t" r="r" b="b"/>
              <a:pathLst>
                <a:path w="2214" h="2214" extrusionOk="0">
                  <a:moveTo>
                    <a:pt x="886" y="1"/>
                  </a:moveTo>
                  <a:lnTo>
                    <a:pt x="665" y="74"/>
                  </a:lnTo>
                  <a:lnTo>
                    <a:pt x="370" y="369"/>
                  </a:lnTo>
                  <a:lnTo>
                    <a:pt x="75" y="664"/>
                  </a:lnTo>
                  <a:lnTo>
                    <a:pt x="1" y="886"/>
                  </a:lnTo>
                  <a:lnTo>
                    <a:pt x="1" y="1107"/>
                  </a:lnTo>
                  <a:lnTo>
                    <a:pt x="1" y="1328"/>
                  </a:lnTo>
                  <a:lnTo>
                    <a:pt x="75" y="1549"/>
                  </a:lnTo>
                  <a:lnTo>
                    <a:pt x="370" y="1918"/>
                  </a:lnTo>
                  <a:lnTo>
                    <a:pt x="665" y="2140"/>
                  </a:lnTo>
                  <a:lnTo>
                    <a:pt x="886" y="2213"/>
                  </a:lnTo>
                  <a:lnTo>
                    <a:pt x="1329" y="2213"/>
                  </a:lnTo>
                  <a:lnTo>
                    <a:pt x="1550" y="2140"/>
                  </a:lnTo>
                  <a:lnTo>
                    <a:pt x="1919" y="1918"/>
                  </a:lnTo>
                  <a:lnTo>
                    <a:pt x="2140" y="1549"/>
                  </a:lnTo>
                  <a:lnTo>
                    <a:pt x="2214" y="1328"/>
                  </a:lnTo>
                  <a:lnTo>
                    <a:pt x="2214" y="1107"/>
                  </a:lnTo>
                  <a:lnTo>
                    <a:pt x="2214" y="886"/>
                  </a:lnTo>
                  <a:lnTo>
                    <a:pt x="2140" y="664"/>
                  </a:lnTo>
                  <a:lnTo>
                    <a:pt x="1919" y="369"/>
                  </a:lnTo>
                  <a:lnTo>
                    <a:pt x="1550" y="74"/>
                  </a:lnTo>
                  <a:lnTo>
                    <a:pt x="1329"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7" name="Google Shape;2497;p180"/>
            <p:cNvSpPr/>
            <p:nvPr/>
          </p:nvSpPr>
          <p:spPr>
            <a:xfrm>
              <a:off x="4254375" y="1241250"/>
              <a:ext cx="62725" cy="62700"/>
            </a:xfrm>
            <a:custGeom>
              <a:avLst/>
              <a:gdLst/>
              <a:ahLst/>
              <a:cxnLst/>
              <a:rect l="l" t="t" r="r" b="b"/>
              <a:pathLst>
                <a:path w="2509" h="2508" extrusionOk="0">
                  <a:moveTo>
                    <a:pt x="1254" y="295"/>
                  </a:moveTo>
                  <a:lnTo>
                    <a:pt x="1623" y="369"/>
                  </a:lnTo>
                  <a:lnTo>
                    <a:pt x="1992" y="590"/>
                  </a:lnTo>
                  <a:lnTo>
                    <a:pt x="2139" y="885"/>
                  </a:lnTo>
                  <a:lnTo>
                    <a:pt x="2213" y="1254"/>
                  </a:lnTo>
                  <a:lnTo>
                    <a:pt x="2139" y="1623"/>
                  </a:lnTo>
                  <a:lnTo>
                    <a:pt x="1992" y="1992"/>
                  </a:lnTo>
                  <a:lnTo>
                    <a:pt x="1623" y="2139"/>
                  </a:lnTo>
                  <a:lnTo>
                    <a:pt x="1254" y="2213"/>
                  </a:lnTo>
                  <a:lnTo>
                    <a:pt x="886" y="2139"/>
                  </a:lnTo>
                  <a:lnTo>
                    <a:pt x="590" y="1992"/>
                  </a:lnTo>
                  <a:lnTo>
                    <a:pt x="369" y="1623"/>
                  </a:lnTo>
                  <a:lnTo>
                    <a:pt x="295" y="1254"/>
                  </a:lnTo>
                  <a:lnTo>
                    <a:pt x="369" y="885"/>
                  </a:lnTo>
                  <a:lnTo>
                    <a:pt x="590" y="590"/>
                  </a:lnTo>
                  <a:lnTo>
                    <a:pt x="886" y="369"/>
                  </a:lnTo>
                  <a:lnTo>
                    <a:pt x="1254" y="295"/>
                  </a:lnTo>
                  <a:close/>
                  <a:moveTo>
                    <a:pt x="1033" y="0"/>
                  </a:moveTo>
                  <a:lnTo>
                    <a:pt x="812" y="74"/>
                  </a:lnTo>
                  <a:lnTo>
                    <a:pt x="590" y="221"/>
                  </a:lnTo>
                  <a:lnTo>
                    <a:pt x="369" y="369"/>
                  </a:lnTo>
                  <a:lnTo>
                    <a:pt x="222" y="590"/>
                  </a:lnTo>
                  <a:lnTo>
                    <a:pt x="74" y="811"/>
                  </a:lnTo>
                  <a:lnTo>
                    <a:pt x="0" y="1033"/>
                  </a:lnTo>
                  <a:lnTo>
                    <a:pt x="0" y="1254"/>
                  </a:lnTo>
                  <a:lnTo>
                    <a:pt x="0" y="1549"/>
                  </a:lnTo>
                  <a:lnTo>
                    <a:pt x="74" y="1770"/>
                  </a:lnTo>
                  <a:lnTo>
                    <a:pt x="222" y="1992"/>
                  </a:lnTo>
                  <a:lnTo>
                    <a:pt x="369" y="2139"/>
                  </a:lnTo>
                  <a:lnTo>
                    <a:pt x="590" y="2287"/>
                  </a:lnTo>
                  <a:lnTo>
                    <a:pt x="812" y="2434"/>
                  </a:lnTo>
                  <a:lnTo>
                    <a:pt x="1033" y="2508"/>
                  </a:lnTo>
                  <a:lnTo>
                    <a:pt x="1549" y="2508"/>
                  </a:lnTo>
                  <a:lnTo>
                    <a:pt x="1771" y="2434"/>
                  </a:lnTo>
                  <a:lnTo>
                    <a:pt x="1992" y="2287"/>
                  </a:lnTo>
                  <a:lnTo>
                    <a:pt x="2139" y="2139"/>
                  </a:lnTo>
                  <a:lnTo>
                    <a:pt x="2287" y="1992"/>
                  </a:lnTo>
                  <a:lnTo>
                    <a:pt x="2434" y="1770"/>
                  </a:lnTo>
                  <a:lnTo>
                    <a:pt x="2508" y="1549"/>
                  </a:lnTo>
                  <a:lnTo>
                    <a:pt x="2508" y="1254"/>
                  </a:lnTo>
                  <a:lnTo>
                    <a:pt x="2508" y="1033"/>
                  </a:lnTo>
                  <a:lnTo>
                    <a:pt x="2434" y="811"/>
                  </a:lnTo>
                  <a:lnTo>
                    <a:pt x="2287" y="590"/>
                  </a:lnTo>
                  <a:lnTo>
                    <a:pt x="2139" y="369"/>
                  </a:lnTo>
                  <a:lnTo>
                    <a:pt x="1992" y="221"/>
                  </a:lnTo>
                  <a:lnTo>
                    <a:pt x="1771" y="74"/>
                  </a:lnTo>
                  <a:lnTo>
                    <a:pt x="1549"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8" name="Google Shape;2498;p180"/>
            <p:cNvSpPr/>
            <p:nvPr/>
          </p:nvSpPr>
          <p:spPr>
            <a:xfrm>
              <a:off x="4272800" y="1259675"/>
              <a:ext cx="25850" cy="25850"/>
            </a:xfrm>
            <a:custGeom>
              <a:avLst/>
              <a:gdLst/>
              <a:ahLst/>
              <a:cxnLst/>
              <a:rect l="l" t="t" r="r" b="b"/>
              <a:pathLst>
                <a:path w="1034" h="1034" extrusionOk="0">
                  <a:moveTo>
                    <a:pt x="517" y="1"/>
                  </a:moveTo>
                  <a:lnTo>
                    <a:pt x="296" y="74"/>
                  </a:lnTo>
                  <a:lnTo>
                    <a:pt x="149" y="148"/>
                  </a:lnTo>
                  <a:lnTo>
                    <a:pt x="75" y="296"/>
                  </a:lnTo>
                  <a:lnTo>
                    <a:pt x="1" y="517"/>
                  </a:lnTo>
                  <a:lnTo>
                    <a:pt x="75" y="738"/>
                  </a:lnTo>
                  <a:lnTo>
                    <a:pt x="149" y="886"/>
                  </a:lnTo>
                  <a:lnTo>
                    <a:pt x="296" y="1033"/>
                  </a:lnTo>
                  <a:lnTo>
                    <a:pt x="739" y="1033"/>
                  </a:lnTo>
                  <a:lnTo>
                    <a:pt x="886" y="886"/>
                  </a:lnTo>
                  <a:lnTo>
                    <a:pt x="1034" y="738"/>
                  </a:lnTo>
                  <a:lnTo>
                    <a:pt x="1034" y="517"/>
                  </a:lnTo>
                  <a:lnTo>
                    <a:pt x="1034" y="296"/>
                  </a:lnTo>
                  <a:lnTo>
                    <a:pt x="886" y="148"/>
                  </a:lnTo>
                  <a:lnTo>
                    <a:pt x="739" y="74"/>
                  </a:lnTo>
                  <a:lnTo>
                    <a:pt x="517"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9" name="Google Shape;2499;p180"/>
            <p:cNvSpPr/>
            <p:nvPr/>
          </p:nvSpPr>
          <p:spPr>
            <a:xfrm>
              <a:off x="4269125" y="1256000"/>
              <a:ext cx="33225" cy="33200"/>
            </a:xfrm>
            <a:custGeom>
              <a:avLst/>
              <a:gdLst/>
              <a:ahLst/>
              <a:cxnLst/>
              <a:rect l="l" t="t" r="r" b="b"/>
              <a:pathLst>
                <a:path w="1329" h="1328" extrusionOk="0">
                  <a:moveTo>
                    <a:pt x="812" y="295"/>
                  </a:moveTo>
                  <a:lnTo>
                    <a:pt x="959" y="443"/>
                  </a:lnTo>
                  <a:lnTo>
                    <a:pt x="1033" y="516"/>
                  </a:lnTo>
                  <a:lnTo>
                    <a:pt x="1033" y="664"/>
                  </a:lnTo>
                  <a:lnTo>
                    <a:pt x="1033" y="811"/>
                  </a:lnTo>
                  <a:lnTo>
                    <a:pt x="959" y="959"/>
                  </a:lnTo>
                  <a:lnTo>
                    <a:pt x="812" y="1033"/>
                  </a:lnTo>
                  <a:lnTo>
                    <a:pt x="517" y="1033"/>
                  </a:lnTo>
                  <a:lnTo>
                    <a:pt x="443" y="959"/>
                  </a:lnTo>
                  <a:lnTo>
                    <a:pt x="296" y="811"/>
                  </a:lnTo>
                  <a:lnTo>
                    <a:pt x="296" y="664"/>
                  </a:lnTo>
                  <a:lnTo>
                    <a:pt x="296" y="516"/>
                  </a:lnTo>
                  <a:lnTo>
                    <a:pt x="443" y="443"/>
                  </a:lnTo>
                  <a:lnTo>
                    <a:pt x="517" y="295"/>
                  </a:lnTo>
                  <a:close/>
                  <a:moveTo>
                    <a:pt x="664" y="0"/>
                  </a:moveTo>
                  <a:lnTo>
                    <a:pt x="443" y="74"/>
                  </a:lnTo>
                  <a:lnTo>
                    <a:pt x="222" y="221"/>
                  </a:lnTo>
                  <a:lnTo>
                    <a:pt x="74" y="443"/>
                  </a:lnTo>
                  <a:lnTo>
                    <a:pt x="0" y="664"/>
                  </a:lnTo>
                  <a:lnTo>
                    <a:pt x="74" y="959"/>
                  </a:lnTo>
                  <a:lnTo>
                    <a:pt x="222" y="1180"/>
                  </a:lnTo>
                  <a:lnTo>
                    <a:pt x="443" y="1328"/>
                  </a:lnTo>
                  <a:lnTo>
                    <a:pt x="959" y="1328"/>
                  </a:lnTo>
                  <a:lnTo>
                    <a:pt x="1181" y="1180"/>
                  </a:lnTo>
                  <a:lnTo>
                    <a:pt x="1328" y="959"/>
                  </a:lnTo>
                  <a:lnTo>
                    <a:pt x="1328" y="664"/>
                  </a:lnTo>
                  <a:lnTo>
                    <a:pt x="1328" y="443"/>
                  </a:lnTo>
                  <a:lnTo>
                    <a:pt x="1181" y="221"/>
                  </a:lnTo>
                  <a:lnTo>
                    <a:pt x="959" y="74"/>
                  </a:lnTo>
                  <a:lnTo>
                    <a:pt x="664"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0" name="Google Shape;2500;p180"/>
            <p:cNvSpPr/>
            <p:nvPr/>
          </p:nvSpPr>
          <p:spPr>
            <a:xfrm>
              <a:off x="4112375" y="673300"/>
              <a:ext cx="64575" cy="431500"/>
            </a:xfrm>
            <a:custGeom>
              <a:avLst/>
              <a:gdLst/>
              <a:ahLst/>
              <a:cxnLst/>
              <a:rect l="l" t="t" r="r" b="b"/>
              <a:pathLst>
                <a:path w="2583" h="17260" extrusionOk="0">
                  <a:moveTo>
                    <a:pt x="1" y="0"/>
                  </a:moveTo>
                  <a:lnTo>
                    <a:pt x="1" y="17260"/>
                  </a:lnTo>
                  <a:lnTo>
                    <a:pt x="2583" y="17260"/>
                  </a:lnTo>
                  <a:lnTo>
                    <a:pt x="2583"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1" name="Google Shape;2501;p180"/>
            <p:cNvSpPr/>
            <p:nvPr/>
          </p:nvSpPr>
          <p:spPr>
            <a:xfrm>
              <a:off x="4108700" y="669600"/>
              <a:ext cx="71950" cy="438900"/>
            </a:xfrm>
            <a:custGeom>
              <a:avLst/>
              <a:gdLst/>
              <a:ahLst/>
              <a:cxnLst/>
              <a:rect l="l" t="t" r="r" b="b"/>
              <a:pathLst>
                <a:path w="2878" h="17556" extrusionOk="0">
                  <a:moveTo>
                    <a:pt x="2582" y="296"/>
                  </a:moveTo>
                  <a:lnTo>
                    <a:pt x="2582" y="17260"/>
                  </a:lnTo>
                  <a:lnTo>
                    <a:pt x="295" y="17260"/>
                  </a:lnTo>
                  <a:lnTo>
                    <a:pt x="295" y="296"/>
                  </a:lnTo>
                  <a:close/>
                  <a:moveTo>
                    <a:pt x="0" y="1"/>
                  </a:moveTo>
                  <a:lnTo>
                    <a:pt x="0" y="148"/>
                  </a:lnTo>
                  <a:lnTo>
                    <a:pt x="0" y="17408"/>
                  </a:lnTo>
                  <a:lnTo>
                    <a:pt x="0" y="17555"/>
                  </a:lnTo>
                  <a:lnTo>
                    <a:pt x="2730" y="17555"/>
                  </a:lnTo>
                  <a:lnTo>
                    <a:pt x="2877" y="17482"/>
                  </a:lnTo>
                  <a:lnTo>
                    <a:pt x="2877" y="17408"/>
                  </a:lnTo>
                  <a:lnTo>
                    <a:pt x="2877" y="148"/>
                  </a:lnTo>
                  <a:lnTo>
                    <a:pt x="2803"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2" name="Google Shape;2502;p180"/>
            <p:cNvSpPr/>
            <p:nvPr/>
          </p:nvSpPr>
          <p:spPr>
            <a:xfrm>
              <a:off x="4069975" y="887200"/>
              <a:ext cx="149375" cy="370650"/>
            </a:xfrm>
            <a:custGeom>
              <a:avLst/>
              <a:gdLst/>
              <a:ahLst/>
              <a:cxnLst/>
              <a:rect l="l" t="t" r="r" b="b"/>
              <a:pathLst>
                <a:path w="5975" h="14826" extrusionOk="0">
                  <a:moveTo>
                    <a:pt x="1" y="0"/>
                  </a:moveTo>
                  <a:lnTo>
                    <a:pt x="1" y="11802"/>
                  </a:lnTo>
                  <a:lnTo>
                    <a:pt x="74" y="12392"/>
                  </a:lnTo>
                  <a:lnTo>
                    <a:pt x="222" y="12982"/>
                  </a:lnTo>
                  <a:lnTo>
                    <a:pt x="517" y="13498"/>
                  </a:lnTo>
                  <a:lnTo>
                    <a:pt x="886" y="13941"/>
                  </a:lnTo>
                  <a:lnTo>
                    <a:pt x="1328" y="14310"/>
                  </a:lnTo>
                  <a:lnTo>
                    <a:pt x="1844" y="14531"/>
                  </a:lnTo>
                  <a:lnTo>
                    <a:pt x="2361" y="14752"/>
                  </a:lnTo>
                  <a:lnTo>
                    <a:pt x="2951" y="14826"/>
                  </a:lnTo>
                  <a:lnTo>
                    <a:pt x="3025" y="14826"/>
                  </a:lnTo>
                  <a:lnTo>
                    <a:pt x="3615" y="14752"/>
                  </a:lnTo>
                  <a:lnTo>
                    <a:pt x="4131" y="14531"/>
                  </a:lnTo>
                  <a:lnTo>
                    <a:pt x="4647" y="14310"/>
                  </a:lnTo>
                  <a:lnTo>
                    <a:pt x="5090" y="13941"/>
                  </a:lnTo>
                  <a:lnTo>
                    <a:pt x="5459" y="13498"/>
                  </a:lnTo>
                  <a:lnTo>
                    <a:pt x="5754" y="12982"/>
                  </a:lnTo>
                  <a:lnTo>
                    <a:pt x="5901" y="12392"/>
                  </a:lnTo>
                  <a:lnTo>
                    <a:pt x="5975" y="11802"/>
                  </a:lnTo>
                  <a:lnTo>
                    <a:pt x="5975" y="0"/>
                  </a:lnTo>
                  <a:close/>
                </a:path>
              </a:pathLst>
            </a:custGeom>
            <a:solidFill>
              <a:srgbClr val="EFBC0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3" name="Google Shape;2503;p180"/>
            <p:cNvSpPr/>
            <p:nvPr/>
          </p:nvSpPr>
          <p:spPr>
            <a:xfrm>
              <a:off x="4066275" y="883500"/>
              <a:ext cx="156775" cy="378050"/>
            </a:xfrm>
            <a:custGeom>
              <a:avLst/>
              <a:gdLst/>
              <a:ahLst/>
              <a:cxnLst/>
              <a:rect l="l" t="t" r="r" b="b"/>
              <a:pathLst>
                <a:path w="6271" h="15122" extrusionOk="0">
                  <a:moveTo>
                    <a:pt x="5975" y="296"/>
                  </a:moveTo>
                  <a:lnTo>
                    <a:pt x="5975" y="11950"/>
                  </a:lnTo>
                  <a:lnTo>
                    <a:pt x="5975" y="12171"/>
                  </a:lnTo>
                  <a:lnTo>
                    <a:pt x="5902" y="12687"/>
                  </a:lnTo>
                  <a:lnTo>
                    <a:pt x="5680" y="13277"/>
                  </a:lnTo>
                  <a:lnTo>
                    <a:pt x="5459" y="13720"/>
                  </a:lnTo>
                  <a:lnTo>
                    <a:pt x="5090" y="14163"/>
                  </a:lnTo>
                  <a:lnTo>
                    <a:pt x="4648" y="14458"/>
                  </a:lnTo>
                  <a:lnTo>
                    <a:pt x="4131" y="14679"/>
                  </a:lnTo>
                  <a:lnTo>
                    <a:pt x="3615" y="14826"/>
                  </a:lnTo>
                  <a:lnTo>
                    <a:pt x="3025" y="14900"/>
                  </a:lnTo>
                  <a:lnTo>
                    <a:pt x="2435" y="14826"/>
                  </a:lnTo>
                  <a:lnTo>
                    <a:pt x="1919" y="14605"/>
                  </a:lnTo>
                  <a:lnTo>
                    <a:pt x="1476" y="14384"/>
                  </a:lnTo>
                  <a:lnTo>
                    <a:pt x="1034" y="14015"/>
                  </a:lnTo>
                  <a:lnTo>
                    <a:pt x="739" y="13572"/>
                  </a:lnTo>
                  <a:lnTo>
                    <a:pt x="444" y="13056"/>
                  </a:lnTo>
                  <a:lnTo>
                    <a:pt x="296" y="12540"/>
                  </a:lnTo>
                  <a:lnTo>
                    <a:pt x="296" y="11950"/>
                  </a:lnTo>
                  <a:lnTo>
                    <a:pt x="296" y="296"/>
                  </a:lnTo>
                  <a:close/>
                  <a:moveTo>
                    <a:pt x="149" y="1"/>
                  </a:moveTo>
                  <a:lnTo>
                    <a:pt x="1" y="74"/>
                  </a:lnTo>
                  <a:lnTo>
                    <a:pt x="1" y="148"/>
                  </a:lnTo>
                  <a:lnTo>
                    <a:pt x="1" y="11950"/>
                  </a:lnTo>
                  <a:lnTo>
                    <a:pt x="75" y="12614"/>
                  </a:lnTo>
                  <a:lnTo>
                    <a:pt x="222" y="13204"/>
                  </a:lnTo>
                  <a:lnTo>
                    <a:pt x="517" y="13720"/>
                  </a:lnTo>
                  <a:lnTo>
                    <a:pt x="886" y="14163"/>
                  </a:lnTo>
                  <a:lnTo>
                    <a:pt x="1402" y="14531"/>
                  </a:lnTo>
                  <a:lnTo>
                    <a:pt x="1919" y="14826"/>
                  </a:lnTo>
                  <a:lnTo>
                    <a:pt x="2509" y="15048"/>
                  </a:lnTo>
                  <a:lnTo>
                    <a:pt x="3099" y="15121"/>
                  </a:lnTo>
                  <a:lnTo>
                    <a:pt x="3763" y="15048"/>
                  </a:lnTo>
                  <a:lnTo>
                    <a:pt x="4353" y="14826"/>
                  </a:lnTo>
                  <a:lnTo>
                    <a:pt x="4869" y="14531"/>
                  </a:lnTo>
                  <a:lnTo>
                    <a:pt x="5312" y="14163"/>
                  </a:lnTo>
                  <a:lnTo>
                    <a:pt x="5754" y="13720"/>
                  </a:lnTo>
                  <a:lnTo>
                    <a:pt x="6049" y="13204"/>
                  </a:lnTo>
                  <a:lnTo>
                    <a:pt x="6197" y="12614"/>
                  </a:lnTo>
                  <a:lnTo>
                    <a:pt x="6271" y="11950"/>
                  </a:lnTo>
                  <a:lnTo>
                    <a:pt x="6271" y="148"/>
                  </a:lnTo>
                  <a:lnTo>
                    <a:pt x="6197" y="74"/>
                  </a:lnTo>
                  <a:lnTo>
                    <a:pt x="6123"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4" name="Google Shape;2504;p180"/>
            <p:cNvSpPr/>
            <p:nvPr/>
          </p:nvSpPr>
          <p:spPr>
            <a:xfrm>
              <a:off x="4053375" y="876125"/>
              <a:ext cx="182575" cy="46125"/>
            </a:xfrm>
            <a:custGeom>
              <a:avLst/>
              <a:gdLst/>
              <a:ahLst/>
              <a:cxnLst/>
              <a:rect l="l" t="t" r="r" b="b"/>
              <a:pathLst>
                <a:path w="7303" h="1845" extrusionOk="0">
                  <a:moveTo>
                    <a:pt x="1" y="1"/>
                  </a:moveTo>
                  <a:lnTo>
                    <a:pt x="1" y="1845"/>
                  </a:lnTo>
                  <a:lnTo>
                    <a:pt x="7303" y="1845"/>
                  </a:lnTo>
                  <a:lnTo>
                    <a:pt x="7303"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5" name="Google Shape;2505;p180"/>
            <p:cNvSpPr/>
            <p:nvPr/>
          </p:nvSpPr>
          <p:spPr>
            <a:xfrm>
              <a:off x="4049700" y="872450"/>
              <a:ext cx="189950" cy="53500"/>
            </a:xfrm>
            <a:custGeom>
              <a:avLst/>
              <a:gdLst/>
              <a:ahLst/>
              <a:cxnLst/>
              <a:rect l="l" t="t" r="r" b="b"/>
              <a:pathLst>
                <a:path w="7598" h="2140" extrusionOk="0">
                  <a:moveTo>
                    <a:pt x="7302" y="295"/>
                  </a:moveTo>
                  <a:lnTo>
                    <a:pt x="7302" y="1844"/>
                  </a:lnTo>
                  <a:lnTo>
                    <a:pt x="295" y="1844"/>
                  </a:lnTo>
                  <a:lnTo>
                    <a:pt x="295" y="295"/>
                  </a:lnTo>
                  <a:close/>
                  <a:moveTo>
                    <a:pt x="148" y="0"/>
                  </a:moveTo>
                  <a:lnTo>
                    <a:pt x="74" y="74"/>
                  </a:lnTo>
                  <a:lnTo>
                    <a:pt x="0" y="148"/>
                  </a:lnTo>
                  <a:lnTo>
                    <a:pt x="0" y="1992"/>
                  </a:lnTo>
                  <a:lnTo>
                    <a:pt x="74" y="2065"/>
                  </a:lnTo>
                  <a:lnTo>
                    <a:pt x="148" y="2139"/>
                  </a:lnTo>
                  <a:lnTo>
                    <a:pt x="7450" y="2139"/>
                  </a:lnTo>
                  <a:lnTo>
                    <a:pt x="7524" y="2065"/>
                  </a:lnTo>
                  <a:lnTo>
                    <a:pt x="7597" y="1992"/>
                  </a:lnTo>
                  <a:lnTo>
                    <a:pt x="7597" y="148"/>
                  </a:lnTo>
                  <a:lnTo>
                    <a:pt x="7524" y="74"/>
                  </a:lnTo>
                  <a:lnTo>
                    <a:pt x="7450"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6" name="Google Shape;2506;p180"/>
            <p:cNvSpPr/>
            <p:nvPr/>
          </p:nvSpPr>
          <p:spPr>
            <a:xfrm>
              <a:off x="4084725" y="1123225"/>
              <a:ext cx="118050" cy="118050"/>
            </a:xfrm>
            <a:custGeom>
              <a:avLst/>
              <a:gdLst/>
              <a:ahLst/>
              <a:cxnLst/>
              <a:rect l="l" t="t" r="r" b="b"/>
              <a:pathLst>
                <a:path w="4722" h="4722" extrusionOk="0">
                  <a:moveTo>
                    <a:pt x="2361" y="0"/>
                  </a:moveTo>
                  <a:lnTo>
                    <a:pt x="1918" y="74"/>
                  </a:lnTo>
                  <a:lnTo>
                    <a:pt x="1476" y="222"/>
                  </a:lnTo>
                  <a:lnTo>
                    <a:pt x="1033" y="443"/>
                  </a:lnTo>
                  <a:lnTo>
                    <a:pt x="738" y="664"/>
                  </a:lnTo>
                  <a:lnTo>
                    <a:pt x="443" y="1033"/>
                  </a:lnTo>
                  <a:lnTo>
                    <a:pt x="222" y="1476"/>
                  </a:lnTo>
                  <a:lnTo>
                    <a:pt x="74" y="1918"/>
                  </a:lnTo>
                  <a:lnTo>
                    <a:pt x="1" y="2361"/>
                  </a:lnTo>
                  <a:lnTo>
                    <a:pt x="74" y="2877"/>
                  </a:lnTo>
                  <a:lnTo>
                    <a:pt x="222" y="3320"/>
                  </a:lnTo>
                  <a:lnTo>
                    <a:pt x="443" y="3688"/>
                  </a:lnTo>
                  <a:lnTo>
                    <a:pt x="738" y="4057"/>
                  </a:lnTo>
                  <a:lnTo>
                    <a:pt x="1033" y="4352"/>
                  </a:lnTo>
                  <a:lnTo>
                    <a:pt x="1476" y="4574"/>
                  </a:lnTo>
                  <a:lnTo>
                    <a:pt x="1918" y="4721"/>
                  </a:lnTo>
                  <a:lnTo>
                    <a:pt x="2877" y="4721"/>
                  </a:lnTo>
                  <a:lnTo>
                    <a:pt x="3320" y="4574"/>
                  </a:lnTo>
                  <a:lnTo>
                    <a:pt x="3689" y="4352"/>
                  </a:lnTo>
                  <a:lnTo>
                    <a:pt x="4057" y="4057"/>
                  </a:lnTo>
                  <a:lnTo>
                    <a:pt x="4352" y="3688"/>
                  </a:lnTo>
                  <a:lnTo>
                    <a:pt x="4574" y="3320"/>
                  </a:lnTo>
                  <a:lnTo>
                    <a:pt x="4721" y="2877"/>
                  </a:lnTo>
                  <a:lnTo>
                    <a:pt x="4721" y="2361"/>
                  </a:lnTo>
                  <a:lnTo>
                    <a:pt x="4721" y="1918"/>
                  </a:lnTo>
                  <a:lnTo>
                    <a:pt x="4574" y="1476"/>
                  </a:lnTo>
                  <a:lnTo>
                    <a:pt x="4352" y="1033"/>
                  </a:lnTo>
                  <a:lnTo>
                    <a:pt x="4057" y="664"/>
                  </a:lnTo>
                  <a:lnTo>
                    <a:pt x="3689" y="443"/>
                  </a:lnTo>
                  <a:lnTo>
                    <a:pt x="3320" y="222"/>
                  </a:lnTo>
                  <a:lnTo>
                    <a:pt x="2877" y="74"/>
                  </a:lnTo>
                  <a:lnTo>
                    <a:pt x="236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7" name="Google Shape;2507;p180"/>
            <p:cNvSpPr/>
            <p:nvPr/>
          </p:nvSpPr>
          <p:spPr>
            <a:xfrm>
              <a:off x="4081050" y="1119525"/>
              <a:ext cx="125400" cy="125425"/>
            </a:xfrm>
            <a:custGeom>
              <a:avLst/>
              <a:gdLst/>
              <a:ahLst/>
              <a:cxnLst/>
              <a:rect l="l" t="t" r="r" b="b"/>
              <a:pathLst>
                <a:path w="5016" h="5017" extrusionOk="0">
                  <a:moveTo>
                    <a:pt x="2582" y="296"/>
                  </a:moveTo>
                  <a:lnTo>
                    <a:pt x="3024" y="370"/>
                  </a:lnTo>
                  <a:lnTo>
                    <a:pt x="3393" y="443"/>
                  </a:lnTo>
                  <a:lnTo>
                    <a:pt x="3762" y="665"/>
                  </a:lnTo>
                  <a:lnTo>
                    <a:pt x="4131" y="960"/>
                  </a:lnTo>
                  <a:lnTo>
                    <a:pt x="4352" y="1255"/>
                  </a:lnTo>
                  <a:lnTo>
                    <a:pt x="4573" y="1697"/>
                  </a:lnTo>
                  <a:lnTo>
                    <a:pt x="4721" y="2066"/>
                  </a:lnTo>
                  <a:lnTo>
                    <a:pt x="4721" y="2509"/>
                  </a:lnTo>
                  <a:lnTo>
                    <a:pt x="4721" y="2951"/>
                  </a:lnTo>
                  <a:lnTo>
                    <a:pt x="4573" y="3394"/>
                  </a:lnTo>
                  <a:lnTo>
                    <a:pt x="4352" y="3763"/>
                  </a:lnTo>
                  <a:lnTo>
                    <a:pt x="4131" y="4131"/>
                  </a:lnTo>
                  <a:lnTo>
                    <a:pt x="3762" y="4353"/>
                  </a:lnTo>
                  <a:lnTo>
                    <a:pt x="3393" y="4574"/>
                  </a:lnTo>
                  <a:lnTo>
                    <a:pt x="2950" y="4722"/>
                  </a:lnTo>
                  <a:lnTo>
                    <a:pt x="2065" y="4722"/>
                  </a:lnTo>
                  <a:lnTo>
                    <a:pt x="1697" y="4574"/>
                  </a:lnTo>
                  <a:lnTo>
                    <a:pt x="1328" y="4353"/>
                  </a:lnTo>
                  <a:lnTo>
                    <a:pt x="959" y="4131"/>
                  </a:lnTo>
                  <a:lnTo>
                    <a:pt x="664" y="3763"/>
                  </a:lnTo>
                  <a:lnTo>
                    <a:pt x="516" y="3394"/>
                  </a:lnTo>
                  <a:lnTo>
                    <a:pt x="369" y="2951"/>
                  </a:lnTo>
                  <a:lnTo>
                    <a:pt x="295" y="2509"/>
                  </a:lnTo>
                  <a:lnTo>
                    <a:pt x="369" y="2066"/>
                  </a:lnTo>
                  <a:lnTo>
                    <a:pt x="516" y="1697"/>
                  </a:lnTo>
                  <a:lnTo>
                    <a:pt x="664" y="1329"/>
                  </a:lnTo>
                  <a:lnTo>
                    <a:pt x="959" y="960"/>
                  </a:lnTo>
                  <a:lnTo>
                    <a:pt x="1328" y="665"/>
                  </a:lnTo>
                  <a:lnTo>
                    <a:pt x="1697" y="517"/>
                  </a:lnTo>
                  <a:lnTo>
                    <a:pt x="2065" y="370"/>
                  </a:lnTo>
                  <a:lnTo>
                    <a:pt x="2508" y="296"/>
                  </a:lnTo>
                  <a:close/>
                  <a:moveTo>
                    <a:pt x="2508" y="1"/>
                  </a:moveTo>
                  <a:lnTo>
                    <a:pt x="1992" y="75"/>
                  </a:lnTo>
                  <a:lnTo>
                    <a:pt x="1549" y="222"/>
                  </a:lnTo>
                  <a:lnTo>
                    <a:pt x="1106" y="443"/>
                  </a:lnTo>
                  <a:lnTo>
                    <a:pt x="738" y="739"/>
                  </a:lnTo>
                  <a:lnTo>
                    <a:pt x="443" y="1107"/>
                  </a:lnTo>
                  <a:lnTo>
                    <a:pt x="221" y="1550"/>
                  </a:lnTo>
                  <a:lnTo>
                    <a:pt x="74" y="1992"/>
                  </a:lnTo>
                  <a:lnTo>
                    <a:pt x="0" y="2509"/>
                  </a:lnTo>
                  <a:lnTo>
                    <a:pt x="74" y="3025"/>
                  </a:lnTo>
                  <a:lnTo>
                    <a:pt x="221" y="3468"/>
                  </a:lnTo>
                  <a:lnTo>
                    <a:pt x="443" y="3910"/>
                  </a:lnTo>
                  <a:lnTo>
                    <a:pt x="738" y="4279"/>
                  </a:lnTo>
                  <a:lnTo>
                    <a:pt x="1106" y="4574"/>
                  </a:lnTo>
                  <a:lnTo>
                    <a:pt x="1549" y="4869"/>
                  </a:lnTo>
                  <a:lnTo>
                    <a:pt x="1992" y="5017"/>
                  </a:lnTo>
                  <a:lnTo>
                    <a:pt x="3024" y="5017"/>
                  </a:lnTo>
                  <a:lnTo>
                    <a:pt x="3540" y="4869"/>
                  </a:lnTo>
                  <a:lnTo>
                    <a:pt x="3909" y="4574"/>
                  </a:lnTo>
                  <a:lnTo>
                    <a:pt x="4278" y="4279"/>
                  </a:lnTo>
                  <a:lnTo>
                    <a:pt x="4647" y="3910"/>
                  </a:lnTo>
                  <a:lnTo>
                    <a:pt x="4868" y="3468"/>
                  </a:lnTo>
                  <a:lnTo>
                    <a:pt x="5016" y="3025"/>
                  </a:lnTo>
                  <a:lnTo>
                    <a:pt x="5016" y="2509"/>
                  </a:lnTo>
                  <a:lnTo>
                    <a:pt x="5016" y="1992"/>
                  </a:lnTo>
                  <a:lnTo>
                    <a:pt x="4868" y="1550"/>
                  </a:lnTo>
                  <a:lnTo>
                    <a:pt x="4647" y="1107"/>
                  </a:lnTo>
                  <a:lnTo>
                    <a:pt x="4278" y="739"/>
                  </a:lnTo>
                  <a:lnTo>
                    <a:pt x="3909" y="443"/>
                  </a:lnTo>
                  <a:lnTo>
                    <a:pt x="3540" y="222"/>
                  </a:lnTo>
                  <a:lnTo>
                    <a:pt x="3024" y="75"/>
                  </a:lnTo>
                  <a:lnTo>
                    <a:pt x="2508"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8" name="Google Shape;2508;p180"/>
            <p:cNvSpPr/>
            <p:nvPr/>
          </p:nvSpPr>
          <p:spPr>
            <a:xfrm>
              <a:off x="4116075" y="1154575"/>
              <a:ext cx="57175" cy="55350"/>
            </a:xfrm>
            <a:custGeom>
              <a:avLst/>
              <a:gdLst/>
              <a:ahLst/>
              <a:cxnLst/>
              <a:rect l="l" t="t" r="r" b="b"/>
              <a:pathLst>
                <a:path w="2287" h="2214" extrusionOk="0">
                  <a:moveTo>
                    <a:pt x="886" y="0"/>
                  </a:moveTo>
                  <a:lnTo>
                    <a:pt x="664" y="74"/>
                  </a:lnTo>
                  <a:lnTo>
                    <a:pt x="369" y="295"/>
                  </a:lnTo>
                  <a:lnTo>
                    <a:pt x="74" y="664"/>
                  </a:lnTo>
                  <a:lnTo>
                    <a:pt x="0" y="885"/>
                  </a:lnTo>
                  <a:lnTo>
                    <a:pt x="0" y="1107"/>
                  </a:lnTo>
                  <a:lnTo>
                    <a:pt x="0" y="1328"/>
                  </a:lnTo>
                  <a:lnTo>
                    <a:pt x="74" y="1549"/>
                  </a:lnTo>
                  <a:lnTo>
                    <a:pt x="369" y="1918"/>
                  </a:lnTo>
                  <a:lnTo>
                    <a:pt x="664" y="2139"/>
                  </a:lnTo>
                  <a:lnTo>
                    <a:pt x="886" y="2213"/>
                  </a:lnTo>
                  <a:lnTo>
                    <a:pt x="1328" y="2213"/>
                  </a:lnTo>
                  <a:lnTo>
                    <a:pt x="1549" y="2139"/>
                  </a:lnTo>
                  <a:lnTo>
                    <a:pt x="1918" y="1918"/>
                  </a:lnTo>
                  <a:lnTo>
                    <a:pt x="2139" y="1549"/>
                  </a:lnTo>
                  <a:lnTo>
                    <a:pt x="2213" y="1328"/>
                  </a:lnTo>
                  <a:lnTo>
                    <a:pt x="2287" y="1107"/>
                  </a:lnTo>
                  <a:lnTo>
                    <a:pt x="2213" y="885"/>
                  </a:lnTo>
                  <a:lnTo>
                    <a:pt x="2139" y="664"/>
                  </a:lnTo>
                  <a:lnTo>
                    <a:pt x="1918" y="295"/>
                  </a:lnTo>
                  <a:lnTo>
                    <a:pt x="1549" y="74"/>
                  </a:lnTo>
                  <a:lnTo>
                    <a:pt x="1328"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9" name="Google Shape;2509;p180"/>
            <p:cNvSpPr/>
            <p:nvPr/>
          </p:nvSpPr>
          <p:spPr>
            <a:xfrm>
              <a:off x="4112375" y="1150875"/>
              <a:ext cx="64575" cy="62725"/>
            </a:xfrm>
            <a:custGeom>
              <a:avLst/>
              <a:gdLst/>
              <a:ahLst/>
              <a:cxnLst/>
              <a:rect l="l" t="t" r="r" b="b"/>
              <a:pathLst>
                <a:path w="2583" h="2509" extrusionOk="0">
                  <a:moveTo>
                    <a:pt x="1255" y="296"/>
                  </a:moveTo>
                  <a:lnTo>
                    <a:pt x="1624" y="370"/>
                  </a:lnTo>
                  <a:lnTo>
                    <a:pt x="1992" y="591"/>
                  </a:lnTo>
                  <a:lnTo>
                    <a:pt x="2214" y="886"/>
                  </a:lnTo>
                  <a:lnTo>
                    <a:pt x="2287" y="1255"/>
                  </a:lnTo>
                  <a:lnTo>
                    <a:pt x="2214" y="1624"/>
                  </a:lnTo>
                  <a:lnTo>
                    <a:pt x="1992" y="1992"/>
                  </a:lnTo>
                  <a:lnTo>
                    <a:pt x="1624" y="2140"/>
                  </a:lnTo>
                  <a:lnTo>
                    <a:pt x="1255" y="2214"/>
                  </a:lnTo>
                  <a:lnTo>
                    <a:pt x="886" y="2140"/>
                  </a:lnTo>
                  <a:lnTo>
                    <a:pt x="591" y="1992"/>
                  </a:lnTo>
                  <a:lnTo>
                    <a:pt x="370" y="1624"/>
                  </a:lnTo>
                  <a:lnTo>
                    <a:pt x="296" y="1255"/>
                  </a:lnTo>
                  <a:lnTo>
                    <a:pt x="370" y="886"/>
                  </a:lnTo>
                  <a:lnTo>
                    <a:pt x="591" y="591"/>
                  </a:lnTo>
                  <a:lnTo>
                    <a:pt x="886" y="370"/>
                  </a:lnTo>
                  <a:lnTo>
                    <a:pt x="1255" y="296"/>
                  </a:lnTo>
                  <a:close/>
                  <a:moveTo>
                    <a:pt x="1034" y="1"/>
                  </a:moveTo>
                  <a:lnTo>
                    <a:pt x="812" y="75"/>
                  </a:lnTo>
                  <a:lnTo>
                    <a:pt x="591" y="222"/>
                  </a:lnTo>
                  <a:lnTo>
                    <a:pt x="370" y="370"/>
                  </a:lnTo>
                  <a:lnTo>
                    <a:pt x="222" y="591"/>
                  </a:lnTo>
                  <a:lnTo>
                    <a:pt x="148" y="738"/>
                  </a:lnTo>
                  <a:lnTo>
                    <a:pt x="75" y="1033"/>
                  </a:lnTo>
                  <a:lnTo>
                    <a:pt x="1" y="1255"/>
                  </a:lnTo>
                  <a:lnTo>
                    <a:pt x="75" y="1550"/>
                  </a:lnTo>
                  <a:lnTo>
                    <a:pt x="148" y="1771"/>
                  </a:lnTo>
                  <a:lnTo>
                    <a:pt x="222" y="1992"/>
                  </a:lnTo>
                  <a:lnTo>
                    <a:pt x="370" y="2140"/>
                  </a:lnTo>
                  <a:lnTo>
                    <a:pt x="591" y="2287"/>
                  </a:lnTo>
                  <a:lnTo>
                    <a:pt x="812" y="2435"/>
                  </a:lnTo>
                  <a:lnTo>
                    <a:pt x="1034" y="2509"/>
                  </a:lnTo>
                  <a:lnTo>
                    <a:pt x="1550" y="2509"/>
                  </a:lnTo>
                  <a:lnTo>
                    <a:pt x="1771" y="2435"/>
                  </a:lnTo>
                  <a:lnTo>
                    <a:pt x="1992" y="2287"/>
                  </a:lnTo>
                  <a:lnTo>
                    <a:pt x="2214" y="2140"/>
                  </a:lnTo>
                  <a:lnTo>
                    <a:pt x="2361" y="1992"/>
                  </a:lnTo>
                  <a:lnTo>
                    <a:pt x="2435" y="1771"/>
                  </a:lnTo>
                  <a:lnTo>
                    <a:pt x="2509" y="1550"/>
                  </a:lnTo>
                  <a:lnTo>
                    <a:pt x="2583" y="1255"/>
                  </a:lnTo>
                  <a:lnTo>
                    <a:pt x="2509" y="1033"/>
                  </a:lnTo>
                  <a:lnTo>
                    <a:pt x="2435" y="738"/>
                  </a:lnTo>
                  <a:lnTo>
                    <a:pt x="2361" y="591"/>
                  </a:lnTo>
                  <a:lnTo>
                    <a:pt x="2214" y="370"/>
                  </a:lnTo>
                  <a:lnTo>
                    <a:pt x="1992" y="222"/>
                  </a:lnTo>
                  <a:lnTo>
                    <a:pt x="1771" y="75"/>
                  </a:lnTo>
                  <a:lnTo>
                    <a:pt x="1550"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0" name="Google Shape;2510;p180"/>
            <p:cNvSpPr/>
            <p:nvPr/>
          </p:nvSpPr>
          <p:spPr>
            <a:xfrm>
              <a:off x="4082875" y="957275"/>
              <a:ext cx="33225" cy="134625"/>
            </a:xfrm>
            <a:custGeom>
              <a:avLst/>
              <a:gdLst/>
              <a:ahLst/>
              <a:cxnLst/>
              <a:rect l="l" t="t" r="r" b="b"/>
              <a:pathLst>
                <a:path w="1329" h="5385" extrusionOk="0">
                  <a:moveTo>
                    <a:pt x="1" y="0"/>
                  </a:moveTo>
                  <a:lnTo>
                    <a:pt x="1" y="5385"/>
                  </a:lnTo>
                  <a:lnTo>
                    <a:pt x="1328" y="5385"/>
                  </a:lnTo>
                  <a:lnTo>
                    <a:pt x="1328"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1" name="Google Shape;2511;p180"/>
            <p:cNvSpPr/>
            <p:nvPr/>
          </p:nvSpPr>
          <p:spPr>
            <a:xfrm>
              <a:off x="4079200" y="953575"/>
              <a:ext cx="40575" cy="142025"/>
            </a:xfrm>
            <a:custGeom>
              <a:avLst/>
              <a:gdLst/>
              <a:ahLst/>
              <a:cxnLst/>
              <a:rect l="l" t="t" r="r" b="b"/>
              <a:pathLst>
                <a:path w="1623" h="5681" extrusionOk="0">
                  <a:moveTo>
                    <a:pt x="1328" y="296"/>
                  </a:moveTo>
                  <a:lnTo>
                    <a:pt x="1328" y="5385"/>
                  </a:lnTo>
                  <a:lnTo>
                    <a:pt x="295" y="5385"/>
                  </a:lnTo>
                  <a:lnTo>
                    <a:pt x="295" y="296"/>
                  </a:lnTo>
                  <a:close/>
                  <a:moveTo>
                    <a:pt x="148" y="1"/>
                  </a:moveTo>
                  <a:lnTo>
                    <a:pt x="74" y="74"/>
                  </a:lnTo>
                  <a:lnTo>
                    <a:pt x="0" y="148"/>
                  </a:lnTo>
                  <a:lnTo>
                    <a:pt x="0" y="5533"/>
                  </a:lnTo>
                  <a:lnTo>
                    <a:pt x="74" y="5606"/>
                  </a:lnTo>
                  <a:lnTo>
                    <a:pt x="148" y="5680"/>
                  </a:lnTo>
                  <a:lnTo>
                    <a:pt x="1475" y="5680"/>
                  </a:lnTo>
                  <a:lnTo>
                    <a:pt x="1549" y="5606"/>
                  </a:lnTo>
                  <a:lnTo>
                    <a:pt x="1623" y="5533"/>
                  </a:lnTo>
                  <a:lnTo>
                    <a:pt x="1623" y="148"/>
                  </a:lnTo>
                  <a:lnTo>
                    <a:pt x="1549" y="74"/>
                  </a:lnTo>
                  <a:lnTo>
                    <a:pt x="1475"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2" name="Google Shape;2512;p180"/>
            <p:cNvSpPr/>
            <p:nvPr/>
          </p:nvSpPr>
          <p:spPr>
            <a:xfrm>
              <a:off x="4173250" y="957275"/>
              <a:ext cx="33200" cy="134625"/>
            </a:xfrm>
            <a:custGeom>
              <a:avLst/>
              <a:gdLst/>
              <a:ahLst/>
              <a:cxnLst/>
              <a:rect l="l" t="t" r="r" b="b"/>
              <a:pathLst>
                <a:path w="1328" h="5385" extrusionOk="0">
                  <a:moveTo>
                    <a:pt x="0" y="0"/>
                  </a:moveTo>
                  <a:lnTo>
                    <a:pt x="0" y="5385"/>
                  </a:lnTo>
                  <a:lnTo>
                    <a:pt x="1328" y="5385"/>
                  </a:lnTo>
                  <a:lnTo>
                    <a:pt x="1328"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3" name="Google Shape;2513;p180"/>
            <p:cNvSpPr/>
            <p:nvPr/>
          </p:nvSpPr>
          <p:spPr>
            <a:xfrm>
              <a:off x="4169550" y="953575"/>
              <a:ext cx="40600" cy="142025"/>
            </a:xfrm>
            <a:custGeom>
              <a:avLst/>
              <a:gdLst/>
              <a:ahLst/>
              <a:cxnLst/>
              <a:rect l="l" t="t" r="r" b="b"/>
              <a:pathLst>
                <a:path w="1624" h="5681" extrusionOk="0">
                  <a:moveTo>
                    <a:pt x="1328" y="296"/>
                  </a:moveTo>
                  <a:lnTo>
                    <a:pt x="1328" y="5385"/>
                  </a:lnTo>
                  <a:lnTo>
                    <a:pt x="296" y="5385"/>
                  </a:lnTo>
                  <a:lnTo>
                    <a:pt x="296" y="296"/>
                  </a:lnTo>
                  <a:close/>
                  <a:moveTo>
                    <a:pt x="148" y="1"/>
                  </a:moveTo>
                  <a:lnTo>
                    <a:pt x="74" y="74"/>
                  </a:lnTo>
                  <a:lnTo>
                    <a:pt x="0" y="148"/>
                  </a:lnTo>
                  <a:lnTo>
                    <a:pt x="0" y="5533"/>
                  </a:lnTo>
                  <a:lnTo>
                    <a:pt x="74" y="5606"/>
                  </a:lnTo>
                  <a:lnTo>
                    <a:pt x="148" y="5680"/>
                  </a:lnTo>
                  <a:lnTo>
                    <a:pt x="1476" y="5680"/>
                  </a:lnTo>
                  <a:lnTo>
                    <a:pt x="1549" y="5606"/>
                  </a:lnTo>
                  <a:lnTo>
                    <a:pt x="1623" y="5533"/>
                  </a:lnTo>
                  <a:lnTo>
                    <a:pt x="1623" y="148"/>
                  </a:lnTo>
                  <a:lnTo>
                    <a:pt x="1549" y="74"/>
                  </a:lnTo>
                  <a:lnTo>
                    <a:pt x="1476"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4" name="Google Shape;2514;p180"/>
            <p:cNvSpPr/>
            <p:nvPr/>
          </p:nvSpPr>
          <p:spPr>
            <a:xfrm>
              <a:off x="3492800" y="1381375"/>
              <a:ext cx="223150" cy="188125"/>
            </a:xfrm>
            <a:custGeom>
              <a:avLst/>
              <a:gdLst/>
              <a:ahLst/>
              <a:cxnLst/>
              <a:rect l="l" t="t" r="r" b="b"/>
              <a:pathLst>
                <a:path w="8926" h="7525" extrusionOk="0">
                  <a:moveTo>
                    <a:pt x="1" y="1"/>
                  </a:moveTo>
                  <a:lnTo>
                    <a:pt x="1" y="7524"/>
                  </a:lnTo>
                  <a:lnTo>
                    <a:pt x="8926" y="7524"/>
                  </a:lnTo>
                  <a:lnTo>
                    <a:pt x="892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5" name="Google Shape;2515;p180"/>
            <p:cNvSpPr/>
            <p:nvPr/>
          </p:nvSpPr>
          <p:spPr>
            <a:xfrm>
              <a:off x="3489125" y="1377700"/>
              <a:ext cx="230525" cy="195475"/>
            </a:xfrm>
            <a:custGeom>
              <a:avLst/>
              <a:gdLst/>
              <a:ahLst/>
              <a:cxnLst/>
              <a:rect l="l" t="t" r="r" b="b"/>
              <a:pathLst>
                <a:path w="9221" h="7819" extrusionOk="0">
                  <a:moveTo>
                    <a:pt x="8925" y="295"/>
                  </a:moveTo>
                  <a:lnTo>
                    <a:pt x="8925" y="7524"/>
                  </a:lnTo>
                  <a:lnTo>
                    <a:pt x="295" y="7524"/>
                  </a:lnTo>
                  <a:lnTo>
                    <a:pt x="295" y="295"/>
                  </a:lnTo>
                  <a:close/>
                  <a:moveTo>
                    <a:pt x="148" y="0"/>
                  </a:moveTo>
                  <a:lnTo>
                    <a:pt x="74" y="74"/>
                  </a:lnTo>
                  <a:lnTo>
                    <a:pt x="0" y="148"/>
                  </a:lnTo>
                  <a:lnTo>
                    <a:pt x="0" y="7671"/>
                  </a:lnTo>
                  <a:lnTo>
                    <a:pt x="74" y="7745"/>
                  </a:lnTo>
                  <a:lnTo>
                    <a:pt x="148" y="7819"/>
                  </a:lnTo>
                  <a:lnTo>
                    <a:pt x="9073" y="7819"/>
                  </a:lnTo>
                  <a:lnTo>
                    <a:pt x="9220" y="7745"/>
                  </a:lnTo>
                  <a:lnTo>
                    <a:pt x="9220" y="7671"/>
                  </a:lnTo>
                  <a:lnTo>
                    <a:pt x="9220" y="148"/>
                  </a:lnTo>
                  <a:lnTo>
                    <a:pt x="9220" y="74"/>
                  </a:lnTo>
                  <a:lnTo>
                    <a:pt x="9073"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6" name="Google Shape;2516;p180"/>
            <p:cNvSpPr/>
            <p:nvPr/>
          </p:nvSpPr>
          <p:spPr>
            <a:xfrm>
              <a:off x="3588700" y="1381375"/>
              <a:ext cx="162300" cy="188125"/>
            </a:xfrm>
            <a:custGeom>
              <a:avLst/>
              <a:gdLst/>
              <a:ahLst/>
              <a:cxnLst/>
              <a:rect l="l" t="t" r="r" b="b"/>
              <a:pathLst>
                <a:path w="6492" h="7525" extrusionOk="0">
                  <a:moveTo>
                    <a:pt x="0" y="1"/>
                  </a:moveTo>
                  <a:lnTo>
                    <a:pt x="0" y="7524"/>
                  </a:lnTo>
                  <a:lnTo>
                    <a:pt x="6491" y="7524"/>
                  </a:lnTo>
                  <a:lnTo>
                    <a:pt x="6491"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7" name="Google Shape;2517;p180"/>
            <p:cNvSpPr/>
            <p:nvPr/>
          </p:nvSpPr>
          <p:spPr>
            <a:xfrm>
              <a:off x="3585000" y="1377700"/>
              <a:ext cx="169675" cy="195475"/>
            </a:xfrm>
            <a:custGeom>
              <a:avLst/>
              <a:gdLst/>
              <a:ahLst/>
              <a:cxnLst/>
              <a:rect l="l" t="t" r="r" b="b"/>
              <a:pathLst>
                <a:path w="6787" h="7819" extrusionOk="0">
                  <a:moveTo>
                    <a:pt x="6492" y="295"/>
                  </a:moveTo>
                  <a:lnTo>
                    <a:pt x="6492" y="7524"/>
                  </a:lnTo>
                  <a:lnTo>
                    <a:pt x="296" y="7524"/>
                  </a:lnTo>
                  <a:lnTo>
                    <a:pt x="296" y="295"/>
                  </a:lnTo>
                  <a:close/>
                  <a:moveTo>
                    <a:pt x="148" y="0"/>
                  </a:moveTo>
                  <a:lnTo>
                    <a:pt x="1" y="74"/>
                  </a:lnTo>
                  <a:lnTo>
                    <a:pt x="1" y="148"/>
                  </a:lnTo>
                  <a:lnTo>
                    <a:pt x="1" y="7671"/>
                  </a:lnTo>
                  <a:lnTo>
                    <a:pt x="1" y="7745"/>
                  </a:lnTo>
                  <a:lnTo>
                    <a:pt x="148" y="7819"/>
                  </a:lnTo>
                  <a:lnTo>
                    <a:pt x="6639" y="7819"/>
                  </a:lnTo>
                  <a:lnTo>
                    <a:pt x="6713" y="7745"/>
                  </a:lnTo>
                  <a:lnTo>
                    <a:pt x="6787" y="7671"/>
                  </a:lnTo>
                  <a:lnTo>
                    <a:pt x="6787" y="148"/>
                  </a:lnTo>
                  <a:lnTo>
                    <a:pt x="6713" y="74"/>
                  </a:lnTo>
                  <a:lnTo>
                    <a:pt x="6639"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8" name="Google Shape;2518;p180"/>
            <p:cNvSpPr/>
            <p:nvPr/>
          </p:nvSpPr>
          <p:spPr>
            <a:xfrm>
              <a:off x="3601600" y="315550"/>
              <a:ext cx="40600" cy="433375"/>
            </a:xfrm>
            <a:custGeom>
              <a:avLst/>
              <a:gdLst/>
              <a:ahLst/>
              <a:cxnLst/>
              <a:rect l="l" t="t" r="r" b="b"/>
              <a:pathLst>
                <a:path w="1624" h="17335" extrusionOk="0">
                  <a:moveTo>
                    <a:pt x="75" y="1"/>
                  </a:moveTo>
                  <a:lnTo>
                    <a:pt x="1" y="148"/>
                  </a:lnTo>
                  <a:lnTo>
                    <a:pt x="1" y="17187"/>
                  </a:lnTo>
                  <a:lnTo>
                    <a:pt x="75" y="17261"/>
                  </a:lnTo>
                  <a:lnTo>
                    <a:pt x="148" y="17334"/>
                  </a:lnTo>
                  <a:lnTo>
                    <a:pt x="1550" y="17334"/>
                  </a:lnTo>
                  <a:lnTo>
                    <a:pt x="1623" y="17261"/>
                  </a:lnTo>
                  <a:lnTo>
                    <a:pt x="1623" y="17187"/>
                  </a:lnTo>
                  <a:lnTo>
                    <a:pt x="1623" y="222"/>
                  </a:lnTo>
                  <a:lnTo>
                    <a:pt x="1623" y="75"/>
                  </a:lnTo>
                  <a:lnTo>
                    <a:pt x="1402" y="75"/>
                  </a:lnTo>
                  <a:lnTo>
                    <a:pt x="1328" y="222"/>
                  </a:lnTo>
                  <a:lnTo>
                    <a:pt x="1328" y="17039"/>
                  </a:lnTo>
                  <a:lnTo>
                    <a:pt x="296" y="17039"/>
                  </a:lnTo>
                  <a:lnTo>
                    <a:pt x="296" y="148"/>
                  </a:lnTo>
                  <a:lnTo>
                    <a:pt x="222"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9" name="Google Shape;2519;p180"/>
            <p:cNvSpPr/>
            <p:nvPr/>
          </p:nvSpPr>
          <p:spPr>
            <a:xfrm>
              <a:off x="3465150" y="1257825"/>
              <a:ext cx="29525" cy="160450"/>
            </a:xfrm>
            <a:custGeom>
              <a:avLst/>
              <a:gdLst/>
              <a:ahLst/>
              <a:cxnLst/>
              <a:rect l="l" t="t" r="r" b="b"/>
              <a:pathLst>
                <a:path w="1181" h="6418" extrusionOk="0">
                  <a:moveTo>
                    <a:pt x="591" y="1"/>
                  </a:moveTo>
                  <a:lnTo>
                    <a:pt x="369" y="75"/>
                  </a:lnTo>
                  <a:lnTo>
                    <a:pt x="148" y="222"/>
                  </a:lnTo>
                  <a:lnTo>
                    <a:pt x="74" y="370"/>
                  </a:lnTo>
                  <a:lnTo>
                    <a:pt x="1" y="591"/>
                  </a:lnTo>
                  <a:lnTo>
                    <a:pt x="1" y="5828"/>
                  </a:lnTo>
                  <a:lnTo>
                    <a:pt x="74" y="6049"/>
                  </a:lnTo>
                  <a:lnTo>
                    <a:pt x="148" y="6270"/>
                  </a:lnTo>
                  <a:lnTo>
                    <a:pt x="369" y="6344"/>
                  </a:lnTo>
                  <a:lnTo>
                    <a:pt x="591" y="6418"/>
                  </a:lnTo>
                  <a:lnTo>
                    <a:pt x="812" y="6344"/>
                  </a:lnTo>
                  <a:lnTo>
                    <a:pt x="1033" y="6270"/>
                  </a:lnTo>
                  <a:lnTo>
                    <a:pt x="1107" y="6049"/>
                  </a:lnTo>
                  <a:lnTo>
                    <a:pt x="1181" y="5828"/>
                  </a:lnTo>
                  <a:lnTo>
                    <a:pt x="1181" y="591"/>
                  </a:lnTo>
                  <a:lnTo>
                    <a:pt x="1107" y="370"/>
                  </a:lnTo>
                  <a:lnTo>
                    <a:pt x="1033" y="222"/>
                  </a:lnTo>
                  <a:lnTo>
                    <a:pt x="812" y="75"/>
                  </a:lnTo>
                  <a:lnTo>
                    <a:pt x="591"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0" name="Google Shape;2520;p180"/>
            <p:cNvSpPr/>
            <p:nvPr/>
          </p:nvSpPr>
          <p:spPr>
            <a:xfrm>
              <a:off x="3468850" y="1167475"/>
              <a:ext cx="167825" cy="116200"/>
            </a:xfrm>
            <a:custGeom>
              <a:avLst/>
              <a:gdLst/>
              <a:ahLst/>
              <a:cxnLst/>
              <a:rect l="l" t="t" r="r" b="b"/>
              <a:pathLst>
                <a:path w="6713" h="4648" extrusionOk="0">
                  <a:moveTo>
                    <a:pt x="6048" y="1"/>
                  </a:moveTo>
                  <a:lnTo>
                    <a:pt x="5827" y="74"/>
                  </a:lnTo>
                  <a:lnTo>
                    <a:pt x="295" y="3615"/>
                  </a:lnTo>
                  <a:lnTo>
                    <a:pt x="74" y="3836"/>
                  </a:lnTo>
                  <a:lnTo>
                    <a:pt x="0" y="4057"/>
                  </a:lnTo>
                  <a:lnTo>
                    <a:pt x="74" y="4352"/>
                  </a:lnTo>
                  <a:lnTo>
                    <a:pt x="148" y="4500"/>
                  </a:lnTo>
                  <a:lnTo>
                    <a:pt x="369" y="4647"/>
                  </a:lnTo>
                  <a:lnTo>
                    <a:pt x="738" y="4647"/>
                  </a:lnTo>
                  <a:lnTo>
                    <a:pt x="885" y="4574"/>
                  </a:lnTo>
                  <a:lnTo>
                    <a:pt x="6491" y="1107"/>
                  </a:lnTo>
                  <a:lnTo>
                    <a:pt x="6638" y="960"/>
                  </a:lnTo>
                  <a:lnTo>
                    <a:pt x="6712" y="738"/>
                  </a:lnTo>
                  <a:lnTo>
                    <a:pt x="6712" y="517"/>
                  </a:lnTo>
                  <a:lnTo>
                    <a:pt x="6638" y="296"/>
                  </a:lnTo>
                  <a:lnTo>
                    <a:pt x="6491" y="148"/>
                  </a:lnTo>
                  <a:lnTo>
                    <a:pt x="6270" y="74"/>
                  </a:lnTo>
                  <a:lnTo>
                    <a:pt x="6048"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1" name="Google Shape;2521;p180"/>
            <p:cNvSpPr/>
            <p:nvPr/>
          </p:nvSpPr>
          <p:spPr>
            <a:xfrm>
              <a:off x="3452250" y="1244925"/>
              <a:ext cx="55350" cy="55350"/>
            </a:xfrm>
            <a:custGeom>
              <a:avLst/>
              <a:gdLst/>
              <a:ahLst/>
              <a:cxnLst/>
              <a:rect l="l" t="t" r="r" b="b"/>
              <a:pathLst>
                <a:path w="2214" h="2214" extrusionOk="0">
                  <a:moveTo>
                    <a:pt x="885" y="1"/>
                  </a:moveTo>
                  <a:lnTo>
                    <a:pt x="664" y="74"/>
                  </a:lnTo>
                  <a:lnTo>
                    <a:pt x="295" y="296"/>
                  </a:lnTo>
                  <a:lnTo>
                    <a:pt x="74" y="664"/>
                  </a:lnTo>
                  <a:lnTo>
                    <a:pt x="0" y="886"/>
                  </a:lnTo>
                  <a:lnTo>
                    <a:pt x="0" y="1107"/>
                  </a:lnTo>
                  <a:lnTo>
                    <a:pt x="0" y="1328"/>
                  </a:lnTo>
                  <a:lnTo>
                    <a:pt x="74" y="1549"/>
                  </a:lnTo>
                  <a:lnTo>
                    <a:pt x="295" y="1918"/>
                  </a:lnTo>
                  <a:lnTo>
                    <a:pt x="664" y="2140"/>
                  </a:lnTo>
                  <a:lnTo>
                    <a:pt x="885" y="2213"/>
                  </a:lnTo>
                  <a:lnTo>
                    <a:pt x="1328" y="2213"/>
                  </a:lnTo>
                  <a:lnTo>
                    <a:pt x="1549" y="2140"/>
                  </a:lnTo>
                  <a:lnTo>
                    <a:pt x="1918" y="1918"/>
                  </a:lnTo>
                  <a:lnTo>
                    <a:pt x="2139" y="1549"/>
                  </a:lnTo>
                  <a:lnTo>
                    <a:pt x="2213" y="1328"/>
                  </a:lnTo>
                  <a:lnTo>
                    <a:pt x="2213" y="1107"/>
                  </a:lnTo>
                  <a:lnTo>
                    <a:pt x="2213" y="886"/>
                  </a:lnTo>
                  <a:lnTo>
                    <a:pt x="2139" y="664"/>
                  </a:lnTo>
                  <a:lnTo>
                    <a:pt x="1918" y="296"/>
                  </a:lnTo>
                  <a:lnTo>
                    <a:pt x="1549" y="74"/>
                  </a:lnTo>
                  <a:lnTo>
                    <a:pt x="1328"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2" name="Google Shape;2522;p180"/>
            <p:cNvSpPr/>
            <p:nvPr/>
          </p:nvSpPr>
          <p:spPr>
            <a:xfrm>
              <a:off x="3448550" y="1241250"/>
              <a:ext cx="62725" cy="62700"/>
            </a:xfrm>
            <a:custGeom>
              <a:avLst/>
              <a:gdLst/>
              <a:ahLst/>
              <a:cxnLst/>
              <a:rect l="l" t="t" r="r" b="b"/>
              <a:pathLst>
                <a:path w="2509" h="2508" extrusionOk="0">
                  <a:moveTo>
                    <a:pt x="1255" y="295"/>
                  </a:moveTo>
                  <a:lnTo>
                    <a:pt x="1623" y="369"/>
                  </a:lnTo>
                  <a:lnTo>
                    <a:pt x="1918" y="590"/>
                  </a:lnTo>
                  <a:lnTo>
                    <a:pt x="2140" y="885"/>
                  </a:lnTo>
                  <a:lnTo>
                    <a:pt x="2214" y="1254"/>
                  </a:lnTo>
                  <a:lnTo>
                    <a:pt x="2140" y="1623"/>
                  </a:lnTo>
                  <a:lnTo>
                    <a:pt x="1918" y="1992"/>
                  </a:lnTo>
                  <a:lnTo>
                    <a:pt x="1623" y="2139"/>
                  </a:lnTo>
                  <a:lnTo>
                    <a:pt x="1255" y="2213"/>
                  </a:lnTo>
                  <a:lnTo>
                    <a:pt x="886" y="2139"/>
                  </a:lnTo>
                  <a:lnTo>
                    <a:pt x="591" y="1992"/>
                  </a:lnTo>
                  <a:lnTo>
                    <a:pt x="370" y="1623"/>
                  </a:lnTo>
                  <a:lnTo>
                    <a:pt x="296" y="1254"/>
                  </a:lnTo>
                  <a:lnTo>
                    <a:pt x="370" y="885"/>
                  </a:lnTo>
                  <a:lnTo>
                    <a:pt x="591" y="590"/>
                  </a:lnTo>
                  <a:lnTo>
                    <a:pt x="886" y="369"/>
                  </a:lnTo>
                  <a:lnTo>
                    <a:pt x="1255" y="295"/>
                  </a:lnTo>
                  <a:close/>
                  <a:moveTo>
                    <a:pt x="1033" y="0"/>
                  </a:moveTo>
                  <a:lnTo>
                    <a:pt x="738" y="74"/>
                  </a:lnTo>
                  <a:lnTo>
                    <a:pt x="517" y="221"/>
                  </a:lnTo>
                  <a:lnTo>
                    <a:pt x="370" y="369"/>
                  </a:lnTo>
                  <a:lnTo>
                    <a:pt x="222" y="590"/>
                  </a:lnTo>
                  <a:lnTo>
                    <a:pt x="75" y="811"/>
                  </a:lnTo>
                  <a:lnTo>
                    <a:pt x="1" y="1033"/>
                  </a:lnTo>
                  <a:lnTo>
                    <a:pt x="1" y="1254"/>
                  </a:lnTo>
                  <a:lnTo>
                    <a:pt x="1" y="1549"/>
                  </a:lnTo>
                  <a:lnTo>
                    <a:pt x="75" y="1770"/>
                  </a:lnTo>
                  <a:lnTo>
                    <a:pt x="222" y="1992"/>
                  </a:lnTo>
                  <a:lnTo>
                    <a:pt x="370" y="2139"/>
                  </a:lnTo>
                  <a:lnTo>
                    <a:pt x="517" y="2287"/>
                  </a:lnTo>
                  <a:lnTo>
                    <a:pt x="738" y="2434"/>
                  </a:lnTo>
                  <a:lnTo>
                    <a:pt x="1033" y="2508"/>
                  </a:lnTo>
                  <a:lnTo>
                    <a:pt x="1476" y="2508"/>
                  </a:lnTo>
                  <a:lnTo>
                    <a:pt x="1771" y="2434"/>
                  </a:lnTo>
                  <a:lnTo>
                    <a:pt x="1992" y="2287"/>
                  </a:lnTo>
                  <a:lnTo>
                    <a:pt x="2140" y="2139"/>
                  </a:lnTo>
                  <a:lnTo>
                    <a:pt x="2287" y="1992"/>
                  </a:lnTo>
                  <a:lnTo>
                    <a:pt x="2435" y="1770"/>
                  </a:lnTo>
                  <a:lnTo>
                    <a:pt x="2509" y="1549"/>
                  </a:lnTo>
                  <a:lnTo>
                    <a:pt x="2509" y="1254"/>
                  </a:lnTo>
                  <a:lnTo>
                    <a:pt x="2509" y="1033"/>
                  </a:lnTo>
                  <a:lnTo>
                    <a:pt x="2435" y="811"/>
                  </a:lnTo>
                  <a:lnTo>
                    <a:pt x="2287" y="590"/>
                  </a:lnTo>
                  <a:lnTo>
                    <a:pt x="2140" y="369"/>
                  </a:lnTo>
                  <a:lnTo>
                    <a:pt x="1992" y="221"/>
                  </a:lnTo>
                  <a:lnTo>
                    <a:pt x="1771" y="74"/>
                  </a:lnTo>
                  <a:lnTo>
                    <a:pt x="1550"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3" name="Google Shape;2523;p180"/>
            <p:cNvSpPr/>
            <p:nvPr/>
          </p:nvSpPr>
          <p:spPr>
            <a:xfrm>
              <a:off x="3467000" y="1259675"/>
              <a:ext cx="25825" cy="25850"/>
            </a:xfrm>
            <a:custGeom>
              <a:avLst/>
              <a:gdLst/>
              <a:ahLst/>
              <a:cxnLst/>
              <a:rect l="l" t="t" r="r" b="b"/>
              <a:pathLst>
                <a:path w="1033" h="1034" extrusionOk="0">
                  <a:moveTo>
                    <a:pt x="517" y="1"/>
                  </a:moveTo>
                  <a:lnTo>
                    <a:pt x="295" y="74"/>
                  </a:lnTo>
                  <a:lnTo>
                    <a:pt x="148" y="148"/>
                  </a:lnTo>
                  <a:lnTo>
                    <a:pt x="0" y="296"/>
                  </a:lnTo>
                  <a:lnTo>
                    <a:pt x="0" y="517"/>
                  </a:lnTo>
                  <a:lnTo>
                    <a:pt x="0" y="738"/>
                  </a:lnTo>
                  <a:lnTo>
                    <a:pt x="148" y="886"/>
                  </a:lnTo>
                  <a:lnTo>
                    <a:pt x="295" y="1033"/>
                  </a:lnTo>
                  <a:lnTo>
                    <a:pt x="738" y="1033"/>
                  </a:lnTo>
                  <a:lnTo>
                    <a:pt x="885" y="886"/>
                  </a:lnTo>
                  <a:lnTo>
                    <a:pt x="1033" y="738"/>
                  </a:lnTo>
                  <a:lnTo>
                    <a:pt x="1033" y="517"/>
                  </a:lnTo>
                  <a:lnTo>
                    <a:pt x="1033" y="296"/>
                  </a:lnTo>
                  <a:lnTo>
                    <a:pt x="885" y="148"/>
                  </a:lnTo>
                  <a:lnTo>
                    <a:pt x="738" y="74"/>
                  </a:lnTo>
                  <a:lnTo>
                    <a:pt x="517"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4" name="Google Shape;2524;p180"/>
            <p:cNvSpPr/>
            <p:nvPr/>
          </p:nvSpPr>
          <p:spPr>
            <a:xfrm>
              <a:off x="3463300" y="1256000"/>
              <a:ext cx="33225" cy="33200"/>
            </a:xfrm>
            <a:custGeom>
              <a:avLst/>
              <a:gdLst/>
              <a:ahLst/>
              <a:cxnLst/>
              <a:rect l="l" t="t" r="r" b="b"/>
              <a:pathLst>
                <a:path w="1329" h="1328" extrusionOk="0">
                  <a:moveTo>
                    <a:pt x="812" y="295"/>
                  </a:moveTo>
                  <a:lnTo>
                    <a:pt x="960" y="443"/>
                  </a:lnTo>
                  <a:lnTo>
                    <a:pt x="1033" y="516"/>
                  </a:lnTo>
                  <a:lnTo>
                    <a:pt x="1033" y="664"/>
                  </a:lnTo>
                  <a:lnTo>
                    <a:pt x="1033" y="811"/>
                  </a:lnTo>
                  <a:lnTo>
                    <a:pt x="960" y="959"/>
                  </a:lnTo>
                  <a:lnTo>
                    <a:pt x="812" y="1033"/>
                  </a:lnTo>
                  <a:lnTo>
                    <a:pt x="517" y="1033"/>
                  </a:lnTo>
                  <a:lnTo>
                    <a:pt x="370" y="959"/>
                  </a:lnTo>
                  <a:lnTo>
                    <a:pt x="296" y="811"/>
                  </a:lnTo>
                  <a:lnTo>
                    <a:pt x="296" y="664"/>
                  </a:lnTo>
                  <a:lnTo>
                    <a:pt x="296" y="516"/>
                  </a:lnTo>
                  <a:lnTo>
                    <a:pt x="370" y="443"/>
                  </a:lnTo>
                  <a:lnTo>
                    <a:pt x="517" y="295"/>
                  </a:lnTo>
                  <a:close/>
                  <a:moveTo>
                    <a:pt x="665" y="0"/>
                  </a:moveTo>
                  <a:lnTo>
                    <a:pt x="370" y="74"/>
                  </a:lnTo>
                  <a:lnTo>
                    <a:pt x="148" y="221"/>
                  </a:lnTo>
                  <a:lnTo>
                    <a:pt x="75" y="443"/>
                  </a:lnTo>
                  <a:lnTo>
                    <a:pt x="1" y="664"/>
                  </a:lnTo>
                  <a:lnTo>
                    <a:pt x="75" y="959"/>
                  </a:lnTo>
                  <a:lnTo>
                    <a:pt x="148" y="1180"/>
                  </a:lnTo>
                  <a:lnTo>
                    <a:pt x="370" y="1328"/>
                  </a:lnTo>
                  <a:lnTo>
                    <a:pt x="960" y="1328"/>
                  </a:lnTo>
                  <a:lnTo>
                    <a:pt x="1181" y="1180"/>
                  </a:lnTo>
                  <a:lnTo>
                    <a:pt x="1255" y="959"/>
                  </a:lnTo>
                  <a:lnTo>
                    <a:pt x="1328" y="664"/>
                  </a:lnTo>
                  <a:lnTo>
                    <a:pt x="1255" y="443"/>
                  </a:lnTo>
                  <a:lnTo>
                    <a:pt x="1181" y="221"/>
                  </a:lnTo>
                  <a:lnTo>
                    <a:pt x="960" y="74"/>
                  </a:lnTo>
                  <a:lnTo>
                    <a:pt x="665"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5" name="Google Shape;2525;p180"/>
            <p:cNvSpPr/>
            <p:nvPr/>
          </p:nvSpPr>
          <p:spPr>
            <a:xfrm>
              <a:off x="3749125" y="1257825"/>
              <a:ext cx="29525" cy="160450"/>
            </a:xfrm>
            <a:custGeom>
              <a:avLst/>
              <a:gdLst/>
              <a:ahLst/>
              <a:cxnLst/>
              <a:rect l="l" t="t" r="r" b="b"/>
              <a:pathLst>
                <a:path w="1181" h="6418" extrusionOk="0">
                  <a:moveTo>
                    <a:pt x="591" y="1"/>
                  </a:moveTo>
                  <a:lnTo>
                    <a:pt x="369" y="75"/>
                  </a:lnTo>
                  <a:lnTo>
                    <a:pt x="222" y="222"/>
                  </a:lnTo>
                  <a:lnTo>
                    <a:pt x="74" y="370"/>
                  </a:lnTo>
                  <a:lnTo>
                    <a:pt x="0" y="591"/>
                  </a:lnTo>
                  <a:lnTo>
                    <a:pt x="0" y="5828"/>
                  </a:lnTo>
                  <a:lnTo>
                    <a:pt x="74" y="6049"/>
                  </a:lnTo>
                  <a:lnTo>
                    <a:pt x="222" y="6270"/>
                  </a:lnTo>
                  <a:lnTo>
                    <a:pt x="369" y="6344"/>
                  </a:lnTo>
                  <a:lnTo>
                    <a:pt x="591" y="6418"/>
                  </a:lnTo>
                  <a:lnTo>
                    <a:pt x="812" y="6344"/>
                  </a:lnTo>
                  <a:lnTo>
                    <a:pt x="1033" y="6270"/>
                  </a:lnTo>
                  <a:lnTo>
                    <a:pt x="1181" y="6049"/>
                  </a:lnTo>
                  <a:lnTo>
                    <a:pt x="1181" y="5828"/>
                  </a:lnTo>
                  <a:lnTo>
                    <a:pt x="1181" y="591"/>
                  </a:lnTo>
                  <a:lnTo>
                    <a:pt x="1181" y="370"/>
                  </a:lnTo>
                  <a:lnTo>
                    <a:pt x="1033" y="222"/>
                  </a:lnTo>
                  <a:lnTo>
                    <a:pt x="812" y="75"/>
                  </a:lnTo>
                  <a:lnTo>
                    <a:pt x="591"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6" name="Google Shape;2526;p180"/>
            <p:cNvSpPr/>
            <p:nvPr/>
          </p:nvSpPr>
          <p:spPr>
            <a:xfrm>
              <a:off x="3607150" y="1167475"/>
              <a:ext cx="167825" cy="116200"/>
            </a:xfrm>
            <a:custGeom>
              <a:avLst/>
              <a:gdLst/>
              <a:ahLst/>
              <a:cxnLst/>
              <a:rect l="l" t="t" r="r" b="b"/>
              <a:pathLst>
                <a:path w="6713" h="4648" extrusionOk="0">
                  <a:moveTo>
                    <a:pt x="443" y="1"/>
                  </a:moveTo>
                  <a:lnTo>
                    <a:pt x="221" y="148"/>
                  </a:lnTo>
                  <a:lnTo>
                    <a:pt x="74" y="296"/>
                  </a:lnTo>
                  <a:lnTo>
                    <a:pt x="0" y="517"/>
                  </a:lnTo>
                  <a:lnTo>
                    <a:pt x="0" y="738"/>
                  </a:lnTo>
                  <a:lnTo>
                    <a:pt x="74" y="960"/>
                  </a:lnTo>
                  <a:lnTo>
                    <a:pt x="295" y="1107"/>
                  </a:lnTo>
                  <a:lnTo>
                    <a:pt x="5827" y="4574"/>
                  </a:lnTo>
                  <a:lnTo>
                    <a:pt x="5974" y="4647"/>
                  </a:lnTo>
                  <a:lnTo>
                    <a:pt x="6122" y="4647"/>
                  </a:lnTo>
                  <a:lnTo>
                    <a:pt x="6417" y="4574"/>
                  </a:lnTo>
                  <a:lnTo>
                    <a:pt x="6638" y="4426"/>
                  </a:lnTo>
                  <a:lnTo>
                    <a:pt x="6712" y="4205"/>
                  </a:lnTo>
                  <a:lnTo>
                    <a:pt x="6712" y="3984"/>
                  </a:lnTo>
                  <a:lnTo>
                    <a:pt x="6638" y="3762"/>
                  </a:lnTo>
                  <a:lnTo>
                    <a:pt x="6417" y="3615"/>
                  </a:lnTo>
                  <a:lnTo>
                    <a:pt x="885" y="74"/>
                  </a:lnTo>
                  <a:lnTo>
                    <a:pt x="664"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7" name="Google Shape;2527;p180"/>
            <p:cNvSpPr/>
            <p:nvPr/>
          </p:nvSpPr>
          <p:spPr>
            <a:xfrm>
              <a:off x="3736225" y="1244925"/>
              <a:ext cx="55325" cy="55350"/>
            </a:xfrm>
            <a:custGeom>
              <a:avLst/>
              <a:gdLst/>
              <a:ahLst/>
              <a:cxnLst/>
              <a:rect l="l" t="t" r="r" b="b"/>
              <a:pathLst>
                <a:path w="2213" h="2214" extrusionOk="0">
                  <a:moveTo>
                    <a:pt x="885" y="1"/>
                  </a:moveTo>
                  <a:lnTo>
                    <a:pt x="664" y="74"/>
                  </a:lnTo>
                  <a:lnTo>
                    <a:pt x="369" y="369"/>
                  </a:lnTo>
                  <a:lnTo>
                    <a:pt x="74" y="664"/>
                  </a:lnTo>
                  <a:lnTo>
                    <a:pt x="0" y="886"/>
                  </a:lnTo>
                  <a:lnTo>
                    <a:pt x="0" y="1107"/>
                  </a:lnTo>
                  <a:lnTo>
                    <a:pt x="0" y="1328"/>
                  </a:lnTo>
                  <a:lnTo>
                    <a:pt x="74" y="1549"/>
                  </a:lnTo>
                  <a:lnTo>
                    <a:pt x="369" y="1918"/>
                  </a:lnTo>
                  <a:lnTo>
                    <a:pt x="664" y="2140"/>
                  </a:lnTo>
                  <a:lnTo>
                    <a:pt x="885" y="2213"/>
                  </a:lnTo>
                  <a:lnTo>
                    <a:pt x="1328" y="2213"/>
                  </a:lnTo>
                  <a:lnTo>
                    <a:pt x="1549" y="2140"/>
                  </a:lnTo>
                  <a:lnTo>
                    <a:pt x="1918" y="1918"/>
                  </a:lnTo>
                  <a:lnTo>
                    <a:pt x="2139" y="1549"/>
                  </a:lnTo>
                  <a:lnTo>
                    <a:pt x="2213" y="1328"/>
                  </a:lnTo>
                  <a:lnTo>
                    <a:pt x="2213" y="1107"/>
                  </a:lnTo>
                  <a:lnTo>
                    <a:pt x="2213" y="886"/>
                  </a:lnTo>
                  <a:lnTo>
                    <a:pt x="2139" y="664"/>
                  </a:lnTo>
                  <a:lnTo>
                    <a:pt x="1918" y="369"/>
                  </a:lnTo>
                  <a:lnTo>
                    <a:pt x="1549" y="74"/>
                  </a:lnTo>
                  <a:lnTo>
                    <a:pt x="1328"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8" name="Google Shape;2528;p180"/>
            <p:cNvSpPr/>
            <p:nvPr/>
          </p:nvSpPr>
          <p:spPr>
            <a:xfrm>
              <a:off x="3732525" y="1241250"/>
              <a:ext cx="62725" cy="62700"/>
            </a:xfrm>
            <a:custGeom>
              <a:avLst/>
              <a:gdLst/>
              <a:ahLst/>
              <a:cxnLst/>
              <a:rect l="l" t="t" r="r" b="b"/>
              <a:pathLst>
                <a:path w="2509" h="2508" extrusionOk="0">
                  <a:moveTo>
                    <a:pt x="1255" y="295"/>
                  </a:moveTo>
                  <a:lnTo>
                    <a:pt x="1623" y="369"/>
                  </a:lnTo>
                  <a:lnTo>
                    <a:pt x="1992" y="590"/>
                  </a:lnTo>
                  <a:lnTo>
                    <a:pt x="2140" y="885"/>
                  </a:lnTo>
                  <a:lnTo>
                    <a:pt x="2213" y="1254"/>
                  </a:lnTo>
                  <a:lnTo>
                    <a:pt x="2140" y="1623"/>
                  </a:lnTo>
                  <a:lnTo>
                    <a:pt x="1992" y="1992"/>
                  </a:lnTo>
                  <a:lnTo>
                    <a:pt x="1623" y="2139"/>
                  </a:lnTo>
                  <a:lnTo>
                    <a:pt x="1255" y="2213"/>
                  </a:lnTo>
                  <a:lnTo>
                    <a:pt x="886" y="2139"/>
                  </a:lnTo>
                  <a:lnTo>
                    <a:pt x="591" y="1992"/>
                  </a:lnTo>
                  <a:lnTo>
                    <a:pt x="369" y="1623"/>
                  </a:lnTo>
                  <a:lnTo>
                    <a:pt x="296" y="1254"/>
                  </a:lnTo>
                  <a:lnTo>
                    <a:pt x="369" y="885"/>
                  </a:lnTo>
                  <a:lnTo>
                    <a:pt x="591" y="590"/>
                  </a:lnTo>
                  <a:lnTo>
                    <a:pt x="886" y="369"/>
                  </a:lnTo>
                  <a:lnTo>
                    <a:pt x="1255" y="295"/>
                  </a:lnTo>
                  <a:close/>
                  <a:moveTo>
                    <a:pt x="1033" y="0"/>
                  </a:moveTo>
                  <a:lnTo>
                    <a:pt x="812" y="74"/>
                  </a:lnTo>
                  <a:lnTo>
                    <a:pt x="591" y="221"/>
                  </a:lnTo>
                  <a:lnTo>
                    <a:pt x="369" y="369"/>
                  </a:lnTo>
                  <a:lnTo>
                    <a:pt x="222" y="590"/>
                  </a:lnTo>
                  <a:lnTo>
                    <a:pt x="74" y="811"/>
                  </a:lnTo>
                  <a:lnTo>
                    <a:pt x="1" y="1033"/>
                  </a:lnTo>
                  <a:lnTo>
                    <a:pt x="1" y="1254"/>
                  </a:lnTo>
                  <a:lnTo>
                    <a:pt x="1" y="1549"/>
                  </a:lnTo>
                  <a:lnTo>
                    <a:pt x="74" y="1770"/>
                  </a:lnTo>
                  <a:lnTo>
                    <a:pt x="222" y="1992"/>
                  </a:lnTo>
                  <a:lnTo>
                    <a:pt x="369" y="2139"/>
                  </a:lnTo>
                  <a:lnTo>
                    <a:pt x="591" y="2287"/>
                  </a:lnTo>
                  <a:lnTo>
                    <a:pt x="812" y="2434"/>
                  </a:lnTo>
                  <a:lnTo>
                    <a:pt x="1033" y="2508"/>
                  </a:lnTo>
                  <a:lnTo>
                    <a:pt x="1550" y="2508"/>
                  </a:lnTo>
                  <a:lnTo>
                    <a:pt x="1771" y="2434"/>
                  </a:lnTo>
                  <a:lnTo>
                    <a:pt x="1992" y="2287"/>
                  </a:lnTo>
                  <a:lnTo>
                    <a:pt x="2140" y="2139"/>
                  </a:lnTo>
                  <a:lnTo>
                    <a:pt x="2287" y="1992"/>
                  </a:lnTo>
                  <a:lnTo>
                    <a:pt x="2435" y="1770"/>
                  </a:lnTo>
                  <a:lnTo>
                    <a:pt x="2508" y="1549"/>
                  </a:lnTo>
                  <a:lnTo>
                    <a:pt x="2508" y="1254"/>
                  </a:lnTo>
                  <a:lnTo>
                    <a:pt x="2508" y="1033"/>
                  </a:lnTo>
                  <a:lnTo>
                    <a:pt x="2435" y="811"/>
                  </a:lnTo>
                  <a:lnTo>
                    <a:pt x="2287" y="590"/>
                  </a:lnTo>
                  <a:lnTo>
                    <a:pt x="2140" y="369"/>
                  </a:lnTo>
                  <a:lnTo>
                    <a:pt x="1992" y="221"/>
                  </a:lnTo>
                  <a:lnTo>
                    <a:pt x="1771" y="74"/>
                  </a:lnTo>
                  <a:lnTo>
                    <a:pt x="1550"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9" name="Google Shape;2529;p180"/>
            <p:cNvSpPr/>
            <p:nvPr/>
          </p:nvSpPr>
          <p:spPr>
            <a:xfrm>
              <a:off x="3750975" y="1259675"/>
              <a:ext cx="25825" cy="25850"/>
            </a:xfrm>
            <a:custGeom>
              <a:avLst/>
              <a:gdLst/>
              <a:ahLst/>
              <a:cxnLst/>
              <a:rect l="l" t="t" r="r" b="b"/>
              <a:pathLst>
                <a:path w="1033" h="1034" extrusionOk="0">
                  <a:moveTo>
                    <a:pt x="517" y="1"/>
                  </a:moveTo>
                  <a:lnTo>
                    <a:pt x="295" y="74"/>
                  </a:lnTo>
                  <a:lnTo>
                    <a:pt x="148" y="148"/>
                  </a:lnTo>
                  <a:lnTo>
                    <a:pt x="74" y="296"/>
                  </a:lnTo>
                  <a:lnTo>
                    <a:pt x="0" y="517"/>
                  </a:lnTo>
                  <a:lnTo>
                    <a:pt x="74" y="738"/>
                  </a:lnTo>
                  <a:lnTo>
                    <a:pt x="148" y="886"/>
                  </a:lnTo>
                  <a:lnTo>
                    <a:pt x="295" y="1033"/>
                  </a:lnTo>
                  <a:lnTo>
                    <a:pt x="738" y="1033"/>
                  </a:lnTo>
                  <a:lnTo>
                    <a:pt x="885" y="886"/>
                  </a:lnTo>
                  <a:lnTo>
                    <a:pt x="1033" y="738"/>
                  </a:lnTo>
                  <a:lnTo>
                    <a:pt x="1033" y="517"/>
                  </a:lnTo>
                  <a:lnTo>
                    <a:pt x="1033" y="296"/>
                  </a:lnTo>
                  <a:lnTo>
                    <a:pt x="885" y="148"/>
                  </a:lnTo>
                  <a:lnTo>
                    <a:pt x="738" y="74"/>
                  </a:lnTo>
                  <a:lnTo>
                    <a:pt x="517"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0" name="Google Shape;2530;p180"/>
            <p:cNvSpPr/>
            <p:nvPr/>
          </p:nvSpPr>
          <p:spPr>
            <a:xfrm>
              <a:off x="3747275" y="1256000"/>
              <a:ext cx="33225" cy="33200"/>
            </a:xfrm>
            <a:custGeom>
              <a:avLst/>
              <a:gdLst/>
              <a:ahLst/>
              <a:cxnLst/>
              <a:rect l="l" t="t" r="r" b="b"/>
              <a:pathLst>
                <a:path w="1329" h="1328" extrusionOk="0">
                  <a:moveTo>
                    <a:pt x="812" y="295"/>
                  </a:moveTo>
                  <a:lnTo>
                    <a:pt x="960" y="443"/>
                  </a:lnTo>
                  <a:lnTo>
                    <a:pt x="1033" y="516"/>
                  </a:lnTo>
                  <a:lnTo>
                    <a:pt x="1033" y="664"/>
                  </a:lnTo>
                  <a:lnTo>
                    <a:pt x="1033" y="811"/>
                  </a:lnTo>
                  <a:lnTo>
                    <a:pt x="960" y="959"/>
                  </a:lnTo>
                  <a:lnTo>
                    <a:pt x="812" y="1033"/>
                  </a:lnTo>
                  <a:lnTo>
                    <a:pt x="517" y="1033"/>
                  </a:lnTo>
                  <a:lnTo>
                    <a:pt x="369" y="959"/>
                  </a:lnTo>
                  <a:lnTo>
                    <a:pt x="296" y="811"/>
                  </a:lnTo>
                  <a:lnTo>
                    <a:pt x="296" y="664"/>
                  </a:lnTo>
                  <a:lnTo>
                    <a:pt x="296" y="516"/>
                  </a:lnTo>
                  <a:lnTo>
                    <a:pt x="443" y="443"/>
                  </a:lnTo>
                  <a:lnTo>
                    <a:pt x="517" y="295"/>
                  </a:lnTo>
                  <a:close/>
                  <a:moveTo>
                    <a:pt x="665" y="0"/>
                  </a:moveTo>
                  <a:lnTo>
                    <a:pt x="443" y="74"/>
                  </a:lnTo>
                  <a:lnTo>
                    <a:pt x="222" y="221"/>
                  </a:lnTo>
                  <a:lnTo>
                    <a:pt x="74" y="443"/>
                  </a:lnTo>
                  <a:lnTo>
                    <a:pt x="1" y="664"/>
                  </a:lnTo>
                  <a:lnTo>
                    <a:pt x="74" y="959"/>
                  </a:lnTo>
                  <a:lnTo>
                    <a:pt x="222" y="1180"/>
                  </a:lnTo>
                  <a:lnTo>
                    <a:pt x="443" y="1328"/>
                  </a:lnTo>
                  <a:lnTo>
                    <a:pt x="960" y="1328"/>
                  </a:lnTo>
                  <a:lnTo>
                    <a:pt x="1181" y="1180"/>
                  </a:lnTo>
                  <a:lnTo>
                    <a:pt x="1328" y="959"/>
                  </a:lnTo>
                  <a:lnTo>
                    <a:pt x="1328" y="664"/>
                  </a:lnTo>
                  <a:lnTo>
                    <a:pt x="1328" y="443"/>
                  </a:lnTo>
                  <a:lnTo>
                    <a:pt x="1181" y="221"/>
                  </a:lnTo>
                  <a:lnTo>
                    <a:pt x="960" y="74"/>
                  </a:lnTo>
                  <a:lnTo>
                    <a:pt x="665"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1" name="Google Shape;2531;p180"/>
            <p:cNvSpPr/>
            <p:nvPr/>
          </p:nvSpPr>
          <p:spPr>
            <a:xfrm>
              <a:off x="3590550" y="673300"/>
              <a:ext cx="64550" cy="431500"/>
            </a:xfrm>
            <a:custGeom>
              <a:avLst/>
              <a:gdLst/>
              <a:ahLst/>
              <a:cxnLst/>
              <a:rect l="l" t="t" r="r" b="b"/>
              <a:pathLst>
                <a:path w="2582" h="17260" extrusionOk="0">
                  <a:moveTo>
                    <a:pt x="0" y="0"/>
                  </a:moveTo>
                  <a:lnTo>
                    <a:pt x="0" y="17260"/>
                  </a:lnTo>
                  <a:lnTo>
                    <a:pt x="2582" y="17260"/>
                  </a:lnTo>
                  <a:lnTo>
                    <a:pt x="2582"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2" name="Google Shape;2532;p180"/>
            <p:cNvSpPr/>
            <p:nvPr/>
          </p:nvSpPr>
          <p:spPr>
            <a:xfrm>
              <a:off x="3586850" y="669600"/>
              <a:ext cx="71950" cy="438900"/>
            </a:xfrm>
            <a:custGeom>
              <a:avLst/>
              <a:gdLst/>
              <a:ahLst/>
              <a:cxnLst/>
              <a:rect l="l" t="t" r="r" b="b"/>
              <a:pathLst>
                <a:path w="2878" h="17556" extrusionOk="0">
                  <a:moveTo>
                    <a:pt x="2582" y="296"/>
                  </a:moveTo>
                  <a:lnTo>
                    <a:pt x="2582" y="17260"/>
                  </a:lnTo>
                  <a:lnTo>
                    <a:pt x="296" y="17260"/>
                  </a:lnTo>
                  <a:lnTo>
                    <a:pt x="296" y="296"/>
                  </a:lnTo>
                  <a:close/>
                  <a:moveTo>
                    <a:pt x="1" y="1"/>
                  </a:moveTo>
                  <a:lnTo>
                    <a:pt x="1" y="148"/>
                  </a:lnTo>
                  <a:lnTo>
                    <a:pt x="1" y="17408"/>
                  </a:lnTo>
                  <a:lnTo>
                    <a:pt x="1" y="17555"/>
                  </a:lnTo>
                  <a:lnTo>
                    <a:pt x="2730" y="17555"/>
                  </a:lnTo>
                  <a:lnTo>
                    <a:pt x="2877" y="17482"/>
                  </a:lnTo>
                  <a:lnTo>
                    <a:pt x="2877" y="17408"/>
                  </a:lnTo>
                  <a:lnTo>
                    <a:pt x="2877" y="148"/>
                  </a:lnTo>
                  <a:lnTo>
                    <a:pt x="2804"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3" name="Google Shape;2533;p180"/>
            <p:cNvSpPr/>
            <p:nvPr/>
          </p:nvSpPr>
          <p:spPr>
            <a:xfrm>
              <a:off x="3548125" y="887200"/>
              <a:ext cx="149400" cy="370650"/>
            </a:xfrm>
            <a:custGeom>
              <a:avLst/>
              <a:gdLst/>
              <a:ahLst/>
              <a:cxnLst/>
              <a:rect l="l" t="t" r="r" b="b"/>
              <a:pathLst>
                <a:path w="5976" h="14826" extrusionOk="0">
                  <a:moveTo>
                    <a:pt x="1" y="0"/>
                  </a:moveTo>
                  <a:lnTo>
                    <a:pt x="1" y="11802"/>
                  </a:lnTo>
                  <a:lnTo>
                    <a:pt x="75" y="12392"/>
                  </a:lnTo>
                  <a:lnTo>
                    <a:pt x="222" y="12982"/>
                  </a:lnTo>
                  <a:lnTo>
                    <a:pt x="517" y="13498"/>
                  </a:lnTo>
                  <a:lnTo>
                    <a:pt x="886" y="13941"/>
                  </a:lnTo>
                  <a:lnTo>
                    <a:pt x="1328" y="14310"/>
                  </a:lnTo>
                  <a:lnTo>
                    <a:pt x="1845" y="14605"/>
                  </a:lnTo>
                  <a:lnTo>
                    <a:pt x="2361" y="14752"/>
                  </a:lnTo>
                  <a:lnTo>
                    <a:pt x="2951" y="14826"/>
                  </a:lnTo>
                  <a:lnTo>
                    <a:pt x="3615" y="14752"/>
                  </a:lnTo>
                  <a:lnTo>
                    <a:pt x="4131" y="14531"/>
                  </a:lnTo>
                  <a:lnTo>
                    <a:pt x="4648" y="14310"/>
                  </a:lnTo>
                  <a:lnTo>
                    <a:pt x="5090" y="13941"/>
                  </a:lnTo>
                  <a:lnTo>
                    <a:pt x="5459" y="13498"/>
                  </a:lnTo>
                  <a:lnTo>
                    <a:pt x="5754" y="12982"/>
                  </a:lnTo>
                  <a:lnTo>
                    <a:pt x="5901" y="12392"/>
                  </a:lnTo>
                  <a:lnTo>
                    <a:pt x="5975" y="11802"/>
                  </a:lnTo>
                  <a:lnTo>
                    <a:pt x="5975" y="0"/>
                  </a:lnTo>
                  <a:close/>
                </a:path>
              </a:pathLst>
            </a:custGeom>
            <a:solidFill>
              <a:srgbClr val="EFBC0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4" name="Google Shape;2534;p180"/>
            <p:cNvSpPr/>
            <p:nvPr/>
          </p:nvSpPr>
          <p:spPr>
            <a:xfrm>
              <a:off x="3544450" y="883500"/>
              <a:ext cx="156750" cy="378050"/>
            </a:xfrm>
            <a:custGeom>
              <a:avLst/>
              <a:gdLst/>
              <a:ahLst/>
              <a:cxnLst/>
              <a:rect l="l" t="t" r="r" b="b"/>
              <a:pathLst>
                <a:path w="6270" h="15122" extrusionOk="0">
                  <a:moveTo>
                    <a:pt x="5975" y="296"/>
                  </a:moveTo>
                  <a:lnTo>
                    <a:pt x="5975" y="11950"/>
                  </a:lnTo>
                  <a:lnTo>
                    <a:pt x="5975" y="12171"/>
                  </a:lnTo>
                  <a:lnTo>
                    <a:pt x="5901" y="12687"/>
                  </a:lnTo>
                  <a:lnTo>
                    <a:pt x="5680" y="13277"/>
                  </a:lnTo>
                  <a:lnTo>
                    <a:pt x="5458" y="13720"/>
                  </a:lnTo>
                  <a:lnTo>
                    <a:pt x="5090" y="14163"/>
                  </a:lnTo>
                  <a:lnTo>
                    <a:pt x="4647" y="14458"/>
                  </a:lnTo>
                  <a:lnTo>
                    <a:pt x="4131" y="14679"/>
                  </a:lnTo>
                  <a:lnTo>
                    <a:pt x="3614" y="14826"/>
                  </a:lnTo>
                  <a:lnTo>
                    <a:pt x="3024" y="14900"/>
                  </a:lnTo>
                  <a:lnTo>
                    <a:pt x="2434" y="14826"/>
                  </a:lnTo>
                  <a:lnTo>
                    <a:pt x="1918" y="14605"/>
                  </a:lnTo>
                  <a:lnTo>
                    <a:pt x="1475" y="14384"/>
                  </a:lnTo>
                  <a:lnTo>
                    <a:pt x="1033" y="14015"/>
                  </a:lnTo>
                  <a:lnTo>
                    <a:pt x="738" y="13572"/>
                  </a:lnTo>
                  <a:lnTo>
                    <a:pt x="443" y="13056"/>
                  </a:lnTo>
                  <a:lnTo>
                    <a:pt x="295" y="12540"/>
                  </a:lnTo>
                  <a:lnTo>
                    <a:pt x="295" y="11950"/>
                  </a:lnTo>
                  <a:lnTo>
                    <a:pt x="295" y="296"/>
                  </a:lnTo>
                  <a:close/>
                  <a:moveTo>
                    <a:pt x="148" y="1"/>
                  </a:moveTo>
                  <a:lnTo>
                    <a:pt x="0" y="74"/>
                  </a:lnTo>
                  <a:lnTo>
                    <a:pt x="0" y="148"/>
                  </a:lnTo>
                  <a:lnTo>
                    <a:pt x="0" y="11950"/>
                  </a:lnTo>
                  <a:lnTo>
                    <a:pt x="74" y="12614"/>
                  </a:lnTo>
                  <a:lnTo>
                    <a:pt x="222" y="13204"/>
                  </a:lnTo>
                  <a:lnTo>
                    <a:pt x="517" y="13720"/>
                  </a:lnTo>
                  <a:lnTo>
                    <a:pt x="885" y="14163"/>
                  </a:lnTo>
                  <a:lnTo>
                    <a:pt x="1402" y="14531"/>
                  </a:lnTo>
                  <a:lnTo>
                    <a:pt x="1918" y="14826"/>
                  </a:lnTo>
                  <a:lnTo>
                    <a:pt x="2508" y="15048"/>
                  </a:lnTo>
                  <a:lnTo>
                    <a:pt x="3098" y="15121"/>
                  </a:lnTo>
                  <a:lnTo>
                    <a:pt x="3762" y="15048"/>
                  </a:lnTo>
                  <a:lnTo>
                    <a:pt x="4352" y="14826"/>
                  </a:lnTo>
                  <a:lnTo>
                    <a:pt x="4868" y="14531"/>
                  </a:lnTo>
                  <a:lnTo>
                    <a:pt x="5311" y="14163"/>
                  </a:lnTo>
                  <a:lnTo>
                    <a:pt x="5753" y="13720"/>
                  </a:lnTo>
                  <a:lnTo>
                    <a:pt x="5975" y="13204"/>
                  </a:lnTo>
                  <a:lnTo>
                    <a:pt x="6196" y="12614"/>
                  </a:lnTo>
                  <a:lnTo>
                    <a:pt x="6270" y="11950"/>
                  </a:lnTo>
                  <a:lnTo>
                    <a:pt x="6270" y="148"/>
                  </a:lnTo>
                  <a:lnTo>
                    <a:pt x="6196" y="74"/>
                  </a:lnTo>
                  <a:lnTo>
                    <a:pt x="6122"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5" name="Google Shape;2535;p180"/>
            <p:cNvSpPr/>
            <p:nvPr/>
          </p:nvSpPr>
          <p:spPr>
            <a:xfrm>
              <a:off x="3531525" y="876125"/>
              <a:ext cx="182600" cy="46125"/>
            </a:xfrm>
            <a:custGeom>
              <a:avLst/>
              <a:gdLst/>
              <a:ahLst/>
              <a:cxnLst/>
              <a:rect l="l" t="t" r="r" b="b"/>
              <a:pathLst>
                <a:path w="7304" h="1845" extrusionOk="0">
                  <a:moveTo>
                    <a:pt x="1" y="1"/>
                  </a:moveTo>
                  <a:lnTo>
                    <a:pt x="1" y="1845"/>
                  </a:lnTo>
                  <a:lnTo>
                    <a:pt x="7303" y="1845"/>
                  </a:lnTo>
                  <a:lnTo>
                    <a:pt x="7303"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6" name="Google Shape;2536;p180"/>
            <p:cNvSpPr/>
            <p:nvPr/>
          </p:nvSpPr>
          <p:spPr>
            <a:xfrm>
              <a:off x="3527850" y="872450"/>
              <a:ext cx="189950" cy="53500"/>
            </a:xfrm>
            <a:custGeom>
              <a:avLst/>
              <a:gdLst/>
              <a:ahLst/>
              <a:cxnLst/>
              <a:rect l="l" t="t" r="r" b="b"/>
              <a:pathLst>
                <a:path w="7598" h="2140" extrusionOk="0">
                  <a:moveTo>
                    <a:pt x="7303" y="295"/>
                  </a:moveTo>
                  <a:lnTo>
                    <a:pt x="7303" y="1844"/>
                  </a:lnTo>
                  <a:lnTo>
                    <a:pt x="295" y="1844"/>
                  </a:lnTo>
                  <a:lnTo>
                    <a:pt x="295" y="295"/>
                  </a:lnTo>
                  <a:close/>
                  <a:moveTo>
                    <a:pt x="148" y="0"/>
                  </a:moveTo>
                  <a:lnTo>
                    <a:pt x="74" y="74"/>
                  </a:lnTo>
                  <a:lnTo>
                    <a:pt x="0" y="148"/>
                  </a:lnTo>
                  <a:lnTo>
                    <a:pt x="0" y="1992"/>
                  </a:lnTo>
                  <a:lnTo>
                    <a:pt x="74" y="2065"/>
                  </a:lnTo>
                  <a:lnTo>
                    <a:pt x="148" y="2139"/>
                  </a:lnTo>
                  <a:lnTo>
                    <a:pt x="7450" y="2139"/>
                  </a:lnTo>
                  <a:lnTo>
                    <a:pt x="7524" y="2065"/>
                  </a:lnTo>
                  <a:lnTo>
                    <a:pt x="7598" y="1992"/>
                  </a:lnTo>
                  <a:lnTo>
                    <a:pt x="7598" y="148"/>
                  </a:lnTo>
                  <a:lnTo>
                    <a:pt x="7524" y="74"/>
                  </a:lnTo>
                  <a:lnTo>
                    <a:pt x="7450"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7" name="Google Shape;2537;p180"/>
            <p:cNvSpPr/>
            <p:nvPr/>
          </p:nvSpPr>
          <p:spPr>
            <a:xfrm>
              <a:off x="3562875" y="1123225"/>
              <a:ext cx="118050" cy="118050"/>
            </a:xfrm>
            <a:custGeom>
              <a:avLst/>
              <a:gdLst/>
              <a:ahLst/>
              <a:cxnLst/>
              <a:rect l="l" t="t" r="r" b="b"/>
              <a:pathLst>
                <a:path w="4722" h="4722" extrusionOk="0">
                  <a:moveTo>
                    <a:pt x="2361" y="0"/>
                  </a:moveTo>
                  <a:lnTo>
                    <a:pt x="1919" y="74"/>
                  </a:lnTo>
                  <a:lnTo>
                    <a:pt x="1476" y="222"/>
                  </a:lnTo>
                  <a:lnTo>
                    <a:pt x="1033" y="443"/>
                  </a:lnTo>
                  <a:lnTo>
                    <a:pt x="738" y="664"/>
                  </a:lnTo>
                  <a:lnTo>
                    <a:pt x="443" y="1033"/>
                  </a:lnTo>
                  <a:lnTo>
                    <a:pt x="222" y="1476"/>
                  </a:lnTo>
                  <a:lnTo>
                    <a:pt x="75" y="1918"/>
                  </a:lnTo>
                  <a:lnTo>
                    <a:pt x="1" y="2361"/>
                  </a:lnTo>
                  <a:lnTo>
                    <a:pt x="75" y="2877"/>
                  </a:lnTo>
                  <a:lnTo>
                    <a:pt x="222" y="3320"/>
                  </a:lnTo>
                  <a:lnTo>
                    <a:pt x="443" y="3688"/>
                  </a:lnTo>
                  <a:lnTo>
                    <a:pt x="738" y="4057"/>
                  </a:lnTo>
                  <a:lnTo>
                    <a:pt x="1033" y="4352"/>
                  </a:lnTo>
                  <a:lnTo>
                    <a:pt x="1476" y="4574"/>
                  </a:lnTo>
                  <a:lnTo>
                    <a:pt x="1919" y="4721"/>
                  </a:lnTo>
                  <a:lnTo>
                    <a:pt x="2877" y="4721"/>
                  </a:lnTo>
                  <a:lnTo>
                    <a:pt x="3320" y="4574"/>
                  </a:lnTo>
                  <a:lnTo>
                    <a:pt x="3689" y="4352"/>
                  </a:lnTo>
                  <a:lnTo>
                    <a:pt x="4058" y="4057"/>
                  </a:lnTo>
                  <a:lnTo>
                    <a:pt x="4353" y="3688"/>
                  </a:lnTo>
                  <a:lnTo>
                    <a:pt x="4574" y="3320"/>
                  </a:lnTo>
                  <a:lnTo>
                    <a:pt x="4721" y="2877"/>
                  </a:lnTo>
                  <a:lnTo>
                    <a:pt x="4721" y="2361"/>
                  </a:lnTo>
                  <a:lnTo>
                    <a:pt x="4721" y="1918"/>
                  </a:lnTo>
                  <a:lnTo>
                    <a:pt x="4574" y="1476"/>
                  </a:lnTo>
                  <a:lnTo>
                    <a:pt x="4353" y="1033"/>
                  </a:lnTo>
                  <a:lnTo>
                    <a:pt x="4058" y="664"/>
                  </a:lnTo>
                  <a:lnTo>
                    <a:pt x="3689" y="443"/>
                  </a:lnTo>
                  <a:lnTo>
                    <a:pt x="3320" y="222"/>
                  </a:lnTo>
                  <a:lnTo>
                    <a:pt x="2877" y="74"/>
                  </a:lnTo>
                  <a:lnTo>
                    <a:pt x="236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8" name="Google Shape;2538;p180"/>
            <p:cNvSpPr/>
            <p:nvPr/>
          </p:nvSpPr>
          <p:spPr>
            <a:xfrm>
              <a:off x="3559200" y="1119525"/>
              <a:ext cx="125400" cy="125425"/>
            </a:xfrm>
            <a:custGeom>
              <a:avLst/>
              <a:gdLst/>
              <a:ahLst/>
              <a:cxnLst/>
              <a:rect l="l" t="t" r="r" b="b"/>
              <a:pathLst>
                <a:path w="5016" h="5017" extrusionOk="0">
                  <a:moveTo>
                    <a:pt x="2582" y="296"/>
                  </a:moveTo>
                  <a:lnTo>
                    <a:pt x="3024" y="370"/>
                  </a:lnTo>
                  <a:lnTo>
                    <a:pt x="3393" y="443"/>
                  </a:lnTo>
                  <a:lnTo>
                    <a:pt x="3762" y="665"/>
                  </a:lnTo>
                  <a:lnTo>
                    <a:pt x="4131" y="960"/>
                  </a:lnTo>
                  <a:lnTo>
                    <a:pt x="4352" y="1255"/>
                  </a:lnTo>
                  <a:lnTo>
                    <a:pt x="4573" y="1697"/>
                  </a:lnTo>
                  <a:lnTo>
                    <a:pt x="4721" y="2066"/>
                  </a:lnTo>
                  <a:lnTo>
                    <a:pt x="4721" y="2509"/>
                  </a:lnTo>
                  <a:lnTo>
                    <a:pt x="4721" y="2951"/>
                  </a:lnTo>
                  <a:lnTo>
                    <a:pt x="4573" y="3394"/>
                  </a:lnTo>
                  <a:lnTo>
                    <a:pt x="4352" y="3763"/>
                  </a:lnTo>
                  <a:lnTo>
                    <a:pt x="4131" y="4131"/>
                  </a:lnTo>
                  <a:lnTo>
                    <a:pt x="3762" y="4353"/>
                  </a:lnTo>
                  <a:lnTo>
                    <a:pt x="3393" y="4574"/>
                  </a:lnTo>
                  <a:lnTo>
                    <a:pt x="2951" y="4722"/>
                  </a:lnTo>
                  <a:lnTo>
                    <a:pt x="2066" y="4722"/>
                  </a:lnTo>
                  <a:lnTo>
                    <a:pt x="1697" y="4574"/>
                  </a:lnTo>
                  <a:lnTo>
                    <a:pt x="1254" y="4353"/>
                  </a:lnTo>
                  <a:lnTo>
                    <a:pt x="959" y="4131"/>
                  </a:lnTo>
                  <a:lnTo>
                    <a:pt x="664" y="3763"/>
                  </a:lnTo>
                  <a:lnTo>
                    <a:pt x="517" y="3394"/>
                  </a:lnTo>
                  <a:lnTo>
                    <a:pt x="369" y="2951"/>
                  </a:lnTo>
                  <a:lnTo>
                    <a:pt x="295" y="2509"/>
                  </a:lnTo>
                  <a:lnTo>
                    <a:pt x="369" y="2066"/>
                  </a:lnTo>
                  <a:lnTo>
                    <a:pt x="517" y="1697"/>
                  </a:lnTo>
                  <a:lnTo>
                    <a:pt x="664" y="1255"/>
                  </a:lnTo>
                  <a:lnTo>
                    <a:pt x="959" y="960"/>
                  </a:lnTo>
                  <a:lnTo>
                    <a:pt x="1328" y="665"/>
                  </a:lnTo>
                  <a:lnTo>
                    <a:pt x="1697" y="517"/>
                  </a:lnTo>
                  <a:lnTo>
                    <a:pt x="2066" y="370"/>
                  </a:lnTo>
                  <a:lnTo>
                    <a:pt x="2508" y="296"/>
                  </a:lnTo>
                  <a:close/>
                  <a:moveTo>
                    <a:pt x="2508" y="1"/>
                  </a:moveTo>
                  <a:lnTo>
                    <a:pt x="1992" y="75"/>
                  </a:lnTo>
                  <a:lnTo>
                    <a:pt x="1549" y="222"/>
                  </a:lnTo>
                  <a:lnTo>
                    <a:pt x="1107" y="443"/>
                  </a:lnTo>
                  <a:lnTo>
                    <a:pt x="738" y="739"/>
                  </a:lnTo>
                  <a:lnTo>
                    <a:pt x="443" y="1107"/>
                  </a:lnTo>
                  <a:lnTo>
                    <a:pt x="222" y="1550"/>
                  </a:lnTo>
                  <a:lnTo>
                    <a:pt x="74" y="1992"/>
                  </a:lnTo>
                  <a:lnTo>
                    <a:pt x="0" y="2509"/>
                  </a:lnTo>
                  <a:lnTo>
                    <a:pt x="74" y="3025"/>
                  </a:lnTo>
                  <a:lnTo>
                    <a:pt x="222" y="3468"/>
                  </a:lnTo>
                  <a:lnTo>
                    <a:pt x="443" y="3910"/>
                  </a:lnTo>
                  <a:lnTo>
                    <a:pt x="738" y="4279"/>
                  </a:lnTo>
                  <a:lnTo>
                    <a:pt x="1107" y="4574"/>
                  </a:lnTo>
                  <a:lnTo>
                    <a:pt x="1549" y="4869"/>
                  </a:lnTo>
                  <a:lnTo>
                    <a:pt x="1992" y="5017"/>
                  </a:lnTo>
                  <a:lnTo>
                    <a:pt x="3024" y="5017"/>
                  </a:lnTo>
                  <a:lnTo>
                    <a:pt x="3541" y="4869"/>
                  </a:lnTo>
                  <a:lnTo>
                    <a:pt x="3910" y="4574"/>
                  </a:lnTo>
                  <a:lnTo>
                    <a:pt x="4278" y="4279"/>
                  </a:lnTo>
                  <a:lnTo>
                    <a:pt x="4647" y="3910"/>
                  </a:lnTo>
                  <a:lnTo>
                    <a:pt x="4868" y="3468"/>
                  </a:lnTo>
                  <a:lnTo>
                    <a:pt x="5016" y="3025"/>
                  </a:lnTo>
                  <a:lnTo>
                    <a:pt x="5016" y="2509"/>
                  </a:lnTo>
                  <a:lnTo>
                    <a:pt x="5016" y="1992"/>
                  </a:lnTo>
                  <a:lnTo>
                    <a:pt x="4868" y="1550"/>
                  </a:lnTo>
                  <a:lnTo>
                    <a:pt x="4647" y="1107"/>
                  </a:lnTo>
                  <a:lnTo>
                    <a:pt x="4278" y="739"/>
                  </a:lnTo>
                  <a:lnTo>
                    <a:pt x="3910" y="443"/>
                  </a:lnTo>
                  <a:lnTo>
                    <a:pt x="3541" y="222"/>
                  </a:lnTo>
                  <a:lnTo>
                    <a:pt x="3024" y="75"/>
                  </a:lnTo>
                  <a:lnTo>
                    <a:pt x="2508"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9" name="Google Shape;2539;p180"/>
            <p:cNvSpPr/>
            <p:nvPr/>
          </p:nvSpPr>
          <p:spPr>
            <a:xfrm>
              <a:off x="3594225" y="1154575"/>
              <a:ext cx="57200" cy="55350"/>
            </a:xfrm>
            <a:custGeom>
              <a:avLst/>
              <a:gdLst/>
              <a:ahLst/>
              <a:cxnLst/>
              <a:rect l="l" t="t" r="r" b="b"/>
              <a:pathLst>
                <a:path w="2288" h="2214" extrusionOk="0">
                  <a:moveTo>
                    <a:pt x="886" y="0"/>
                  </a:moveTo>
                  <a:lnTo>
                    <a:pt x="665" y="74"/>
                  </a:lnTo>
                  <a:lnTo>
                    <a:pt x="370" y="295"/>
                  </a:lnTo>
                  <a:lnTo>
                    <a:pt x="74" y="664"/>
                  </a:lnTo>
                  <a:lnTo>
                    <a:pt x="1" y="885"/>
                  </a:lnTo>
                  <a:lnTo>
                    <a:pt x="1" y="1107"/>
                  </a:lnTo>
                  <a:lnTo>
                    <a:pt x="1" y="1328"/>
                  </a:lnTo>
                  <a:lnTo>
                    <a:pt x="74" y="1549"/>
                  </a:lnTo>
                  <a:lnTo>
                    <a:pt x="370" y="1918"/>
                  </a:lnTo>
                  <a:lnTo>
                    <a:pt x="665" y="2139"/>
                  </a:lnTo>
                  <a:lnTo>
                    <a:pt x="886" y="2213"/>
                  </a:lnTo>
                  <a:lnTo>
                    <a:pt x="1328" y="2213"/>
                  </a:lnTo>
                  <a:lnTo>
                    <a:pt x="1550" y="2139"/>
                  </a:lnTo>
                  <a:lnTo>
                    <a:pt x="1918" y="1918"/>
                  </a:lnTo>
                  <a:lnTo>
                    <a:pt x="2140" y="1549"/>
                  </a:lnTo>
                  <a:lnTo>
                    <a:pt x="2213" y="1328"/>
                  </a:lnTo>
                  <a:lnTo>
                    <a:pt x="2287" y="1107"/>
                  </a:lnTo>
                  <a:lnTo>
                    <a:pt x="2213" y="885"/>
                  </a:lnTo>
                  <a:lnTo>
                    <a:pt x="2140" y="664"/>
                  </a:lnTo>
                  <a:lnTo>
                    <a:pt x="1918" y="295"/>
                  </a:lnTo>
                  <a:lnTo>
                    <a:pt x="1550" y="74"/>
                  </a:lnTo>
                  <a:lnTo>
                    <a:pt x="1328"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0" name="Google Shape;2540;p180"/>
            <p:cNvSpPr/>
            <p:nvPr/>
          </p:nvSpPr>
          <p:spPr>
            <a:xfrm>
              <a:off x="3590550" y="1150875"/>
              <a:ext cx="64550" cy="62725"/>
            </a:xfrm>
            <a:custGeom>
              <a:avLst/>
              <a:gdLst/>
              <a:ahLst/>
              <a:cxnLst/>
              <a:rect l="l" t="t" r="r" b="b"/>
              <a:pathLst>
                <a:path w="2582" h="2509" extrusionOk="0">
                  <a:moveTo>
                    <a:pt x="1254" y="296"/>
                  </a:moveTo>
                  <a:lnTo>
                    <a:pt x="1623" y="370"/>
                  </a:lnTo>
                  <a:lnTo>
                    <a:pt x="1992" y="591"/>
                  </a:lnTo>
                  <a:lnTo>
                    <a:pt x="2213" y="886"/>
                  </a:lnTo>
                  <a:lnTo>
                    <a:pt x="2287" y="1255"/>
                  </a:lnTo>
                  <a:lnTo>
                    <a:pt x="2213" y="1624"/>
                  </a:lnTo>
                  <a:lnTo>
                    <a:pt x="1992" y="1992"/>
                  </a:lnTo>
                  <a:lnTo>
                    <a:pt x="1623" y="2140"/>
                  </a:lnTo>
                  <a:lnTo>
                    <a:pt x="1254" y="2214"/>
                  </a:lnTo>
                  <a:lnTo>
                    <a:pt x="885" y="2140"/>
                  </a:lnTo>
                  <a:lnTo>
                    <a:pt x="590" y="1992"/>
                  </a:lnTo>
                  <a:lnTo>
                    <a:pt x="369" y="1624"/>
                  </a:lnTo>
                  <a:lnTo>
                    <a:pt x="295" y="1255"/>
                  </a:lnTo>
                  <a:lnTo>
                    <a:pt x="369" y="886"/>
                  </a:lnTo>
                  <a:lnTo>
                    <a:pt x="590" y="591"/>
                  </a:lnTo>
                  <a:lnTo>
                    <a:pt x="885" y="370"/>
                  </a:lnTo>
                  <a:lnTo>
                    <a:pt x="1254" y="296"/>
                  </a:lnTo>
                  <a:close/>
                  <a:moveTo>
                    <a:pt x="1033" y="1"/>
                  </a:moveTo>
                  <a:lnTo>
                    <a:pt x="812" y="75"/>
                  </a:lnTo>
                  <a:lnTo>
                    <a:pt x="590" y="222"/>
                  </a:lnTo>
                  <a:lnTo>
                    <a:pt x="369" y="370"/>
                  </a:lnTo>
                  <a:lnTo>
                    <a:pt x="221" y="591"/>
                  </a:lnTo>
                  <a:lnTo>
                    <a:pt x="148" y="738"/>
                  </a:lnTo>
                  <a:lnTo>
                    <a:pt x="74" y="1033"/>
                  </a:lnTo>
                  <a:lnTo>
                    <a:pt x="0" y="1255"/>
                  </a:lnTo>
                  <a:lnTo>
                    <a:pt x="74" y="1550"/>
                  </a:lnTo>
                  <a:lnTo>
                    <a:pt x="148" y="1771"/>
                  </a:lnTo>
                  <a:lnTo>
                    <a:pt x="221" y="1992"/>
                  </a:lnTo>
                  <a:lnTo>
                    <a:pt x="369" y="2140"/>
                  </a:lnTo>
                  <a:lnTo>
                    <a:pt x="590" y="2287"/>
                  </a:lnTo>
                  <a:lnTo>
                    <a:pt x="812" y="2435"/>
                  </a:lnTo>
                  <a:lnTo>
                    <a:pt x="1033" y="2509"/>
                  </a:lnTo>
                  <a:lnTo>
                    <a:pt x="1549" y="2509"/>
                  </a:lnTo>
                  <a:lnTo>
                    <a:pt x="1770" y="2435"/>
                  </a:lnTo>
                  <a:lnTo>
                    <a:pt x="1992" y="2287"/>
                  </a:lnTo>
                  <a:lnTo>
                    <a:pt x="2213" y="2140"/>
                  </a:lnTo>
                  <a:lnTo>
                    <a:pt x="2360" y="1992"/>
                  </a:lnTo>
                  <a:lnTo>
                    <a:pt x="2434" y="1771"/>
                  </a:lnTo>
                  <a:lnTo>
                    <a:pt x="2508" y="1550"/>
                  </a:lnTo>
                  <a:lnTo>
                    <a:pt x="2582" y="1255"/>
                  </a:lnTo>
                  <a:lnTo>
                    <a:pt x="2508" y="1033"/>
                  </a:lnTo>
                  <a:lnTo>
                    <a:pt x="2434" y="738"/>
                  </a:lnTo>
                  <a:lnTo>
                    <a:pt x="2360" y="591"/>
                  </a:lnTo>
                  <a:lnTo>
                    <a:pt x="2213" y="370"/>
                  </a:lnTo>
                  <a:lnTo>
                    <a:pt x="1992" y="222"/>
                  </a:lnTo>
                  <a:lnTo>
                    <a:pt x="1770" y="75"/>
                  </a:lnTo>
                  <a:lnTo>
                    <a:pt x="1549"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1" name="Google Shape;2541;p180"/>
            <p:cNvSpPr/>
            <p:nvPr/>
          </p:nvSpPr>
          <p:spPr>
            <a:xfrm>
              <a:off x="3651400" y="957275"/>
              <a:ext cx="33200" cy="134625"/>
            </a:xfrm>
            <a:custGeom>
              <a:avLst/>
              <a:gdLst/>
              <a:ahLst/>
              <a:cxnLst/>
              <a:rect l="l" t="t" r="r" b="b"/>
              <a:pathLst>
                <a:path w="1328" h="5385" extrusionOk="0">
                  <a:moveTo>
                    <a:pt x="0" y="0"/>
                  </a:moveTo>
                  <a:lnTo>
                    <a:pt x="0" y="5385"/>
                  </a:lnTo>
                  <a:lnTo>
                    <a:pt x="1328" y="5385"/>
                  </a:lnTo>
                  <a:lnTo>
                    <a:pt x="1328"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2" name="Google Shape;2542;p180"/>
            <p:cNvSpPr/>
            <p:nvPr/>
          </p:nvSpPr>
          <p:spPr>
            <a:xfrm>
              <a:off x="2355075" y="2432450"/>
              <a:ext cx="2987275" cy="29525"/>
            </a:xfrm>
            <a:custGeom>
              <a:avLst/>
              <a:gdLst/>
              <a:ahLst/>
              <a:cxnLst/>
              <a:rect l="l" t="t" r="r" b="b"/>
              <a:pathLst>
                <a:path w="119491" h="1181" extrusionOk="0">
                  <a:moveTo>
                    <a:pt x="1" y="0"/>
                  </a:moveTo>
                  <a:lnTo>
                    <a:pt x="1" y="1181"/>
                  </a:lnTo>
                  <a:lnTo>
                    <a:pt x="119490" y="1181"/>
                  </a:lnTo>
                  <a:lnTo>
                    <a:pt x="119490"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3" name="Google Shape;2543;p180"/>
            <p:cNvSpPr/>
            <p:nvPr/>
          </p:nvSpPr>
          <p:spPr>
            <a:xfrm>
              <a:off x="2351400" y="2428750"/>
              <a:ext cx="2994625" cy="36925"/>
            </a:xfrm>
            <a:custGeom>
              <a:avLst/>
              <a:gdLst/>
              <a:ahLst/>
              <a:cxnLst/>
              <a:rect l="l" t="t" r="r" b="b"/>
              <a:pathLst>
                <a:path w="119785" h="1477" extrusionOk="0">
                  <a:moveTo>
                    <a:pt x="119490" y="296"/>
                  </a:moveTo>
                  <a:lnTo>
                    <a:pt x="119490" y="1181"/>
                  </a:lnTo>
                  <a:lnTo>
                    <a:pt x="295" y="1181"/>
                  </a:lnTo>
                  <a:lnTo>
                    <a:pt x="295" y="296"/>
                  </a:lnTo>
                  <a:close/>
                  <a:moveTo>
                    <a:pt x="74" y="1"/>
                  </a:moveTo>
                  <a:lnTo>
                    <a:pt x="0" y="148"/>
                  </a:lnTo>
                  <a:lnTo>
                    <a:pt x="0" y="1329"/>
                  </a:lnTo>
                  <a:lnTo>
                    <a:pt x="74" y="1402"/>
                  </a:lnTo>
                  <a:lnTo>
                    <a:pt x="148" y="1476"/>
                  </a:lnTo>
                  <a:lnTo>
                    <a:pt x="119637" y="1476"/>
                  </a:lnTo>
                  <a:lnTo>
                    <a:pt x="119785" y="1402"/>
                  </a:lnTo>
                  <a:lnTo>
                    <a:pt x="119785" y="1329"/>
                  </a:lnTo>
                  <a:lnTo>
                    <a:pt x="119785" y="148"/>
                  </a:lnTo>
                  <a:lnTo>
                    <a:pt x="119785"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4" name="Google Shape;2544;p180"/>
            <p:cNvSpPr/>
            <p:nvPr/>
          </p:nvSpPr>
          <p:spPr>
            <a:xfrm>
              <a:off x="3647700" y="953575"/>
              <a:ext cx="40600" cy="142025"/>
            </a:xfrm>
            <a:custGeom>
              <a:avLst/>
              <a:gdLst/>
              <a:ahLst/>
              <a:cxnLst/>
              <a:rect l="l" t="t" r="r" b="b"/>
              <a:pathLst>
                <a:path w="1624" h="5681" extrusionOk="0">
                  <a:moveTo>
                    <a:pt x="1328" y="296"/>
                  </a:moveTo>
                  <a:lnTo>
                    <a:pt x="1328" y="5385"/>
                  </a:lnTo>
                  <a:lnTo>
                    <a:pt x="296" y="5385"/>
                  </a:lnTo>
                  <a:lnTo>
                    <a:pt x="296" y="296"/>
                  </a:lnTo>
                  <a:close/>
                  <a:moveTo>
                    <a:pt x="148" y="1"/>
                  </a:moveTo>
                  <a:lnTo>
                    <a:pt x="74" y="74"/>
                  </a:lnTo>
                  <a:lnTo>
                    <a:pt x="1" y="148"/>
                  </a:lnTo>
                  <a:lnTo>
                    <a:pt x="1" y="5533"/>
                  </a:lnTo>
                  <a:lnTo>
                    <a:pt x="74" y="5606"/>
                  </a:lnTo>
                  <a:lnTo>
                    <a:pt x="148" y="5680"/>
                  </a:lnTo>
                  <a:lnTo>
                    <a:pt x="1476" y="5680"/>
                  </a:lnTo>
                  <a:lnTo>
                    <a:pt x="1550" y="5606"/>
                  </a:lnTo>
                  <a:lnTo>
                    <a:pt x="1623" y="5533"/>
                  </a:lnTo>
                  <a:lnTo>
                    <a:pt x="1623" y="148"/>
                  </a:lnTo>
                  <a:lnTo>
                    <a:pt x="1550" y="74"/>
                  </a:lnTo>
                  <a:lnTo>
                    <a:pt x="1476"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5" name="Google Shape;2545;p180"/>
            <p:cNvSpPr/>
            <p:nvPr/>
          </p:nvSpPr>
          <p:spPr>
            <a:xfrm>
              <a:off x="3561050" y="957275"/>
              <a:ext cx="33200" cy="134625"/>
            </a:xfrm>
            <a:custGeom>
              <a:avLst/>
              <a:gdLst/>
              <a:ahLst/>
              <a:cxnLst/>
              <a:rect l="l" t="t" r="r" b="b"/>
              <a:pathLst>
                <a:path w="1328" h="5385" extrusionOk="0">
                  <a:moveTo>
                    <a:pt x="0" y="0"/>
                  </a:moveTo>
                  <a:lnTo>
                    <a:pt x="0" y="5385"/>
                  </a:lnTo>
                  <a:lnTo>
                    <a:pt x="1328" y="5385"/>
                  </a:lnTo>
                  <a:lnTo>
                    <a:pt x="1328"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6" name="Google Shape;2546;p180"/>
            <p:cNvSpPr/>
            <p:nvPr/>
          </p:nvSpPr>
          <p:spPr>
            <a:xfrm>
              <a:off x="3557350" y="953575"/>
              <a:ext cx="40600" cy="142025"/>
            </a:xfrm>
            <a:custGeom>
              <a:avLst/>
              <a:gdLst/>
              <a:ahLst/>
              <a:cxnLst/>
              <a:rect l="l" t="t" r="r" b="b"/>
              <a:pathLst>
                <a:path w="1624" h="5681" extrusionOk="0">
                  <a:moveTo>
                    <a:pt x="1328" y="296"/>
                  </a:moveTo>
                  <a:lnTo>
                    <a:pt x="1328" y="5385"/>
                  </a:lnTo>
                  <a:lnTo>
                    <a:pt x="296" y="5385"/>
                  </a:lnTo>
                  <a:lnTo>
                    <a:pt x="296" y="296"/>
                  </a:lnTo>
                  <a:close/>
                  <a:moveTo>
                    <a:pt x="148" y="1"/>
                  </a:moveTo>
                  <a:lnTo>
                    <a:pt x="74" y="74"/>
                  </a:lnTo>
                  <a:lnTo>
                    <a:pt x="1" y="148"/>
                  </a:lnTo>
                  <a:lnTo>
                    <a:pt x="1" y="5533"/>
                  </a:lnTo>
                  <a:lnTo>
                    <a:pt x="74" y="5606"/>
                  </a:lnTo>
                  <a:lnTo>
                    <a:pt x="148" y="5680"/>
                  </a:lnTo>
                  <a:lnTo>
                    <a:pt x="1476" y="5680"/>
                  </a:lnTo>
                  <a:lnTo>
                    <a:pt x="1549" y="5606"/>
                  </a:lnTo>
                  <a:lnTo>
                    <a:pt x="1623" y="5533"/>
                  </a:lnTo>
                  <a:lnTo>
                    <a:pt x="1623" y="148"/>
                  </a:lnTo>
                  <a:lnTo>
                    <a:pt x="1549" y="74"/>
                  </a:lnTo>
                  <a:lnTo>
                    <a:pt x="1476"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547" name="Google Shape;2547;p18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22</a:t>
            </a:fld>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551"/>
        <p:cNvGrpSpPr/>
        <p:nvPr/>
      </p:nvGrpSpPr>
      <p:grpSpPr>
        <a:xfrm>
          <a:off x="0" y="0"/>
          <a:ext cx="0" cy="0"/>
          <a:chOff x="0" y="0"/>
          <a:chExt cx="0" cy="0"/>
        </a:xfrm>
      </p:grpSpPr>
      <p:grpSp>
        <p:nvGrpSpPr>
          <p:cNvPr id="2552" name="Google Shape;2552;p181"/>
          <p:cNvGrpSpPr/>
          <p:nvPr/>
        </p:nvGrpSpPr>
        <p:grpSpPr>
          <a:xfrm rot="-5400000">
            <a:off x="4452509" y="-28513"/>
            <a:ext cx="2940677" cy="6041922"/>
            <a:chOff x="451500" y="2495425"/>
            <a:chExt cx="2342236" cy="1914121"/>
          </a:xfrm>
        </p:grpSpPr>
        <p:cxnSp>
          <p:nvCxnSpPr>
            <p:cNvPr id="2553" name="Google Shape;2553;p181"/>
            <p:cNvCxnSpPr/>
            <p:nvPr/>
          </p:nvCxnSpPr>
          <p:spPr>
            <a:xfrm rot="10800000">
              <a:off x="456021" y="2495726"/>
              <a:ext cx="0" cy="1463700"/>
            </a:xfrm>
            <a:prstGeom prst="straightConnector1">
              <a:avLst/>
            </a:prstGeom>
            <a:noFill/>
            <a:ln w="19050" cap="flat" cmpd="sng">
              <a:solidFill>
                <a:schemeClr val="dk2"/>
              </a:solidFill>
              <a:prstDash val="solid"/>
              <a:round/>
              <a:headEnd type="none" w="med" len="med"/>
              <a:tailEnd type="none" w="med" len="med"/>
            </a:ln>
          </p:spPr>
        </p:cxnSp>
        <p:cxnSp>
          <p:nvCxnSpPr>
            <p:cNvPr id="2554" name="Google Shape;2554;p181"/>
            <p:cNvCxnSpPr/>
            <p:nvPr/>
          </p:nvCxnSpPr>
          <p:spPr>
            <a:xfrm rot="5400000" flipH="1">
              <a:off x="1884210" y="3393175"/>
              <a:ext cx="1803600" cy="8100"/>
            </a:xfrm>
            <a:prstGeom prst="straightConnector1">
              <a:avLst/>
            </a:prstGeom>
            <a:noFill/>
            <a:ln w="19050" cap="flat" cmpd="sng">
              <a:solidFill>
                <a:schemeClr val="dk2"/>
              </a:solidFill>
              <a:prstDash val="solid"/>
              <a:round/>
              <a:headEnd type="none" w="med" len="med"/>
              <a:tailEnd type="none" w="med" len="med"/>
            </a:ln>
          </p:spPr>
        </p:cxnSp>
        <p:cxnSp>
          <p:nvCxnSpPr>
            <p:cNvPr id="2555" name="Google Shape;2555;p181"/>
            <p:cNvCxnSpPr/>
            <p:nvPr/>
          </p:nvCxnSpPr>
          <p:spPr>
            <a:xfrm>
              <a:off x="451500" y="2495476"/>
              <a:ext cx="2330400" cy="0"/>
            </a:xfrm>
            <a:prstGeom prst="straightConnector1">
              <a:avLst/>
            </a:prstGeom>
            <a:noFill/>
            <a:ln w="19050" cap="flat" cmpd="sng">
              <a:solidFill>
                <a:schemeClr val="dk2"/>
              </a:solidFill>
              <a:prstDash val="solid"/>
              <a:round/>
              <a:headEnd type="none" w="med" len="med"/>
              <a:tailEnd type="none" w="med" len="med"/>
            </a:ln>
          </p:spPr>
        </p:cxnSp>
        <p:cxnSp>
          <p:nvCxnSpPr>
            <p:cNvPr id="2556" name="Google Shape;2556;p181"/>
            <p:cNvCxnSpPr/>
            <p:nvPr/>
          </p:nvCxnSpPr>
          <p:spPr>
            <a:xfrm>
              <a:off x="738736" y="4409546"/>
              <a:ext cx="2055000" cy="0"/>
            </a:xfrm>
            <a:prstGeom prst="straightConnector1">
              <a:avLst/>
            </a:prstGeom>
            <a:noFill/>
            <a:ln w="19050" cap="flat" cmpd="sng">
              <a:solidFill>
                <a:schemeClr val="dk2"/>
              </a:solidFill>
              <a:prstDash val="solid"/>
              <a:round/>
              <a:headEnd type="none" w="med" len="med"/>
              <a:tailEnd type="none" w="med" len="med"/>
            </a:ln>
          </p:spPr>
        </p:cxnSp>
      </p:grpSp>
      <p:sp>
        <p:nvSpPr>
          <p:cNvPr id="2557" name="Google Shape;2557;p181"/>
          <p:cNvSpPr/>
          <p:nvPr/>
        </p:nvSpPr>
        <p:spPr>
          <a:xfrm>
            <a:off x="2674225" y="3749175"/>
            <a:ext cx="369000" cy="36900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8" name="Google Shape;2558;p181"/>
          <p:cNvSpPr/>
          <p:nvPr/>
        </p:nvSpPr>
        <p:spPr>
          <a:xfrm>
            <a:off x="2674225" y="1667975"/>
            <a:ext cx="369000" cy="36900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559" name="Google Shape;2559;p181"/>
          <p:cNvPicPr preferRelativeResize="0"/>
          <p:nvPr/>
        </p:nvPicPr>
        <p:blipFill>
          <a:blip r:embed="rId3">
            <a:alphaModFix/>
          </a:blip>
          <a:stretch>
            <a:fillRect/>
          </a:stretch>
        </p:blipFill>
        <p:spPr>
          <a:xfrm>
            <a:off x="457200" y="1360950"/>
            <a:ext cx="2807100" cy="3107100"/>
          </a:xfrm>
          <a:prstGeom prst="ellipse">
            <a:avLst/>
          </a:prstGeom>
          <a:noFill/>
          <a:ln w="38100" cap="flat" cmpd="sng">
            <a:solidFill>
              <a:srgbClr val="939598"/>
            </a:solidFill>
            <a:prstDash val="solid"/>
            <a:round/>
            <a:headEnd type="none" w="sm" len="sm"/>
            <a:tailEnd type="none" w="sm" len="sm"/>
          </a:ln>
        </p:spPr>
      </p:pic>
      <p:sp>
        <p:nvSpPr>
          <p:cNvPr id="2560" name="Google Shape;2560;p181"/>
          <p:cNvSpPr txBox="1"/>
          <p:nvPr/>
        </p:nvSpPr>
        <p:spPr>
          <a:xfrm>
            <a:off x="2975875" y="603838"/>
            <a:ext cx="3000000" cy="631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2900">
                <a:solidFill>
                  <a:srgbClr val="333333"/>
                </a:solidFill>
                <a:latin typeface="Fira Sans Extra Condensed ExtraBold"/>
                <a:ea typeface="Fira Sans Extra Condensed ExtraBold"/>
                <a:cs typeface="Fira Sans Extra Condensed ExtraBold"/>
                <a:sym typeface="Fira Sans Extra Condensed ExtraBold"/>
              </a:rPr>
              <a:t>RevPack Supervisor </a:t>
            </a:r>
            <a:endParaRPr/>
          </a:p>
        </p:txBody>
      </p:sp>
      <p:sp>
        <p:nvSpPr>
          <p:cNvPr id="2561" name="Google Shape;2561;p181"/>
          <p:cNvSpPr/>
          <p:nvPr/>
        </p:nvSpPr>
        <p:spPr>
          <a:xfrm rot="10800000">
            <a:off x="2775475" y="-8675"/>
            <a:ext cx="3400800" cy="586200"/>
          </a:xfrm>
          <a:prstGeom prst="round2SameRect">
            <a:avLst>
              <a:gd name="adj1" fmla="val 50000"/>
              <a:gd name="adj2" fmla="val 0"/>
            </a:avLst>
          </a:prstGeom>
          <a:solidFill>
            <a:srgbClr val="B7B7B7"/>
          </a:solidFill>
          <a:ln w="9525" cap="flat" cmpd="sng">
            <a:solidFill>
              <a:srgbClr val="B7B7B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2" name="Google Shape;2562;p181"/>
          <p:cNvSpPr txBox="1">
            <a:spLocks noGrp="1"/>
          </p:cNvSpPr>
          <p:nvPr>
            <p:ph type="subTitle" idx="4294967295"/>
          </p:nvPr>
        </p:nvSpPr>
        <p:spPr>
          <a:xfrm>
            <a:off x="3824000" y="2857950"/>
            <a:ext cx="5119800" cy="1610100"/>
          </a:xfrm>
          <a:prstGeom prst="rect">
            <a:avLst/>
          </a:prstGeom>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1100"/>
              <a:buFont typeface="Arial"/>
              <a:buNone/>
            </a:pPr>
            <a:r>
              <a:rPr lang="en" sz="1600">
                <a:latin typeface="Comic Sans MS"/>
                <a:ea typeface="Comic Sans MS"/>
                <a:cs typeface="Comic Sans MS"/>
                <a:sym typeface="Comic Sans MS"/>
              </a:rPr>
              <a:t>Assistant Professor of Mechatronics Engineering</a:t>
            </a:r>
            <a:endParaRPr sz="1600">
              <a:latin typeface="Comic Sans MS"/>
              <a:ea typeface="Comic Sans MS"/>
              <a:cs typeface="Comic Sans MS"/>
              <a:sym typeface="Comic Sans MS"/>
            </a:endParaRPr>
          </a:p>
          <a:p>
            <a:pPr marL="0" marR="0" lvl="0" indent="0" algn="l" rtl="0">
              <a:lnSpc>
                <a:spcPct val="100000"/>
              </a:lnSpc>
              <a:spcBef>
                <a:spcPts val="0"/>
              </a:spcBef>
              <a:spcAft>
                <a:spcPts val="0"/>
              </a:spcAft>
              <a:buNone/>
            </a:pPr>
            <a:endParaRPr sz="1600">
              <a:latin typeface="Comic Sans MS"/>
              <a:ea typeface="Comic Sans MS"/>
              <a:cs typeface="Comic Sans MS"/>
              <a:sym typeface="Comic Sans MS"/>
            </a:endParaRPr>
          </a:p>
          <a:p>
            <a:pPr marL="0" marR="0" lvl="0" indent="0" algn="l" rtl="0">
              <a:lnSpc>
                <a:spcPct val="100000"/>
              </a:lnSpc>
              <a:spcBef>
                <a:spcPts val="0"/>
              </a:spcBef>
              <a:spcAft>
                <a:spcPts val="0"/>
              </a:spcAft>
              <a:buClr>
                <a:schemeClr val="dk1"/>
              </a:buClr>
              <a:buSzPts val="1100"/>
              <a:buFont typeface="Arial"/>
              <a:buNone/>
            </a:pPr>
            <a:r>
              <a:rPr lang="en" sz="1600">
                <a:latin typeface="Comic Sans MS"/>
                <a:ea typeface="Comic Sans MS"/>
                <a:cs typeface="Comic Sans MS"/>
                <a:sym typeface="Comic Sans MS"/>
              </a:rPr>
              <a:t>Faculty of Engineering and Information Technology</a:t>
            </a:r>
            <a:endParaRPr sz="1600">
              <a:latin typeface="Comic Sans MS"/>
              <a:ea typeface="Comic Sans MS"/>
              <a:cs typeface="Comic Sans MS"/>
              <a:sym typeface="Comic Sans MS"/>
            </a:endParaRPr>
          </a:p>
          <a:p>
            <a:pPr marL="0" marR="0" lvl="0" indent="0" algn="l" rtl="0">
              <a:lnSpc>
                <a:spcPct val="100000"/>
              </a:lnSpc>
              <a:spcBef>
                <a:spcPts val="0"/>
              </a:spcBef>
              <a:spcAft>
                <a:spcPts val="0"/>
              </a:spcAft>
              <a:buClr>
                <a:schemeClr val="dk1"/>
              </a:buClr>
              <a:buSzPts val="1100"/>
              <a:buFont typeface="Arial"/>
              <a:buNone/>
            </a:pPr>
            <a:r>
              <a:rPr lang="en" sz="1600">
                <a:latin typeface="Comic Sans MS"/>
                <a:ea typeface="Comic Sans MS"/>
                <a:cs typeface="Comic Sans MS"/>
                <a:sym typeface="Comic Sans MS"/>
              </a:rPr>
              <a:t>An-Najah National University</a:t>
            </a:r>
            <a:endParaRPr sz="1600">
              <a:latin typeface="Comic Sans MS"/>
              <a:ea typeface="Comic Sans MS"/>
              <a:cs typeface="Comic Sans MS"/>
              <a:sym typeface="Comic Sans MS"/>
            </a:endParaRPr>
          </a:p>
          <a:p>
            <a:pPr marL="0" marR="0" lvl="0" indent="0" algn="ctr" rtl="0">
              <a:lnSpc>
                <a:spcPct val="100000"/>
              </a:lnSpc>
              <a:spcBef>
                <a:spcPts val="0"/>
              </a:spcBef>
              <a:spcAft>
                <a:spcPts val="0"/>
              </a:spcAft>
              <a:buNone/>
            </a:pPr>
            <a:endParaRPr sz="1700">
              <a:latin typeface="Comic Sans MS"/>
              <a:ea typeface="Comic Sans MS"/>
              <a:cs typeface="Comic Sans MS"/>
              <a:sym typeface="Comic Sans MS"/>
            </a:endParaRPr>
          </a:p>
        </p:txBody>
      </p:sp>
      <p:sp>
        <p:nvSpPr>
          <p:cNvPr id="2563" name="Google Shape;2563;p181"/>
          <p:cNvSpPr txBox="1">
            <a:spLocks noGrp="1"/>
          </p:cNvSpPr>
          <p:nvPr>
            <p:ph type="title" idx="4294967295"/>
          </p:nvPr>
        </p:nvSpPr>
        <p:spPr>
          <a:xfrm>
            <a:off x="3824000" y="1979350"/>
            <a:ext cx="4926000" cy="5862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 sz="2200">
                <a:latin typeface="Comic Sans MS"/>
                <a:ea typeface="Comic Sans MS"/>
                <a:cs typeface="Comic Sans MS"/>
                <a:sym typeface="Comic Sans MS"/>
              </a:rPr>
              <a:t>Dr.Ing. Mohammad Abuabiah</a:t>
            </a:r>
            <a:endParaRPr sz="2200">
              <a:latin typeface="Comic Sans MS"/>
              <a:ea typeface="Comic Sans MS"/>
              <a:cs typeface="Comic Sans MS"/>
              <a:sym typeface="Comic Sans MS"/>
            </a:endParaRPr>
          </a:p>
          <a:p>
            <a:pPr marL="0" lvl="0" indent="0" algn="l" rtl="0">
              <a:spcBef>
                <a:spcPts val="0"/>
              </a:spcBef>
              <a:spcAft>
                <a:spcPts val="0"/>
              </a:spcAft>
              <a:buClr>
                <a:schemeClr val="dk1"/>
              </a:buClr>
              <a:buSzPts val="1100"/>
              <a:buFont typeface="Arial"/>
              <a:buNone/>
            </a:pPr>
            <a:endParaRPr sz="2600">
              <a:latin typeface="Comic Sans MS"/>
              <a:ea typeface="Comic Sans MS"/>
              <a:cs typeface="Comic Sans MS"/>
              <a:sym typeface="Comic Sans MS"/>
            </a:endParaRPr>
          </a:p>
          <a:p>
            <a:pPr marL="0" lvl="0" indent="0" algn="l" rtl="0">
              <a:spcBef>
                <a:spcPts val="0"/>
              </a:spcBef>
              <a:spcAft>
                <a:spcPts val="0"/>
              </a:spcAft>
              <a:buNone/>
            </a:pPr>
            <a:endParaRPr sz="2600">
              <a:latin typeface="Comic Sans MS"/>
              <a:ea typeface="Comic Sans MS"/>
              <a:cs typeface="Comic Sans MS"/>
              <a:sym typeface="Comic Sans MS"/>
            </a:endParaRPr>
          </a:p>
        </p:txBody>
      </p:sp>
      <p:grpSp>
        <p:nvGrpSpPr>
          <p:cNvPr id="2564" name="Google Shape;2564;p181"/>
          <p:cNvGrpSpPr/>
          <p:nvPr/>
        </p:nvGrpSpPr>
        <p:grpSpPr>
          <a:xfrm>
            <a:off x="2606880" y="735956"/>
            <a:ext cx="368987" cy="366992"/>
            <a:chOff x="-64401400" y="1914475"/>
            <a:chExt cx="319000" cy="317275"/>
          </a:xfrm>
        </p:grpSpPr>
        <p:sp>
          <p:nvSpPr>
            <p:cNvPr id="2565" name="Google Shape;2565;p181"/>
            <p:cNvSpPr/>
            <p:nvPr/>
          </p:nvSpPr>
          <p:spPr>
            <a:xfrm>
              <a:off x="-64401400" y="1914475"/>
              <a:ext cx="319000" cy="317275"/>
            </a:xfrm>
            <a:custGeom>
              <a:avLst/>
              <a:gdLst/>
              <a:ahLst/>
              <a:cxnLst/>
              <a:rect l="l" t="t" r="r" b="b"/>
              <a:pathLst>
                <a:path w="12760" h="12691" extrusionOk="0">
                  <a:moveTo>
                    <a:pt x="4726" y="1317"/>
                  </a:moveTo>
                  <a:lnTo>
                    <a:pt x="4726" y="2703"/>
                  </a:lnTo>
                  <a:cubicBezTo>
                    <a:pt x="4663" y="2735"/>
                    <a:pt x="4600" y="2829"/>
                    <a:pt x="4569" y="2861"/>
                  </a:cubicBezTo>
                  <a:lnTo>
                    <a:pt x="4065" y="3554"/>
                  </a:lnTo>
                  <a:cubicBezTo>
                    <a:pt x="3970" y="3176"/>
                    <a:pt x="3907" y="2703"/>
                    <a:pt x="3907" y="2388"/>
                  </a:cubicBezTo>
                  <a:cubicBezTo>
                    <a:pt x="3876" y="1947"/>
                    <a:pt x="3970" y="1632"/>
                    <a:pt x="4222" y="1475"/>
                  </a:cubicBezTo>
                  <a:cubicBezTo>
                    <a:pt x="4348" y="1349"/>
                    <a:pt x="4537" y="1317"/>
                    <a:pt x="4726" y="1317"/>
                  </a:cubicBezTo>
                  <a:close/>
                  <a:moveTo>
                    <a:pt x="7046" y="813"/>
                  </a:moveTo>
                  <a:cubicBezTo>
                    <a:pt x="7507" y="813"/>
                    <a:pt x="7937" y="916"/>
                    <a:pt x="8286" y="1128"/>
                  </a:cubicBezTo>
                  <a:cubicBezTo>
                    <a:pt x="8759" y="1412"/>
                    <a:pt x="8979" y="1821"/>
                    <a:pt x="8948" y="2420"/>
                  </a:cubicBezTo>
                  <a:cubicBezTo>
                    <a:pt x="8948" y="2703"/>
                    <a:pt x="8853" y="3113"/>
                    <a:pt x="8790" y="3554"/>
                  </a:cubicBezTo>
                  <a:lnTo>
                    <a:pt x="8286" y="2861"/>
                  </a:lnTo>
                  <a:cubicBezTo>
                    <a:pt x="8066" y="2609"/>
                    <a:pt x="7814" y="2451"/>
                    <a:pt x="7499" y="2451"/>
                  </a:cubicBezTo>
                  <a:lnTo>
                    <a:pt x="5514" y="2451"/>
                  </a:lnTo>
                  <a:lnTo>
                    <a:pt x="5514" y="1160"/>
                  </a:lnTo>
                  <a:cubicBezTo>
                    <a:pt x="6020" y="931"/>
                    <a:pt x="6551" y="813"/>
                    <a:pt x="7046" y="813"/>
                  </a:cubicBezTo>
                  <a:close/>
                  <a:moveTo>
                    <a:pt x="7530" y="3334"/>
                  </a:moveTo>
                  <a:cubicBezTo>
                    <a:pt x="7562" y="3334"/>
                    <a:pt x="7593" y="3365"/>
                    <a:pt x="7656" y="3365"/>
                  </a:cubicBezTo>
                  <a:lnTo>
                    <a:pt x="8601" y="4657"/>
                  </a:lnTo>
                  <a:cubicBezTo>
                    <a:pt x="8444" y="5917"/>
                    <a:pt x="7688" y="7177"/>
                    <a:pt x="6427" y="7177"/>
                  </a:cubicBezTo>
                  <a:cubicBezTo>
                    <a:pt x="5167" y="7177"/>
                    <a:pt x="4411" y="5980"/>
                    <a:pt x="4254" y="4657"/>
                  </a:cubicBezTo>
                  <a:lnTo>
                    <a:pt x="5199" y="3365"/>
                  </a:lnTo>
                  <a:cubicBezTo>
                    <a:pt x="5230" y="3334"/>
                    <a:pt x="5293" y="3334"/>
                    <a:pt x="5325" y="3334"/>
                  </a:cubicBezTo>
                  <a:close/>
                  <a:moveTo>
                    <a:pt x="5199" y="7681"/>
                  </a:moveTo>
                  <a:cubicBezTo>
                    <a:pt x="5608" y="7902"/>
                    <a:pt x="5986" y="8028"/>
                    <a:pt x="6427" y="8028"/>
                  </a:cubicBezTo>
                  <a:cubicBezTo>
                    <a:pt x="6869" y="8028"/>
                    <a:pt x="7310" y="7902"/>
                    <a:pt x="7688" y="7713"/>
                  </a:cubicBezTo>
                  <a:lnTo>
                    <a:pt x="7688" y="7807"/>
                  </a:lnTo>
                  <a:cubicBezTo>
                    <a:pt x="7688" y="8028"/>
                    <a:pt x="7719" y="8185"/>
                    <a:pt x="7814" y="8343"/>
                  </a:cubicBezTo>
                  <a:lnTo>
                    <a:pt x="6427" y="9634"/>
                  </a:lnTo>
                  <a:lnTo>
                    <a:pt x="5073" y="8280"/>
                  </a:lnTo>
                  <a:cubicBezTo>
                    <a:pt x="5167" y="8122"/>
                    <a:pt x="5199" y="7965"/>
                    <a:pt x="5199" y="7776"/>
                  </a:cubicBezTo>
                  <a:lnTo>
                    <a:pt x="5199" y="7681"/>
                  </a:lnTo>
                  <a:close/>
                  <a:moveTo>
                    <a:pt x="4537" y="8878"/>
                  </a:moveTo>
                  <a:lnTo>
                    <a:pt x="5829" y="10170"/>
                  </a:lnTo>
                  <a:lnTo>
                    <a:pt x="5230" y="10769"/>
                  </a:lnTo>
                  <a:lnTo>
                    <a:pt x="4065" y="9036"/>
                  </a:lnTo>
                  <a:cubicBezTo>
                    <a:pt x="4222" y="9036"/>
                    <a:pt x="4380" y="9004"/>
                    <a:pt x="4537" y="8878"/>
                  </a:cubicBezTo>
                  <a:close/>
                  <a:moveTo>
                    <a:pt x="8318" y="8878"/>
                  </a:moveTo>
                  <a:cubicBezTo>
                    <a:pt x="8475" y="8973"/>
                    <a:pt x="8633" y="9036"/>
                    <a:pt x="8790" y="9036"/>
                  </a:cubicBezTo>
                  <a:lnTo>
                    <a:pt x="7593" y="10769"/>
                  </a:lnTo>
                  <a:lnTo>
                    <a:pt x="7026" y="10170"/>
                  </a:lnTo>
                  <a:lnTo>
                    <a:pt x="8318" y="8878"/>
                  </a:lnTo>
                  <a:close/>
                  <a:moveTo>
                    <a:pt x="10460" y="9067"/>
                  </a:moveTo>
                  <a:cubicBezTo>
                    <a:pt x="11279" y="9067"/>
                    <a:pt x="11941" y="9760"/>
                    <a:pt x="11941" y="10580"/>
                  </a:cubicBezTo>
                  <a:lnTo>
                    <a:pt x="11941" y="11840"/>
                  </a:lnTo>
                  <a:lnTo>
                    <a:pt x="7814" y="11840"/>
                  </a:lnTo>
                  <a:cubicBezTo>
                    <a:pt x="7908" y="11808"/>
                    <a:pt x="8003" y="11745"/>
                    <a:pt x="8034" y="11682"/>
                  </a:cubicBezTo>
                  <a:lnTo>
                    <a:pt x="9798" y="9067"/>
                  </a:lnTo>
                  <a:close/>
                  <a:moveTo>
                    <a:pt x="3088" y="9067"/>
                  </a:moveTo>
                  <a:lnTo>
                    <a:pt x="4852" y="11651"/>
                  </a:lnTo>
                  <a:cubicBezTo>
                    <a:pt x="4915" y="11745"/>
                    <a:pt x="5041" y="11808"/>
                    <a:pt x="5167" y="11840"/>
                  </a:cubicBezTo>
                  <a:lnTo>
                    <a:pt x="5199" y="11840"/>
                  </a:lnTo>
                  <a:cubicBezTo>
                    <a:pt x="5325" y="11840"/>
                    <a:pt x="5419" y="11808"/>
                    <a:pt x="5482" y="11714"/>
                  </a:cubicBezTo>
                  <a:lnTo>
                    <a:pt x="6427" y="10769"/>
                  </a:lnTo>
                  <a:lnTo>
                    <a:pt x="7404" y="11745"/>
                  </a:lnTo>
                  <a:cubicBezTo>
                    <a:pt x="7436" y="11777"/>
                    <a:pt x="7530" y="11840"/>
                    <a:pt x="7593" y="11871"/>
                  </a:cubicBezTo>
                  <a:lnTo>
                    <a:pt x="914" y="11871"/>
                  </a:lnTo>
                  <a:lnTo>
                    <a:pt x="914" y="11840"/>
                  </a:lnTo>
                  <a:lnTo>
                    <a:pt x="914" y="10580"/>
                  </a:lnTo>
                  <a:cubicBezTo>
                    <a:pt x="914" y="9760"/>
                    <a:pt x="1576" y="9067"/>
                    <a:pt x="2395" y="9067"/>
                  </a:cubicBezTo>
                  <a:close/>
                  <a:moveTo>
                    <a:pt x="7043" y="1"/>
                  </a:moveTo>
                  <a:cubicBezTo>
                    <a:pt x="6380" y="1"/>
                    <a:pt x="5673" y="166"/>
                    <a:pt x="5010" y="498"/>
                  </a:cubicBezTo>
                  <a:cubicBezTo>
                    <a:pt x="4898" y="477"/>
                    <a:pt x="4788" y="467"/>
                    <a:pt x="4680" y="467"/>
                  </a:cubicBezTo>
                  <a:cubicBezTo>
                    <a:pt x="4300" y="467"/>
                    <a:pt x="3942" y="592"/>
                    <a:pt x="3624" y="813"/>
                  </a:cubicBezTo>
                  <a:cubicBezTo>
                    <a:pt x="3308" y="1034"/>
                    <a:pt x="2962" y="1506"/>
                    <a:pt x="2962" y="2388"/>
                  </a:cubicBezTo>
                  <a:cubicBezTo>
                    <a:pt x="2962" y="3144"/>
                    <a:pt x="3277" y="4405"/>
                    <a:pt x="3340" y="4625"/>
                  </a:cubicBezTo>
                  <a:cubicBezTo>
                    <a:pt x="3466" y="5570"/>
                    <a:pt x="3781" y="6389"/>
                    <a:pt x="4285" y="6988"/>
                  </a:cubicBezTo>
                  <a:lnTo>
                    <a:pt x="4285" y="7744"/>
                  </a:lnTo>
                  <a:cubicBezTo>
                    <a:pt x="4285" y="8028"/>
                    <a:pt x="4065" y="8248"/>
                    <a:pt x="3781" y="8248"/>
                  </a:cubicBezTo>
                  <a:lnTo>
                    <a:pt x="2332" y="8248"/>
                  </a:lnTo>
                  <a:cubicBezTo>
                    <a:pt x="1072" y="8248"/>
                    <a:pt x="0" y="9288"/>
                    <a:pt x="0" y="10580"/>
                  </a:cubicBezTo>
                  <a:lnTo>
                    <a:pt x="0" y="12281"/>
                  </a:lnTo>
                  <a:cubicBezTo>
                    <a:pt x="0" y="12501"/>
                    <a:pt x="189" y="12690"/>
                    <a:pt x="410" y="12690"/>
                  </a:cubicBezTo>
                  <a:lnTo>
                    <a:pt x="12256" y="12690"/>
                  </a:lnTo>
                  <a:cubicBezTo>
                    <a:pt x="12508" y="12690"/>
                    <a:pt x="12697" y="12501"/>
                    <a:pt x="12697" y="12281"/>
                  </a:cubicBezTo>
                  <a:lnTo>
                    <a:pt x="12697" y="10580"/>
                  </a:lnTo>
                  <a:cubicBezTo>
                    <a:pt x="12760" y="9319"/>
                    <a:pt x="11689" y="8248"/>
                    <a:pt x="10429" y="8248"/>
                  </a:cubicBezTo>
                  <a:lnTo>
                    <a:pt x="8979" y="8248"/>
                  </a:lnTo>
                  <a:cubicBezTo>
                    <a:pt x="8696" y="8248"/>
                    <a:pt x="8475" y="8028"/>
                    <a:pt x="8475" y="7744"/>
                  </a:cubicBezTo>
                  <a:lnTo>
                    <a:pt x="8475" y="6957"/>
                  </a:lnTo>
                  <a:cubicBezTo>
                    <a:pt x="8979" y="6358"/>
                    <a:pt x="9294" y="5539"/>
                    <a:pt x="9389" y="4625"/>
                  </a:cubicBezTo>
                  <a:cubicBezTo>
                    <a:pt x="9546" y="4121"/>
                    <a:pt x="9735" y="3050"/>
                    <a:pt x="9767" y="2420"/>
                  </a:cubicBezTo>
                  <a:cubicBezTo>
                    <a:pt x="9767" y="1538"/>
                    <a:pt x="9420" y="845"/>
                    <a:pt x="8664" y="404"/>
                  </a:cubicBezTo>
                  <a:cubicBezTo>
                    <a:pt x="8202" y="135"/>
                    <a:pt x="7640" y="1"/>
                    <a:pt x="704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6" name="Google Shape;2566;p181"/>
            <p:cNvSpPr/>
            <p:nvPr/>
          </p:nvSpPr>
          <p:spPr>
            <a:xfrm>
              <a:off x="-64172200" y="2175800"/>
              <a:ext cx="48850" cy="22075"/>
            </a:xfrm>
            <a:custGeom>
              <a:avLst/>
              <a:gdLst/>
              <a:ahLst/>
              <a:cxnLst/>
              <a:rect l="l" t="t" r="r" b="b"/>
              <a:pathLst>
                <a:path w="1954" h="883" extrusionOk="0">
                  <a:moveTo>
                    <a:pt x="410" y="1"/>
                  </a:moveTo>
                  <a:cubicBezTo>
                    <a:pt x="158" y="1"/>
                    <a:pt x="0" y="190"/>
                    <a:pt x="0" y="442"/>
                  </a:cubicBezTo>
                  <a:cubicBezTo>
                    <a:pt x="0" y="662"/>
                    <a:pt x="221" y="883"/>
                    <a:pt x="410" y="883"/>
                  </a:cubicBezTo>
                  <a:lnTo>
                    <a:pt x="1513" y="883"/>
                  </a:lnTo>
                  <a:cubicBezTo>
                    <a:pt x="1765" y="883"/>
                    <a:pt x="1891" y="662"/>
                    <a:pt x="1891" y="442"/>
                  </a:cubicBezTo>
                  <a:cubicBezTo>
                    <a:pt x="1954" y="190"/>
                    <a:pt x="1733" y="1"/>
                    <a:pt x="151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7" name="Google Shape;2567;p181"/>
            <p:cNvSpPr/>
            <p:nvPr/>
          </p:nvSpPr>
          <p:spPr>
            <a:xfrm>
              <a:off x="-64212375" y="2210450"/>
              <a:ext cx="5525" cy="25"/>
            </a:xfrm>
            <a:custGeom>
              <a:avLst/>
              <a:gdLst/>
              <a:ahLst/>
              <a:cxnLst/>
              <a:rect l="l" t="t" r="r" b="b"/>
              <a:pathLst>
                <a:path w="221" h="1" extrusionOk="0">
                  <a:moveTo>
                    <a:pt x="1" y="1"/>
                  </a:moveTo>
                  <a:lnTo>
                    <a:pt x="221" y="1"/>
                  </a:lnTo>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568" name="Google Shape;2568;p18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23</a:t>
            </a:fld>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572"/>
        <p:cNvGrpSpPr/>
        <p:nvPr/>
      </p:nvGrpSpPr>
      <p:grpSpPr>
        <a:xfrm>
          <a:off x="0" y="0"/>
          <a:ext cx="0" cy="0"/>
          <a:chOff x="0" y="0"/>
          <a:chExt cx="0" cy="0"/>
        </a:xfrm>
      </p:grpSpPr>
      <p:cxnSp>
        <p:nvCxnSpPr>
          <p:cNvPr id="2573" name="Google Shape;2573;p182"/>
          <p:cNvCxnSpPr/>
          <p:nvPr/>
        </p:nvCxnSpPr>
        <p:spPr>
          <a:xfrm rot="10800000">
            <a:off x="8900124" y="2637383"/>
            <a:ext cx="0" cy="1630500"/>
          </a:xfrm>
          <a:prstGeom prst="straightConnector1">
            <a:avLst/>
          </a:prstGeom>
          <a:noFill/>
          <a:ln w="19050" cap="flat" cmpd="sng">
            <a:solidFill>
              <a:srgbClr val="69C4E6"/>
            </a:solidFill>
            <a:prstDash val="solid"/>
            <a:round/>
            <a:headEnd type="none" w="med" len="med"/>
            <a:tailEnd type="none" w="med" len="med"/>
          </a:ln>
        </p:spPr>
      </p:cxnSp>
      <p:sp>
        <p:nvSpPr>
          <p:cNvPr id="2574" name="Google Shape;2574;p182"/>
          <p:cNvSpPr/>
          <p:nvPr/>
        </p:nvSpPr>
        <p:spPr>
          <a:xfrm rot="10800000">
            <a:off x="948150" y="-256600"/>
            <a:ext cx="2156700" cy="572700"/>
          </a:xfrm>
          <a:prstGeom prst="round2SameRect">
            <a:avLst>
              <a:gd name="adj1" fmla="val 50000"/>
              <a:gd name="adj2" fmla="val 0"/>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5" name="Google Shape;2575;p182"/>
          <p:cNvSpPr/>
          <p:nvPr/>
        </p:nvSpPr>
        <p:spPr>
          <a:xfrm rot="10800000">
            <a:off x="3450600" y="-256600"/>
            <a:ext cx="2136600" cy="572700"/>
          </a:xfrm>
          <a:prstGeom prst="round2SameRect">
            <a:avLst>
              <a:gd name="adj1" fmla="val 50000"/>
              <a:gd name="adj2" fmla="val 0"/>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6" name="Google Shape;2576;p182"/>
          <p:cNvSpPr/>
          <p:nvPr/>
        </p:nvSpPr>
        <p:spPr>
          <a:xfrm rot="10800000">
            <a:off x="6008450" y="-232350"/>
            <a:ext cx="2136600" cy="572700"/>
          </a:xfrm>
          <a:prstGeom prst="round2SameRect">
            <a:avLst>
              <a:gd name="adj1" fmla="val 50000"/>
              <a:gd name="adj2" fmla="val 0"/>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2577" name="Google Shape;2577;p182"/>
          <p:cNvSpPr/>
          <p:nvPr/>
        </p:nvSpPr>
        <p:spPr>
          <a:xfrm>
            <a:off x="935850" y="4980058"/>
            <a:ext cx="7272300" cy="453300"/>
          </a:xfrm>
          <a:prstGeom prst="round2SameRect">
            <a:avLst>
              <a:gd name="adj1" fmla="val 50000"/>
              <a:gd name="adj2" fmla="val 0"/>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8" name="Google Shape;2578;p182"/>
          <p:cNvSpPr txBox="1">
            <a:spLocks noGrp="1"/>
          </p:cNvSpPr>
          <p:nvPr>
            <p:ph type="title" idx="4294967295"/>
          </p:nvPr>
        </p:nvSpPr>
        <p:spPr>
          <a:xfrm>
            <a:off x="3666650" y="630150"/>
            <a:ext cx="23007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900" b="0">
                <a:solidFill>
                  <a:srgbClr val="333333"/>
                </a:solidFill>
                <a:latin typeface="Fira Sans Extra Condensed ExtraBold"/>
                <a:ea typeface="Fira Sans Extra Condensed ExtraBold"/>
                <a:cs typeface="Fira Sans Extra Condensed ExtraBold"/>
                <a:sym typeface="Fira Sans Extra Condensed ExtraBold"/>
              </a:rPr>
              <a:t>RevPack Team</a:t>
            </a:r>
            <a:endParaRPr sz="2600">
              <a:solidFill>
                <a:srgbClr val="333333"/>
              </a:solidFill>
              <a:latin typeface="Comic Sans MS"/>
              <a:ea typeface="Comic Sans MS"/>
              <a:cs typeface="Comic Sans MS"/>
              <a:sym typeface="Comic Sans MS"/>
            </a:endParaRPr>
          </a:p>
        </p:txBody>
      </p:sp>
      <p:sp>
        <p:nvSpPr>
          <p:cNvPr id="2579" name="Google Shape;2579;p182"/>
          <p:cNvSpPr txBox="1">
            <a:spLocks noGrp="1"/>
          </p:cNvSpPr>
          <p:nvPr>
            <p:ph type="subTitle" idx="4294967295"/>
          </p:nvPr>
        </p:nvSpPr>
        <p:spPr>
          <a:xfrm>
            <a:off x="6545475" y="3743700"/>
            <a:ext cx="23751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1600"/>
              </a:spcAft>
              <a:buNone/>
            </a:pPr>
            <a:r>
              <a:rPr lang="en">
                <a:latin typeface="Comic Sans MS"/>
                <a:ea typeface="Comic Sans MS"/>
                <a:cs typeface="Comic Sans MS"/>
                <a:sym typeface="Comic Sans MS"/>
              </a:rPr>
              <a:t>Technical </a:t>
            </a:r>
            <a:br>
              <a:rPr lang="en">
                <a:latin typeface="Comic Sans MS"/>
                <a:ea typeface="Comic Sans MS"/>
                <a:cs typeface="Comic Sans MS"/>
                <a:sym typeface="Comic Sans MS"/>
              </a:rPr>
            </a:br>
            <a:r>
              <a:rPr lang="en">
                <a:latin typeface="Comic Sans MS"/>
                <a:ea typeface="Comic Sans MS"/>
                <a:cs typeface="Comic Sans MS"/>
                <a:sym typeface="Comic Sans MS"/>
              </a:rPr>
              <a:t>&amp; Financial</a:t>
            </a:r>
            <a:endParaRPr>
              <a:latin typeface="Comic Sans MS"/>
              <a:ea typeface="Comic Sans MS"/>
              <a:cs typeface="Comic Sans MS"/>
              <a:sym typeface="Comic Sans MS"/>
            </a:endParaRPr>
          </a:p>
        </p:txBody>
      </p:sp>
      <p:sp>
        <p:nvSpPr>
          <p:cNvPr id="2580" name="Google Shape;2580;p182"/>
          <p:cNvSpPr txBox="1">
            <a:spLocks noGrp="1"/>
          </p:cNvSpPr>
          <p:nvPr>
            <p:ph type="title" idx="4294967295"/>
          </p:nvPr>
        </p:nvSpPr>
        <p:spPr>
          <a:xfrm>
            <a:off x="6478937" y="3285633"/>
            <a:ext cx="2342100" cy="527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2500">
                <a:solidFill>
                  <a:srgbClr val="33AEDC"/>
                </a:solidFill>
                <a:latin typeface="Comic Sans MS"/>
                <a:ea typeface="Comic Sans MS"/>
                <a:cs typeface="Comic Sans MS"/>
                <a:sym typeface="Comic Sans MS"/>
              </a:rPr>
              <a:t>Abdul</a:t>
            </a:r>
            <a:r>
              <a:rPr lang="en" sz="1400">
                <a:solidFill>
                  <a:srgbClr val="33AEDC"/>
                </a:solidFill>
                <a:latin typeface="Comic Sans MS"/>
                <a:ea typeface="Comic Sans MS"/>
                <a:cs typeface="Comic Sans MS"/>
                <a:sym typeface="Comic Sans MS"/>
              </a:rPr>
              <a:t> </a:t>
            </a:r>
            <a:r>
              <a:rPr lang="en" sz="2500">
                <a:solidFill>
                  <a:srgbClr val="33AEDC"/>
                </a:solidFill>
                <a:latin typeface="Comic Sans MS"/>
                <a:ea typeface="Comic Sans MS"/>
                <a:cs typeface="Comic Sans MS"/>
                <a:sym typeface="Comic Sans MS"/>
              </a:rPr>
              <a:t>Fattah</a:t>
            </a:r>
            <a:endParaRPr sz="2500">
              <a:solidFill>
                <a:srgbClr val="33AEDC"/>
              </a:solidFill>
              <a:latin typeface="Comic Sans MS"/>
              <a:ea typeface="Comic Sans MS"/>
              <a:cs typeface="Comic Sans MS"/>
              <a:sym typeface="Comic Sans MS"/>
            </a:endParaRPr>
          </a:p>
        </p:txBody>
      </p:sp>
      <p:cxnSp>
        <p:nvCxnSpPr>
          <p:cNvPr id="2581" name="Google Shape;2581;p182"/>
          <p:cNvCxnSpPr/>
          <p:nvPr/>
        </p:nvCxnSpPr>
        <p:spPr>
          <a:xfrm>
            <a:off x="6557900" y="2645858"/>
            <a:ext cx="2330400" cy="0"/>
          </a:xfrm>
          <a:prstGeom prst="straightConnector1">
            <a:avLst/>
          </a:prstGeom>
          <a:noFill/>
          <a:ln w="19050" cap="flat" cmpd="sng">
            <a:solidFill>
              <a:srgbClr val="33AEDC"/>
            </a:solidFill>
            <a:prstDash val="solid"/>
            <a:round/>
            <a:headEnd type="none" w="med" len="med"/>
            <a:tailEnd type="none" w="med" len="med"/>
          </a:ln>
        </p:spPr>
      </p:cxnSp>
      <p:cxnSp>
        <p:nvCxnSpPr>
          <p:cNvPr id="2582" name="Google Shape;2582;p182"/>
          <p:cNvCxnSpPr/>
          <p:nvPr/>
        </p:nvCxnSpPr>
        <p:spPr>
          <a:xfrm>
            <a:off x="6845136" y="4547852"/>
            <a:ext cx="2055000" cy="0"/>
          </a:xfrm>
          <a:prstGeom prst="straightConnector1">
            <a:avLst/>
          </a:prstGeom>
          <a:noFill/>
          <a:ln w="19050" cap="flat" cmpd="sng">
            <a:solidFill>
              <a:srgbClr val="33AEDC"/>
            </a:solidFill>
            <a:prstDash val="solid"/>
            <a:round/>
            <a:headEnd type="none" w="med" len="med"/>
            <a:tailEnd type="none" w="med" len="med"/>
          </a:ln>
        </p:spPr>
      </p:cxnSp>
      <p:cxnSp>
        <p:nvCxnSpPr>
          <p:cNvPr id="2583" name="Google Shape;2583;p182"/>
          <p:cNvCxnSpPr/>
          <p:nvPr/>
        </p:nvCxnSpPr>
        <p:spPr>
          <a:xfrm rot="10800000">
            <a:off x="6562421" y="2646108"/>
            <a:ext cx="0" cy="1463700"/>
          </a:xfrm>
          <a:prstGeom prst="straightConnector1">
            <a:avLst/>
          </a:prstGeom>
          <a:noFill/>
          <a:ln w="19050" cap="flat" cmpd="sng">
            <a:solidFill>
              <a:srgbClr val="33AEDC"/>
            </a:solidFill>
            <a:prstDash val="solid"/>
            <a:round/>
            <a:headEnd type="none" w="med" len="med"/>
            <a:tailEnd type="none" w="med" len="med"/>
          </a:ln>
        </p:spPr>
      </p:cxnSp>
      <p:sp>
        <p:nvSpPr>
          <p:cNvPr id="2584" name="Google Shape;2584;p182"/>
          <p:cNvSpPr/>
          <p:nvPr/>
        </p:nvSpPr>
        <p:spPr>
          <a:xfrm>
            <a:off x="6795175" y="2595008"/>
            <a:ext cx="1876800" cy="1017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585" name="Google Shape;2585;p182"/>
          <p:cNvCxnSpPr/>
          <p:nvPr/>
        </p:nvCxnSpPr>
        <p:spPr>
          <a:xfrm rot="10800000">
            <a:off x="5844499" y="2650336"/>
            <a:ext cx="0" cy="1630500"/>
          </a:xfrm>
          <a:prstGeom prst="straightConnector1">
            <a:avLst/>
          </a:prstGeom>
          <a:noFill/>
          <a:ln w="19050" cap="flat" cmpd="sng">
            <a:solidFill>
              <a:srgbClr val="252525"/>
            </a:solidFill>
            <a:prstDash val="solid"/>
            <a:round/>
            <a:headEnd type="none" w="med" len="med"/>
            <a:tailEnd type="none" w="med" len="med"/>
          </a:ln>
        </p:spPr>
      </p:cxnSp>
      <p:sp>
        <p:nvSpPr>
          <p:cNvPr id="2586" name="Google Shape;2586;p182"/>
          <p:cNvSpPr txBox="1">
            <a:spLocks noGrp="1"/>
          </p:cNvSpPr>
          <p:nvPr>
            <p:ph type="subTitle" idx="4294967295"/>
          </p:nvPr>
        </p:nvSpPr>
        <p:spPr>
          <a:xfrm>
            <a:off x="3716275" y="3755825"/>
            <a:ext cx="1938900" cy="453300"/>
          </a:xfrm>
          <a:prstGeom prst="rect">
            <a:avLst/>
          </a:prstGeom>
        </p:spPr>
        <p:txBody>
          <a:bodyPr spcFirstLastPara="1" wrap="square" lIns="91425" tIns="91425" rIns="91425" bIns="91425" anchor="t" anchorCtr="0">
            <a:noAutofit/>
          </a:bodyPr>
          <a:lstStyle/>
          <a:p>
            <a:pPr marL="0" marR="0" lvl="0" indent="0" algn="ctr" rtl="0">
              <a:lnSpc>
                <a:spcPct val="100000"/>
              </a:lnSpc>
              <a:spcBef>
                <a:spcPts val="0"/>
              </a:spcBef>
              <a:spcAft>
                <a:spcPts val="0"/>
              </a:spcAft>
              <a:buNone/>
            </a:pPr>
            <a:r>
              <a:rPr lang="en" sz="1700">
                <a:latin typeface="Comic Sans MS"/>
                <a:ea typeface="Comic Sans MS"/>
                <a:cs typeface="Comic Sans MS"/>
                <a:sym typeface="Comic Sans MS"/>
              </a:rPr>
              <a:t>Management </a:t>
            </a:r>
            <a:br>
              <a:rPr lang="en" sz="1700">
                <a:latin typeface="Comic Sans MS"/>
                <a:ea typeface="Comic Sans MS"/>
                <a:cs typeface="Comic Sans MS"/>
                <a:sym typeface="Comic Sans MS"/>
              </a:rPr>
            </a:br>
            <a:r>
              <a:rPr lang="en" sz="1700">
                <a:latin typeface="Comic Sans MS"/>
                <a:ea typeface="Comic Sans MS"/>
                <a:cs typeface="Comic Sans MS"/>
                <a:sym typeface="Comic Sans MS"/>
              </a:rPr>
              <a:t>&amp; Design</a:t>
            </a:r>
            <a:endParaRPr sz="1700">
              <a:latin typeface="Comic Sans MS"/>
              <a:ea typeface="Comic Sans MS"/>
              <a:cs typeface="Comic Sans MS"/>
              <a:sym typeface="Comic Sans MS"/>
            </a:endParaRPr>
          </a:p>
        </p:txBody>
      </p:sp>
      <p:sp>
        <p:nvSpPr>
          <p:cNvPr id="2587" name="Google Shape;2587;p182"/>
          <p:cNvSpPr txBox="1">
            <a:spLocks noGrp="1"/>
          </p:cNvSpPr>
          <p:nvPr>
            <p:ph type="title" idx="4294967295"/>
          </p:nvPr>
        </p:nvSpPr>
        <p:spPr>
          <a:xfrm>
            <a:off x="3587991" y="3285621"/>
            <a:ext cx="2175300" cy="527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2600">
                <a:latin typeface="Comic Sans MS"/>
                <a:ea typeface="Comic Sans MS"/>
                <a:cs typeface="Comic Sans MS"/>
                <a:sym typeface="Comic Sans MS"/>
              </a:rPr>
              <a:t>Wadah</a:t>
            </a:r>
            <a:endParaRPr sz="2600">
              <a:latin typeface="Comic Sans MS"/>
              <a:ea typeface="Comic Sans MS"/>
              <a:cs typeface="Comic Sans MS"/>
              <a:sym typeface="Comic Sans MS"/>
            </a:endParaRPr>
          </a:p>
        </p:txBody>
      </p:sp>
      <p:cxnSp>
        <p:nvCxnSpPr>
          <p:cNvPr id="2588" name="Google Shape;2588;p182"/>
          <p:cNvCxnSpPr/>
          <p:nvPr/>
        </p:nvCxnSpPr>
        <p:spPr>
          <a:xfrm>
            <a:off x="3502275" y="2658811"/>
            <a:ext cx="2330400" cy="0"/>
          </a:xfrm>
          <a:prstGeom prst="straightConnector1">
            <a:avLst/>
          </a:prstGeom>
          <a:noFill/>
          <a:ln w="19050" cap="flat" cmpd="sng">
            <a:solidFill>
              <a:srgbClr val="252525"/>
            </a:solidFill>
            <a:prstDash val="solid"/>
            <a:round/>
            <a:headEnd type="none" w="med" len="med"/>
            <a:tailEnd type="none" w="med" len="med"/>
          </a:ln>
        </p:spPr>
      </p:cxnSp>
      <p:cxnSp>
        <p:nvCxnSpPr>
          <p:cNvPr id="2589" name="Google Shape;2589;p182"/>
          <p:cNvCxnSpPr/>
          <p:nvPr/>
        </p:nvCxnSpPr>
        <p:spPr>
          <a:xfrm>
            <a:off x="3789511" y="4547855"/>
            <a:ext cx="2055000" cy="0"/>
          </a:xfrm>
          <a:prstGeom prst="straightConnector1">
            <a:avLst/>
          </a:prstGeom>
          <a:noFill/>
          <a:ln w="19050" cap="flat" cmpd="sng">
            <a:solidFill>
              <a:srgbClr val="252525"/>
            </a:solidFill>
            <a:prstDash val="solid"/>
            <a:round/>
            <a:headEnd type="none" w="med" len="med"/>
            <a:tailEnd type="none" w="med" len="med"/>
          </a:ln>
        </p:spPr>
      </p:cxnSp>
      <p:cxnSp>
        <p:nvCxnSpPr>
          <p:cNvPr id="2590" name="Google Shape;2590;p182"/>
          <p:cNvCxnSpPr/>
          <p:nvPr/>
        </p:nvCxnSpPr>
        <p:spPr>
          <a:xfrm rot="10800000">
            <a:off x="3506796" y="2659061"/>
            <a:ext cx="0" cy="1463700"/>
          </a:xfrm>
          <a:prstGeom prst="straightConnector1">
            <a:avLst/>
          </a:prstGeom>
          <a:noFill/>
          <a:ln w="19050" cap="flat" cmpd="sng">
            <a:solidFill>
              <a:schemeClr val="dk1"/>
            </a:solidFill>
            <a:prstDash val="solid"/>
            <a:round/>
            <a:headEnd type="none" w="med" len="med"/>
            <a:tailEnd type="none" w="med" len="med"/>
          </a:ln>
        </p:spPr>
      </p:cxnSp>
      <p:sp>
        <p:nvSpPr>
          <p:cNvPr id="2591" name="Google Shape;2591;p182"/>
          <p:cNvSpPr/>
          <p:nvPr/>
        </p:nvSpPr>
        <p:spPr>
          <a:xfrm>
            <a:off x="3739550" y="2607961"/>
            <a:ext cx="1876800" cy="1017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2" name="Google Shape;2592;p182"/>
          <p:cNvSpPr txBox="1">
            <a:spLocks noGrp="1"/>
          </p:cNvSpPr>
          <p:nvPr>
            <p:ph type="subTitle" idx="4294967295"/>
          </p:nvPr>
        </p:nvSpPr>
        <p:spPr>
          <a:xfrm>
            <a:off x="530625" y="3728500"/>
            <a:ext cx="2055000" cy="527700"/>
          </a:xfrm>
          <a:prstGeom prst="rect">
            <a:avLst/>
          </a:prstGeom>
        </p:spPr>
        <p:txBody>
          <a:bodyPr spcFirstLastPara="1" wrap="square" lIns="91425" tIns="91425" rIns="91425" bIns="91425" anchor="t" anchorCtr="0">
            <a:noAutofit/>
          </a:bodyPr>
          <a:lstStyle/>
          <a:p>
            <a:pPr marL="0" lvl="0" indent="0" algn="ctr" rtl="0">
              <a:spcBef>
                <a:spcPts val="0"/>
              </a:spcBef>
              <a:spcAft>
                <a:spcPts val="1600"/>
              </a:spcAft>
              <a:buNone/>
            </a:pPr>
            <a:r>
              <a:rPr lang="en">
                <a:latin typeface="Comic Sans MS"/>
                <a:ea typeface="Comic Sans MS"/>
                <a:cs typeface="Comic Sans MS"/>
                <a:sym typeface="Comic Sans MS"/>
              </a:rPr>
              <a:t>Research &amp; Programming</a:t>
            </a:r>
            <a:endParaRPr sz="1200"/>
          </a:p>
        </p:txBody>
      </p:sp>
      <p:sp>
        <p:nvSpPr>
          <p:cNvPr id="2593" name="Google Shape;2593;p182"/>
          <p:cNvSpPr txBox="1">
            <a:spLocks noGrp="1"/>
          </p:cNvSpPr>
          <p:nvPr>
            <p:ph type="title" idx="4294967295"/>
          </p:nvPr>
        </p:nvSpPr>
        <p:spPr>
          <a:xfrm>
            <a:off x="470466" y="3285645"/>
            <a:ext cx="2175300" cy="527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2600">
                <a:solidFill>
                  <a:srgbClr val="EFBC05"/>
                </a:solidFill>
                <a:latin typeface="Comic Sans MS"/>
                <a:ea typeface="Comic Sans MS"/>
                <a:cs typeface="Comic Sans MS"/>
                <a:sym typeface="Comic Sans MS"/>
              </a:rPr>
              <a:t>Montaser</a:t>
            </a:r>
            <a:endParaRPr sz="2600">
              <a:solidFill>
                <a:srgbClr val="EFBC05"/>
              </a:solidFill>
              <a:latin typeface="Comic Sans MS"/>
              <a:ea typeface="Comic Sans MS"/>
              <a:cs typeface="Comic Sans MS"/>
              <a:sym typeface="Comic Sans MS"/>
            </a:endParaRPr>
          </a:p>
        </p:txBody>
      </p:sp>
      <p:sp>
        <p:nvSpPr>
          <p:cNvPr id="2594" name="Google Shape;2594;p182"/>
          <p:cNvSpPr/>
          <p:nvPr/>
        </p:nvSpPr>
        <p:spPr>
          <a:xfrm>
            <a:off x="218493" y="5041932"/>
            <a:ext cx="144000" cy="1083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5" name="Google Shape;2595;p182"/>
          <p:cNvSpPr/>
          <p:nvPr/>
        </p:nvSpPr>
        <p:spPr>
          <a:xfrm>
            <a:off x="688775" y="2616434"/>
            <a:ext cx="1876800" cy="1017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6" name="Google Shape;2596;p182"/>
          <p:cNvSpPr/>
          <p:nvPr/>
        </p:nvSpPr>
        <p:spPr>
          <a:xfrm>
            <a:off x="184600" y="4737358"/>
            <a:ext cx="144000" cy="1083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597" name="Google Shape;2597;p182"/>
          <p:cNvGrpSpPr/>
          <p:nvPr/>
        </p:nvGrpSpPr>
        <p:grpSpPr>
          <a:xfrm>
            <a:off x="451500" y="2658809"/>
            <a:ext cx="2342236" cy="1922545"/>
            <a:chOff x="451500" y="2487001"/>
            <a:chExt cx="2342236" cy="1922545"/>
          </a:xfrm>
        </p:grpSpPr>
        <p:cxnSp>
          <p:nvCxnSpPr>
            <p:cNvPr id="2598" name="Google Shape;2598;p182"/>
            <p:cNvCxnSpPr/>
            <p:nvPr/>
          </p:nvCxnSpPr>
          <p:spPr>
            <a:xfrm rot="10800000">
              <a:off x="456021" y="2495726"/>
              <a:ext cx="0" cy="1463700"/>
            </a:xfrm>
            <a:prstGeom prst="straightConnector1">
              <a:avLst/>
            </a:prstGeom>
            <a:noFill/>
            <a:ln w="19050" cap="flat" cmpd="sng">
              <a:solidFill>
                <a:srgbClr val="EFBC05"/>
              </a:solidFill>
              <a:prstDash val="solid"/>
              <a:round/>
              <a:headEnd type="none" w="med" len="med"/>
              <a:tailEnd type="none" w="med" len="med"/>
            </a:ln>
          </p:spPr>
        </p:cxnSp>
        <p:cxnSp>
          <p:nvCxnSpPr>
            <p:cNvPr id="2599" name="Google Shape;2599;p182"/>
            <p:cNvCxnSpPr/>
            <p:nvPr/>
          </p:nvCxnSpPr>
          <p:spPr>
            <a:xfrm rot="10800000">
              <a:off x="2793724" y="2487001"/>
              <a:ext cx="0" cy="1630500"/>
            </a:xfrm>
            <a:prstGeom prst="straightConnector1">
              <a:avLst/>
            </a:prstGeom>
            <a:noFill/>
            <a:ln w="19050" cap="flat" cmpd="sng">
              <a:solidFill>
                <a:srgbClr val="EFBC05"/>
              </a:solidFill>
              <a:prstDash val="solid"/>
              <a:round/>
              <a:headEnd type="none" w="med" len="med"/>
              <a:tailEnd type="none" w="med" len="med"/>
            </a:ln>
          </p:spPr>
        </p:cxnSp>
        <p:cxnSp>
          <p:nvCxnSpPr>
            <p:cNvPr id="2600" name="Google Shape;2600;p182"/>
            <p:cNvCxnSpPr/>
            <p:nvPr/>
          </p:nvCxnSpPr>
          <p:spPr>
            <a:xfrm>
              <a:off x="451500" y="2495476"/>
              <a:ext cx="2330400" cy="0"/>
            </a:xfrm>
            <a:prstGeom prst="straightConnector1">
              <a:avLst/>
            </a:prstGeom>
            <a:noFill/>
            <a:ln w="19050" cap="flat" cmpd="sng">
              <a:solidFill>
                <a:srgbClr val="EFBC05"/>
              </a:solidFill>
              <a:prstDash val="solid"/>
              <a:round/>
              <a:headEnd type="none" w="med" len="med"/>
              <a:tailEnd type="none" w="med" len="med"/>
            </a:ln>
          </p:spPr>
        </p:cxnSp>
        <p:cxnSp>
          <p:nvCxnSpPr>
            <p:cNvPr id="2601" name="Google Shape;2601;p182"/>
            <p:cNvCxnSpPr/>
            <p:nvPr/>
          </p:nvCxnSpPr>
          <p:spPr>
            <a:xfrm>
              <a:off x="738736" y="4409546"/>
              <a:ext cx="2055000" cy="0"/>
            </a:xfrm>
            <a:prstGeom prst="straightConnector1">
              <a:avLst/>
            </a:prstGeom>
            <a:noFill/>
            <a:ln w="19050" cap="flat" cmpd="sng">
              <a:solidFill>
                <a:srgbClr val="EFBC05"/>
              </a:solidFill>
              <a:prstDash val="solid"/>
              <a:round/>
              <a:headEnd type="none" w="med" len="med"/>
              <a:tailEnd type="none" w="med" len="med"/>
            </a:ln>
          </p:spPr>
        </p:cxnSp>
      </p:grpSp>
      <p:sp>
        <p:nvSpPr>
          <p:cNvPr id="2602" name="Google Shape;2602;p182"/>
          <p:cNvSpPr/>
          <p:nvPr/>
        </p:nvSpPr>
        <p:spPr>
          <a:xfrm>
            <a:off x="688775" y="2559283"/>
            <a:ext cx="1920900" cy="2550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603" name="Google Shape;2603;p182"/>
          <p:cNvGrpSpPr/>
          <p:nvPr/>
        </p:nvGrpSpPr>
        <p:grpSpPr>
          <a:xfrm>
            <a:off x="428703" y="1171033"/>
            <a:ext cx="2441038" cy="2280992"/>
            <a:chOff x="333250" y="174864"/>
            <a:chExt cx="2323250" cy="2170926"/>
          </a:xfrm>
        </p:grpSpPr>
        <p:pic>
          <p:nvPicPr>
            <p:cNvPr id="2604" name="Google Shape;2604;p182"/>
            <p:cNvPicPr preferRelativeResize="0"/>
            <p:nvPr/>
          </p:nvPicPr>
          <p:blipFill>
            <a:blip r:embed="rId3">
              <a:alphaModFix amt="65000"/>
            </a:blip>
            <a:stretch>
              <a:fillRect/>
            </a:stretch>
          </p:blipFill>
          <p:spPr>
            <a:xfrm>
              <a:off x="333250" y="174864"/>
              <a:ext cx="2323250" cy="2170926"/>
            </a:xfrm>
            <a:prstGeom prst="rect">
              <a:avLst/>
            </a:prstGeom>
            <a:noFill/>
            <a:ln>
              <a:noFill/>
            </a:ln>
          </p:spPr>
        </p:pic>
        <p:pic>
          <p:nvPicPr>
            <p:cNvPr id="2605" name="Google Shape;2605;p182"/>
            <p:cNvPicPr preferRelativeResize="0"/>
            <p:nvPr/>
          </p:nvPicPr>
          <p:blipFill rotWithShape="1">
            <a:blip r:embed="rId4">
              <a:alphaModFix/>
            </a:blip>
            <a:srcRect l="15959" t="2298" b="15015"/>
            <a:stretch/>
          </p:blipFill>
          <p:spPr>
            <a:xfrm>
              <a:off x="621550" y="387750"/>
              <a:ext cx="1732200" cy="1724100"/>
            </a:xfrm>
            <a:prstGeom prst="ellipse">
              <a:avLst/>
            </a:prstGeom>
            <a:noFill/>
            <a:ln w="38100" cap="flat" cmpd="sng">
              <a:solidFill>
                <a:srgbClr val="EFBC05"/>
              </a:solidFill>
              <a:prstDash val="solid"/>
              <a:round/>
              <a:headEnd type="none" w="sm" len="sm"/>
              <a:tailEnd type="none" w="sm" len="sm"/>
            </a:ln>
          </p:spPr>
        </p:pic>
      </p:grpSp>
      <p:pic>
        <p:nvPicPr>
          <p:cNvPr id="2606" name="Google Shape;2606;p182"/>
          <p:cNvPicPr preferRelativeResize="0"/>
          <p:nvPr/>
        </p:nvPicPr>
        <p:blipFill>
          <a:blip r:embed="rId5">
            <a:alphaModFix amt="65000"/>
          </a:blip>
          <a:stretch>
            <a:fillRect/>
          </a:stretch>
        </p:blipFill>
        <p:spPr>
          <a:xfrm>
            <a:off x="3408542" y="1147802"/>
            <a:ext cx="2539079" cy="2327451"/>
          </a:xfrm>
          <a:prstGeom prst="rect">
            <a:avLst/>
          </a:prstGeom>
          <a:noFill/>
          <a:ln>
            <a:noFill/>
          </a:ln>
        </p:spPr>
      </p:pic>
      <p:pic>
        <p:nvPicPr>
          <p:cNvPr id="2607" name="Google Shape;2607;p182"/>
          <p:cNvPicPr preferRelativeResize="0"/>
          <p:nvPr/>
        </p:nvPicPr>
        <p:blipFill>
          <a:blip r:embed="rId6">
            <a:alphaModFix/>
          </a:blip>
          <a:stretch>
            <a:fillRect/>
          </a:stretch>
        </p:blipFill>
        <p:spPr>
          <a:xfrm>
            <a:off x="3764100" y="1393308"/>
            <a:ext cx="1823100" cy="1805700"/>
          </a:xfrm>
          <a:prstGeom prst="ellipse">
            <a:avLst/>
          </a:prstGeom>
          <a:noFill/>
          <a:ln w="38100" cap="flat" cmpd="sng">
            <a:solidFill>
              <a:schemeClr val="dk2"/>
            </a:solidFill>
            <a:prstDash val="solid"/>
            <a:round/>
            <a:headEnd type="none" w="sm" len="sm"/>
            <a:tailEnd type="none" w="sm" len="sm"/>
          </a:ln>
        </p:spPr>
      </p:pic>
      <p:grpSp>
        <p:nvGrpSpPr>
          <p:cNvPr id="2608" name="Google Shape;2608;p182"/>
          <p:cNvGrpSpPr/>
          <p:nvPr/>
        </p:nvGrpSpPr>
        <p:grpSpPr>
          <a:xfrm>
            <a:off x="6571947" y="1171045"/>
            <a:ext cx="2323249" cy="2280999"/>
            <a:chOff x="6561472" y="1052750"/>
            <a:chExt cx="2323249" cy="2280999"/>
          </a:xfrm>
        </p:grpSpPr>
        <p:pic>
          <p:nvPicPr>
            <p:cNvPr id="2609" name="Google Shape;2609;p182"/>
            <p:cNvPicPr preferRelativeResize="0"/>
            <p:nvPr/>
          </p:nvPicPr>
          <p:blipFill>
            <a:blip r:embed="rId7">
              <a:alphaModFix amt="65000"/>
            </a:blip>
            <a:stretch>
              <a:fillRect/>
            </a:stretch>
          </p:blipFill>
          <p:spPr>
            <a:xfrm>
              <a:off x="6561472" y="1052750"/>
              <a:ext cx="2323249" cy="2280999"/>
            </a:xfrm>
            <a:prstGeom prst="rect">
              <a:avLst/>
            </a:prstGeom>
            <a:noFill/>
            <a:ln>
              <a:noFill/>
            </a:ln>
          </p:spPr>
        </p:pic>
        <p:pic>
          <p:nvPicPr>
            <p:cNvPr id="2610" name="Google Shape;2610;p182"/>
            <p:cNvPicPr preferRelativeResize="0"/>
            <p:nvPr/>
          </p:nvPicPr>
          <p:blipFill>
            <a:blip r:embed="rId8">
              <a:alphaModFix/>
            </a:blip>
            <a:stretch>
              <a:fillRect/>
            </a:stretch>
          </p:blipFill>
          <p:spPr>
            <a:xfrm>
              <a:off x="6819725" y="1210850"/>
              <a:ext cx="1823100" cy="1827000"/>
            </a:xfrm>
            <a:prstGeom prst="ellipse">
              <a:avLst/>
            </a:prstGeom>
            <a:noFill/>
            <a:ln w="38100" cap="flat" cmpd="sng">
              <a:solidFill>
                <a:schemeClr val="accent5"/>
              </a:solidFill>
              <a:prstDash val="solid"/>
              <a:round/>
              <a:headEnd type="none" w="sm" len="sm"/>
              <a:tailEnd type="none" w="sm" len="sm"/>
            </a:ln>
          </p:spPr>
        </p:pic>
      </p:grpSp>
      <p:sp>
        <p:nvSpPr>
          <p:cNvPr id="2611" name="Google Shape;2611;p182"/>
          <p:cNvSpPr/>
          <p:nvPr/>
        </p:nvSpPr>
        <p:spPr>
          <a:xfrm rot="10800000">
            <a:off x="6845125" y="-132989"/>
            <a:ext cx="2136600" cy="572700"/>
          </a:xfrm>
          <a:prstGeom prst="round2SameRect">
            <a:avLst>
              <a:gd name="adj1" fmla="val 50000"/>
              <a:gd name="adj2" fmla="val 0"/>
            </a:avLst>
          </a:prstGeom>
          <a:solidFill>
            <a:srgbClr val="4AA2D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2612" name="Google Shape;2612;p182"/>
          <p:cNvSpPr/>
          <p:nvPr/>
        </p:nvSpPr>
        <p:spPr>
          <a:xfrm rot="10800000">
            <a:off x="548825" y="-180100"/>
            <a:ext cx="2156700" cy="619800"/>
          </a:xfrm>
          <a:prstGeom prst="round2SameRect">
            <a:avLst>
              <a:gd name="adj1" fmla="val 50000"/>
              <a:gd name="adj2" fmla="val 0"/>
            </a:avLst>
          </a:prstGeom>
          <a:solidFill>
            <a:srgbClr val="EFBC05"/>
          </a:solidFill>
          <a:ln w="9525" cap="flat" cmpd="sng">
            <a:solidFill>
              <a:srgbClr val="EBCA3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3" name="Google Shape;2613;p182"/>
          <p:cNvSpPr/>
          <p:nvPr/>
        </p:nvSpPr>
        <p:spPr>
          <a:xfrm rot="10800000">
            <a:off x="3643100" y="-146492"/>
            <a:ext cx="2155500" cy="586200"/>
          </a:xfrm>
          <a:prstGeom prst="round2SameRect">
            <a:avLst>
              <a:gd name="adj1" fmla="val 50000"/>
              <a:gd name="adj2" fmla="val 0"/>
            </a:avLst>
          </a:pr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4" name="Google Shape;2614;p182"/>
          <p:cNvSpPr/>
          <p:nvPr/>
        </p:nvSpPr>
        <p:spPr>
          <a:xfrm>
            <a:off x="8623450" y="2892432"/>
            <a:ext cx="973200" cy="961500"/>
          </a:xfrm>
          <a:prstGeom prst="ellipse">
            <a:avLst/>
          </a:prstGeom>
          <a:solidFill>
            <a:schemeClr val="lt1"/>
          </a:solidFill>
          <a:ln>
            <a:noFill/>
          </a:ln>
          <a:effectLst>
            <a:outerShdw blurRad="271463" dist="95250" algn="bl" rotWithShape="0">
              <a:srgbClr val="000000">
                <a:alpha val="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5" name="Google Shape;2615;p182"/>
          <p:cNvSpPr/>
          <p:nvPr/>
        </p:nvSpPr>
        <p:spPr>
          <a:xfrm>
            <a:off x="8920474" y="3113825"/>
            <a:ext cx="184800" cy="527700"/>
          </a:xfrm>
          <a:prstGeom prst="chevron">
            <a:avLst>
              <a:gd name="adj" fmla="val 50000"/>
            </a:avLst>
          </a:prstGeom>
          <a:solidFill>
            <a:srgbClr val="33AEDC"/>
          </a:solidFill>
          <a:ln w="9525" cap="flat" cmpd="sng">
            <a:solidFill>
              <a:srgbClr val="33AED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6" name="Google Shape;2616;p182"/>
          <p:cNvSpPr/>
          <p:nvPr/>
        </p:nvSpPr>
        <p:spPr>
          <a:xfrm>
            <a:off x="-300975" y="674732"/>
            <a:ext cx="951600" cy="950100"/>
          </a:xfrm>
          <a:prstGeom prst="ellipse">
            <a:avLst/>
          </a:prstGeom>
          <a:noFill/>
          <a:ln w="28575" cap="flat" cmpd="sng">
            <a:solidFill>
              <a:srgbClr val="EFBC0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7" name="Google Shape;2617;p182"/>
          <p:cNvSpPr/>
          <p:nvPr/>
        </p:nvSpPr>
        <p:spPr>
          <a:xfrm>
            <a:off x="935850" y="4811058"/>
            <a:ext cx="7272300" cy="453300"/>
          </a:xfrm>
          <a:prstGeom prst="round2SameRect">
            <a:avLst>
              <a:gd name="adj1" fmla="val 50000"/>
              <a:gd name="adj2" fmla="val 0"/>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8" name="Google Shape;2618;p182"/>
          <p:cNvSpPr/>
          <p:nvPr/>
        </p:nvSpPr>
        <p:spPr>
          <a:xfrm>
            <a:off x="0" y="-1034748"/>
            <a:ext cx="9144000" cy="10272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9" name="Google Shape;2619;p182"/>
          <p:cNvSpPr/>
          <p:nvPr/>
        </p:nvSpPr>
        <p:spPr>
          <a:xfrm>
            <a:off x="0" y="5142061"/>
            <a:ext cx="9144000" cy="10272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620" name="Google Shape;2620;p182"/>
          <p:cNvGrpSpPr/>
          <p:nvPr/>
        </p:nvGrpSpPr>
        <p:grpSpPr>
          <a:xfrm>
            <a:off x="64446" y="927851"/>
            <a:ext cx="452106" cy="453308"/>
            <a:chOff x="6679825" y="2693700"/>
            <a:chExt cx="257875" cy="258575"/>
          </a:xfrm>
        </p:grpSpPr>
        <p:sp>
          <p:nvSpPr>
            <p:cNvPr id="2621" name="Google Shape;2621;p182"/>
            <p:cNvSpPr/>
            <p:nvPr/>
          </p:nvSpPr>
          <p:spPr>
            <a:xfrm>
              <a:off x="6679825" y="2693700"/>
              <a:ext cx="257875" cy="258575"/>
            </a:xfrm>
            <a:custGeom>
              <a:avLst/>
              <a:gdLst/>
              <a:ahLst/>
              <a:cxnLst/>
              <a:rect l="l" t="t" r="r" b="b"/>
              <a:pathLst>
                <a:path w="10315" h="10343" extrusionOk="0">
                  <a:moveTo>
                    <a:pt x="5102" y="670"/>
                  </a:moveTo>
                  <a:cubicBezTo>
                    <a:pt x="5604" y="670"/>
                    <a:pt x="6022" y="1088"/>
                    <a:pt x="6022" y="1562"/>
                  </a:cubicBezTo>
                  <a:cubicBezTo>
                    <a:pt x="6022" y="2063"/>
                    <a:pt x="5604" y="2481"/>
                    <a:pt x="5102" y="2481"/>
                  </a:cubicBezTo>
                  <a:cubicBezTo>
                    <a:pt x="4600" y="2481"/>
                    <a:pt x="4182" y="2063"/>
                    <a:pt x="4182" y="1562"/>
                  </a:cubicBezTo>
                  <a:cubicBezTo>
                    <a:pt x="4182" y="1088"/>
                    <a:pt x="4600" y="670"/>
                    <a:pt x="5102" y="670"/>
                  </a:cubicBezTo>
                  <a:close/>
                  <a:moveTo>
                    <a:pt x="1757" y="1896"/>
                  </a:moveTo>
                  <a:cubicBezTo>
                    <a:pt x="2063" y="1896"/>
                    <a:pt x="2342" y="2175"/>
                    <a:pt x="2342" y="2481"/>
                  </a:cubicBezTo>
                  <a:cubicBezTo>
                    <a:pt x="2342" y="2788"/>
                    <a:pt x="2063" y="3067"/>
                    <a:pt x="1757" y="3067"/>
                  </a:cubicBezTo>
                  <a:cubicBezTo>
                    <a:pt x="1422" y="3067"/>
                    <a:pt x="1143" y="2788"/>
                    <a:pt x="1143" y="2481"/>
                  </a:cubicBezTo>
                  <a:cubicBezTo>
                    <a:pt x="1143" y="2119"/>
                    <a:pt x="1422" y="1896"/>
                    <a:pt x="1757" y="1896"/>
                  </a:cubicBezTo>
                  <a:close/>
                  <a:moveTo>
                    <a:pt x="8447" y="1896"/>
                  </a:moveTo>
                  <a:cubicBezTo>
                    <a:pt x="8781" y="1896"/>
                    <a:pt x="9032" y="2175"/>
                    <a:pt x="9032" y="2481"/>
                  </a:cubicBezTo>
                  <a:cubicBezTo>
                    <a:pt x="9032" y="2788"/>
                    <a:pt x="8753" y="3067"/>
                    <a:pt x="8447" y="3067"/>
                  </a:cubicBezTo>
                  <a:cubicBezTo>
                    <a:pt x="8112" y="3067"/>
                    <a:pt x="7834" y="2788"/>
                    <a:pt x="7834" y="2481"/>
                  </a:cubicBezTo>
                  <a:cubicBezTo>
                    <a:pt x="7834" y="2119"/>
                    <a:pt x="8112" y="1896"/>
                    <a:pt x="8447" y="1896"/>
                  </a:cubicBezTo>
                  <a:close/>
                  <a:moveTo>
                    <a:pt x="1701" y="3624"/>
                  </a:moveTo>
                  <a:cubicBezTo>
                    <a:pt x="2370" y="3624"/>
                    <a:pt x="2927" y="4182"/>
                    <a:pt x="2927" y="4851"/>
                  </a:cubicBezTo>
                  <a:lnTo>
                    <a:pt x="2927" y="6412"/>
                  </a:lnTo>
                  <a:cubicBezTo>
                    <a:pt x="2955" y="6635"/>
                    <a:pt x="2816" y="6719"/>
                    <a:pt x="2649" y="6719"/>
                  </a:cubicBezTo>
                  <a:cubicBezTo>
                    <a:pt x="2481" y="6719"/>
                    <a:pt x="2342" y="6858"/>
                    <a:pt x="2342" y="7053"/>
                  </a:cubicBezTo>
                  <a:lnTo>
                    <a:pt x="2342" y="8865"/>
                  </a:lnTo>
                  <a:cubicBezTo>
                    <a:pt x="2342" y="9032"/>
                    <a:pt x="2203" y="9172"/>
                    <a:pt x="2035" y="9172"/>
                  </a:cubicBezTo>
                  <a:lnTo>
                    <a:pt x="1422" y="9172"/>
                  </a:lnTo>
                  <a:cubicBezTo>
                    <a:pt x="1255" y="9172"/>
                    <a:pt x="1116" y="9032"/>
                    <a:pt x="1116" y="8865"/>
                  </a:cubicBezTo>
                  <a:lnTo>
                    <a:pt x="1116" y="7053"/>
                  </a:lnTo>
                  <a:cubicBezTo>
                    <a:pt x="1116" y="6858"/>
                    <a:pt x="976" y="6719"/>
                    <a:pt x="809" y="6719"/>
                  </a:cubicBezTo>
                  <a:cubicBezTo>
                    <a:pt x="642" y="6719"/>
                    <a:pt x="502" y="6579"/>
                    <a:pt x="502" y="6412"/>
                  </a:cubicBezTo>
                  <a:lnTo>
                    <a:pt x="502" y="4851"/>
                  </a:lnTo>
                  <a:cubicBezTo>
                    <a:pt x="502" y="4182"/>
                    <a:pt x="1060" y="3624"/>
                    <a:pt x="1701" y="3624"/>
                  </a:cubicBezTo>
                  <a:close/>
                  <a:moveTo>
                    <a:pt x="8391" y="3624"/>
                  </a:moveTo>
                  <a:cubicBezTo>
                    <a:pt x="9060" y="3624"/>
                    <a:pt x="9618" y="4182"/>
                    <a:pt x="9618" y="4851"/>
                  </a:cubicBezTo>
                  <a:lnTo>
                    <a:pt x="9618" y="6440"/>
                  </a:lnTo>
                  <a:lnTo>
                    <a:pt x="9645" y="6440"/>
                  </a:lnTo>
                  <a:cubicBezTo>
                    <a:pt x="9645" y="6635"/>
                    <a:pt x="9506" y="6774"/>
                    <a:pt x="9339" y="6774"/>
                  </a:cubicBezTo>
                  <a:cubicBezTo>
                    <a:pt x="9172" y="6774"/>
                    <a:pt x="9032" y="6914"/>
                    <a:pt x="9032" y="7081"/>
                  </a:cubicBezTo>
                  <a:lnTo>
                    <a:pt x="9032" y="8893"/>
                  </a:lnTo>
                  <a:cubicBezTo>
                    <a:pt x="9032" y="9060"/>
                    <a:pt x="8893" y="9199"/>
                    <a:pt x="8726" y="9199"/>
                  </a:cubicBezTo>
                  <a:lnTo>
                    <a:pt x="8112" y="9199"/>
                  </a:lnTo>
                  <a:cubicBezTo>
                    <a:pt x="7945" y="9199"/>
                    <a:pt x="7806" y="9060"/>
                    <a:pt x="7806" y="8893"/>
                  </a:cubicBezTo>
                  <a:lnTo>
                    <a:pt x="7806" y="7053"/>
                  </a:lnTo>
                  <a:cubicBezTo>
                    <a:pt x="7806" y="6858"/>
                    <a:pt x="7666" y="6719"/>
                    <a:pt x="7499" y="6719"/>
                  </a:cubicBezTo>
                  <a:cubicBezTo>
                    <a:pt x="7332" y="6719"/>
                    <a:pt x="7192" y="6579"/>
                    <a:pt x="7192" y="6412"/>
                  </a:cubicBezTo>
                  <a:lnTo>
                    <a:pt x="7192" y="4851"/>
                  </a:lnTo>
                  <a:cubicBezTo>
                    <a:pt x="7192" y="4182"/>
                    <a:pt x="7750" y="3624"/>
                    <a:pt x="8391" y="3624"/>
                  </a:cubicBezTo>
                  <a:close/>
                  <a:moveTo>
                    <a:pt x="5381" y="3095"/>
                  </a:moveTo>
                  <a:cubicBezTo>
                    <a:pt x="6077" y="3234"/>
                    <a:pt x="6635" y="3875"/>
                    <a:pt x="6635" y="4600"/>
                  </a:cubicBezTo>
                  <a:lnTo>
                    <a:pt x="6635" y="6440"/>
                  </a:lnTo>
                  <a:cubicBezTo>
                    <a:pt x="6663" y="6635"/>
                    <a:pt x="6523" y="6719"/>
                    <a:pt x="6356" y="6719"/>
                  </a:cubicBezTo>
                  <a:cubicBezTo>
                    <a:pt x="6161" y="6719"/>
                    <a:pt x="6022" y="6858"/>
                    <a:pt x="6022" y="7053"/>
                  </a:cubicBezTo>
                  <a:lnTo>
                    <a:pt x="6022" y="9478"/>
                  </a:lnTo>
                  <a:cubicBezTo>
                    <a:pt x="6022" y="9645"/>
                    <a:pt x="5882" y="9785"/>
                    <a:pt x="5715" y="9785"/>
                  </a:cubicBezTo>
                  <a:lnTo>
                    <a:pt x="4461" y="9785"/>
                  </a:lnTo>
                  <a:cubicBezTo>
                    <a:pt x="4293" y="9785"/>
                    <a:pt x="4154" y="9645"/>
                    <a:pt x="4154" y="9478"/>
                  </a:cubicBezTo>
                  <a:lnTo>
                    <a:pt x="4154" y="7053"/>
                  </a:lnTo>
                  <a:cubicBezTo>
                    <a:pt x="4154" y="6858"/>
                    <a:pt x="4015" y="6719"/>
                    <a:pt x="3847" y="6719"/>
                  </a:cubicBezTo>
                  <a:cubicBezTo>
                    <a:pt x="3652" y="6719"/>
                    <a:pt x="3513" y="6579"/>
                    <a:pt x="3513" y="6412"/>
                  </a:cubicBezTo>
                  <a:lnTo>
                    <a:pt x="3513" y="4851"/>
                  </a:lnTo>
                  <a:lnTo>
                    <a:pt x="3513" y="4600"/>
                  </a:lnTo>
                  <a:cubicBezTo>
                    <a:pt x="3513" y="3875"/>
                    <a:pt x="4043" y="3234"/>
                    <a:pt x="4739" y="3095"/>
                  </a:cubicBezTo>
                  <a:lnTo>
                    <a:pt x="4739" y="5185"/>
                  </a:lnTo>
                  <a:cubicBezTo>
                    <a:pt x="4739" y="5381"/>
                    <a:pt x="4879" y="5520"/>
                    <a:pt x="5046" y="5520"/>
                  </a:cubicBezTo>
                  <a:cubicBezTo>
                    <a:pt x="5241" y="5520"/>
                    <a:pt x="5381" y="5381"/>
                    <a:pt x="5381" y="5185"/>
                  </a:cubicBezTo>
                  <a:lnTo>
                    <a:pt x="5381" y="3095"/>
                  </a:lnTo>
                  <a:close/>
                  <a:moveTo>
                    <a:pt x="5130" y="1"/>
                  </a:moveTo>
                  <a:cubicBezTo>
                    <a:pt x="4293" y="1"/>
                    <a:pt x="3624" y="670"/>
                    <a:pt x="3624" y="1506"/>
                  </a:cubicBezTo>
                  <a:cubicBezTo>
                    <a:pt x="3624" y="1952"/>
                    <a:pt x="3847" y="2370"/>
                    <a:pt x="4154" y="2649"/>
                  </a:cubicBezTo>
                  <a:cubicBezTo>
                    <a:pt x="3736" y="2872"/>
                    <a:pt x="3373" y="3234"/>
                    <a:pt x="3206" y="3652"/>
                  </a:cubicBezTo>
                  <a:cubicBezTo>
                    <a:pt x="3067" y="3485"/>
                    <a:pt x="2900" y="3346"/>
                    <a:pt x="2677" y="3234"/>
                  </a:cubicBezTo>
                  <a:cubicBezTo>
                    <a:pt x="2900" y="3039"/>
                    <a:pt x="3039" y="2732"/>
                    <a:pt x="3039" y="2398"/>
                  </a:cubicBezTo>
                  <a:cubicBezTo>
                    <a:pt x="3039" y="1757"/>
                    <a:pt x="2481" y="1199"/>
                    <a:pt x="1812" y="1199"/>
                  </a:cubicBezTo>
                  <a:cubicBezTo>
                    <a:pt x="1143" y="1199"/>
                    <a:pt x="586" y="1757"/>
                    <a:pt x="586" y="2398"/>
                  </a:cubicBezTo>
                  <a:cubicBezTo>
                    <a:pt x="586" y="2732"/>
                    <a:pt x="725" y="3039"/>
                    <a:pt x="948" y="3234"/>
                  </a:cubicBezTo>
                  <a:cubicBezTo>
                    <a:pt x="391" y="3569"/>
                    <a:pt x="1" y="4154"/>
                    <a:pt x="1" y="4851"/>
                  </a:cubicBezTo>
                  <a:lnTo>
                    <a:pt x="1" y="6412"/>
                  </a:lnTo>
                  <a:cubicBezTo>
                    <a:pt x="1" y="6802"/>
                    <a:pt x="251" y="7137"/>
                    <a:pt x="586" y="7276"/>
                  </a:cubicBezTo>
                  <a:lnTo>
                    <a:pt x="586" y="8865"/>
                  </a:lnTo>
                  <a:cubicBezTo>
                    <a:pt x="586" y="9339"/>
                    <a:pt x="1004" y="9757"/>
                    <a:pt x="1506" y="9757"/>
                  </a:cubicBezTo>
                  <a:lnTo>
                    <a:pt x="2091" y="9757"/>
                  </a:lnTo>
                  <a:cubicBezTo>
                    <a:pt x="2593" y="9757"/>
                    <a:pt x="3011" y="9339"/>
                    <a:pt x="3011" y="8865"/>
                  </a:cubicBezTo>
                  <a:lnTo>
                    <a:pt x="3011" y="7276"/>
                  </a:lnTo>
                  <a:cubicBezTo>
                    <a:pt x="3095" y="7248"/>
                    <a:pt x="3206" y="7192"/>
                    <a:pt x="3318" y="7109"/>
                  </a:cubicBezTo>
                  <a:cubicBezTo>
                    <a:pt x="3429" y="7192"/>
                    <a:pt x="3485" y="7248"/>
                    <a:pt x="3624" y="7276"/>
                  </a:cubicBezTo>
                  <a:lnTo>
                    <a:pt x="3624" y="9450"/>
                  </a:lnTo>
                  <a:cubicBezTo>
                    <a:pt x="3624" y="9924"/>
                    <a:pt x="4043" y="10342"/>
                    <a:pt x="4544" y="10342"/>
                  </a:cubicBezTo>
                  <a:lnTo>
                    <a:pt x="5799" y="10342"/>
                  </a:lnTo>
                  <a:cubicBezTo>
                    <a:pt x="6273" y="10342"/>
                    <a:pt x="6691" y="9924"/>
                    <a:pt x="6691" y="9450"/>
                  </a:cubicBezTo>
                  <a:lnTo>
                    <a:pt x="6691" y="7276"/>
                  </a:lnTo>
                  <a:cubicBezTo>
                    <a:pt x="6802" y="7248"/>
                    <a:pt x="6914" y="7192"/>
                    <a:pt x="6997" y="7109"/>
                  </a:cubicBezTo>
                  <a:cubicBezTo>
                    <a:pt x="7109" y="7192"/>
                    <a:pt x="7192" y="7248"/>
                    <a:pt x="7332" y="7276"/>
                  </a:cubicBezTo>
                  <a:lnTo>
                    <a:pt x="7332" y="8865"/>
                  </a:lnTo>
                  <a:cubicBezTo>
                    <a:pt x="7332" y="9339"/>
                    <a:pt x="7750" y="9757"/>
                    <a:pt x="8224" y="9757"/>
                  </a:cubicBezTo>
                  <a:lnTo>
                    <a:pt x="8809" y="9757"/>
                  </a:lnTo>
                  <a:cubicBezTo>
                    <a:pt x="9311" y="9757"/>
                    <a:pt x="9729" y="9339"/>
                    <a:pt x="9729" y="8865"/>
                  </a:cubicBezTo>
                  <a:lnTo>
                    <a:pt x="9729" y="7276"/>
                  </a:lnTo>
                  <a:cubicBezTo>
                    <a:pt x="10064" y="7137"/>
                    <a:pt x="10314" y="6830"/>
                    <a:pt x="10314" y="6412"/>
                  </a:cubicBezTo>
                  <a:lnTo>
                    <a:pt x="10314" y="4851"/>
                  </a:lnTo>
                  <a:cubicBezTo>
                    <a:pt x="10287" y="4210"/>
                    <a:pt x="9896" y="3596"/>
                    <a:pt x="9339" y="3318"/>
                  </a:cubicBezTo>
                  <a:cubicBezTo>
                    <a:pt x="9562" y="3095"/>
                    <a:pt x="9701" y="2788"/>
                    <a:pt x="9701" y="2481"/>
                  </a:cubicBezTo>
                  <a:cubicBezTo>
                    <a:pt x="9701" y="1812"/>
                    <a:pt x="9144" y="1255"/>
                    <a:pt x="8475" y="1255"/>
                  </a:cubicBezTo>
                  <a:cubicBezTo>
                    <a:pt x="7806" y="1255"/>
                    <a:pt x="7248" y="1812"/>
                    <a:pt x="7248" y="2481"/>
                  </a:cubicBezTo>
                  <a:cubicBezTo>
                    <a:pt x="7248" y="2788"/>
                    <a:pt x="7388" y="3095"/>
                    <a:pt x="7611" y="3318"/>
                  </a:cubicBezTo>
                  <a:cubicBezTo>
                    <a:pt x="7388" y="3429"/>
                    <a:pt x="7220" y="3569"/>
                    <a:pt x="7081" y="3736"/>
                  </a:cubicBezTo>
                  <a:cubicBezTo>
                    <a:pt x="6969" y="3485"/>
                    <a:pt x="6802" y="3290"/>
                    <a:pt x="6635" y="3067"/>
                  </a:cubicBezTo>
                  <a:cubicBezTo>
                    <a:pt x="6496" y="2927"/>
                    <a:pt x="6300" y="2788"/>
                    <a:pt x="6105" y="2677"/>
                  </a:cubicBezTo>
                  <a:cubicBezTo>
                    <a:pt x="6440" y="2370"/>
                    <a:pt x="6663" y="1952"/>
                    <a:pt x="6663" y="1534"/>
                  </a:cubicBezTo>
                  <a:cubicBezTo>
                    <a:pt x="6663" y="1116"/>
                    <a:pt x="6496" y="725"/>
                    <a:pt x="6217" y="447"/>
                  </a:cubicBezTo>
                  <a:cubicBezTo>
                    <a:pt x="5938" y="168"/>
                    <a:pt x="5520" y="1"/>
                    <a:pt x="5130" y="1"/>
                  </a:cubicBezTo>
                  <a:close/>
                </a:path>
              </a:pathLst>
            </a:custGeom>
            <a:solidFill>
              <a:srgbClr val="F1C23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2" name="Google Shape;2622;p182"/>
            <p:cNvSpPr/>
            <p:nvPr/>
          </p:nvSpPr>
          <p:spPr>
            <a:xfrm flipH="1">
              <a:off x="6679825" y="2693700"/>
              <a:ext cx="257875" cy="258575"/>
            </a:xfrm>
            <a:custGeom>
              <a:avLst/>
              <a:gdLst/>
              <a:ahLst/>
              <a:cxnLst/>
              <a:rect l="l" t="t" r="r" b="b"/>
              <a:pathLst>
                <a:path w="10315" h="10343" extrusionOk="0">
                  <a:moveTo>
                    <a:pt x="5102" y="670"/>
                  </a:moveTo>
                  <a:cubicBezTo>
                    <a:pt x="5604" y="670"/>
                    <a:pt x="6022" y="1088"/>
                    <a:pt x="6022" y="1562"/>
                  </a:cubicBezTo>
                  <a:cubicBezTo>
                    <a:pt x="6022" y="2063"/>
                    <a:pt x="5604" y="2481"/>
                    <a:pt x="5102" y="2481"/>
                  </a:cubicBezTo>
                  <a:cubicBezTo>
                    <a:pt x="4600" y="2481"/>
                    <a:pt x="4182" y="2063"/>
                    <a:pt x="4182" y="1562"/>
                  </a:cubicBezTo>
                  <a:cubicBezTo>
                    <a:pt x="4182" y="1088"/>
                    <a:pt x="4600" y="670"/>
                    <a:pt x="5102" y="670"/>
                  </a:cubicBezTo>
                  <a:close/>
                  <a:moveTo>
                    <a:pt x="1757" y="1896"/>
                  </a:moveTo>
                  <a:cubicBezTo>
                    <a:pt x="2063" y="1896"/>
                    <a:pt x="2342" y="2175"/>
                    <a:pt x="2342" y="2481"/>
                  </a:cubicBezTo>
                  <a:cubicBezTo>
                    <a:pt x="2342" y="2788"/>
                    <a:pt x="2063" y="3067"/>
                    <a:pt x="1757" y="3067"/>
                  </a:cubicBezTo>
                  <a:cubicBezTo>
                    <a:pt x="1422" y="3067"/>
                    <a:pt x="1143" y="2788"/>
                    <a:pt x="1143" y="2481"/>
                  </a:cubicBezTo>
                  <a:cubicBezTo>
                    <a:pt x="1143" y="2119"/>
                    <a:pt x="1422" y="1896"/>
                    <a:pt x="1757" y="1896"/>
                  </a:cubicBezTo>
                  <a:close/>
                  <a:moveTo>
                    <a:pt x="8447" y="1896"/>
                  </a:moveTo>
                  <a:cubicBezTo>
                    <a:pt x="8781" y="1896"/>
                    <a:pt x="9032" y="2175"/>
                    <a:pt x="9032" y="2481"/>
                  </a:cubicBezTo>
                  <a:cubicBezTo>
                    <a:pt x="9032" y="2788"/>
                    <a:pt x="8753" y="3067"/>
                    <a:pt x="8447" y="3067"/>
                  </a:cubicBezTo>
                  <a:cubicBezTo>
                    <a:pt x="8112" y="3067"/>
                    <a:pt x="7834" y="2788"/>
                    <a:pt x="7834" y="2481"/>
                  </a:cubicBezTo>
                  <a:cubicBezTo>
                    <a:pt x="7834" y="2119"/>
                    <a:pt x="8112" y="1896"/>
                    <a:pt x="8447" y="1896"/>
                  </a:cubicBezTo>
                  <a:close/>
                  <a:moveTo>
                    <a:pt x="1701" y="3624"/>
                  </a:moveTo>
                  <a:cubicBezTo>
                    <a:pt x="2370" y="3624"/>
                    <a:pt x="2927" y="4182"/>
                    <a:pt x="2927" y="4851"/>
                  </a:cubicBezTo>
                  <a:lnTo>
                    <a:pt x="2927" y="6412"/>
                  </a:lnTo>
                  <a:cubicBezTo>
                    <a:pt x="2955" y="6635"/>
                    <a:pt x="2816" y="6719"/>
                    <a:pt x="2649" y="6719"/>
                  </a:cubicBezTo>
                  <a:cubicBezTo>
                    <a:pt x="2481" y="6719"/>
                    <a:pt x="2342" y="6858"/>
                    <a:pt x="2342" y="7053"/>
                  </a:cubicBezTo>
                  <a:lnTo>
                    <a:pt x="2342" y="8865"/>
                  </a:lnTo>
                  <a:cubicBezTo>
                    <a:pt x="2342" y="9032"/>
                    <a:pt x="2203" y="9172"/>
                    <a:pt x="2035" y="9172"/>
                  </a:cubicBezTo>
                  <a:lnTo>
                    <a:pt x="1422" y="9172"/>
                  </a:lnTo>
                  <a:cubicBezTo>
                    <a:pt x="1255" y="9172"/>
                    <a:pt x="1116" y="9032"/>
                    <a:pt x="1116" y="8865"/>
                  </a:cubicBezTo>
                  <a:lnTo>
                    <a:pt x="1116" y="7053"/>
                  </a:lnTo>
                  <a:cubicBezTo>
                    <a:pt x="1116" y="6858"/>
                    <a:pt x="976" y="6719"/>
                    <a:pt x="809" y="6719"/>
                  </a:cubicBezTo>
                  <a:cubicBezTo>
                    <a:pt x="642" y="6719"/>
                    <a:pt x="502" y="6579"/>
                    <a:pt x="502" y="6412"/>
                  </a:cubicBezTo>
                  <a:lnTo>
                    <a:pt x="502" y="4851"/>
                  </a:lnTo>
                  <a:cubicBezTo>
                    <a:pt x="502" y="4182"/>
                    <a:pt x="1060" y="3624"/>
                    <a:pt x="1701" y="3624"/>
                  </a:cubicBezTo>
                  <a:close/>
                  <a:moveTo>
                    <a:pt x="8391" y="3624"/>
                  </a:moveTo>
                  <a:cubicBezTo>
                    <a:pt x="9060" y="3624"/>
                    <a:pt x="9618" y="4182"/>
                    <a:pt x="9618" y="4851"/>
                  </a:cubicBezTo>
                  <a:lnTo>
                    <a:pt x="9618" y="6440"/>
                  </a:lnTo>
                  <a:lnTo>
                    <a:pt x="9645" y="6440"/>
                  </a:lnTo>
                  <a:cubicBezTo>
                    <a:pt x="9645" y="6635"/>
                    <a:pt x="9506" y="6774"/>
                    <a:pt x="9339" y="6774"/>
                  </a:cubicBezTo>
                  <a:cubicBezTo>
                    <a:pt x="9172" y="6774"/>
                    <a:pt x="9032" y="6914"/>
                    <a:pt x="9032" y="7081"/>
                  </a:cubicBezTo>
                  <a:lnTo>
                    <a:pt x="9032" y="8893"/>
                  </a:lnTo>
                  <a:cubicBezTo>
                    <a:pt x="9032" y="9060"/>
                    <a:pt x="8893" y="9199"/>
                    <a:pt x="8726" y="9199"/>
                  </a:cubicBezTo>
                  <a:lnTo>
                    <a:pt x="8112" y="9199"/>
                  </a:lnTo>
                  <a:cubicBezTo>
                    <a:pt x="7945" y="9199"/>
                    <a:pt x="7806" y="9060"/>
                    <a:pt x="7806" y="8893"/>
                  </a:cubicBezTo>
                  <a:lnTo>
                    <a:pt x="7806" y="7053"/>
                  </a:lnTo>
                  <a:cubicBezTo>
                    <a:pt x="7806" y="6858"/>
                    <a:pt x="7666" y="6719"/>
                    <a:pt x="7499" y="6719"/>
                  </a:cubicBezTo>
                  <a:cubicBezTo>
                    <a:pt x="7332" y="6719"/>
                    <a:pt x="7192" y="6579"/>
                    <a:pt x="7192" y="6412"/>
                  </a:cubicBezTo>
                  <a:lnTo>
                    <a:pt x="7192" y="4851"/>
                  </a:lnTo>
                  <a:cubicBezTo>
                    <a:pt x="7192" y="4182"/>
                    <a:pt x="7750" y="3624"/>
                    <a:pt x="8391" y="3624"/>
                  </a:cubicBezTo>
                  <a:close/>
                  <a:moveTo>
                    <a:pt x="5381" y="3095"/>
                  </a:moveTo>
                  <a:cubicBezTo>
                    <a:pt x="6077" y="3234"/>
                    <a:pt x="6635" y="3875"/>
                    <a:pt x="6635" y="4600"/>
                  </a:cubicBezTo>
                  <a:lnTo>
                    <a:pt x="6635" y="6440"/>
                  </a:lnTo>
                  <a:cubicBezTo>
                    <a:pt x="6663" y="6635"/>
                    <a:pt x="6523" y="6719"/>
                    <a:pt x="6356" y="6719"/>
                  </a:cubicBezTo>
                  <a:cubicBezTo>
                    <a:pt x="6161" y="6719"/>
                    <a:pt x="6022" y="6858"/>
                    <a:pt x="6022" y="7053"/>
                  </a:cubicBezTo>
                  <a:lnTo>
                    <a:pt x="6022" y="9478"/>
                  </a:lnTo>
                  <a:cubicBezTo>
                    <a:pt x="6022" y="9645"/>
                    <a:pt x="5882" y="9785"/>
                    <a:pt x="5715" y="9785"/>
                  </a:cubicBezTo>
                  <a:lnTo>
                    <a:pt x="4461" y="9785"/>
                  </a:lnTo>
                  <a:cubicBezTo>
                    <a:pt x="4293" y="9785"/>
                    <a:pt x="4154" y="9645"/>
                    <a:pt x="4154" y="9478"/>
                  </a:cubicBezTo>
                  <a:lnTo>
                    <a:pt x="4154" y="7053"/>
                  </a:lnTo>
                  <a:cubicBezTo>
                    <a:pt x="4154" y="6858"/>
                    <a:pt x="4015" y="6719"/>
                    <a:pt x="3847" y="6719"/>
                  </a:cubicBezTo>
                  <a:cubicBezTo>
                    <a:pt x="3652" y="6719"/>
                    <a:pt x="3513" y="6579"/>
                    <a:pt x="3513" y="6412"/>
                  </a:cubicBezTo>
                  <a:lnTo>
                    <a:pt x="3513" y="4851"/>
                  </a:lnTo>
                  <a:lnTo>
                    <a:pt x="3513" y="4600"/>
                  </a:lnTo>
                  <a:cubicBezTo>
                    <a:pt x="3513" y="3875"/>
                    <a:pt x="4043" y="3234"/>
                    <a:pt x="4739" y="3095"/>
                  </a:cubicBezTo>
                  <a:lnTo>
                    <a:pt x="4739" y="5185"/>
                  </a:lnTo>
                  <a:cubicBezTo>
                    <a:pt x="4739" y="5381"/>
                    <a:pt x="4879" y="5520"/>
                    <a:pt x="5046" y="5520"/>
                  </a:cubicBezTo>
                  <a:cubicBezTo>
                    <a:pt x="5241" y="5520"/>
                    <a:pt x="5381" y="5381"/>
                    <a:pt x="5381" y="5185"/>
                  </a:cubicBezTo>
                  <a:lnTo>
                    <a:pt x="5381" y="3095"/>
                  </a:lnTo>
                  <a:close/>
                  <a:moveTo>
                    <a:pt x="5130" y="1"/>
                  </a:moveTo>
                  <a:cubicBezTo>
                    <a:pt x="4293" y="1"/>
                    <a:pt x="3624" y="670"/>
                    <a:pt x="3624" y="1506"/>
                  </a:cubicBezTo>
                  <a:cubicBezTo>
                    <a:pt x="3624" y="1952"/>
                    <a:pt x="3847" y="2370"/>
                    <a:pt x="4154" y="2649"/>
                  </a:cubicBezTo>
                  <a:cubicBezTo>
                    <a:pt x="3736" y="2872"/>
                    <a:pt x="3373" y="3234"/>
                    <a:pt x="3206" y="3652"/>
                  </a:cubicBezTo>
                  <a:cubicBezTo>
                    <a:pt x="3067" y="3485"/>
                    <a:pt x="2900" y="3346"/>
                    <a:pt x="2677" y="3234"/>
                  </a:cubicBezTo>
                  <a:cubicBezTo>
                    <a:pt x="2900" y="3039"/>
                    <a:pt x="3039" y="2732"/>
                    <a:pt x="3039" y="2398"/>
                  </a:cubicBezTo>
                  <a:cubicBezTo>
                    <a:pt x="3039" y="1757"/>
                    <a:pt x="2481" y="1199"/>
                    <a:pt x="1812" y="1199"/>
                  </a:cubicBezTo>
                  <a:cubicBezTo>
                    <a:pt x="1143" y="1199"/>
                    <a:pt x="586" y="1757"/>
                    <a:pt x="586" y="2398"/>
                  </a:cubicBezTo>
                  <a:cubicBezTo>
                    <a:pt x="586" y="2732"/>
                    <a:pt x="725" y="3039"/>
                    <a:pt x="948" y="3234"/>
                  </a:cubicBezTo>
                  <a:cubicBezTo>
                    <a:pt x="391" y="3569"/>
                    <a:pt x="1" y="4154"/>
                    <a:pt x="1" y="4851"/>
                  </a:cubicBezTo>
                  <a:lnTo>
                    <a:pt x="1" y="6412"/>
                  </a:lnTo>
                  <a:cubicBezTo>
                    <a:pt x="1" y="6802"/>
                    <a:pt x="251" y="7137"/>
                    <a:pt x="586" y="7276"/>
                  </a:cubicBezTo>
                  <a:lnTo>
                    <a:pt x="586" y="8865"/>
                  </a:lnTo>
                  <a:cubicBezTo>
                    <a:pt x="586" y="9339"/>
                    <a:pt x="1004" y="9757"/>
                    <a:pt x="1506" y="9757"/>
                  </a:cubicBezTo>
                  <a:lnTo>
                    <a:pt x="2091" y="9757"/>
                  </a:lnTo>
                  <a:cubicBezTo>
                    <a:pt x="2593" y="9757"/>
                    <a:pt x="3011" y="9339"/>
                    <a:pt x="3011" y="8865"/>
                  </a:cubicBezTo>
                  <a:lnTo>
                    <a:pt x="3011" y="7276"/>
                  </a:lnTo>
                  <a:cubicBezTo>
                    <a:pt x="3095" y="7248"/>
                    <a:pt x="3206" y="7192"/>
                    <a:pt x="3318" y="7109"/>
                  </a:cubicBezTo>
                  <a:cubicBezTo>
                    <a:pt x="3429" y="7192"/>
                    <a:pt x="3485" y="7248"/>
                    <a:pt x="3624" y="7276"/>
                  </a:cubicBezTo>
                  <a:lnTo>
                    <a:pt x="3624" y="9450"/>
                  </a:lnTo>
                  <a:cubicBezTo>
                    <a:pt x="3624" y="9924"/>
                    <a:pt x="4043" y="10342"/>
                    <a:pt x="4544" y="10342"/>
                  </a:cubicBezTo>
                  <a:lnTo>
                    <a:pt x="5799" y="10342"/>
                  </a:lnTo>
                  <a:cubicBezTo>
                    <a:pt x="6273" y="10342"/>
                    <a:pt x="6691" y="9924"/>
                    <a:pt x="6691" y="9450"/>
                  </a:cubicBezTo>
                  <a:lnTo>
                    <a:pt x="6691" y="7276"/>
                  </a:lnTo>
                  <a:cubicBezTo>
                    <a:pt x="6802" y="7248"/>
                    <a:pt x="6914" y="7192"/>
                    <a:pt x="6997" y="7109"/>
                  </a:cubicBezTo>
                  <a:cubicBezTo>
                    <a:pt x="7109" y="7192"/>
                    <a:pt x="7192" y="7248"/>
                    <a:pt x="7332" y="7276"/>
                  </a:cubicBezTo>
                  <a:lnTo>
                    <a:pt x="7332" y="8865"/>
                  </a:lnTo>
                  <a:cubicBezTo>
                    <a:pt x="7332" y="9339"/>
                    <a:pt x="7750" y="9757"/>
                    <a:pt x="8224" y="9757"/>
                  </a:cubicBezTo>
                  <a:lnTo>
                    <a:pt x="8809" y="9757"/>
                  </a:lnTo>
                  <a:cubicBezTo>
                    <a:pt x="9311" y="9757"/>
                    <a:pt x="9729" y="9339"/>
                    <a:pt x="9729" y="8865"/>
                  </a:cubicBezTo>
                  <a:lnTo>
                    <a:pt x="9729" y="7276"/>
                  </a:lnTo>
                  <a:cubicBezTo>
                    <a:pt x="10064" y="7137"/>
                    <a:pt x="10314" y="6830"/>
                    <a:pt x="10314" y="6412"/>
                  </a:cubicBezTo>
                  <a:lnTo>
                    <a:pt x="10314" y="4851"/>
                  </a:lnTo>
                  <a:cubicBezTo>
                    <a:pt x="10287" y="4210"/>
                    <a:pt x="9896" y="3596"/>
                    <a:pt x="9339" y="3318"/>
                  </a:cubicBezTo>
                  <a:cubicBezTo>
                    <a:pt x="9562" y="3095"/>
                    <a:pt x="9701" y="2788"/>
                    <a:pt x="9701" y="2481"/>
                  </a:cubicBezTo>
                  <a:cubicBezTo>
                    <a:pt x="9701" y="1812"/>
                    <a:pt x="9144" y="1255"/>
                    <a:pt x="8475" y="1255"/>
                  </a:cubicBezTo>
                  <a:cubicBezTo>
                    <a:pt x="7806" y="1255"/>
                    <a:pt x="7248" y="1812"/>
                    <a:pt x="7248" y="2481"/>
                  </a:cubicBezTo>
                  <a:cubicBezTo>
                    <a:pt x="7248" y="2788"/>
                    <a:pt x="7388" y="3095"/>
                    <a:pt x="7611" y="3318"/>
                  </a:cubicBezTo>
                  <a:cubicBezTo>
                    <a:pt x="7388" y="3429"/>
                    <a:pt x="7220" y="3569"/>
                    <a:pt x="7081" y="3736"/>
                  </a:cubicBezTo>
                  <a:cubicBezTo>
                    <a:pt x="6969" y="3485"/>
                    <a:pt x="6802" y="3290"/>
                    <a:pt x="6635" y="3067"/>
                  </a:cubicBezTo>
                  <a:cubicBezTo>
                    <a:pt x="6496" y="2927"/>
                    <a:pt x="6300" y="2788"/>
                    <a:pt x="6105" y="2677"/>
                  </a:cubicBezTo>
                  <a:cubicBezTo>
                    <a:pt x="6440" y="2370"/>
                    <a:pt x="6663" y="1952"/>
                    <a:pt x="6663" y="1534"/>
                  </a:cubicBezTo>
                  <a:cubicBezTo>
                    <a:pt x="6663" y="1116"/>
                    <a:pt x="6496" y="725"/>
                    <a:pt x="6217" y="447"/>
                  </a:cubicBezTo>
                  <a:cubicBezTo>
                    <a:pt x="5938" y="168"/>
                    <a:pt x="5520" y="1"/>
                    <a:pt x="5130" y="1"/>
                  </a:cubicBezTo>
                  <a:close/>
                </a:path>
              </a:pathLst>
            </a:custGeom>
            <a:solidFill>
              <a:srgbClr val="F1C23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623" name="Google Shape;2623;p18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24</a:t>
            </a:fld>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627"/>
        <p:cNvGrpSpPr/>
        <p:nvPr/>
      </p:nvGrpSpPr>
      <p:grpSpPr>
        <a:xfrm>
          <a:off x="0" y="0"/>
          <a:ext cx="0" cy="0"/>
          <a:chOff x="0" y="0"/>
          <a:chExt cx="0" cy="0"/>
        </a:xfrm>
      </p:grpSpPr>
      <p:sp>
        <p:nvSpPr>
          <p:cNvPr id="2628" name="Google Shape;2628;p183"/>
          <p:cNvSpPr txBox="1">
            <a:spLocks noGrp="1"/>
          </p:cNvSpPr>
          <p:nvPr>
            <p:ph type="ctrTitle" idx="4294967295"/>
          </p:nvPr>
        </p:nvSpPr>
        <p:spPr>
          <a:xfrm>
            <a:off x="453000" y="2049150"/>
            <a:ext cx="8238000" cy="10452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Backup Slides</a:t>
            </a:r>
            <a:endParaRPr/>
          </a:p>
        </p:txBody>
      </p:sp>
      <p:sp>
        <p:nvSpPr>
          <p:cNvPr id="2629" name="Google Shape;2629;p183"/>
          <p:cNvSpPr/>
          <p:nvPr/>
        </p:nvSpPr>
        <p:spPr>
          <a:xfrm>
            <a:off x="-864450" y="-1019150"/>
            <a:ext cx="2643300" cy="2582100"/>
          </a:xfrm>
          <a:prstGeom prst="donut">
            <a:avLst>
              <a:gd name="adj" fmla="val 25000"/>
            </a:avLst>
          </a:prstGeom>
          <a:solidFill>
            <a:srgbClr val="FEE4B5"/>
          </a:solidFill>
          <a:ln w="9525" cap="flat" cmpd="sng">
            <a:solidFill>
              <a:srgbClr val="FEE4B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0" name="Google Shape;2630;p183"/>
          <p:cNvSpPr/>
          <p:nvPr/>
        </p:nvSpPr>
        <p:spPr>
          <a:xfrm>
            <a:off x="349025" y="4431175"/>
            <a:ext cx="4223100" cy="1624500"/>
          </a:xfrm>
          <a:prstGeom prst="ellipse">
            <a:avLst/>
          </a:prstGeom>
          <a:solidFill>
            <a:srgbClr val="C2D8FF"/>
          </a:solidFill>
          <a:ln w="9525" cap="flat" cmpd="sng">
            <a:solidFill>
              <a:srgbClr val="E3E6D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631" name="Google Shape;2631;p183"/>
          <p:cNvGrpSpPr/>
          <p:nvPr/>
        </p:nvGrpSpPr>
        <p:grpSpPr>
          <a:xfrm>
            <a:off x="5307564" y="3572439"/>
            <a:ext cx="831159" cy="760603"/>
            <a:chOff x="-5276050" y="2037975"/>
            <a:chExt cx="292250" cy="292225"/>
          </a:xfrm>
        </p:grpSpPr>
        <p:sp>
          <p:nvSpPr>
            <p:cNvPr id="2632" name="Google Shape;2632;p183"/>
            <p:cNvSpPr/>
            <p:nvPr/>
          </p:nvSpPr>
          <p:spPr>
            <a:xfrm>
              <a:off x="-5102775" y="2211250"/>
              <a:ext cx="51225" cy="49650"/>
            </a:xfrm>
            <a:custGeom>
              <a:avLst/>
              <a:gdLst/>
              <a:ahLst/>
              <a:cxnLst/>
              <a:rect l="l" t="t" r="r" b="b"/>
              <a:pathLst>
                <a:path w="2049" h="1986" extrusionOk="0">
                  <a:moveTo>
                    <a:pt x="343" y="0"/>
                  </a:moveTo>
                  <a:cubicBezTo>
                    <a:pt x="253" y="0"/>
                    <a:pt x="158" y="32"/>
                    <a:pt x="95" y="95"/>
                  </a:cubicBezTo>
                  <a:cubicBezTo>
                    <a:pt x="1" y="189"/>
                    <a:pt x="1" y="441"/>
                    <a:pt x="95" y="536"/>
                  </a:cubicBezTo>
                  <a:lnTo>
                    <a:pt x="536" y="977"/>
                  </a:lnTo>
                  <a:lnTo>
                    <a:pt x="95" y="1418"/>
                  </a:lnTo>
                  <a:cubicBezTo>
                    <a:pt x="1" y="1544"/>
                    <a:pt x="1" y="1765"/>
                    <a:pt x="95" y="1891"/>
                  </a:cubicBezTo>
                  <a:cubicBezTo>
                    <a:pt x="158" y="1954"/>
                    <a:pt x="253" y="1985"/>
                    <a:pt x="343" y="1985"/>
                  </a:cubicBezTo>
                  <a:cubicBezTo>
                    <a:pt x="434" y="1985"/>
                    <a:pt x="521" y="1954"/>
                    <a:pt x="568" y="1891"/>
                  </a:cubicBezTo>
                  <a:lnTo>
                    <a:pt x="1009" y="1450"/>
                  </a:lnTo>
                  <a:lnTo>
                    <a:pt x="1450" y="1891"/>
                  </a:lnTo>
                  <a:cubicBezTo>
                    <a:pt x="1513" y="1954"/>
                    <a:pt x="1600" y="1985"/>
                    <a:pt x="1686" y="1985"/>
                  </a:cubicBezTo>
                  <a:cubicBezTo>
                    <a:pt x="1773" y="1985"/>
                    <a:pt x="1860" y="1954"/>
                    <a:pt x="1923" y="1891"/>
                  </a:cubicBezTo>
                  <a:cubicBezTo>
                    <a:pt x="2049" y="1765"/>
                    <a:pt x="2049" y="1544"/>
                    <a:pt x="1923" y="1418"/>
                  </a:cubicBezTo>
                  <a:lnTo>
                    <a:pt x="1482" y="977"/>
                  </a:lnTo>
                  <a:lnTo>
                    <a:pt x="1923" y="536"/>
                  </a:lnTo>
                  <a:cubicBezTo>
                    <a:pt x="2049" y="441"/>
                    <a:pt x="2049" y="189"/>
                    <a:pt x="1923" y="95"/>
                  </a:cubicBezTo>
                  <a:cubicBezTo>
                    <a:pt x="1860" y="32"/>
                    <a:pt x="1773" y="0"/>
                    <a:pt x="1686" y="0"/>
                  </a:cubicBezTo>
                  <a:cubicBezTo>
                    <a:pt x="1600" y="0"/>
                    <a:pt x="1513" y="32"/>
                    <a:pt x="1450" y="95"/>
                  </a:cubicBezTo>
                  <a:lnTo>
                    <a:pt x="1009" y="504"/>
                  </a:lnTo>
                  <a:lnTo>
                    <a:pt x="568" y="95"/>
                  </a:lnTo>
                  <a:cubicBezTo>
                    <a:pt x="521" y="32"/>
                    <a:pt x="434" y="0"/>
                    <a:pt x="343" y="0"/>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3" name="Google Shape;2633;p183"/>
            <p:cNvSpPr/>
            <p:nvPr/>
          </p:nvSpPr>
          <p:spPr>
            <a:xfrm>
              <a:off x="-5224050" y="2107875"/>
              <a:ext cx="51200" cy="49825"/>
            </a:xfrm>
            <a:custGeom>
              <a:avLst/>
              <a:gdLst/>
              <a:ahLst/>
              <a:cxnLst/>
              <a:rect l="l" t="t" r="r" b="b"/>
              <a:pathLst>
                <a:path w="2048" h="1993" extrusionOk="0">
                  <a:moveTo>
                    <a:pt x="351" y="0"/>
                  </a:moveTo>
                  <a:cubicBezTo>
                    <a:pt x="260" y="0"/>
                    <a:pt x="173" y="24"/>
                    <a:pt x="126" y="71"/>
                  </a:cubicBezTo>
                  <a:cubicBezTo>
                    <a:pt x="0" y="197"/>
                    <a:pt x="0" y="449"/>
                    <a:pt x="126" y="544"/>
                  </a:cubicBezTo>
                  <a:lnTo>
                    <a:pt x="536" y="985"/>
                  </a:lnTo>
                  <a:lnTo>
                    <a:pt x="126" y="1426"/>
                  </a:lnTo>
                  <a:cubicBezTo>
                    <a:pt x="0" y="1552"/>
                    <a:pt x="0" y="1772"/>
                    <a:pt x="126" y="1898"/>
                  </a:cubicBezTo>
                  <a:cubicBezTo>
                    <a:pt x="173" y="1961"/>
                    <a:pt x="260" y="1993"/>
                    <a:pt x="351" y="1993"/>
                  </a:cubicBezTo>
                  <a:cubicBezTo>
                    <a:pt x="441" y="1993"/>
                    <a:pt x="536" y="1961"/>
                    <a:pt x="599" y="1898"/>
                  </a:cubicBezTo>
                  <a:lnTo>
                    <a:pt x="1008" y="1457"/>
                  </a:lnTo>
                  <a:lnTo>
                    <a:pt x="1449" y="1898"/>
                  </a:lnTo>
                  <a:cubicBezTo>
                    <a:pt x="1512" y="1961"/>
                    <a:pt x="1599" y="1993"/>
                    <a:pt x="1686" y="1993"/>
                  </a:cubicBezTo>
                  <a:cubicBezTo>
                    <a:pt x="1772" y="1993"/>
                    <a:pt x="1859" y="1961"/>
                    <a:pt x="1922" y="1898"/>
                  </a:cubicBezTo>
                  <a:cubicBezTo>
                    <a:pt x="2048" y="1772"/>
                    <a:pt x="2048" y="1520"/>
                    <a:pt x="1922" y="1426"/>
                  </a:cubicBezTo>
                  <a:lnTo>
                    <a:pt x="1481" y="985"/>
                  </a:lnTo>
                  <a:lnTo>
                    <a:pt x="1922" y="544"/>
                  </a:lnTo>
                  <a:cubicBezTo>
                    <a:pt x="2048" y="449"/>
                    <a:pt x="2048" y="197"/>
                    <a:pt x="1922" y="71"/>
                  </a:cubicBezTo>
                  <a:cubicBezTo>
                    <a:pt x="1875" y="24"/>
                    <a:pt x="1788" y="0"/>
                    <a:pt x="1697" y="0"/>
                  </a:cubicBezTo>
                  <a:cubicBezTo>
                    <a:pt x="1607" y="0"/>
                    <a:pt x="1512" y="24"/>
                    <a:pt x="1449" y="71"/>
                  </a:cubicBezTo>
                  <a:lnTo>
                    <a:pt x="1008" y="512"/>
                  </a:lnTo>
                  <a:lnTo>
                    <a:pt x="599" y="71"/>
                  </a:lnTo>
                  <a:cubicBezTo>
                    <a:pt x="536" y="24"/>
                    <a:pt x="441" y="0"/>
                    <a:pt x="351" y="0"/>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4" name="Google Shape;2634;p183"/>
            <p:cNvSpPr/>
            <p:nvPr/>
          </p:nvSpPr>
          <p:spPr>
            <a:xfrm>
              <a:off x="-5276050" y="2037975"/>
              <a:ext cx="292250" cy="292225"/>
            </a:xfrm>
            <a:custGeom>
              <a:avLst/>
              <a:gdLst/>
              <a:ahLst/>
              <a:cxnLst/>
              <a:rect l="l" t="t" r="r" b="b"/>
              <a:pathLst>
                <a:path w="11690" h="11689" extrusionOk="0">
                  <a:moveTo>
                    <a:pt x="10334" y="3119"/>
                  </a:moveTo>
                  <a:cubicBezTo>
                    <a:pt x="10712" y="3119"/>
                    <a:pt x="11028" y="3403"/>
                    <a:pt x="11028" y="3781"/>
                  </a:cubicBezTo>
                  <a:cubicBezTo>
                    <a:pt x="11028" y="4190"/>
                    <a:pt x="10712" y="4442"/>
                    <a:pt x="10334" y="4442"/>
                  </a:cubicBezTo>
                  <a:cubicBezTo>
                    <a:pt x="9956" y="4442"/>
                    <a:pt x="9673" y="4127"/>
                    <a:pt x="9673" y="3781"/>
                  </a:cubicBezTo>
                  <a:cubicBezTo>
                    <a:pt x="9673" y="3403"/>
                    <a:pt x="9988" y="3119"/>
                    <a:pt x="10334" y="3119"/>
                  </a:cubicBezTo>
                  <a:close/>
                  <a:moveTo>
                    <a:pt x="4443" y="7593"/>
                  </a:moveTo>
                  <a:cubicBezTo>
                    <a:pt x="4853" y="7593"/>
                    <a:pt x="5105" y="7908"/>
                    <a:pt x="5105" y="8255"/>
                  </a:cubicBezTo>
                  <a:cubicBezTo>
                    <a:pt x="5105" y="8664"/>
                    <a:pt x="4790" y="8948"/>
                    <a:pt x="4443" y="8948"/>
                  </a:cubicBezTo>
                  <a:cubicBezTo>
                    <a:pt x="4065" y="8948"/>
                    <a:pt x="3781" y="8633"/>
                    <a:pt x="3781" y="8255"/>
                  </a:cubicBezTo>
                  <a:cubicBezTo>
                    <a:pt x="3781" y="7876"/>
                    <a:pt x="4096" y="7593"/>
                    <a:pt x="4443" y="7593"/>
                  </a:cubicBezTo>
                  <a:close/>
                  <a:moveTo>
                    <a:pt x="5829" y="725"/>
                  </a:moveTo>
                  <a:cubicBezTo>
                    <a:pt x="7341" y="725"/>
                    <a:pt x="8822" y="1386"/>
                    <a:pt x="9799" y="2521"/>
                  </a:cubicBezTo>
                  <a:cubicBezTo>
                    <a:pt x="9326" y="2710"/>
                    <a:pt x="8980" y="3245"/>
                    <a:pt x="8980" y="3781"/>
                  </a:cubicBezTo>
                  <a:cubicBezTo>
                    <a:pt x="8980" y="3718"/>
                    <a:pt x="8917" y="3623"/>
                    <a:pt x="8885" y="3560"/>
                  </a:cubicBezTo>
                  <a:lnTo>
                    <a:pt x="8854" y="3497"/>
                  </a:lnTo>
                  <a:lnTo>
                    <a:pt x="8192" y="2836"/>
                  </a:lnTo>
                  <a:cubicBezTo>
                    <a:pt x="8129" y="2773"/>
                    <a:pt x="8035" y="2741"/>
                    <a:pt x="7944" y="2741"/>
                  </a:cubicBezTo>
                  <a:cubicBezTo>
                    <a:pt x="7853" y="2741"/>
                    <a:pt x="7767" y="2773"/>
                    <a:pt x="7719" y="2836"/>
                  </a:cubicBezTo>
                  <a:cubicBezTo>
                    <a:pt x="7593" y="2962"/>
                    <a:pt x="7593" y="3182"/>
                    <a:pt x="7719" y="3308"/>
                  </a:cubicBezTo>
                  <a:lnTo>
                    <a:pt x="7814" y="3434"/>
                  </a:lnTo>
                  <a:cubicBezTo>
                    <a:pt x="6869" y="3466"/>
                    <a:pt x="5987" y="3875"/>
                    <a:pt x="5262" y="4568"/>
                  </a:cubicBezTo>
                  <a:cubicBezTo>
                    <a:pt x="4600" y="5230"/>
                    <a:pt x="4254" y="6081"/>
                    <a:pt x="4159" y="6963"/>
                  </a:cubicBezTo>
                  <a:cubicBezTo>
                    <a:pt x="3561" y="7120"/>
                    <a:pt x="3151" y="7656"/>
                    <a:pt x="3151" y="8318"/>
                  </a:cubicBezTo>
                  <a:cubicBezTo>
                    <a:pt x="3151" y="9074"/>
                    <a:pt x="3781" y="9704"/>
                    <a:pt x="4506" y="9704"/>
                  </a:cubicBezTo>
                  <a:cubicBezTo>
                    <a:pt x="5262" y="9704"/>
                    <a:pt x="5892" y="9074"/>
                    <a:pt x="5892" y="8318"/>
                  </a:cubicBezTo>
                  <a:cubicBezTo>
                    <a:pt x="5892" y="7687"/>
                    <a:pt x="5451" y="7120"/>
                    <a:pt x="4884" y="6963"/>
                  </a:cubicBezTo>
                  <a:cubicBezTo>
                    <a:pt x="5042" y="5482"/>
                    <a:pt x="6302" y="4222"/>
                    <a:pt x="7814" y="4127"/>
                  </a:cubicBezTo>
                  <a:lnTo>
                    <a:pt x="7814" y="4127"/>
                  </a:lnTo>
                  <a:lnTo>
                    <a:pt x="7751" y="4222"/>
                  </a:lnTo>
                  <a:cubicBezTo>
                    <a:pt x="7625" y="4348"/>
                    <a:pt x="7625" y="4568"/>
                    <a:pt x="7751" y="4694"/>
                  </a:cubicBezTo>
                  <a:cubicBezTo>
                    <a:pt x="7814" y="4757"/>
                    <a:pt x="7901" y="4789"/>
                    <a:pt x="7987" y="4789"/>
                  </a:cubicBezTo>
                  <a:cubicBezTo>
                    <a:pt x="8074" y="4789"/>
                    <a:pt x="8161" y="4757"/>
                    <a:pt x="8224" y="4694"/>
                  </a:cubicBezTo>
                  <a:lnTo>
                    <a:pt x="8885" y="4033"/>
                  </a:lnTo>
                  <a:cubicBezTo>
                    <a:pt x="8980" y="3938"/>
                    <a:pt x="9011" y="3875"/>
                    <a:pt x="9011" y="3781"/>
                  </a:cubicBezTo>
                  <a:cubicBezTo>
                    <a:pt x="9011" y="4537"/>
                    <a:pt x="9641" y="5167"/>
                    <a:pt x="10397" y="5167"/>
                  </a:cubicBezTo>
                  <a:cubicBezTo>
                    <a:pt x="10618" y="5167"/>
                    <a:pt x="10807" y="5136"/>
                    <a:pt x="11028" y="5010"/>
                  </a:cubicBezTo>
                  <a:cubicBezTo>
                    <a:pt x="11059" y="5293"/>
                    <a:pt x="11091" y="5545"/>
                    <a:pt x="11091" y="5829"/>
                  </a:cubicBezTo>
                  <a:cubicBezTo>
                    <a:pt x="11028" y="8696"/>
                    <a:pt x="8696" y="11027"/>
                    <a:pt x="5829" y="11027"/>
                  </a:cubicBezTo>
                  <a:cubicBezTo>
                    <a:pt x="2994" y="11027"/>
                    <a:pt x="694" y="8696"/>
                    <a:pt x="694" y="5829"/>
                  </a:cubicBezTo>
                  <a:cubicBezTo>
                    <a:pt x="694" y="2993"/>
                    <a:pt x="2994" y="725"/>
                    <a:pt x="5829" y="725"/>
                  </a:cubicBezTo>
                  <a:close/>
                  <a:moveTo>
                    <a:pt x="5829" y="0"/>
                  </a:moveTo>
                  <a:cubicBezTo>
                    <a:pt x="2584" y="0"/>
                    <a:pt x="1" y="2615"/>
                    <a:pt x="1" y="5829"/>
                  </a:cubicBezTo>
                  <a:cubicBezTo>
                    <a:pt x="1" y="7404"/>
                    <a:pt x="599" y="8853"/>
                    <a:pt x="1702" y="9956"/>
                  </a:cubicBezTo>
                  <a:cubicBezTo>
                    <a:pt x="2773" y="11058"/>
                    <a:pt x="4254" y="11689"/>
                    <a:pt x="5829" y="11689"/>
                  </a:cubicBezTo>
                  <a:cubicBezTo>
                    <a:pt x="6617" y="11689"/>
                    <a:pt x="7341" y="11531"/>
                    <a:pt x="8098" y="11216"/>
                  </a:cubicBezTo>
                  <a:cubicBezTo>
                    <a:pt x="8822" y="10901"/>
                    <a:pt x="9452" y="10523"/>
                    <a:pt x="9956" y="9956"/>
                  </a:cubicBezTo>
                  <a:cubicBezTo>
                    <a:pt x="10492" y="9420"/>
                    <a:pt x="10901" y="8790"/>
                    <a:pt x="11217" y="8128"/>
                  </a:cubicBezTo>
                  <a:cubicBezTo>
                    <a:pt x="11532" y="7404"/>
                    <a:pt x="11689" y="6616"/>
                    <a:pt x="11689" y="5829"/>
                  </a:cubicBezTo>
                  <a:cubicBezTo>
                    <a:pt x="11689" y="5356"/>
                    <a:pt x="11658" y="4884"/>
                    <a:pt x="11532" y="4442"/>
                  </a:cubicBezTo>
                  <a:cubicBezTo>
                    <a:pt x="11595" y="4253"/>
                    <a:pt x="11689" y="4033"/>
                    <a:pt x="11689" y="3781"/>
                  </a:cubicBezTo>
                  <a:cubicBezTo>
                    <a:pt x="11689" y="3119"/>
                    <a:pt x="11217" y="2552"/>
                    <a:pt x="10586" y="2458"/>
                  </a:cubicBezTo>
                  <a:cubicBezTo>
                    <a:pt x="9484" y="945"/>
                    <a:pt x="7719" y="0"/>
                    <a:pt x="5829" y="0"/>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635" name="Google Shape;2635;p183"/>
          <p:cNvGrpSpPr/>
          <p:nvPr/>
        </p:nvGrpSpPr>
        <p:grpSpPr>
          <a:xfrm>
            <a:off x="7202547" y="1461572"/>
            <a:ext cx="831159" cy="760615"/>
            <a:chOff x="-47509225" y="1974175"/>
            <a:chExt cx="263075" cy="300900"/>
          </a:xfrm>
        </p:grpSpPr>
        <p:sp>
          <p:nvSpPr>
            <p:cNvPr id="2636" name="Google Shape;2636;p183"/>
            <p:cNvSpPr/>
            <p:nvPr/>
          </p:nvSpPr>
          <p:spPr>
            <a:xfrm>
              <a:off x="-47439925" y="2026950"/>
              <a:ext cx="124475" cy="124450"/>
            </a:xfrm>
            <a:custGeom>
              <a:avLst/>
              <a:gdLst/>
              <a:ahLst/>
              <a:cxnLst/>
              <a:rect l="l" t="t" r="r" b="b"/>
              <a:pathLst>
                <a:path w="4979" h="4978" extrusionOk="0">
                  <a:moveTo>
                    <a:pt x="1828" y="725"/>
                  </a:moveTo>
                  <a:cubicBezTo>
                    <a:pt x="2301" y="725"/>
                    <a:pt x="2679" y="1008"/>
                    <a:pt x="2805" y="1418"/>
                  </a:cubicBezTo>
                  <a:lnTo>
                    <a:pt x="1828" y="1418"/>
                  </a:lnTo>
                  <a:cubicBezTo>
                    <a:pt x="1607" y="1418"/>
                    <a:pt x="1450" y="1575"/>
                    <a:pt x="1450" y="1796"/>
                  </a:cubicBezTo>
                  <a:lnTo>
                    <a:pt x="1450" y="2773"/>
                  </a:lnTo>
                  <a:cubicBezTo>
                    <a:pt x="1040" y="2615"/>
                    <a:pt x="757" y="2206"/>
                    <a:pt x="757" y="1796"/>
                  </a:cubicBezTo>
                  <a:cubicBezTo>
                    <a:pt x="757" y="1197"/>
                    <a:pt x="1229" y="725"/>
                    <a:pt x="1828" y="725"/>
                  </a:cubicBezTo>
                  <a:close/>
                  <a:moveTo>
                    <a:pt x="2805" y="2143"/>
                  </a:moveTo>
                  <a:cubicBezTo>
                    <a:pt x="2679" y="2458"/>
                    <a:pt x="2458" y="2678"/>
                    <a:pt x="2175" y="2773"/>
                  </a:cubicBezTo>
                  <a:lnTo>
                    <a:pt x="2175" y="2143"/>
                  </a:lnTo>
                  <a:close/>
                  <a:moveTo>
                    <a:pt x="4254" y="2111"/>
                  </a:moveTo>
                  <a:lnTo>
                    <a:pt x="4254" y="4222"/>
                  </a:lnTo>
                  <a:lnTo>
                    <a:pt x="2143" y="4222"/>
                  </a:lnTo>
                  <a:lnTo>
                    <a:pt x="2143" y="3466"/>
                  </a:lnTo>
                  <a:cubicBezTo>
                    <a:pt x="2805" y="3308"/>
                    <a:pt x="3372" y="2804"/>
                    <a:pt x="3529" y="2111"/>
                  </a:cubicBezTo>
                  <a:close/>
                  <a:moveTo>
                    <a:pt x="1765" y="0"/>
                  </a:moveTo>
                  <a:cubicBezTo>
                    <a:pt x="788" y="0"/>
                    <a:pt x="1" y="788"/>
                    <a:pt x="1" y="1796"/>
                  </a:cubicBezTo>
                  <a:cubicBezTo>
                    <a:pt x="1" y="2647"/>
                    <a:pt x="599" y="3340"/>
                    <a:pt x="1418" y="3529"/>
                  </a:cubicBezTo>
                  <a:lnTo>
                    <a:pt x="1418" y="4631"/>
                  </a:lnTo>
                  <a:cubicBezTo>
                    <a:pt x="1418" y="4820"/>
                    <a:pt x="1576" y="4978"/>
                    <a:pt x="1765" y="4978"/>
                  </a:cubicBezTo>
                  <a:lnTo>
                    <a:pt x="4569" y="4978"/>
                  </a:lnTo>
                  <a:cubicBezTo>
                    <a:pt x="4789" y="4978"/>
                    <a:pt x="4916" y="4820"/>
                    <a:pt x="4916" y="4631"/>
                  </a:cubicBezTo>
                  <a:lnTo>
                    <a:pt x="4916" y="1827"/>
                  </a:lnTo>
                  <a:cubicBezTo>
                    <a:pt x="4979" y="1575"/>
                    <a:pt x="4821" y="1418"/>
                    <a:pt x="4600" y="1418"/>
                  </a:cubicBezTo>
                  <a:lnTo>
                    <a:pt x="3498" y="1418"/>
                  </a:lnTo>
                  <a:cubicBezTo>
                    <a:pt x="3340" y="630"/>
                    <a:pt x="2647" y="0"/>
                    <a:pt x="1765" y="0"/>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7" name="Google Shape;2637;p183"/>
            <p:cNvSpPr/>
            <p:nvPr/>
          </p:nvSpPr>
          <p:spPr>
            <a:xfrm>
              <a:off x="-47439125" y="2184475"/>
              <a:ext cx="88225" cy="18125"/>
            </a:xfrm>
            <a:custGeom>
              <a:avLst/>
              <a:gdLst/>
              <a:ahLst/>
              <a:cxnLst/>
              <a:rect l="l" t="t" r="r" b="b"/>
              <a:pathLst>
                <a:path w="3529" h="725" extrusionOk="0">
                  <a:moveTo>
                    <a:pt x="378" y="0"/>
                  </a:moveTo>
                  <a:cubicBezTo>
                    <a:pt x="158" y="0"/>
                    <a:pt x="32" y="158"/>
                    <a:pt x="32" y="378"/>
                  </a:cubicBezTo>
                  <a:cubicBezTo>
                    <a:pt x="0" y="567"/>
                    <a:pt x="158" y="725"/>
                    <a:pt x="378" y="725"/>
                  </a:cubicBezTo>
                  <a:lnTo>
                    <a:pt x="3182" y="725"/>
                  </a:lnTo>
                  <a:cubicBezTo>
                    <a:pt x="3371" y="725"/>
                    <a:pt x="3529" y="567"/>
                    <a:pt x="3529" y="378"/>
                  </a:cubicBezTo>
                  <a:cubicBezTo>
                    <a:pt x="3529" y="158"/>
                    <a:pt x="3371" y="0"/>
                    <a:pt x="3182" y="0"/>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8" name="Google Shape;2638;p183"/>
            <p:cNvSpPr/>
            <p:nvPr/>
          </p:nvSpPr>
          <p:spPr>
            <a:xfrm>
              <a:off x="-47438350" y="2219900"/>
              <a:ext cx="122900" cy="18150"/>
            </a:xfrm>
            <a:custGeom>
              <a:avLst/>
              <a:gdLst/>
              <a:ahLst/>
              <a:cxnLst/>
              <a:rect l="l" t="t" r="r" b="b"/>
              <a:pathLst>
                <a:path w="4916" h="726" extrusionOk="0">
                  <a:moveTo>
                    <a:pt x="347" y="1"/>
                  </a:moveTo>
                  <a:cubicBezTo>
                    <a:pt x="127" y="1"/>
                    <a:pt x="1" y="158"/>
                    <a:pt x="1" y="379"/>
                  </a:cubicBezTo>
                  <a:cubicBezTo>
                    <a:pt x="1" y="568"/>
                    <a:pt x="127" y="725"/>
                    <a:pt x="347" y="725"/>
                  </a:cubicBezTo>
                  <a:lnTo>
                    <a:pt x="4537" y="725"/>
                  </a:lnTo>
                  <a:cubicBezTo>
                    <a:pt x="4758" y="725"/>
                    <a:pt x="4916" y="568"/>
                    <a:pt x="4916" y="379"/>
                  </a:cubicBezTo>
                  <a:cubicBezTo>
                    <a:pt x="4916" y="158"/>
                    <a:pt x="4758" y="1"/>
                    <a:pt x="4537" y="1"/>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9" name="Google Shape;2639;p183"/>
            <p:cNvSpPr/>
            <p:nvPr/>
          </p:nvSpPr>
          <p:spPr>
            <a:xfrm>
              <a:off x="-47333600" y="2186050"/>
              <a:ext cx="18150" cy="17350"/>
            </a:xfrm>
            <a:custGeom>
              <a:avLst/>
              <a:gdLst/>
              <a:ahLst/>
              <a:cxnLst/>
              <a:rect l="l" t="t" r="r" b="b"/>
              <a:pathLst>
                <a:path w="726" h="694" extrusionOk="0">
                  <a:moveTo>
                    <a:pt x="347" y="0"/>
                  </a:moveTo>
                  <a:cubicBezTo>
                    <a:pt x="158" y="0"/>
                    <a:pt x="1" y="158"/>
                    <a:pt x="1" y="347"/>
                  </a:cubicBezTo>
                  <a:cubicBezTo>
                    <a:pt x="1" y="536"/>
                    <a:pt x="158" y="693"/>
                    <a:pt x="347" y="693"/>
                  </a:cubicBezTo>
                  <a:cubicBezTo>
                    <a:pt x="568" y="693"/>
                    <a:pt x="726" y="536"/>
                    <a:pt x="726" y="347"/>
                  </a:cubicBezTo>
                  <a:cubicBezTo>
                    <a:pt x="726" y="126"/>
                    <a:pt x="568" y="0"/>
                    <a:pt x="347" y="0"/>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0" name="Google Shape;2640;p183"/>
            <p:cNvSpPr/>
            <p:nvPr/>
          </p:nvSpPr>
          <p:spPr>
            <a:xfrm>
              <a:off x="-47509225" y="1974175"/>
              <a:ext cx="263075" cy="300900"/>
            </a:xfrm>
            <a:custGeom>
              <a:avLst/>
              <a:gdLst/>
              <a:ahLst/>
              <a:cxnLst/>
              <a:rect l="l" t="t" r="r" b="b"/>
              <a:pathLst>
                <a:path w="10523" h="12036" extrusionOk="0">
                  <a:moveTo>
                    <a:pt x="9483" y="2111"/>
                  </a:moveTo>
                  <a:cubicBezTo>
                    <a:pt x="9672" y="2111"/>
                    <a:pt x="9830" y="2269"/>
                    <a:pt x="9830" y="2489"/>
                  </a:cubicBezTo>
                  <a:lnTo>
                    <a:pt x="9830" y="3529"/>
                  </a:lnTo>
                  <a:lnTo>
                    <a:pt x="9105" y="3529"/>
                  </a:lnTo>
                  <a:lnTo>
                    <a:pt x="9105" y="2111"/>
                  </a:lnTo>
                  <a:close/>
                  <a:moveTo>
                    <a:pt x="9830" y="4222"/>
                  </a:moveTo>
                  <a:lnTo>
                    <a:pt x="9830" y="5640"/>
                  </a:lnTo>
                  <a:lnTo>
                    <a:pt x="9105" y="5640"/>
                  </a:lnTo>
                  <a:lnTo>
                    <a:pt x="9105" y="4222"/>
                  </a:lnTo>
                  <a:close/>
                  <a:moveTo>
                    <a:pt x="9861" y="6333"/>
                  </a:moveTo>
                  <a:lnTo>
                    <a:pt x="9861" y="7751"/>
                  </a:lnTo>
                  <a:lnTo>
                    <a:pt x="9168" y="7751"/>
                  </a:lnTo>
                  <a:lnTo>
                    <a:pt x="9168" y="6333"/>
                  </a:lnTo>
                  <a:close/>
                  <a:moveTo>
                    <a:pt x="9830" y="8412"/>
                  </a:moveTo>
                  <a:lnTo>
                    <a:pt x="9830" y="9483"/>
                  </a:lnTo>
                  <a:cubicBezTo>
                    <a:pt x="9830" y="9672"/>
                    <a:pt x="9672" y="9830"/>
                    <a:pt x="9483" y="9830"/>
                  </a:cubicBezTo>
                  <a:lnTo>
                    <a:pt x="9137" y="9830"/>
                  </a:lnTo>
                  <a:lnTo>
                    <a:pt x="9137" y="8412"/>
                  </a:lnTo>
                  <a:close/>
                  <a:moveTo>
                    <a:pt x="8444" y="630"/>
                  </a:moveTo>
                  <a:lnTo>
                    <a:pt x="8444" y="11248"/>
                  </a:lnTo>
                  <a:lnTo>
                    <a:pt x="1450" y="11248"/>
                  </a:lnTo>
                  <a:lnTo>
                    <a:pt x="1450" y="10554"/>
                  </a:lnTo>
                  <a:lnTo>
                    <a:pt x="1796" y="10554"/>
                  </a:lnTo>
                  <a:cubicBezTo>
                    <a:pt x="1985" y="10554"/>
                    <a:pt x="2143" y="10397"/>
                    <a:pt x="2143" y="10176"/>
                  </a:cubicBezTo>
                  <a:cubicBezTo>
                    <a:pt x="2143" y="9987"/>
                    <a:pt x="1985" y="9830"/>
                    <a:pt x="1796" y="9830"/>
                  </a:cubicBezTo>
                  <a:lnTo>
                    <a:pt x="1450" y="9830"/>
                  </a:lnTo>
                  <a:lnTo>
                    <a:pt x="1450" y="8412"/>
                  </a:lnTo>
                  <a:lnTo>
                    <a:pt x="1796" y="8412"/>
                  </a:lnTo>
                  <a:cubicBezTo>
                    <a:pt x="1985" y="8412"/>
                    <a:pt x="2143" y="8255"/>
                    <a:pt x="2143" y="8066"/>
                  </a:cubicBezTo>
                  <a:cubicBezTo>
                    <a:pt x="2143" y="7877"/>
                    <a:pt x="1985" y="7719"/>
                    <a:pt x="1796" y="7719"/>
                  </a:cubicBezTo>
                  <a:lnTo>
                    <a:pt x="1450" y="7719"/>
                  </a:lnTo>
                  <a:lnTo>
                    <a:pt x="1450" y="6301"/>
                  </a:lnTo>
                  <a:lnTo>
                    <a:pt x="1796" y="6301"/>
                  </a:lnTo>
                  <a:cubicBezTo>
                    <a:pt x="1985" y="6301"/>
                    <a:pt x="2143" y="6144"/>
                    <a:pt x="2143" y="5923"/>
                  </a:cubicBezTo>
                  <a:cubicBezTo>
                    <a:pt x="2143" y="5734"/>
                    <a:pt x="1985" y="5577"/>
                    <a:pt x="1796" y="5577"/>
                  </a:cubicBezTo>
                  <a:lnTo>
                    <a:pt x="1450" y="5577"/>
                  </a:lnTo>
                  <a:lnTo>
                    <a:pt x="1450" y="4159"/>
                  </a:lnTo>
                  <a:lnTo>
                    <a:pt x="1796" y="4159"/>
                  </a:lnTo>
                  <a:cubicBezTo>
                    <a:pt x="1985" y="4159"/>
                    <a:pt x="2143" y="4001"/>
                    <a:pt x="2143" y="3812"/>
                  </a:cubicBezTo>
                  <a:cubicBezTo>
                    <a:pt x="2143" y="3623"/>
                    <a:pt x="1985" y="3466"/>
                    <a:pt x="1796" y="3466"/>
                  </a:cubicBezTo>
                  <a:lnTo>
                    <a:pt x="1450" y="3466"/>
                  </a:lnTo>
                  <a:lnTo>
                    <a:pt x="1450" y="2048"/>
                  </a:lnTo>
                  <a:lnTo>
                    <a:pt x="1796" y="2048"/>
                  </a:lnTo>
                  <a:cubicBezTo>
                    <a:pt x="1985" y="2048"/>
                    <a:pt x="2143" y="1891"/>
                    <a:pt x="2143" y="1670"/>
                  </a:cubicBezTo>
                  <a:cubicBezTo>
                    <a:pt x="2143" y="1481"/>
                    <a:pt x="1985" y="1324"/>
                    <a:pt x="1796" y="1324"/>
                  </a:cubicBezTo>
                  <a:lnTo>
                    <a:pt x="1450" y="1324"/>
                  </a:lnTo>
                  <a:lnTo>
                    <a:pt x="1450" y="630"/>
                  </a:lnTo>
                  <a:close/>
                  <a:moveTo>
                    <a:pt x="1040" y="0"/>
                  </a:moveTo>
                  <a:cubicBezTo>
                    <a:pt x="851" y="0"/>
                    <a:pt x="693" y="158"/>
                    <a:pt x="693" y="347"/>
                  </a:cubicBezTo>
                  <a:lnTo>
                    <a:pt x="693" y="1418"/>
                  </a:lnTo>
                  <a:lnTo>
                    <a:pt x="347" y="1418"/>
                  </a:lnTo>
                  <a:cubicBezTo>
                    <a:pt x="158" y="1418"/>
                    <a:pt x="0" y="1576"/>
                    <a:pt x="0" y="1765"/>
                  </a:cubicBezTo>
                  <a:cubicBezTo>
                    <a:pt x="0" y="1954"/>
                    <a:pt x="158" y="2111"/>
                    <a:pt x="347" y="2111"/>
                  </a:cubicBezTo>
                  <a:lnTo>
                    <a:pt x="693" y="2111"/>
                  </a:lnTo>
                  <a:lnTo>
                    <a:pt x="693" y="3529"/>
                  </a:lnTo>
                  <a:lnTo>
                    <a:pt x="347" y="3529"/>
                  </a:lnTo>
                  <a:cubicBezTo>
                    <a:pt x="158" y="3529"/>
                    <a:pt x="0" y="3686"/>
                    <a:pt x="0" y="3907"/>
                  </a:cubicBezTo>
                  <a:cubicBezTo>
                    <a:pt x="0" y="4096"/>
                    <a:pt x="158" y="4254"/>
                    <a:pt x="347" y="4254"/>
                  </a:cubicBezTo>
                  <a:lnTo>
                    <a:pt x="693" y="4254"/>
                  </a:lnTo>
                  <a:lnTo>
                    <a:pt x="693" y="5671"/>
                  </a:lnTo>
                  <a:lnTo>
                    <a:pt x="347" y="5671"/>
                  </a:lnTo>
                  <a:cubicBezTo>
                    <a:pt x="158" y="5671"/>
                    <a:pt x="0" y="5829"/>
                    <a:pt x="0" y="6018"/>
                  </a:cubicBezTo>
                  <a:cubicBezTo>
                    <a:pt x="0" y="6207"/>
                    <a:pt x="158" y="6364"/>
                    <a:pt x="347" y="6364"/>
                  </a:cubicBezTo>
                  <a:lnTo>
                    <a:pt x="693" y="6364"/>
                  </a:lnTo>
                  <a:lnTo>
                    <a:pt x="693" y="7782"/>
                  </a:lnTo>
                  <a:lnTo>
                    <a:pt x="347" y="7782"/>
                  </a:lnTo>
                  <a:cubicBezTo>
                    <a:pt x="158" y="7782"/>
                    <a:pt x="0" y="7940"/>
                    <a:pt x="0" y="8160"/>
                  </a:cubicBezTo>
                  <a:cubicBezTo>
                    <a:pt x="0" y="8349"/>
                    <a:pt x="158" y="8507"/>
                    <a:pt x="347" y="8507"/>
                  </a:cubicBezTo>
                  <a:lnTo>
                    <a:pt x="693" y="8507"/>
                  </a:lnTo>
                  <a:lnTo>
                    <a:pt x="693" y="9924"/>
                  </a:lnTo>
                  <a:lnTo>
                    <a:pt x="347" y="9924"/>
                  </a:lnTo>
                  <a:cubicBezTo>
                    <a:pt x="158" y="9924"/>
                    <a:pt x="0" y="10082"/>
                    <a:pt x="0" y="10271"/>
                  </a:cubicBezTo>
                  <a:cubicBezTo>
                    <a:pt x="0" y="10460"/>
                    <a:pt x="158" y="10617"/>
                    <a:pt x="347" y="10617"/>
                  </a:cubicBezTo>
                  <a:lnTo>
                    <a:pt x="693" y="10617"/>
                  </a:lnTo>
                  <a:lnTo>
                    <a:pt x="693" y="11689"/>
                  </a:lnTo>
                  <a:cubicBezTo>
                    <a:pt x="693" y="11878"/>
                    <a:pt x="851" y="12035"/>
                    <a:pt x="1040" y="12035"/>
                  </a:cubicBezTo>
                  <a:lnTo>
                    <a:pt x="8759" y="12035"/>
                  </a:lnTo>
                  <a:cubicBezTo>
                    <a:pt x="8979" y="12035"/>
                    <a:pt x="9137" y="11878"/>
                    <a:pt x="9137" y="11689"/>
                  </a:cubicBezTo>
                  <a:lnTo>
                    <a:pt x="9137" y="10617"/>
                  </a:lnTo>
                  <a:lnTo>
                    <a:pt x="9483" y="10617"/>
                  </a:lnTo>
                  <a:cubicBezTo>
                    <a:pt x="10050" y="10617"/>
                    <a:pt x="10523" y="10145"/>
                    <a:pt x="10523" y="9578"/>
                  </a:cubicBezTo>
                  <a:lnTo>
                    <a:pt x="10523" y="2552"/>
                  </a:lnTo>
                  <a:cubicBezTo>
                    <a:pt x="10523" y="1891"/>
                    <a:pt x="10050" y="1418"/>
                    <a:pt x="9483" y="1418"/>
                  </a:cubicBezTo>
                  <a:lnTo>
                    <a:pt x="9137" y="1418"/>
                  </a:lnTo>
                  <a:lnTo>
                    <a:pt x="9137" y="347"/>
                  </a:lnTo>
                  <a:cubicBezTo>
                    <a:pt x="9137" y="158"/>
                    <a:pt x="8979" y="0"/>
                    <a:pt x="8759" y="0"/>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641" name="Google Shape;2641;p183"/>
          <p:cNvGrpSpPr/>
          <p:nvPr/>
        </p:nvGrpSpPr>
        <p:grpSpPr>
          <a:xfrm>
            <a:off x="2365812" y="758147"/>
            <a:ext cx="706563" cy="760634"/>
            <a:chOff x="-34418125" y="2271100"/>
            <a:chExt cx="296950" cy="293025"/>
          </a:xfrm>
        </p:grpSpPr>
        <p:sp>
          <p:nvSpPr>
            <p:cNvPr id="2642" name="Google Shape;2642;p183"/>
            <p:cNvSpPr/>
            <p:nvPr/>
          </p:nvSpPr>
          <p:spPr>
            <a:xfrm>
              <a:off x="-34418125" y="2271100"/>
              <a:ext cx="296950" cy="293025"/>
            </a:xfrm>
            <a:custGeom>
              <a:avLst/>
              <a:gdLst/>
              <a:ahLst/>
              <a:cxnLst/>
              <a:rect l="l" t="t" r="r" b="b"/>
              <a:pathLst>
                <a:path w="11878" h="11721" extrusionOk="0">
                  <a:moveTo>
                    <a:pt x="6207" y="1229"/>
                  </a:moveTo>
                  <a:lnTo>
                    <a:pt x="7089" y="2080"/>
                  </a:lnTo>
                  <a:lnTo>
                    <a:pt x="6207" y="2080"/>
                  </a:lnTo>
                  <a:lnTo>
                    <a:pt x="6207" y="1229"/>
                  </a:lnTo>
                  <a:close/>
                  <a:moveTo>
                    <a:pt x="7561" y="9074"/>
                  </a:moveTo>
                  <a:lnTo>
                    <a:pt x="7561" y="10366"/>
                  </a:lnTo>
                  <a:lnTo>
                    <a:pt x="6238" y="10366"/>
                  </a:lnTo>
                  <a:lnTo>
                    <a:pt x="7561" y="9074"/>
                  </a:lnTo>
                  <a:close/>
                  <a:moveTo>
                    <a:pt x="5514" y="725"/>
                  </a:moveTo>
                  <a:lnTo>
                    <a:pt x="5514" y="2427"/>
                  </a:lnTo>
                  <a:cubicBezTo>
                    <a:pt x="5514" y="2616"/>
                    <a:pt x="5671" y="2773"/>
                    <a:pt x="5860" y="2773"/>
                  </a:cubicBezTo>
                  <a:lnTo>
                    <a:pt x="7561" y="2773"/>
                  </a:lnTo>
                  <a:lnTo>
                    <a:pt x="7561" y="4222"/>
                  </a:lnTo>
                  <a:cubicBezTo>
                    <a:pt x="6837" y="4947"/>
                    <a:pt x="6742" y="5924"/>
                    <a:pt x="6994" y="6711"/>
                  </a:cubicBezTo>
                  <a:lnTo>
                    <a:pt x="4726" y="8980"/>
                  </a:lnTo>
                  <a:lnTo>
                    <a:pt x="1670" y="8980"/>
                  </a:lnTo>
                  <a:cubicBezTo>
                    <a:pt x="1481" y="8980"/>
                    <a:pt x="1323" y="9137"/>
                    <a:pt x="1323" y="9358"/>
                  </a:cubicBezTo>
                  <a:cubicBezTo>
                    <a:pt x="1323" y="9547"/>
                    <a:pt x="1481" y="9704"/>
                    <a:pt x="1670" y="9704"/>
                  </a:cubicBezTo>
                  <a:lnTo>
                    <a:pt x="4033" y="9704"/>
                  </a:lnTo>
                  <a:lnTo>
                    <a:pt x="3718" y="10019"/>
                  </a:lnTo>
                  <a:cubicBezTo>
                    <a:pt x="3623" y="10145"/>
                    <a:pt x="3529" y="10240"/>
                    <a:pt x="3497" y="10397"/>
                  </a:cubicBezTo>
                  <a:lnTo>
                    <a:pt x="662" y="10397"/>
                  </a:lnTo>
                  <a:lnTo>
                    <a:pt x="662" y="725"/>
                  </a:lnTo>
                  <a:close/>
                  <a:moveTo>
                    <a:pt x="9295" y="4211"/>
                  </a:moveTo>
                  <a:cubicBezTo>
                    <a:pt x="9367" y="4211"/>
                    <a:pt x="9441" y="4215"/>
                    <a:pt x="9515" y="4222"/>
                  </a:cubicBezTo>
                  <a:lnTo>
                    <a:pt x="9042" y="4695"/>
                  </a:lnTo>
                  <a:cubicBezTo>
                    <a:pt x="8664" y="5073"/>
                    <a:pt x="8664" y="5766"/>
                    <a:pt x="9042" y="6144"/>
                  </a:cubicBezTo>
                  <a:cubicBezTo>
                    <a:pt x="9247" y="6349"/>
                    <a:pt x="9515" y="6451"/>
                    <a:pt x="9779" y="6451"/>
                  </a:cubicBezTo>
                  <a:cubicBezTo>
                    <a:pt x="10042" y="6451"/>
                    <a:pt x="10302" y="6349"/>
                    <a:pt x="10491" y="6144"/>
                  </a:cubicBezTo>
                  <a:lnTo>
                    <a:pt x="10964" y="5672"/>
                  </a:lnTo>
                  <a:lnTo>
                    <a:pt x="10964" y="5672"/>
                  </a:lnTo>
                  <a:cubicBezTo>
                    <a:pt x="11058" y="6239"/>
                    <a:pt x="10869" y="6743"/>
                    <a:pt x="10491" y="7089"/>
                  </a:cubicBezTo>
                  <a:cubicBezTo>
                    <a:pt x="10183" y="7418"/>
                    <a:pt x="9741" y="7626"/>
                    <a:pt x="9278" y="7626"/>
                  </a:cubicBezTo>
                  <a:cubicBezTo>
                    <a:pt x="9031" y="7626"/>
                    <a:pt x="8779" y="7567"/>
                    <a:pt x="8538" y="7436"/>
                  </a:cubicBezTo>
                  <a:cubicBezTo>
                    <a:pt x="8496" y="7415"/>
                    <a:pt x="8451" y="7404"/>
                    <a:pt x="8404" y="7404"/>
                  </a:cubicBezTo>
                  <a:cubicBezTo>
                    <a:pt x="8311" y="7404"/>
                    <a:pt x="8213" y="7446"/>
                    <a:pt x="8129" y="7530"/>
                  </a:cubicBezTo>
                  <a:lnTo>
                    <a:pt x="4726" y="10964"/>
                  </a:lnTo>
                  <a:cubicBezTo>
                    <a:pt x="4663" y="11012"/>
                    <a:pt x="4568" y="11035"/>
                    <a:pt x="4478" y="11035"/>
                  </a:cubicBezTo>
                  <a:cubicBezTo>
                    <a:pt x="4387" y="11035"/>
                    <a:pt x="4301" y="11012"/>
                    <a:pt x="4253" y="10964"/>
                  </a:cubicBezTo>
                  <a:cubicBezTo>
                    <a:pt x="4127" y="10838"/>
                    <a:pt x="4127" y="10586"/>
                    <a:pt x="4253" y="10492"/>
                  </a:cubicBezTo>
                  <a:lnTo>
                    <a:pt x="7656" y="7058"/>
                  </a:lnTo>
                  <a:cubicBezTo>
                    <a:pt x="7782" y="6932"/>
                    <a:pt x="7782" y="6774"/>
                    <a:pt x="7750" y="6648"/>
                  </a:cubicBezTo>
                  <a:cubicBezTo>
                    <a:pt x="7467" y="6113"/>
                    <a:pt x="7498" y="5356"/>
                    <a:pt x="7971" y="4821"/>
                  </a:cubicBezTo>
                  <a:cubicBezTo>
                    <a:pt x="8330" y="4407"/>
                    <a:pt x="8785" y="4211"/>
                    <a:pt x="9295" y="4211"/>
                  </a:cubicBezTo>
                  <a:close/>
                  <a:moveTo>
                    <a:pt x="378" y="1"/>
                  </a:moveTo>
                  <a:cubicBezTo>
                    <a:pt x="189" y="1"/>
                    <a:pt x="32" y="158"/>
                    <a:pt x="32" y="347"/>
                  </a:cubicBezTo>
                  <a:lnTo>
                    <a:pt x="32" y="10681"/>
                  </a:lnTo>
                  <a:cubicBezTo>
                    <a:pt x="0" y="10870"/>
                    <a:pt x="158" y="11027"/>
                    <a:pt x="347" y="11027"/>
                  </a:cubicBezTo>
                  <a:lnTo>
                    <a:pt x="3529" y="11027"/>
                  </a:lnTo>
                  <a:cubicBezTo>
                    <a:pt x="3560" y="11185"/>
                    <a:pt x="3655" y="11311"/>
                    <a:pt x="3781" y="11437"/>
                  </a:cubicBezTo>
                  <a:cubicBezTo>
                    <a:pt x="3970" y="11626"/>
                    <a:pt x="4230" y="11720"/>
                    <a:pt x="4494" y="11720"/>
                  </a:cubicBezTo>
                  <a:cubicBezTo>
                    <a:pt x="4758" y="11720"/>
                    <a:pt x="5025" y="11626"/>
                    <a:pt x="5230" y="11437"/>
                  </a:cubicBezTo>
                  <a:lnTo>
                    <a:pt x="5608" y="11027"/>
                  </a:lnTo>
                  <a:lnTo>
                    <a:pt x="7940" y="11027"/>
                  </a:lnTo>
                  <a:cubicBezTo>
                    <a:pt x="8129" y="11027"/>
                    <a:pt x="8286" y="10870"/>
                    <a:pt x="8286" y="10681"/>
                  </a:cubicBezTo>
                  <a:lnTo>
                    <a:pt x="8286" y="8349"/>
                  </a:lnTo>
                  <a:lnTo>
                    <a:pt x="8538" y="8129"/>
                  </a:lnTo>
                  <a:cubicBezTo>
                    <a:pt x="8792" y="8220"/>
                    <a:pt x="9065" y="8269"/>
                    <a:pt x="9344" y="8269"/>
                  </a:cubicBezTo>
                  <a:cubicBezTo>
                    <a:pt x="9929" y="8269"/>
                    <a:pt x="10536" y="8053"/>
                    <a:pt x="11027" y="7562"/>
                  </a:cubicBezTo>
                  <a:cubicBezTo>
                    <a:pt x="11752" y="6806"/>
                    <a:pt x="11878" y="5735"/>
                    <a:pt x="11500" y="4852"/>
                  </a:cubicBezTo>
                  <a:cubicBezTo>
                    <a:pt x="11437" y="4726"/>
                    <a:pt x="11342" y="4695"/>
                    <a:pt x="11248" y="4663"/>
                  </a:cubicBezTo>
                  <a:cubicBezTo>
                    <a:pt x="11122" y="4663"/>
                    <a:pt x="11027" y="4663"/>
                    <a:pt x="10932" y="4726"/>
                  </a:cubicBezTo>
                  <a:lnTo>
                    <a:pt x="10082" y="5609"/>
                  </a:lnTo>
                  <a:cubicBezTo>
                    <a:pt x="10019" y="5656"/>
                    <a:pt x="9924" y="5679"/>
                    <a:pt x="9834" y="5679"/>
                  </a:cubicBezTo>
                  <a:cubicBezTo>
                    <a:pt x="9743" y="5679"/>
                    <a:pt x="9657" y="5656"/>
                    <a:pt x="9609" y="5609"/>
                  </a:cubicBezTo>
                  <a:cubicBezTo>
                    <a:pt x="9483" y="5483"/>
                    <a:pt x="9483" y="5230"/>
                    <a:pt x="9609" y="5136"/>
                  </a:cubicBezTo>
                  <a:lnTo>
                    <a:pt x="10460" y="4254"/>
                  </a:lnTo>
                  <a:cubicBezTo>
                    <a:pt x="10554" y="4191"/>
                    <a:pt x="10586" y="4065"/>
                    <a:pt x="10554" y="3939"/>
                  </a:cubicBezTo>
                  <a:cubicBezTo>
                    <a:pt x="10554" y="3813"/>
                    <a:pt x="10460" y="3750"/>
                    <a:pt x="10334" y="3718"/>
                  </a:cubicBezTo>
                  <a:cubicBezTo>
                    <a:pt x="10003" y="3561"/>
                    <a:pt x="9649" y="3482"/>
                    <a:pt x="9298" y="3482"/>
                  </a:cubicBezTo>
                  <a:cubicBezTo>
                    <a:pt x="8948" y="3482"/>
                    <a:pt x="8601" y="3561"/>
                    <a:pt x="8286" y="3718"/>
                  </a:cubicBezTo>
                  <a:lnTo>
                    <a:pt x="8286" y="2395"/>
                  </a:lnTo>
                  <a:cubicBezTo>
                    <a:pt x="8286" y="2332"/>
                    <a:pt x="8255" y="2206"/>
                    <a:pt x="8192" y="2175"/>
                  </a:cubicBezTo>
                  <a:lnTo>
                    <a:pt x="6144" y="127"/>
                  </a:lnTo>
                  <a:cubicBezTo>
                    <a:pt x="6049" y="64"/>
                    <a:pt x="5986" y="1"/>
                    <a:pt x="5892" y="1"/>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3" name="Google Shape;2643;p183"/>
            <p:cNvSpPr/>
            <p:nvPr/>
          </p:nvSpPr>
          <p:spPr>
            <a:xfrm>
              <a:off x="-34331500" y="2305750"/>
              <a:ext cx="17350" cy="18150"/>
            </a:xfrm>
            <a:custGeom>
              <a:avLst/>
              <a:gdLst/>
              <a:ahLst/>
              <a:cxnLst/>
              <a:rect l="l" t="t" r="r" b="b"/>
              <a:pathLst>
                <a:path w="694" h="726" extrusionOk="0">
                  <a:moveTo>
                    <a:pt x="347" y="1"/>
                  </a:moveTo>
                  <a:cubicBezTo>
                    <a:pt x="158" y="1"/>
                    <a:pt x="1" y="158"/>
                    <a:pt x="1" y="347"/>
                  </a:cubicBezTo>
                  <a:cubicBezTo>
                    <a:pt x="1" y="568"/>
                    <a:pt x="158" y="725"/>
                    <a:pt x="347" y="725"/>
                  </a:cubicBezTo>
                  <a:cubicBezTo>
                    <a:pt x="536" y="725"/>
                    <a:pt x="694" y="568"/>
                    <a:pt x="694" y="347"/>
                  </a:cubicBezTo>
                  <a:cubicBezTo>
                    <a:pt x="694" y="158"/>
                    <a:pt x="536" y="1"/>
                    <a:pt x="347" y="1"/>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4" name="Google Shape;2644;p183"/>
            <p:cNvSpPr/>
            <p:nvPr/>
          </p:nvSpPr>
          <p:spPr>
            <a:xfrm>
              <a:off x="-34331500" y="2341200"/>
              <a:ext cx="17350" cy="69350"/>
            </a:xfrm>
            <a:custGeom>
              <a:avLst/>
              <a:gdLst/>
              <a:ahLst/>
              <a:cxnLst/>
              <a:rect l="l" t="t" r="r" b="b"/>
              <a:pathLst>
                <a:path w="694" h="2774" extrusionOk="0">
                  <a:moveTo>
                    <a:pt x="347" y="1"/>
                  </a:moveTo>
                  <a:cubicBezTo>
                    <a:pt x="158" y="1"/>
                    <a:pt x="1" y="158"/>
                    <a:pt x="1" y="347"/>
                  </a:cubicBezTo>
                  <a:lnTo>
                    <a:pt x="1" y="2395"/>
                  </a:lnTo>
                  <a:cubicBezTo>
                    <a:pt x="1" y="2584"/>
                    <a:pt x="158" y="2773"/>
                    <a:pt x="347" y="2773"/>
                  </a:cubicBezTo>
                  <a:cubicBezTo>
                    <a:pt x="536" y="2773"/>
                    <a:pt x="694" y="2584"/>
                    <a:pt x="694" y="2395"/>
                  </a:cubicBezTo>
                  <a:lnTo>
                    <a:pt x="694" y="347"/>
                  </a:lnTo>
                  <a:cubicBezTo>
                    <a:pt x="694" y="158"/>
                    <a:pt x="536" y="1"/>
                    <a:pt x="347" y="1"/>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5" name="Google Shape;2645;p183"/>
            <p:cNvSpPr/>
            <p:nvPr/>
          </p:nvSpPr>
          <p:spPr>
            <a:xfrm>
              <a:off x="-34384275" y="2427050"/>
              <a:ext cx="121325" cy="17350"/>
            </a:xfrm>
            <a:custGeom>
              <a:avLst/>
              <a:gdLst/>
              <a:ahLst/>
              <a:cxnLst/>
              <a:rect l="l" t="t" r="r" b="b"/>
              <a:pathLst>
                <a:path w="4853" h="694" extrusionOk="0">
                  <a:moveTo>
                    <a:pt x="379" y="1"/>
                  </a:moveTo>
                  <a:cubicBezTo>
                    <a:pt x="158" y="1"/>
                    <a:pt x="1" y="158"/>
                    <a:pt x="1" y="347"/>
                  </a:cubicBezTo>
                  <a:cubicBezTo>
                    <a:pt x="1" y="536"/>
                    <a:pt x="158" y="694"/>
                    <a:pt x="379" y="694"/>
                  </a:cubicBezTo>
                  <a:lnTo>
                    <a:pt x="4506" y="694"/>
                  </a:lnTo>
                  <a:cubicBezTo>
                    <a:pt x="4695" y="694"/>
                    <a:pt x="4853" y="536"/>
                    <a:pt x="4853" y="347"/>
                  </a:cubicBezTo>
                  <a:cubicBezTo>
                    <a:pt x="4853" y="158"/>
                    <a:pt x="4695" y="1"/>
                    <a:pt x="4506" y="1"/>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6" name="Google Shape;2646;p183"/>
            <p:cNvSpPr/>
            <p:nvPr/>
          </p:nvSpPr>
          <p:spPr>
            <a:xfrm>
              <a:off x="-34384275" y="2460125"/>
              <a:ext cx="88250" cy="18150"/>
            </a:xfrm>
            <a:custGeom>
              <a:avLst/>
              <a:gdLst/>
              <a:ahLst/>
              <a:cxnLst/>
              <a:rect l="l" t="t" r="r" b="b"/>
              <a:pathLst>
                <a:path w="3530" h="726" extrusionOk="0">
                  <a:moveTo>
                    <a:pt x="379" y="1"/>
                  </a:moveTo>
                  <a:cubicBezTo>
                    <a:pt x="158" y="1"/>
                    <a:pt x="1" y="158"/>
                    <a:pt x="1" y="379"/>
                  </a:cubicBezTo>
                  <a:cubicBezTo>
                    <a:pt x="1" y="599"/>
                    <a:pt x="158" y="725"/>
                    <a:pt x="379" y="725"/>
                  </a:cubicBezTo>
                  <a:lnTo>
                    <a:pt x="3151" y="725"/>
                  </a:lnTo>
                  <a:cubicBezTo>
                    <a:pt x="3372" y="725"/>
                    <a:pt x="3530" y="568"/>
                    <a:pt x="3530" y="379"/>
                  </a:cubicBezTo>
                  <a:cubicBezTo>
                    <a:pt x="3530" y="158"/>
                    <a:pt x="3372" y="1"/>
                    <a:pt x="3151" y="1"/>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647" name="Google Shape;2647;p183"/>
          <p:cNvSpPr/>
          <p:nvPr/>
        </p:nvSpPr>
        <p:spPr>
          <a:xfrm rot="5400000">
            <a:off x="7945950" y="87750"/>
            <a:ext cx="1285800" cy="1110300"/>
          </a:xfrm>
          <a:prstGeom prst="halfFrame">
            <a:avLst>
              <a:gd name="adj1" fmla="val 33333"/>
              <a:gd name="adj2" fmla="val 33333"/>
            </a:avLst>
          </a:prstGeom>
          <a:solidFill>
            <a:srgbClr val="F4CCCC"/>
          </a:solidFill>
          <a:ln w="9525" cap="flat" cmpd="sng">
            <a:solidFill>
              <a:srgbClr val="F4CCC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648" name="Google Shape;2648;p183"/>
          <p:cNvGrpSpPr/>
          <p:nvPr/>
        </p:nvGrpSpPr>
        <p:grpSpPr>
          <a:xfrm>
            <a:off x="896859" y="2591635"/>
            <a:ext cx="483272" cy="584365"/>
            <a:chOff x="-31166825" y="1939525"/>
            <a:chExt cx="293800" cy="291425"/>
          </a:xfrm>
        </p:grpSpPr>
        <p:sp>
          <p:nvSpPr>
            <p:cNvPr id="2649" name="Google Shape;2649;p183"/>
            <p:cNvSpPr/>
            <p:nvPr/>
          </p:nvSpPr>
          <p:spPr>
            <a:xfrm>
              <a:off x="-31166825" y="1939525"/>
              <a:ext cx="224500" cy="291425"/>
            </a:xfrm>
            <a:custGeom>
              <a:avLst/>
              <a:gdLst/>
              <a:ahLst/>
              <a:cxnLst/>
              <a:rect l="l" t="t" r="r" b="b"/>
              <a:pathLst>
                <a:path w="8980" h="11657" extrusionOk="0">
                  <a:moveTo>
                    <a:pt x="5892" y="662"/>
                  </a:moveTo>
                  <a:cubicBezTo>
                    <a:pt x="6081" y="662"/>
                    <a:pt x="6239" y="819"/>
                    <a:pt x="6239" y="1040"/>
                  </a:cubicBezTo>
                  <a:lnTo>
                    <a:pt x="6239" y="1386"/>
                  </a:lnTo>
                  <a:lnTo>
                    <a:pt x="2805" y="1386"/>
                  </a:lnTo>
                  <a:lnTo>
                    <a:pt x="2805" y="1040"/>
                  </a:lnTo>
                  <a:cubicBezTo>
                    <a:pt x="2805" y="819"/>
                    <a:pt x="2962" y="662"/>
                    <a:pt x="3120" y="662"/>
                  </a:cubicBezTo>
                  <a:close/>
                  <a:moveTo>
                    <a:pt x="8035" y="1323"/>
                  </a:moveTo>
                  <a:cubicBezTo>
                    <a:pt x="8255" y="1323"/>
                    <a:pt x="8413" y="1512"/>
                    <a:pt x="8413" y="1701"/>
                  </a:cubicBezTo>
                  <a:lnTo>
                    <a:pt x="8413" y="10617"/>
                  </a:lnTo>
                  <a:cubicBezTo>
                    <a:pt x="8413" y="10838"/>
                    <a:pt x="8255" y="10995"/>
                    <a:pt x="8035" y="10995"/>
                  </a:cubicBezTo>
                  <a:lnTo>
                    <a:pt x="1166" y="10995"/>
                  </a:lnTo>
                  <a:cubicBezTo>
                    <a:pt x="946" y="10995"/>
                    <a:pt x="788" y="10838"/>
                    <a:pt x="788" y="10617"/>
                  </a:cubicBezTo>
                  <a:lnTo>
                    <a:pt x="788" y="1701"/>
                  </a:lnTo>
                  <a:lnTo>
                    <a:pt x="757" y="1701"/>
                  </a:lnTo>
                  <a:cubicBezTo>
                    <a:pt x="757" y="1512"/>
                    <a:pt x="914" y="1323"/>
                    <a:pt x="1103" y="1323"/>
                  </a:cubicBezTo>
                  <a:lnTo>
                    <a:pt x="2143" y="1323"/>
                  </a:lnTo>
                  <a:lnTo>
                    <a:pt x="2143" y="1701"/>
                  </a:lnTo>
                  <a:cubicBezTo>
                    <a:pt x="2143" y="1890"/>
                    <a:pt x="2301" y="2048"/>
                    <a:pt x="2490" y="2048"/>
                  </a:cubicBezTo>
                  <a:lnTo>
                    <a:pt x="6617" y="2048"/>
                  </a:lnTo>
                  <a:cubicBezTo>
                    <a:pt x="6837" y="2048"/>
                    <a:pt x="6995" y="1890"/>
                    <a:pt x="6995" y="1701"/>
                  </a:cubicBezTo>
                  <a:lnTo>
                    <a:pt x="6995" y="1323"/>
                  </a:lnTo>
                  <a:close/>
                  <a:moveTo>
                    <a:pt x="3120" y="0"/>
                  </a:moveTo>
                  <a:cubicBezTo>
                    <a:pt x="2679" y="0"/>
                    <a:pt x="2301" y="284"/>
                    <a:pt x="2143" y="662"/>
                  </a:cubicBezTo>
                  <a:lnTo>
                    <a:pt x="1040" y="662"/>
                  </a:lnTo>
                  <a:cubicBezTo>
                    <a:pt x="473" y="662"/>
                    <a:pt x="1" y="1134"/>
                    <a:pt x="1" y="1701"/>
                  </a:cubicBezTo>
                  <a:lnTo>
                    <a:pt x="1" y="10649"/>
                  </a:lnTo>
                  <a:cubicBezTo>
                    <a:pt x="64" y="11216"/>
                    <a:pt x="536" y="11657"/>
                    <a:pt x="1072" y="11657"/>
                  </a:cubicBezTo>
                  <a:lnTo>
                    <a:pt x="7971" y="11657"/>
                  </a:lnTo>
                  <a:cubicBezTo>
                    <a:pt x="8507" y="11657"/>
                    <a:pt x="8980" y="11184"/>
                    <a:pt x="8980" y="10649"/>
                  </a:cubicBezTo>
                  <a:lnTo>
                    <a:pt x="8980" y="1701"/>
                  </a:lnTo>
                  <a:cubicBezTo>
                    <a:pt x="8980" y="1134"/>
                    <a:pt x="8507" y="662"/>
                    <a:pt x="7971" y="662"/>
                  </a:cubicBezTo>
                  <a:lnTo>
                    <a:pt x="6869" y="662"/>
                  </a:lnTo>
                  <a:cubicBezTo>
                    <a:pt x="6711" y="284"/>
                    <a:pt x="6365" y="0"/>
                    <a:pt x="5892" y="0"/>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0" name="Google Shape;2650;p183"/>
            <p:cNvSpPr/>
            <p:nvPr/>
          </p:nvSpPr>
          <p:spPr>
            <a:xfrm>
              <a:off x="-31131375" y="2145075"/>
              <a:ext cx="52800" cy="52800"/>
            </a:xfrm>
            <a:custGeom>
              <a:avLst/>
              <a:gdLst/>
              <a:ahLst/>
              <a:cxnLst/>
              <a:rect l="l" t="t" r="r" b="b"/>
              <a:pathLst>
                <a:path w="2112" h="2112" extrusionOk="0">
                  <a:moveTo>
                    <a:pt x="1355" y="726"/>
                  </a:moveTo>
                  <a:lnTo>
                    <a:pt x="1355" y="1387"/>
                  </a:lnTo>
                  <a:lnTo>
                    <a:pt x="694" y="1387"/>
                  </a:lnTo>
                  <a:lnTo>
                    <a:pt x="694" y="726"/>
                  </a:lnTo>
                  <a:close/>
                  <a:moveTo>
                    <a:pt x="379" y="1"/>
                  </a:moveTo>
                  <a:cubicBezTo>
                    <a:pt x="158" y="1"/>
                    <a:pt x="0" y="158"/>
                    <a:pt x="0" y="379"/>
                  </a:cubicBezTo>
                  <a:lnTo>
                    <a:pt x="0" y="1734"/>
                  </a:lnTo>
                  <a:cubicBezTo>
                    <a:pt x="0" y="1954"/>
                    <a:pt x="158" y="2112"/>
                    <a:pt x="379" y="2112"/>
                  </a:cubicBezTo>
                  <a:lnTo>
                    <a:pt x="1733" y="2112"/>
                  </a:lnTo>
                  <a:cubicBezTo>
                    <a:pt x="1954" y="2112"/>
                    <a:pt x="2111" y="1954"/>
                    <a:pt x="2111" y="1734"/>
                  </a:cubicBezTo>
                  <a:lnTo>
                    <a:pt x="2111" y="379"/>
                  </a:lnTo>
                  <a:cubicBezTo>
                    <a:pt x="2111" y="158"/>
                    <a:pt x="1954" y="1"/>
                    <a:pt x="1733" y="1"/>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1" name="Google Shape;2651;p183"/>
            <p:cNvSpPr/>
            <p:nvPr/>
          </p:nvSpPr>
          <p:spPr>
            <a:xfrm>
              <a:off x="-31131375" y="2076550"/>
              <a:ext cx="52800" cy="52025"/>
            </a:xfrm>
            <a:custGeom>
              <a:avLst/>
              <a:gdLst/>
              <a:ahLst/>
              <a:cxnLst/>
              <a:rect l="l" t="t" r="r" b="b"/>
              <a:pathLst>
                <a:path w="2112" h="2081" extrusionOk="0">
                  <a:moveTo>
                    <a:pt x="1355" y="694"/>
                  </a:moveTo>
                  <a:lnTo>
                    <a:pt x="1355" y="1356"/>
                  </a:lnTo>
                  <a:lnTo>
                    <a:pt x="694" y="1356"/>
                  </a:lnTo>
                  <a:lnTo>
                    <a:pt x="694" y="694"/>
                  </a:lnTo>
                  <a:close/>
                  <a:moveTo>
                    <a:pt x="379" y="1"/>
                  </a:moveTo>
                  <a:cubicBezTo>
                    <a:pt x="158" y="1"/>
                    <a:pt x="0" y="159"/>
                    <a:pt x="0" y="348"/>
                  </a:cubicBezTo>
                  <a:lnTo>
                    <a:pt x="0" y="1734"/>
                  </a:lnTo>
                  <a:cubicBezTo>
                    <a:pt x="0" y="1923"/>
                    <a:pt x="158" y="2080"/>
                    <a:pt x="379" y="2080"/>
                  </a:cubicBezTo>
                  <a:lnTo>
                    <a:pt x="1733" y="2080"/>
                  </a:lnTo>
                  <a:cubicBezTo>
                    <a:pt x="1954" y="2080"/>
                    <a:pt x="2111" y="1923"/>
                    <a:pt x="2111" y="1734"/>
                  </a:cubicBezTo>
                  <a:lnTo>
                    <a:pt x="2111" y="348"/>
                  </a:lnTo>
                  <a:cubicBezTo>
                    <a:pt x="2111" y="159"/>
                    <a:pt x="1954" y="1"/>
                    <a:pt x="1733" y="1"/>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2" name="Google Shape;2652;p183"/>
            <p:cNvSpPr/>
            <p:nvPr/>
          </p:nvSpPr>
          <p:spPr>
            <a:xfrm>
              <a:off x="-31131375" y="2007250"/>
              <a:ext cx="52800" cy="52800"/>
            </a:xfrm>
            <a:custGeom>
              <a:avLst/>
              <a:gdLst/>
              <a:ahLst/>
              <a:cxnLst/>
              <a:rect l="l" t="t" r="r" b="b"/>
              <a:pathLst>
                <a:path w="2112" h="2112" extrusionOk="0">
                  <a:moveTo>
                    <a:pt x="1355" y="725"/>
                  </a:moveTo>
                  <a:lnTo>
                    <a:pt x="1355" y="1387"/>
                  </a:lnTo>
                  <a:lnTo>
                    <a:pt x="694" y="1387"/>
                  </a:lnTo>
                  <a:lnTo>
                    <a:pt x="694" y="725"/>
                  </a:lnTo>
                  <a:close/>
                  <a:moveTo>
                    <a:pt x="379" y="1"/>
                  </a:moveTo>
                  <a:cubicBezTo>
                    <a:pt x="158" y="1"/>
                    <a:pt x="0" y="158"/>
                    <a:pt x="0" y="379"/>
                  </a:cubicBezTo>
                  <a:lnTo>
                    <a:pt x="0" y="1733"/>
                  </a:lnTo>
                  <a:cubicBezTo>
                    <a:pt x="0" y="1954"/>
                    <a:pt x="158" y="2111"/>
                    <a:pt x="379" y="2111"/>
                  </a:cubicBezTo>
                  <a:lnTo>
                    <a:pt x="1733" y="2111"/>
                  </a:lnTo>
                  <a:cubicBezTo>
                    <a:pt x="1954" y="2111"/>
                    <a:pt x="2111" y="1954"/>
                    <a:pt x="2111" y="1733"/>
                  </a:cubicBezTo>
                  <a:lnTo>
                    <a:pt x="2111" y="379"/>
                  </a:lnTo>
                  <a:cubicBezTo>
                    <a:pt x="2111" y="158"/>
                    <a:pt x="1954" y="1"/>
                    <a:pt x="1733" y="1"/>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3" name="Google Shape;2653;p183"/>
            <p:cNvSpPr/>
            <p:nvPr/>
          </p:nvSpPr>
          <p:spPr>
            <a:xfrm>
              <a:off x="-31062075" y="2007250"/>
              <a:ext cx="85875" cy="18150"/>
            </a:xfrm>
            <a:custGeom>
              <a:avLst/>
              <a:gdLst/>
              <a:ahLst/>
              <a:cxnLst/>
              <a:rect l="l" t="t" r="r" b="b"/>
              <a:pathLst>
                <a:path w="3435" h="726" extrusionOk="0">
                  <a:moveTo>
                    <a:pt x="347" y="1"/>
                  </a:moveTo>
                  <a:cubicBezTo>
                    <a:pt x="158" y="1"/>
                    <a:pt x="1" y="158"/>
                    <a:pt x="1" y="379"/>
                  </a:cubicBezTo>
                  <a:cubicBezTo>
                    <a:pt x="1" y="568"/>
                    <a:pt x="158" y="725"/>
                    <a:pt x="347" y="725"/>
                  </a:cubicBezTo>
                  <a:lnTo>
                    <a:pt x="3057" y="725"/>
                  </a:lnTo>
                  <a:cubicBezTo>
                    <a:pt x="3277" y="725"/>
                    <a:pt x="3435" y="568"/>
                    <a:pt x="3435" y="379"/>
                  </a:cubicBezTo>
                  <a:cubicBezTo>
                    <a:pt x="3435" y="158"/>
                    <a:pt x="3277" y="1"/>
                    <a:pt x="3057" y="1"/>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4" name="Google Shape;2654;p183"/>
            <p:cNvSpPr/>
            <p:nvPr/>
          </p:nvSpPr>
          <p:spPr>
            <a:xfrm>
              <a:off x="-31062075" y="2041900"/>
              <a:ext cx="52025" cy="18150"/>
            </a:xfrm>
            <a:custGeom>
              <a:avLst/>
              <a:gdLst/>
              <a:ahLst/>
              <a:cxnLst/>
              <a:rect l="l" t="t" r="r" b="b"/>
              <a:pathLst>
                <a:path w="2081" h="726" extrusionOk="0">
                  <a:moveTo>
                    <a:pt x="347" y="1"/>
                  </a:moveTo>
                  <a:cubicBezTo>
                    <a:pt x="158" y="1"/>
                    <a:pt x="1" y="158"/>
                    <a:pt x="1" y="347"/>
                  </a:cubicBezTo>
                  <a:cubicBezTo>
                    <a:pt x="1" y="568"/>
                    <a:pt x="158" y="725"/>
                    <a:pt x="347" y="725"/>
                  </a:cubicBezTo>
                  <a:lnTo>
                    <a:pt x="1734" y="725"/>
                  </a:lnTo>
                  <a:cubicBezTo>
                    <a:pt x="1923" y="725"/>
                    <a:pt x="2080" y="568"/>
                    <a:pt x="2080" y="347"/>
                  </a:cubicBezTo>
                  <a:cubicBezTo>
                    <a:pt x="2080" y="158"/>
                    <a:pt x="1923" y="1"/>
                    <a:pt x="1734" y="1"/>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5" name="Google Shape;2655;p183"/>
            <p:cNvSpPr/>
            <p:nvPr/>
          </p:nvSpPr>
          <p:spPr>
            <a:xfrm>
              <a:off x="-31062075" y="2076550"/>
              <a:ext cx="85875" cy="17375"/>
            </a:xfrm>
            <a:custGeom>
              <a:avLst/>
              <a:gdLst/>
              <a:ahLst/>
              <a:cxnLst/>
              <a:rect l="l" t="t" r="r" b="b"/>
              <a:pathLst>
                <a:path w="3435" h="695" extrusionOk="0">
                  <a:moveTo>
                    <a:pt x="347" y="1"/>
                  </a:moveTo>
                  <a:cubicBezTo>
                    <a:pt x="158" y="1"/>
                    <a:pt x="1" y="159"/>
                    <a:pt x="1" y="348"/>
                  </a:cubicBezTo>
                  <a:cubicBezTo>
                    <a:pt x="1" y="537"/>
                    <a:pt x="158" y="694"/>
                    <a:pt x="347" y="694"/>
                  </a:cubicBezTo>
                  <a:lnTo>
                    <a:pt x="3057" y="694"/>
                  </a:lnTo>
                  <a:cubicBezTo>
                    <a:pt x="3277" y="694"/>
                    <a:pt x="3435" y="537"/>
                    <a:pt x="3435" y="348"/>
                  </a:cubicBezTo>
                  <a:cubicBezTo>
                    <a:pt x="3435" y="159"/>
                    <a:pt x="3277" y="1"/>
                    <a:pt x="3057" y="1"/>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6" name="Google Shape;2656;p183"/>
            <p:cNvSpPr/>
            <p:nvPr/>
          </p:nvSpPr>
          <p:spPr>
            <a:xfrm>
              <a:off x="-31062075" y="2110425"/>
              <a:ext cx="52025" cy="18150"/>
            </a:xfrm>
            <a:custGeom>
              <a:avLst/>
              <a:gdLst/>
              <a:ahLst/>
              <a:cxnLst/>
              <a:rect l="l" t="t" r="r" b="b"/>
              <a:pathLst>
                <a:path w="2081" h="726" extrusionOk="0">
                  <a:moveTo>
                    <a:pt x="347" y="1"/>
                  </a:moveTo>
                  <a:cubicBezTo>
                    <a:pt x="158" y="1"/>
                    <a:pt x="1" y="190"/>
                    <a:pt x="1" y="379"/>
                  </a:cubicBezTo>
                  <a:cubicBezTo>
                    <a:pt x="1" y="568"/>
                    <a:pt x="158" y="725"/>
                    <a:pt x="347" y="725"/>
                  </a:cubicBezTo>
                  <a:lnTo>
                    <a:pt x="1734" y="725"/>
                  </a:lnTo>
                  <a:cubicBezTo>
                    <a:pt x="1923" y="725"/>
                    <a:pt x="2080" y="568"/>
                    <a:pt x="2080" y="379"/>
                  </a:cubicBezTo>
                  <a:cubicBezTo>
                    <a:pt x="2080" y="190"/>
                    <a:pt x="1923" y="1"/>
                    <a:pt x="1734" y="1"/>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7" name="Google Shape;2657;p183"/>
            <p:cNvSpPr/>
            <p:nvPr/>
          </p:nvSpPr>
          <p:spPr>
            <a:xfrm>
              <a:off x="-31062075" y="2145075"/>
              <a:ext cx="85875" cy="18150"/>
            </a:xfrm>
            <a:custGeom>
              <a:avLst/>
              <a:gdLst/>
              <a:ahLst/>
              <a:cxnLst/>
              <a:rect l="l" t="t" r="r" b="b"/>
              <a:pathLst>
                <a:path w="3435" h="726" extrusionOk="0">
                  <a:moveTo>
                    <a:pt x="347" y="1"/>
                  </a:moveTo>
                  <a:cubicBezTo>
                    <a:pt x="158" y="1"/>
                    <a:pt x="1" y="158"/>
                    <a:pt x="1" y="379"/>
                  </a:cubicBezTo>
                  <a:cubicBezTo>
                    <a:pt x="1" y="568"/>
                    <a:pt x="158" y="726"/>
                    <a:pt x="347" y="726"/>
                  </a:cubicBezTo>
                  <a:lnTo>
                    <a:pt x="3057" y="726"/>
                  </a:lnTo>
                  <a:cubicBezTo>
                    <a:pt x="3277" y="726"/>
                    <a:pt x="3435" y="568"/>
                    <a:pt x="3435" y="379"/>
                  </a:cubicBezTo>
                  <a:cubicBezTo>
                    <a:pt x="3435" y="158"/>
                    <a:pt x="3277" y="1"/>
                    <a:pt x="3057" y="1"/>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8" name="Google Shape;2658;p183"/>
            <p:cNvSpPr/>
            <p:nvPr/>
          </p:nvSpPr>
          <p:spPr>
            <a:xfrm>
              <a:off x="-31062075" y="2179750"/>
              <a:ext cx="52025" cy="18125"/>
            </a:xfrm>
            <a:custGeom>
              <a:avLst/>
              <a:gdLst/>
              <a:ahLst/>
              <a:cxnLst/>
              <a:rect l="l" t="t" r="r" b="b"/>
              <a:pathLst>
                <a:path w="2081" h="725" extrusionOk="0">
                  <a:moveTo>
                    <a:pt x="347" y="0"/>
                  </a:moveTo>
                  <a:cubicBezTo>
                    <a:pt x="158" y="0"/>
                    <a:pt x="1" y="158"/>
                    <a:pt x="1" y="347"/>
                  </a:cubicBezTo>
                  <a:cubicBezTo>
                    <a:pt x="1" y="567"/>
                    <a:pt x="158" y="725"/>
                    <a:pt x="347" y="725"/>
                  </a:cubicBezTo>
                  <a:lnTo>
                    <a:pt x="1734" y="725"/>
                  </a:lnTo>
                  <a:cubicBezTo>
                    <a:pt x="1923" y="725"/>
                    <a:pt x="2080" y="567"/>
                    <a:pt x="2080" y="347"/>
                  </a:cubicBezTo>
                  <a:cubicBezTo>
                    <a:pt x="2080" y="158"/>
                    <a:pt x="1923" y="0"/>
                    <a:pt x="1734" y="0"/>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9" name="Google Shape;2659;p183"/>
            <p:cNvSpPr/>
            <p:nvPr/>
          </p:nvSpPr>
          <p:spPr>
            <a:xfrm>
              <a:off x="-30924225" y="1974175"/>
              <a:ext cx="51200" cy="240250"/>
            </a:xfrm>
            <a:custGeom>
              <a:avLst/>
              <a:gdLst/>
              <a:ahLst/>
              <a:cxnLst/>
              <a:rect l="l" t="t" r="r" b="b"/>
              <a:pathLst>
                <a:path w="2048" h="9610" extrusionOk="0">
                  <a:moveTo>
                    <a:pt x="1008" y="662"/>
                  </a:moveTo>
                  <a:cubicBezTo>
                    <a:pt x="1229" y="662"/>
                    <a:pt x="1386" y="819"/>
                    <a:pt x="1386" y="1009"/>
                  </a:cubicBezTo>
                  <a:lnTo>
                    <a:pt x="1386" y="2080"/>
                  </a:lnTo>
                  <a:lnTo>
                    <a:pt x="725" y="2080"/>
                  </a:lnTo>
                  <a:lnTo>
                    <a:pt x="725" y="1009"/>
                  </a:lnTo>
                  <a:lnTo>
                    <a:pt x="662" y="1009"/>
                  </a:lnTo>
                  <a:cubicBezTo>
                    <a:pt x="662" y="819"/>
                    <a:pt x="819" y="662"/>
                    <a:pt x="1008" y="662"/>
                  </a:cubicBezTo>
                  <a:close/>
                  <a:moveTo>
                    <a:pt x="1323" y="2741"/>
                  </a:moveTo>
                  <a:lnTo>
                    <a:pt x="1323" y="6900"/>
                  </a:lnTo>
                  <a:lnTo>
                    <a:pt x="662" y="6900"/>
                  </a:lnTo>
                  <a:lnTo>
                    <a:pt x="662" y="2741"/>
                  </a:lnTo>
                  <a:close/>
                  <a:moveTo>
                    <a:pt x="1260" y="7562"/>
                  </a:moveTo>
                  <a:lnTo>
                    <a:pt x="1008" y="8192"/>
                  </a:lnTo>
                  <a:lnTo>
                    <a:pt x="819" y="7562"/>
                  </a:lnTo>
                  <a:close/>
                  <a:moveTo>
                    <a:pt x="1008" y="0"/>
                  </a:moveTo>
                  <a:cubicBezTo>
                    <a:pt x="473" y="0"/>
                    <a:pt x="0" y="473"/>
                    <a:pt x="0" y="1009"/>
                  </a:cubicBezTo>
                  <a:lnTo>
                    <a:pt x="0" y="7215"/>
                  </a:lnTo>
                  <a:lnTo>
                    <a:pt x="0" y="7309"/>
                  </a:lnTo>
                  <a:lnTo>
                    <a:pt x="662" y="9357"/>
                  </a:lnTo>
                  <a:cubicBezTo>
                    <a:pt x="693" y="9515"/>
                    <a:pt x="819" y="9609"/>
                    <a:pt x="977" y="9609"/>
                  </a:cubicBezTo>
                  <a:cubicBezTo>
                    <a:pt x="1134" y="9609"/>
                    <a:pt x="1260" y="9515"/>
                    <a:pt x="1292" y="9357"/>
                  </a:cubicBezTo>
                  <a:lnTo>
                    <a:pt x="1954" y="7309"/>
                  </a:lnTo>
                  <a:lnTo>
                    <a:pt x="1954" y="7215"/>
                  </a:lnTo>
                  <a:lnTo>
                    <a:pt x="1954" y="1009"/>
                  </a:lnTo>
                  <a:cubicBezTo>
                    <a:pt x="2048" y="441"/>
                    <a:pt x="1576" y="0"/>
                    <a:pt x="1008" y="0"/>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663"/>
        <p:cNvGrpSpPr/>
        <p:nvPr/>
      </p:nvGrpSpPr>
      <p:grpSpPr>
        <a:xfrm>
          <a:off x="0" y="0"/>
          <a:ext cx="0" cy="0"/>
          <a:chOff x="0" y="0"/>
          <a:chExt cx="0" cy="0"/>
        </a:xfrm>
      </p:grpSpPr>
      <p:pic>
        <p:nvPicPr>
          <p:cNvPr id="2664" name="Google Shape;2664;p184"/>
          <p:cNvPicPr preferRelativeResize="0"/>
          <p:nvPr/>
        </p:nvPicPr>
        <p:blipFill>
          <a:blip r:embed="rId3">
            <a:alphaModFix/>
          </a:blip>
          <a:stretch>
            <a:fillRect/>
          </a:stretch>
        </p:blipFill>
        <p:spPr>
          <a:xfrm rot="-5400000">
            <a:off x="2200574" y="-1794549"/>
            <a:ext cx="4742850" cy="9154898"/>
          </a:xfrm>
          <a:prstGeom prst="rect">
            <a:avLst/>
          </a:prstGeom>
          <a:noFill/>
          <a:ln>
            <a:noFill/>
          </a:ln>
        </p:spPr>
      </p:pic>
      <p:sp>
        <p:nvSpPr>
          <p:cNvPr id="2665" name="Google Shape;2665;p184"/>
          <p:cNvSpPr txBox="1">
            <a:spLocks noGrp="1"/>
          </p:cNvSpPr>
          <p:nvPr>
            <p:ph type="ctrTitle" idx="4294967295"/>
          </p:nvPr>
        </p:nvSpPr>
        <p:spPr>
          <a:xfrm>
            <a:off x="3514125" y="14400"/>
            <a:ext cx="2172900" cy="393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500" b="0">
                <a:solidFill>
                  <a:srgbClr val="1279CD"/>
                </a:solidFill>
                <a:latin typeface="Fira Sans Extra Condensed ExtraBold"/>
                <a:ea typeface="Fira Sans Extra Condensed ExtraBold"/>
                <a:cs typeface="Fira Sans Extra Condensed ExtraBold"/>
                <a:sym typeface="Fira Sans Extra Condensed ExtraBold"/>
              </a:rPr>
              <a:t>Electric Wiring</a:t>
            </a:r>
            <a:endParaRPr>
              <a:solidFill>
                <a:srgbClr val="1279CD"/>
              </a:solidFill>
            </a:endParaRPr>
          </a:p>
        </p:txBody>
      </p:sp>
      <p:grpSp>
        <p:nvGrpSpPr>
          <p:cNvPr id="2666" name="Google Shape;2666;p184"/>
          <p:cNvGrpSpPr/>
          <p:nvPr/>
        </p:nvGrpSpPr>
        <p:grpSpPr>
          <a:xfrm>
            <a:off x="5812897" y="1590478"/>
            <a:ext cx="1866881" cy="865349"/>
            <a:chOff x="6523496" y="2844606"/>
            <a:chExt cx="1569599" cy="850800"/>
          </a:xfrm>
        </p:grpSpPr>
        <p:pic>
          <p:nvPicPr>
            <p:cNvPr id="2667" name="Google Shape;2667;p184"/>
            <p:cNvPicPr preferRelativeResize="0"/>
            <p:nvPr/>
          </p:nvPicPr>
          <p:blipFill rotWithShape="1">
            <a:blip r:embed="rId4">
              <a:alphaModFix/>
            </a:blip>
            <a:srcRect l="21159" t="20691" r="68139" b="46501"/>
            <a:stretch/>
          </p:blipFill>
          <p:spPr>
            <a:xfrm>
              <a:off x="7585495" y="2849100"/>
              <a:ext cx="507600" cy="841800"/>
            </a:xfrm>
            <a:prstGeom prst="roundRect">
              <a:avLst>
                <a:gd name="adj" fmla="val 0"/>
              </a:avLst>
            </a:prstGeom>
            <a:noFill/>
            <a:ln>
              <a:noFill/>
            </a:ln>
          </p:spPr>
        </p:pic>
        <p:pic>
          <p:nvPicPr>
            <p:cNvPr id="2668" name="Google Shape;2668;p184"/>
            <p:cNvPicPr preferRelativeResize="0"/>
            <p:nvPr/>
          </p:nvPicPr>
          <p:blipFill rotWithShape="1">
            <a:blip r:embed="rId4">
              <a:alphaModFix/>
            </a:blip>
            <a:srcRect l="9461" t="20691" r="68140" b="46501"/>
            <a:stretch/>
          </p:blipFill>
          <p:spPr>
            <a:xfrm>
              <a:off x="6523496" y="2844606"/>
              <a:ext cx="1062000" cy="850800"/>
            </a:xfrm>
            <a:prstGeom prst="rect">
              <a:avLst/>
            </a:prstGeom>
            <a:noFill/>
            <a:ln>
              <a:noFill/>
            </a:ln>
          </p:spPr>
        </p:pic>
      </p:grpSp>
      <p:grpSp>
        <p:nvGrpSpPr>
          <p:cNvPr id="2669" name="Google Shape;2669;p184"/>
          <p:cNvGrpSpPr/>
          <p:nvPr/>
        </p:nvGrpSpPr>
        <p:grpSpPr>
          <a:xfrm>
            <a:off x="778125" y="2806400"/>
            <a:ext cx="3955800" cy="1290650"/>
            <a:chOff x="778125" y="2806400"/>
            <a:chExt cx="3955800" cy="1290650"/>
          </a:xfrm>
        </p:grpSpPr>
        <p:pic>
          <p:nvPicPr>
            <p:cNvPr id="2670" name="Google Shape;2670;p184"/>
            <p:cNvPicPr preferRelativeResize="0"/>
            <p:nvPr/>
          </p:nvPicPr>
          <p:blipFill rotWithShape="1">
            <a:blip r:embed="rId5">
              <a:alphaModFix/>
            </a:blip>
            <a:srcRect l="28766" t="13271" r="26418" b="14992"/>
            <a:stretch/>
          </p:blipFill>
          <p:spPr>
            <a:xfrm>
              <a:off x="778125" y="2810300"/>
              <a:ext cx="828300" cy="818700"/>
            </a:xfrm>
            <a:prstGeom prst="ellipse">
              <a:avLst/>
            </a:prstGeom>
            <a:noFill/>
            <a:ln w="38100" cap="flat" cmpd="sng">
              <a:solidFill>
                <a:srgbClr val="1279CD"/>
              </a:solidFill>
              <a:prstDash val="solid"/>
              <a:round/>
              <a:headEnd type="none" w="sm" len="sm"/>
              <a:tailEnd type="none" w="sm" len="sm"/>
            </a:ln>
          </p:spPr>
        </p:pic>
        <p:sp>
          <p:nvSpPr>
            <p:cNvPr id="2671" name="Google Shape;2671;p184"/>
            <p:cNvSpPr/>
            <p:nvPr/>
          </p:nvSpPr>
          <p:spPr>
            <a:xfrm>
              <a:off x="4467225" y="2815925"/>
              <a:ext cx="266700" cy="266700"/>
            </a:xfrm>
            <a:prstGeom prst="ellipse">
              <a:avLst/>
            </a:prstGeom>
            <a:noFill/>
            <a:ln w="38100" cap="flat" cmpd="sng">
              <a:solidFill>
                <a:srgbClr val="1279C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2" name="Google Shape;2672;p184"/>
            <p:cNvSpPr/>
            <p:nvPr/>
          </p:nvSpPr>
          <p:spPr>
            <a:xfrm>
              <a:off x="2260025" y="2815925"/>
              <a:ext cx="266700" cy="266700"/>
            </a:xfrm>
            <a:prstGeom prst="ellipse">
              <a:avLst/>
            </a:prstGeom>
            <a:noFill/>
            <a:ln w="38100" cap="flat" cmpd="sng">
              <a:solidFill>
                <a:srgbClr val="1279C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3" name="Google Shape;2673;p184"/>
            <p:cNvSpPr/>
            <p:nvPr/>
          </p:nvSpPr>
          <p:spPr>
            <a:xfrm>
              <a:off x="3383975" y="2806400"/>
              <a:ext cx="266700" cy="266700"/>
            </a:xfrm>
            <a:prstGeom prst="ellipse">
              <a:avLst/>
            </a:prstGeom>
            <a:noFill/>
            <a:ln w="38100" cap="flat" cmpd="sng">
              <a:solidFill>
                <a:srgbClr val="1279C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4" name="Google Shape;2674;p184"/>
            <p:cNvSpPr/>
            <p:nvPr/>
          </p:nvSpPr>
          <p:spPr>
            <a:xfrm>
              <a:off x="2924175" y="3830350"/>
              <a:ext cx="266700" cy="266700"/>
            </a:xfrm>
            <a:prstGeom prst="ellipse">
              <a:avLst/>
            </a:prstGeom>
            <a:noFill/>
            <a:ln w="38100" cap="flat" cmpd="sng">
              <a:solidFill>
                <a:srgbClr val="1279C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2675" name="Google Shape;2675;p184"/>
          <p:cNvPicPr preferRelativeResize="0"/>
          <p:nvPr/>
        </p:nvPicPr>
        <p:blipFill>
          <a:blip r:embed="rId6">
            <a:alphaModFix/>
          </a:blip>
          <a:stretch>
            <a:fillRect/>
          </a:stretch>
        </p:blipFill>
        <p:spPr>
          <a:xfrm>
            <a:off x="367663" y="4026475"/>
            <a:ext cx="682500" cy="705600"/>
          </a:xfrm>
          <a:prstGeom prst="ellipse">
            <a:avLst/>
          </a:prstGeom>
          <a:noFill/>
          <a:ln w="38100" cap="flat" cmpd="sng">
            <a:solidFill>
              <a:schemeClr val="dk2"/>
            </a:solidFill>
            <a:prstDash val="solid"/>
            <a:round/>
            <a:headEnd type="none" w="sm" len="sm"/>
            <a:tailEnd type="none" w="sm" len="sm"/>
          </a:ln>
        </p:spPr>
      </p:pic>
      <p:sp>
        <p:nvSpPr>
          <p:cNvPr id="2676" name="Google Shape;2676;p184"/>
          <p:cNvSpPr/>
          <p:nvPr/>
        </p:nvSpPr>
        <p:spPr>
          <a:xfrm rot="5400000">
            <a:off x="3213796" y="121082"/>
            <a:ext cx="348542" cy="345740"/>
          </a:xfrm>
          <a:custGeom>
            <a:avLst/>
            <a:gdLst/>
            <a:ahLst/>
            <a:cxnLst/>
            <a:rect l="l" t="t" r="r" b="b"/>
            <a:pathLst>
              <a:path w="11816" h="11721" extrusionOk="0">
                <a:moveTo>
                  <a:pt x="2395" y="631"/>
                </a:moveTo>
                <a:cubicBezTo>
                  <a:pt x="2584" y="631"/>
                  <a:pt x="2742" y="789"/>
                  <a:pt x="2742" y="978"/>
                </a:cubicBezTo>
                <a:cubicBezTo>
                  <a:pt x="2742" y="1167"/>
                  <a:pt x="2584" y="1324"/>
                  <a:pt x="2395" y="1324"/>
                </a:cubicBezTo>
                <a:lnTo>
                  <a:pt x="1009" y="1324"/>
                </a:lnTo>
                <a:cubicBezTo>
                  <a:pt x="820" y="1324"/>
                  <a:pt x="663" y="1167"/>
                  <a:pt x="663" y="978"/>
                </a:cubicBezTo>
                <a:cubicBezTo>
                  <a:pt x="663" y="789"/>
                  <a:pt x="820" y="631"/>
                  <a:pt x="1009" y="631"/>
                </a:cubicBezTo>
                <a:close/>
                <a:moveTo>
                  <a:pt x="6554" y="631"/>
                </a:moveTo>
                <a:cubicBezTo>
                  <a:pt x="6774" y="631"/>
                  <a:pt x="6932" y="789"/>
                  <a:pt x="6932" y="978"/>
                </a:cubicBezTo>
                <a:cubicBezTo>
                  <a:pt x="6932" y="1167"/>
                  <a:pt x="6774" y="1324"/>
                  <a:pt x="6554" y="1324"/>
                </a:cubicBezTo>
                <a:lnTo>
                  <a:pt x="5199" y="1324"/>
                </a:lnTo>
                <a:cubicBezTo>
                  <a:pt x="4979" y="1324"/>
                  <a:pt x="4821" y="1167"/>
                  <a:pt x="4821" y="978"/>
                </a:cubicBezTo>
                <a:cubicBezTo>
                  <a:pt x="4821" y="789"/>
                  <a:pt x="4979" y="631"/>
                  <a:pt x="5199" y="631"/>
                </a:cubicBezTo>
                <a:close/>
                <a:moveTo>
                  <a:pt x="10776" y="631"/>
                </a:moveTo>
                <a:cubicBezTo>
                  <a:pt x="10965" y="631"/>
                  <a:pt x="11122" y="789"/>
                  <a:pt x="11122" y="978"/>
                </a:cubicBezTo>
                <a:cubicBezTo>
                  <a:pt x="11122" y="1167"/>
                  <a:pt x="10965" y="1324"/>
                  <a:pt x="10776" y="1324"/>
                </a:cubicBezTo>
                <a:lnTo>
                  <a:pt x="9389" y="1324"/>
                </a:lnTo>
                <a:cubicBezTo>
                  <a:pt x="9200" y="1324"/>
                  <a:pt x="9043" y="1167"/>
                  <a:pt x="9043" y="978"/>
                </a:cubicBezTo>
                <a:cubicBezTo>
                  <a:pt x="9043" y="789"/>
                  <a:pt x="9200" y="631"/>
                  <a:pt x="9389" y="631"/>
                </a:cubicBezTo>
                <a:close/>
                <a:moveTo>
                  <a:pt x="7279" y="4790"/>
                </a:moveTo>
                <a:cubicBezTo>
                  <a:pt x="7468" y="4790"/>
                  <a:pt x="7625" y="4947"/>
                  <a:pt x="7625" y="5136"/>
                </a:cubicBezTo>
                <a:lnTo>
                  <a:pt x="7625" y="6554"/>
                </a:lnTo>
                <a:cubicBezTo>
                  <a:pt x="7625" y="6775"/>
                  <a:pt x="7468" y="6932"/>
                  <a:pt x="7279" y="6932"/>
                </a:cubicBezTo>
                <a:lnTo>
                  <a:pt x="4506" y="6932"/>
                </a:lnTo>
                <a:cubicBezTo>
                  <a:pt x="4317" y="6932"/>
                  <a:pt x="4160" y="6775"/>
                  <a:pt x="4160" y="6554"/>
                </a:cubicBezTo>
                <a:lnTo>
                  <a:pt x="4160" y="5136"/>
                </a:lnTo>
                <a:cubicBezTo>
                  <a:pt x="4160" y="4947"/>
                  <a:pt x="4317" y="4790"/>
                  <a:pt x="4506" y="4790"/>
                </a:cubicBezTo>
                <a:close/>
                <a:moveTo>
                  <a:pt x="2395" y="10398"/>
                </a:moveTo>
                <a:cubicBezTo>
                  <a:pt x="2584" y="10398"/>
                  <a:pt x="2742" y="10555"/>
                  <a:pt x="2742" y="10744"/>
                </a:cubicBezTo>
                <a:cubicBezTo>
                  <a:pt x="2742" y="10933"/>
                  <a:pt x="2584" y="11091"/>
                  <a:pt x="2395" y="11091"/>
                </a:cubicBezTo>
                <a:lnTo>
                  <a:pt x="1009" y="11091"/>
                </a:lnTo>
                <a:cubicBezTo>
                  <a:pt x="820" y="11091"/>
                  <a:pt x="663" y="10933"/>
                  <a:pt x="663" y="10744"/>
                </a:cubicBezTo>
                <a:cubicBezTo>
                  <a:pt x="663" y="10555"/>
                  <a:pt x="820" y="10398"/>
                  <a:pt x="1009" y="10398"/>
                </a:cubicBezTo>
                <a:close/>
                <a:moveTo>
                  <a:pt x="6585" y="10398"/>
                </a:moveTo>
                <a:cubicBezTo>
                  <a:pt x="6806" y="10398"/>
                  <a:pt x="6964" y="10555"/>
                  <a:pt x="6964" y="10744"/>
                </a:cubicBezTo>
                <a:cubicBezTo>
                  <a:pt x="6964" y="10933"/>
                  <a:pt x="6806" y="11091"/>
                  <a:pt x="6585" y="11091"/>
                </a:cubicBezTo>
                <a:lnTo>
                  <a:pt x="5231" y="11091"/>
                </a:lnTo>
                <a:cubicBezTo>
                  <a:pt x="5010" y="11091"/>
                  <a:pt x="4853" y="10933"/>
                  <a:pt x="4853" y="10744"/>
                </a:cubicBezTo>
                <a:cubicBezTo>
                  <a:pt x="4853" y="10555"/>
                  <a:pt x="5010" y="10398"/>
                  <a:pt x="5231" y="10398"/>
                </a:cubicBezTo>
                <a:close/>
                <a:moveTo>
                  <a:pt x="10776" y="10398"/>
                </a:moveTo>
                <a:cubicBezTo>
                  <a:pt x="10965" y="10398"/>
                  <a:pt x="11122" y="10555"/>
                  <a:pt x="11122" y="10744"/>
                </a:cubicBezTo>
                <a:cubicBezTo>
                  <a:pt x="11122" y="10933"/>
                  <a:pt x="10965" y="11091"/>
                  <a:pt x="10776" y="11091"/>
                </a:cubicBezTo>
                <a:lnTo>
                  <a:pt x="9389" y="11091"/>
                </a:lnTo>
                <a:cubicBezTo>
                  <a:pt x="9200" y="11091"/>
                  <a:pt x="9043" y="10933"/>
                  <a:pt x="9043" y="10744"/>
                </a:cubicBezTo>
                <a:cubicBezTo>
                  <a:pt x="9043" y="10555"/>
                  <a:pt x="9200" y="10398"/>
                  <a:pt x="9389" y="10398"/>
                </a:cubicBezTo>
                <a:close/>
                <a:moveTo>
                  <a:pt x="1009" y="1"/>
                </a:moveTo>
                <a:cubicBezTo>
                  <a:pt x="410" y="1"/>
                  <a:pt x="1" y="474"/>
                  <a:pt x="1" y="1009"/>
                </a:cubicBezTo>
                <a:cubicBezTo>
                  <a:pt x="1" y="1608"/>
                  <a:pt x="473" y="2049"/>
                  <a:pt x="1009" y="2049"/>
                </a:cubicBezTo>
                <a:lnTo>
                  <a:pt x="1356" y="2049"/>
                </a:lnTo>
                <a:lnTo>
                  <a:pt x="1356" y="2395"/>
                </a:lnTo>
                <a:cubicBezTo>
                  <a:pt x="1356" y="2994"/>
                  <a:pt x="1828" y="3403"/>
                  <a:pt x="2395" y="3403"/>
                </a:cubicBezTo>
                <a:lnTo>
                  <a:pt x="5546" y="3403"/>
                </a:lnTo>
                <a:lnTo>
                  <a:pt x="5546" y="4128"/>
                </a:lnTo>
                <a:lnTo>
                  <a:pt x="4506" y="4128"/>
                </a:lnTo>
                <a:cubicBezTo>
                  <a:pt x="3939" y="4128"/>
                  <a:pt x="3466" y="4601"/>
                  <a:pt x="3466" y="5136"/>
                </a:cubicBezTo>
                <a:lnTo>
                  <a:pt x="3466" y="6554"/>
                </a:lnTo>
                <a:cubicBezTo>
                  <a:pt x="3466" y="7153"/>
                  <a:pt x="3939" y="7594"/>
                  <a:pt x="4506" y="7594"/>
                </a:cubicBezTo>
                <a:lnTo>
                  <a:pt x="5546" y="7594"/>
                </a:lnTo>
                <a:lnTo>
                  <a:pt x="5546" y="8287"/>
                </a:lnTo>
                <a:lnTo>
                  <a:pt x="2395" y="8287"/>
                </a:lnTo>
                <a:cubicBezTo>
                  <a:pt x="1797" y="8287"/>
                  <a:pt x="1356" y="8759"/>
                  <a:pt x="1356" y="9326"/>
                </a:cubicBezTo>
                <a:lnTo>
                  <a:pt x="1356" y="9673"/>
                </a:lnTo>
                <a:lnTo>
                  <a:pt x="1009" y="9673"/>
                </a:lnTo>
                <a:cubicBezTo>
                  <a:pt x="410" y="9673"/>
                  <a:pt x="1" y="10146"/>
                  <a:pt x="1" y="10713"/>
                </a:cubicBezTo>
                <a:cubicBezTo>
                  <a:pt x="1" y="11280"/>
                  <a:pt x="473" y="11721"/>
                  <a:pt x="1009" y="11721"/>
                </a:cubicBezTo>
                <a:lnTo>
                  <a:pt x="2395" y="11721"/>
                </a:lnTo>
                <a:cubicBezTo>
                  <a:pt x="2994" y="11721"/>
                  <a:pt x="3403" y="11248"/>
                  <a:pt x="3403" y="10713"/>
                </a:cubicBezTo>
                <a:cubicBezTo>
                  <a:pt x="3403" y="10114"/>
                  <a:pt x="2931" y="9673"/>
                  <a:pt x="2395" y="9673"/>
                </a:cubicBezTo>
                <a:lnTo>
                  <a:pt x="2049" y="9673"/>
                </a:lnTo>
                <a:lnTo>
                  <a:pt x="2049" y="9326"/>
                </a:lnTo>
                <a:cubicBezTo>
                  <a:pt x="2049" y="9137"/>
                  <a:pt x="2206" y="8980"/>
                  <a:pt x="2395" y="8980"/>
                </a:cubicBezTo>
                <a:lnTo>
                  <a:pt x="5546" y="8980"/>
                </a:lnTo>
                <a:lnTo>
                  <a:pt x="5546" y="9673"/>
                </a:lnTo>
                <a:lnTo>
                  <a:pt x="5199" y="9673"/>
                </a:lnTo>
                <a:cubicBezTo>
                  <a:pt x="4601" y="9673"/>
                  <a:pt x="4160" y="10146"/>
                  <a:pt x="4160" y="10713"/>
                </a:cubicBezTo>
                <a:cubicBezTo>
                  <a:pt x="4160" y="11280"/>
                  <a:pt x="4632" y="11721"/>
                  <a:pt x="5199" y="11721"/>
                </a:cubicBezTo>
                <a:lnTo>
                  <a:pt x="6554" y="11721"/>
                </a:lnTo>
                <a:cubicBezTo>
                  <a:pt x="7153" y="11721"/>
                  <a:pt x="7594" y="11248"/>
                  <a:pt x="7594" y="10713"/>
                </a:cubicBezTo>
                <a:cubicBezTo>
                  <a:pt x="7594" y="10114"/>
                  <a:pt x="7121" y="9673"/>
                  <a:pt x="6554" y="9673"/>
                </a:cubicBezTo>
                <a:lnTo>
                  <a:pt x="6207" y="9673"/>
                </a:lnTo>
                <a:lnTo>
                  <a:pt x="6207" y="8980"/>
                </a:lnTo>
                <a:lnTo>
                  <a:pt x="9358" y="8980"/>
                </a:lnTo>
                <a:cubicBezTo>
                  <a:pt x="9547" y="8980"/>
                  <a:pt x="9704" y="9137"/>
                  <a:pt x="9704" y="9326"/>
                </a:cubicBezTo>
                <a:lnTo>
                  <a:pt x="9704" y="9673"/>
                </a:lnTo>
                <a:lnTo>
                  <a:pt x="9358" y="9673"/>
                </a:lnTo>
                <a:cubicBezTo>
                  <a:pt x="8759" y="9673"/>
                  <a:pt x="8350" y="10146"/>
                  <a:pt x="8350" y="10713"/>
                </a:cubicBezTo>
                <a:cubicBezTo>
                  <a:pt x="8350" y="11280"/>
                  <a:pt x="8791" y="11721"/>
                  <a:pt x="9358" y="11721"/>
                </a:cubicBezTo>
                <a:lnTo>
                  <a:pt x="10744" y="11721"/>
                </a:lnTo>
                <a:cubicBezTo>
                  <a:pt x="11311" y="11721"/>
                  <a:pt x="11752" y="11248"/>
                  <a:pt x="11752" y="10713"/>
                </a:cubicBezTo>
                <a:cubicBezTo>
                  <a:pt x="11752" y="10114"/>
                  <a:pt x="11280" y="9673"/>
                  <a:pt x="10744" y="9673"/>
                </a:cubicBezTo>
                <a:lnTo>
                  <a:pt x="10366" y="9673"/>
                </a:lnTo>
                <a:lnTo>
                  <a:pt x="10366" y="9326"/>
                </a:lnTo>
                <a:cubicBezTo>
                  <a:pt x="10366" y="8728"/>
                  <a:pt x="9925" y="8287"/>
                  <a:pt x="9358" y="8287"/>
                </a:cubicBezTo>
                <a:lnTo>
                  <a:pt x="6207" y="8287"/>
                </a:lnTo>
                <a:lnTo>
                  <a:pt x="6207" y="7594"/>
                </a:lnTo>
                <a:lnTo>
                  <a:pt x="7216" y="7594"/>
                </a:lnTo>
                <a:cubicBezTo>
                  <a:pt x="7814" y="7594"/>
                  <a:pt x="8287" y="7121"/>
                  <a:pt x="8287" y="6554"/>
                </a:cubicBezTo>
                <a:lnTo>
                  <a:pt x="8287" y="5136"/>
                </a:lnTo>
                <a:cubicBezTo>
                  <a:pt x="8287" y="4569"/>
                  <a:pt x="7814" y="4128"/>
                  <a:pt x="7216" y="4128"/>
                </a:cubicBezTo>
                <a:lnTo>
                  <a:pt x="6207" y="4128"/>
                </a:lnTo>
                <a:lnTo>
                  <a:pt x="6207" y="3403"/>
                </a:lnTo>
                <a:lnTo>
                  <a:pt x="9389" y="3403"/>
                </a:lnTo>
                <a:cubicBezTo>
                  <a:pt x="9988" y="3403"/>
                  <a:pt x="10429" y="2931"/>
                  <a:pt x="10429" y="2395"/>
                </a:cubicBezTo>
                <a:lnTo>
                  <a:pt x="10429" y="2049"/>
                </a:lnTo>
                <a:lnTo>
                  <a:pt x="10776" y="2049"/>
                </a:lnTo>
                <a:cubicBezTo>
                  <a:pt x="11374" y="2049"/>
                  <a:pt x="11815" y="1576"/>
                  <a:pt x="11815" y="1009"/>
                </a:cubicBezTo>
                <a:cubicBezTo>
                  <a:pt x="11815" y="411"/>
                  <a:pt x="11343" y="1"/>
                  <a:pt x="10776" y="1"/>
                </a:cubicBezTo>
                <a:lnTo>
                  <a:pt x="9389" y="1"/>
                </a:lnTo>
                <a:cubicBezTo>
                  <a:pt x="8822" y="1"/>
                  <a:pt x="8381" y="474"/>
                  <a:pt x="8381" y="1009"/>
                </a:cubicBezTo>
                <a:cubicBezTo>
                  <a:pt x="8381" y="1608"/>
                  <a:pt x="8854" y="2049"/>
                  <a:pt x="9389" y="2049"/>
                </a:cubicBezTo>
                <a:lnTo>
                  <a:pt x="9767" y="2049"/>
                </a:lnTo>
                <a:lnTo>
                  <a:pt x="9767" y="2395"/>
                </a:lnTo>
                <a:cubicBezTo>
                  <a:pt x="9767" y="2584"/>
                  <a:pt x="9610" y="2742"/>
                  <a:pt x="9389" y="2742"/>
                </a:cubicBezTo>
                <a:lnTo>
                  <a:pt x="6239" y="2742"/>
                </a:lnTo>
                <a:lnTo>
                  <a:pt x="6239" y="2049"/>
                </a:lnTo>
                <a:lnTo>
                  <a:pt x="6617" y="2049"/>
                </a:lnTo>
                <a:cubicBezTo>
                  <a:pt x="7184" y="2049"/>
                  <a:pt x="7625" y="1576"/>
                  <a:pt x="7625" y="1009"/>
                </a:cubicBezTo>
                <a:cubicBezTo>
                  <a:pt x="7625" y="411"/>
                  <a:pt x="7153" y="1"/>
                  <a:pt x="6617" y="1"/>
                </a:cubicBezTo>
                <a:lnTo>
                  <a:pt x="5231" y="1"/>
                </a:lnTo>
                <a:cubicBezTo>
                  <a:pt x="4632" y="1"/>
                  <a:pt x="4191" y="474"/>
                  <a:pt x="4191" y="1009"/>
                </a:cubicBezTo>
                <a:cubicBezTo>
                  <a:pt x="4191" y="1608"/>
                  <a:pt x="4664" y="2049"/>
                  <a:pt x="5231" y="2049"/>
                </a:cubicBezTo>
                <a:lnTo>
                  <a:pt x="5577" y="2049"/>
                </a:lnTo>
                <a:lnTo>
                  <a:pt x="5577" y="2742"/>
                </a:lnTo>
                <a:lnTo>
                  <a:pt x="2427" y="2742"/>
                </a:lnTo>
                <a:cubicBezTo>
                  <a:pt x="2238" y="2742"/>
                  <a:pt x="2080" y="2584"/>
                  <a:pt x="2080" y="2395"/>
                </a:cubicBezTo>
                <a:lnTo>
                  <a:pt x="2080" y="2049"/>
                </a:lnTo>
                <a:lnTo>
                  <a:pt x="2427" y="2049"/>
                </a:lnTo>
                <a:cubicBezTo>
                  <a:pt x="3025" y="2049"/>
                  <a:pt x="3466" y="1576"/>
                  <a:pt x="3466" y="1009"/>
                </a:cubicBezTo>
                <a:cubicBezTo>
                  <a:pt x="3466" y="411"/>
                  <a:pt x="2994" y="1"/>
                  <a:pt x="2427" y="1"/>
                </a:cubicBezTo>
                <a:close/>
              </a:path>
            </a:pathLst>
          </a:custGeom>
          <a:solidFill>
            <a:srgbClr val="1279CD"/>
          </a:solidFill>
          <a:ln w="9525" cap="flat" cmpd="sng">
            <a:solidFill>
              <a:srgbClr val="1279C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677" name="Google Shape;2677;p184"/>
          <p:cNvGrpSpPr/>
          <p:nvPr/>
        </p:nvGrpSpPr>
        <p:grpSpPr>
          <a:xfrm>
            <a:off x="947175" y="1991107"/>
            <a:ext cx="3898500" cy="771218"/>
            <a:chOff x="947175" y="1991107"/>
            <a:chExt cx="3898500" cy="771218"/>
          </a:xfrm>
        </p:grpSpPr>
        <p:pic>
          <p:nvPicPr>
            <p:cNvPr id="2678" name="Google Shape;2678;p184"/>
            <p:cNvPicPr preferRelativeResize="0"/>
            <p:nvPr/>
          </p:nvPicPr>
          <p:blipFill rotWithShape="1">
            <a:blip r:embed="rId7">
              <a:alphaModFix/>
            </a:blip>
            <a:srcRect l="14163" t="7411" r="14156" b="14573"/>
            <a:stretch/>
          </p:blipFill>
          <p:spPr>
            <a:xfrm>
              <a:off x="3150875" y="1991107"/>
              <a:ext cx="732900" cy="705600"/>
            </a:xfrm>
            <a:prstGeom prst="ellipse">
              <a:avLst/>
            </a:prstGeom>
            <a:noFill/>
            <a:ln w="38100" cap="flat" cmpd="sng">
              <a:solidFill>
                <a:srgbClr val="ACC9FE"/>
              </a:solidFill>
              <a:prstDash val="solid"/>
              <a:round/>
              <a:headEnd type="none" w="sm" len="sm"/>
              <a:tailEnd type="none" w="sm" len="sm"/>
            </a:ln>
          </p:spPr>
        </p:pic>
        <p:sp>
          <p:nvSpPr>
            <p:cNvPr id="2679" name="Google Shape;2679;p184"/>
            <p:cNvSpPr/>
            <p:nvPr/>
          </p:nvSpPr>
          <p:spPr>
            <a:xfrm>
              <a:off x="4355475" y="2265225"/>
              <a:ext cx="490200" cy="497100"/>
            </a:xfrm>
            <a:prstGeom prst="ellipse">
              <a:avLst/>
            </a:prstGeom>
            <a:noFill/>
            <a:ln w="28575" cap="flat" cmpd="sng">
              <a:solidFill>
                <a:srgbClr val="ACC9FE"/>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0" name="Google Shape;2680;p184"/>
            <p:cNvSpPr/>
            <p:nvPr/>
          </p:nvSpPr>
          <p:spPr>
            <a:xfrm>
              <a:off x="2133550" y="2265225"/>
              <a:ext cx="490200" cy="497100"/>
            </a:xfrm>
            <a:prstGeom prst="ellipse">
              <a:avLst/>
            </a:prstGeom>
            <a:noFill/>
            <a:ln w="28575" cap="flat" cmpd="sng">
              <a:solidFill>
                <a:srgbClr val="ACC9FE"/>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1" name="Google Shape;2681;p184"/>
            <p:cNvSpPr/>
            <p:nvPr/>
          </p:nvSpPr>
          <p:spPr>
            <a:xfrm>
              <a:off x="947175" y="2265225"/>
              <a:ext cx="490200" cy="497100"/>
            </a:xfrm>
            <a:prstGeom prst="ellipse">
              <a:avLst/>
            </a:prstGeom>
            <a:noFill/>
            <a:ln w="28575" cap="flat" cmpd="sng">
              <a:solidFill>
                <a:srgbClr val="ACC9FE"/>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682" name="Google Shape;2682;p184"/>
          <p:cNvGrpSpPr/>
          <p:nvPr/>
        </p:nvGrpSpPr>
        <p:grpSpPr>
          <a:xfrm>
            <a:off x="5727125" y="2817675"/>
            <a:ext cx="1190250" cy="2323750"/>
            <a:chOff x="5727125" y="2817675"/>
            <a:chExt cx="1190250" cy="2323750"/>
          </a:xfrm>
        </p:grpSpPr>
        <p:pic>
          <p:nvPicPr>
            <p:cNvPr id="2683" name="Google Shape;2683;p184"/>
            <p:cNvPicPr preferRelativeResize="0"/>
            <p:nvPr/>
          </p:nvPicPr>
          <p:blipFill rotWithShape="1">
            <a:blip r:embed="rId8">
              <a:alphaModFix/>
            </a:blip>
            <a:srcRect l="60038" t="800" r="7997" b="64414"/>
            <a:stretch/>
          </p:blipFill>
          <p:spPr>
            <a:xfrm>
              <a:off x="6089075" y="4322725"/>
              <a:ext cx="828300" cy="818700"/>
            </a:xfrm>
            <a:prstGeom prst="ellipse">
              <a:avLst/>
            </a:prstGeom>
            <a:noFill/>
            <a:ln w="38100" cap="flat" cmpd="sng">
              <a:solidFill>
                <a:srgbClr val="BF9000"/>
              </a:solidFill>
              <a:prstDash val="solid"/>
              <a:round/>
              <a:headEnd type="none" w="sm" len="sm"/>
              <a:tailEnd type="none" w="sm" len="sm"/>
            </a:ln>
          </p:spPr>
        </p:pic>
        <p:sp>
          <p:nvSpPr>
            <p:cNvPr id="2684" name="Google Shape;2684;p184"/>
            <p:cNvSpPr/>
            <p:nvPr/>
          </p:nvSpPr>
          <p:spPr>
            <a:xfrm>
              <a:off x="5727125" y="2817675"/>
              <a:ext cx="866400" cy="1208700"/>
            </a:xfrm>
            <a:prstGeom prst="rect">
              <a:avLst/>
            </a:prstGeom>
            <a:noFill/>
            <a:ln w="38100" cap="flat" cmpd="sng">
              <a:solidFill>
                <a:srgbClr val="BF9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685" name="Google Shape;2685;p184"/>
            <p:cNvCxnSpPr>
              <a:stCxn id="2684" idx="2"/>
              <a:endCxn id="2683" idx="0"/>
            </p:cNvCxnSpPr>
            <p:nvPr/>
          </p:nvCxnSpPr>
          <p:spPr>
            <a:xfrm rot="-5400000" flipH="1">
              <a:off x="6183575" y="4003125"/>
              <a:ext cx="296400" cy="342900"/>
            </a:xfrm>
            <a:prstGeom prst="curvedConnector3">
              <a:avLst>
                <a:gd name="adj1" fmla="val 49992"/>
              </a:avLst>
            </a:prstGeom>
            <a:noFill/>
            <a:ln w="19050" cap="flat" cmpd="sng">
              <a:solidFill>
                <a:srgbClr val="BF9000"/>
              </a:solidFill>
              <a:prstDash val="solid"/>
              <a:round/>
              <a:headEnd type="none" w="med" len="med"/>
              <a:tailEnd type="triangle" w="med" len="med"/>
            </a:ln>
          </p:spPr>
        </p:cxnSp>
      </p:grpSp>
      <p:grpSp>
        <p:nvGrpSpPr>
          <p:cNvPr id="2686" name="Google Shape;2686;p184"/>
          <p:cNvGrpSpPr/>
          <p:nvPr/>
        </p:nvGrpSpPr>
        <p:grpSpPr>
          <a:xfrm>
            <a:off x="7263525" y="2817675"/>
            <a:ext cx="1780276" cy="1733400"/>
            <a:chOff x="7263525" y="2817675"/>
            <a:chExt cx="1780276" cy="1733400"/>
          </a:xfrm>
        </p:grpSpPr>
        <p:pic>
          <p:nvPicPr>
            <p:cNvPr id="2687" name="Google Shape;2687;p184"/>
            <p:cNvPicPr preferRelativeResize="0"/>
            <p:nvPr/>
          </p:nvPicPr>
          <p:blipFill rotWithShape="1">
            <a:blip r:embed="rId9">
              <a:alphaModFix/>
            </a:blip>
            <a:srcRect r="27108"/>
            <a:stretch/>
          </p:blipFill>
          <p:spPr>
            <a:xfrm>
              <a:off x="8215501" y="3610405"/>
              <a:ext cx="828300" cy="843600"/>
            </a:xfrm>
            <a:prstGeom prst="ellipse">
              <a:avLst/>
            </a:prstGeom>
            <a:noFill/>
            <a:ln w="38100" cap="flat" cmpd="sng">
              <a:solidFill>
                <a:srgbClr val="87A2C9"/>
              </a:solidFill>
              <a:prstDash val="solid"/>
              <a:round/>
              <a:headEnd type="none" w="sm" len="sm"/>
              <a:tailEnd type="none" w="sm" len="sm"/>
            </a:ln>
          </p:spPr>
        </p:pic>
        <p:sp>
          <p:nvSpPr>
            <p:cNvPr id="2688" name="Google Shape;2688;p184"/>
            <p:cNvSpPr/>
            <p:nvPr/>
          </p:nvSpPr>
          <p:spPr>
            <a:xfrm>
              <a:off x="7263525" y="2817675"/>
              <a:ext cx="866400" cy="1733400"/>
            </a:xfrm>
            <a:prstGeom prst="rect">
              <a:avLst/>
            </a:prstGeom>
            <a:noFill/>
            <a:ln w="38100" cap="flat" cmpd="sng">
              <a:solidFill>
                <a:srgbClr val="87A2C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689" name="Google Shape;2689;p184"/>
            <p:cNvCxnSpPr>
              <a:stCxn id="2688" idx="2"/>
              <a:endCxn id="2687" idx="3"/>
            </p:cNvCxnSpPr>
            <p:nvPr/>
          </p:nvCxnSpPr>
          <p:spPr>
            <a:xfrm rot="-5400000">
              <a:off x="7906575" y="4120725"/>
              <a:ext cx="220500" cy="640200"/>
            </a:xfrm>
            <a:prstGeom prst="curvedConnector3">
              <a:avLst>
                <a:gd name="adj1" fmla="val -107993"/>
              </a:avLst>
            </a:prstGeom>
            <a:noFill/>
            <a:ln w="19050" cap="flat" cmpd="sng">
              <a:solidFill>
                <a:srgbClr val="87A2C9"/>
              </a:solidFill>
              <a:prstDash val="solid"/>
              <a:round/>
              <a:headEnd type="none" w="med" len="med"/>
              <a:tailEnd type="triangle" w="med" len="med"/>
            </a:ln>
          </p:spPr>
        </p:cxn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669"/>
                                        </p:tgtEl>
                                        <p:attrNameLst>
                                          <p:attrName>style.visibility</p:attrName>
                                        </p:attrNameLst>
                                      </p:cBhvr>
                                      <p:to>
                                        <p:strVal val="visible"/>
                                      </p:to>
                                    </p:set>
                                    <p:animEffect transition="in" filter="fade">
                                      <p:cBhvr>
                                        <p:cTn id="7" dur="1000"/>
                                        <p:tgtEl>
                                          <p:spTgt spid="266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677"/>
                                        </p:tgtEl>
                                        <p:attrNameLst>
                                          <p:attrName>style.visibility</p:attrName>
                                        </p:attrNameLst>
                                      </p:cBhvr>
                                      <p:to>
                                        <p:strVal val="visible"/>
                                      </p:to>
                                    </p:set>
                                    <p:animEffect transition="in" filter="fade">
                                      <p:cBhvr>
                                        <p:cTn id="12" dur="1000"/>
                                        <p:tgtEl>
                                          <p:spTgt spid="2677"/>
                                        </p:tgtEl>
                                      </p:cBhvr>
                                    </p:animEffect>
                                  </p:childTnLst>
                                </p:cTn>
                              </p:par>
                              <p:par>
                                <p:cTn id="13" presetID="10" presetClass="exit" presetSubtype="0" fill="hold" nodeType="withEffect">
                                  <p:stCondLst>
                                    <p:cond delay="0"/>
                                  </p:stCondLst>
                                  <p:childTnLst>
                                    <p:animEffect transition="out" filter="fade">
                                      <p:cBhvr>
                                        <p:cTn id="14" dur="1000"/>
                                        <p:tgtEl>
                                          <p:spTgt spid="2669"/>
                                        </p:tgtEl>
                                      </p:cBhvr>
                                    </p:animEffect>
                                    <p:set>
                                      <p:cBhvr>
                                        <p:cTn id="15" dur="1" fill="hold">
                                          <p:stCondLst>
                                            <p:cond delay="1000"/>
                                          </p:stCondLst>
                                        </p:cTn>
                                        <p:tgtEl>
                                          <p:spTgt spid="2669"/>
                                        </p:tgtEl>
                                        <p:attrNameLst>
                                          <p:attrName>style.visibility</p:attrName>
                                        </p:attrNameLst>
                                      </p:cBhvr>
                                      <p:to>
                                        <p:strVal val="hidden"/>
                                      </p:to>
                                    </p:se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2675"/>
                                        </p:tgtEl>
                                        <p:attrNameLst>
                                          <p:attrName>style.visibility</p:attrName>
                                        </p:attrNameLst>
                                      </p:cBhvr>
                                      <p:to>
                                        <p:strVal val="visible"/>
                                      </p:to>
                                    </p:set>
                                    <p:animEffect transition="in" filter="fade">
                                      <p:cBhvr>
                                        <p:cTn id="20" dur="1000"/>
                                        <p:tgtEl>
                                          <p:spTgt spid="2675"/>
                                        </p:tgtEl>
                                      </p:cBhvr>
                                    </p:animEffect>
                                  </p:childTnLst>
                                </p:cTn>
                              </p:par>
                              <p:par>
                                <p:cTn id="21" presetID="10" presetClass="exit" presetSubtype="0" fill="hold" nodeType="withEffect">
                                  <p:stCondLst>
                                    <p:cond delay="0"/>
                                  </p:stCondLst>
                                  <p:childTnLst>
                                    <p:animEffect transition="out" filter="fade">
                                      <p:cBhvr>
                                        <p:cTn id="22" dur="1000"/>
                                        <p:tgtEl>
                                          <p:spTgt spid="2677"/>
                                        </p:tgtEl>
                                      </p:cBhvr>
                                    </p:animEffect>
                                    <p:set>
                                      <p:cBhvr>
                                        <p:cTn id="23" dur="1" fill="hold">
                                          <p:stCondLst>
                                            <p:cond delay="1000"/>
                                          </p:stCondLst>
                                        </p:cTn>
                                        <p:tgtEl>
                                          <p:spTgt spid="2677"/>
                                        </p:tgtEl>
                                        <p:attrNameLst>
                                          <p:attrName>style.visibility</p:attrName>
                                        </p:attrNameLst>
                                      </p:cBhvr>
                                      <p:to>
                                        <p:strVal val="hidden"/>
                                      </p:to>
                                    </p:se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2682"/>
                                        </p:tgtEl>
                                        <p:attrNameLst>
                                          <p:attrName>style.visibility</p:attrName>
                                        </p:attrNameLst>
                                      </p:cBhvr>
                                      <p:to>
                                        <p:strVal val="visible"/>
                                      </p:to>
                                    </p:set>
                                    <p:animEffect transition="in" filter="fade">
                                      <p:cBhvr>
                                        <p:cTn id="28" dur="1000"/>
                                        <p:tgtEl>
                                          <p:spTgt spid="2682"/>
                                        </p:tgtEl>
                                      </p:cBhvr>
                                    </p:animEffect>
                                  </p:childTnLst>
                                </p:cTn>
                              </p:par>
                              <p:par>
                                <p:cTn id="29" presetID="10" presetClass="exit" presetSubtype="0" fill="hold" nodeType="withEffect">
                                  <p:stCondLst>
                                    <p:cond delay="0"/>
                                  </p:stCondLst>
                                  <p:childTnLst>
                                    <p:animEffect transition="out" filter="fade">
                                      <p:cBhvr>
                                        <p:cTn id="30" dur="1000"/>
                                        <p:tgtEl>
                                          <p:spTgt spid="2675"/>
                                        </p:tgtEl>
                                      </p:cBhvr>
                                    </p:animEffect>
                                    <p:set>
                                      <p:cBhvr>
                                        <p:cTn id="31" dur="1" fill="hold">
                                          <p:stCondLst>
                                            <p:cond delay="1000"/>
                                          </p:stCondLst>
                                        </p:cTn>
                                        <p:tgtEl>
                                          <p:spTgt spid="2675"/>
                                        </p:tgtEl>
                                        <p:attrNameLst>
                                          <p:attrName>style.visibility</p:attrName>
                                        </p:attrNameLst>
                                      </p:cBhvr>
                                      <p:to>
                                        <p:strVal val="hidden"/>
                                      </p:to>
                                    </p:se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2686"/>
                                        </p:tgtEl>
                                        <p:attrNameLst>
                                          <p:attrName>style.visibility</p:attrName>
                                        </p:attrNameLst>
                                      </p:cBhvr>
                                      <p:to>
                                        <p:strVal val="visible"/>
                                      </p:to>
                                    </p:set>
                                    <p:animEffect transition="in" filter="fade">
                                      <p:cBhvr>
                                        <p:cTn id="36" dur="1000"/>
                                        <p:tgtEl>
                                          <p:spTgt spid="2686"/>
                                        </p:tgtEl>
                                      </p:cBhvr>
                                    </p:animEffect>
                                  </p:childTnLst>
                                </p:cTn>
                              </p:par>
                              <p:par>
                                <p:cTn id="37" presetID="10" presetClass="exit" presetSubtype="0" fill="hold" nodeType="withEffect">
                                  <p:stCondLst>
                                    <p:cond delay="0"/>
                                  </p:stCondLst>
                                  <p:childTnLst>
                                    <p:animEffect transition="out" filter="fade">
                                      <p:cBhvr>
                                        <p:cTn id="38" dur="1000"/>
                                        <p:tgtEl>
                                          <p:spTgt spid="2682"/>
                                        </p:tgtEl>
                                      </p:cBhvr>
                                    </p:animEffect>
                                    <p:set>
                                      <p:cBhvr>
                                        <p:cTn id="39" dur="1" fill="hold">
                                          <p:stCondLst>
                                            <p:cond delay="1000"/>
                                          </p:stCondLst>
                                        </p:cTn>
                                        <p:tgtEl>
                                          <p:spTgt spid="268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693"/>
        <p:cNvGrpSpPr/>
        <p:nvPr/>
      </p:nvGrpSpPr>
      <p:grpSpPr>
        <a:xfrm>
          <a:off x="0" y="0"/>
          <a:ext cx="0" cy="0"/>
          <a:chOff x="0" y="0"/>
          <a:chExt cx="0" cy="0"/>
        </a:xfrm>
      </p:grpSpPr>
      <p:sp>
        <p:nvSpPr>
          <p:cNvPr id="2694" name="Google Shape;2694;p185"/>
          <p:cNvSpPr/>
          <p:nvPr/>
        </p:nvSpPr>
        <p:spPr>
          <a:xfrm>
            <a:off x="-864450" y="-1019150"/>
            <a:ext cx="2643300" cy="2582100"/>
          </a:xfrm>
          <a:prstGeom prst="donut">
            <a:avLst>
              <a:gd name="adj" fmla="val 25000"/>
            </a:avLst>
          </a:prstGeom>
          <a:solidFill>
            <a:srgbClr val="FEE4B5"/>
          </a:solidFill>
          <a:ln w="9525" cap="flat" cmpd="sng">
            <a:solidFill>
              <a:srgbClr val="FEE4B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5" name="Google Shape;2695;p185"/>
          <p:cNvSpPr/>
          <p:nvPr/>
        </p:nvSpPr>
        <p:spPr>
          <a:xfrm>
            <a:off x="4186250" y="4471975"/>
            <a:ext cx="4223100" cy="1624500"/>
          </a:xfrm>
          <a:prstGeom prst="ellipse">
            <a:avLst/>
          </a:prstGeom>
          <a:solidFill>
            <a:schemeClr val="lt2"/>
          </a:solidFill>
          <a:ln w="9525" cap="flat" cmpd="sng">
            <a:solidFill>
              <a:srgbClr val="E3E6D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6" name="Google Shape;2696;p185"/>
          <p:cNvSpPr/>
          <p:nvPr/>
        </p:nvSpPr>
        <p:spPr>
          <a:xfrm rot="5400000">
            <a:off x="7945950" y="87750"/>
            <a:ext cx="1285800" cy="1110300"/>
          </a:xfrm>
          <a:prstGeom prst="halfFrame">
            <a:avLst>
              <a:gd name="adj1" fmla="val 33333"/>
              <a:gd name="adj2" fmla="val 33333"/>
            </a:avLst>
          </a:prstGeom>
          <a:solidFill>
            <a:srgbClr val="F4CCCC"/>
          </a:solidFill>
          <a:ln w="9525" cap="flat" cmpd="sng">
            <a:solidFill>
              <a:srgbClr val="F4CCC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7" name="Google Shape;2697;p185"/>
          <p:cNvSpPr txBox="1">
            <a:spLocks noGrp="1"/>
          </p:cNvSpPr>
          <p:nvPr>
            <p:ph type="ctrTitle" idx="4294967295"/>
          </p:nvPr>
        </p:nvSpPr>
        <p:spPr>
          <a:xfrm>
            <a:off x="448950" y="410575"/>
            <a:ext cx="8238000" cy="1045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Sensors </a:t>
            </a:r>
            <a:endParaRPr/>
          </a:p>
          <a:p>
            <a:pPr marL="0" lvl="0" indent="0" algn="l" rtl="0">
              <a:spcBef>
                <a:spcPts val="0"/>
              </a:spcBef>
              <a:spcAft>
                <a:spcPts val="0"/>
              </a:spcAft>
              <a:buNone/>
            </a:pPr>
            <a:endParaRPr/>
          </a:p>
        </p:txBody>
      </p:sp>
      <p:grpSp>
        <p:nvGrpSpPr>
          <p:cNvPr id="2698" name="Google Shape;2698;p185"/>
          <p:cNvGrpSpPr/>
          <p:nvPr/>
        </p:nvGrpSpPr>
        <p:grpSpPr>
          <a:xfrm>
            <a:off x="0" y="1609925"/>
            <a:ext cx="3942275" cy="2107525"/>
            <a:chOff x="0" y="1609925"/>
            <a:chExt cx="3942275" cy="2107525"/>
          </a:xfrm>
        </p:grpSpPr>
        <p:pic>
          <p:nvPicPr>
            <p:cNvPr id="2699" name="Google Shape;2699;p185"/>
            <p:cNvPicPr preferRelativeResize="0"/>
            <p:nvPr/>
          </p:nvPicPr>
          <p:blipFill>
            <a:blip r:embed="rId3">
              <a:alphaModFix/>
            </a:blip>
            <a:stretch>
              <a:fillRect/>
            </a:stretch>
          </p:blipFill>
          <p:spPr>
            <a:xfrm>
              <a:off x="0" y="1609925"/>
              <a:ext cx="3602075" cy="2052200"/>
            </a:xfrm>
            <a:prstGeom prst="rect">
              <a:avLst/>
            </a:prstGeom>
            <a:noFill/>
            <a:ln>
              <a:noFill/>
            </a:ln>
          </p:spPr>
        </p:pic>
        <p:pic>
          <p:nvPicPr>
            <p:cNvPr id="2700" name="Google Shape;2700;p185"/>
            <p:cNvPicPr preferRelativeResize="0"/>
            <p:nvPr/>
          </p:nvPicPr>
          <p:blipFill>
            <a:blip r:embed="rId4">
              <a:alphaModFix/>
            </a:blip>
            <a:stretch>
              <a:fillRect/>
            </a:stretch>
          </p:blipFill>
          <p:spPr>
            <a:xfrm>
              <a:off x="1905825" y="2755450"/>
              <a:ext cx="2036450" cy="962000"/>
            </a:xfrm>
            <a:prstGeom prst="rect">
              <a:avLst/>
            </a:prstGeom>
            <a:noFill/>
            <a:ln>
              <a:noFill/>
            </a:ln>
          </p:spPr>
        </p:pic>
      </p:grpSp>
      <p:sp>
        <p:nvSpPr>
          <p:cNvPr id="2701" name="Google Shape;2701;p185"/>
          <p:cNvSpPr txBox="1">
            <a:spLocks noGrp="1"/>
          </p:cNvSpPr>
          <p:nvPr>
            <p:ph type="subTitle" idx="4294967295"/>
          </p:nvPr>
        </p:nvSpPr>
        <p:spPr>
          <a:xfrm>
            <a:off x="196938" y="4270675"/>
            <a:ext cx="3548400" cy="461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
              <a:t>Approximately Sensor</a:t>
            </a:r>
            <a:endParaRPr/>
          </a:p>
          <a:p>
            <a:pPr marL="0" lvl="0" indent="0" algn="l" rtl="0">
              <a:spcBef>
                <a:spcPts val="1600"/>
              </a:spcBef>
              <a:spcAft>
                <a:spcPts val="0"/>
              </a:spcAft>
              <a:buClr>
                <a:schemeClr val="dk1"/>
              </a:buClr>
              <a:buSzPts val="1100"/>
              <a:buFont typeface="Arial"/>
              <a:buNone/>
            </a:pPr>
            <a:endParaRPr/>
          </a:p>
          <a:p>
            <a:pPr marL="0" lvl="0" indent="0" algn="l" rtl="0">
              <a:spcBef>
                <a:spcPts val="1600"/>
              </a:spcBef>
              <a:spcAft>
                <a:spcPts val="1600"/>
              </a:spcAft>
              <a:buNone/>
            </a:pPr>
            <a:endParaRPr/>
          </a:p>
        </p:txBody>
      </p:sp>
      <p:pic>
        <p:nvPicPr>
          <p:cNvPr id="2702" name="Google Shape;2702;p185"/>
          <p:cNvPicPr preferRelativeResize="0"/>
          <p:nvPr/>
        </p:nvPicPr>
        <p:blipFill>
          <a:blip r:embed="rId5">
            <a:alphaModFix/>
          </a:blip>
          <a:stretch>
            <a:fillRect/>
          </a:stretch>
        </p:blipFill>
        <p:spPr>
          <a:xfrm>
            <a:off x="5012425" y="1370788"/>
            <a:ext cx="3319905" cy="3016200"/>
          </a:xfrm>
          <a:prstGeom prst="rect">
            <a:avLst/>
          </a:prstGeom>
          <a:noFill/>
          <a:ln>
            <a:noFill/>
          </a:ln>
        </p:spPr>
      </p:pic>
      <p:sp>
        <p:nvSpPr>
          <p:cNvPr id="2703" name="Google Shape;2703;p185"/>
          <p:cNvSpPr txBox="1">
            <a:spLocks noGrp="1"/>
          </p:cNvSpPr>
          <p:nvPr>
            <p:ph type="subTitle" idx="4294967295"/>
          </p:nvPr>
        </p:nvSpPr>
        <p:spPr>
          <a:xfrm>
            <a:off x="4898175" y="4270675"/>
            <a:ext cx="3548400" cy="461400"/>
          </a:xfrm>
          <a:prstGeom prst="rect">
            <a:avLst/>
          </a:prstGeom>
        </p:spPr>
        <p:txBody>
          <a:bodyPr spcFirstLastPara="1" wrap="square" lIns="91425" tIns="91425" rIns="91425" bIns="91425" anchor="t" anchorCtr="0">
            <a:noAutofit/>
          </a:bodyPr>
          <a:lstStyle/>
          <a:p>
            <a:pPr marL="0" lvl="0" indent="0" algn="ctr" rtl="0">
              <a:lnSpc>
                <a:spcPct val="100000"/>
              </a:lnSpc>
              <a:spcBef>
                <a:spcPts val="0"/>
              </a:spcBef>
              <a:spcAft>
                <a:spcPts val="0"/>
              </a:spcAft>
              <a:buNone/>
            </a:pPr>
            <a:r>
              <a:rPr lang="en">
                <a:solidFill>
                  <a:schemeClr val="dk1"/>
                </a:solidFill>
                <a:latin typeface="Fira Sans"/>
                <a:ea typeface="Fira Sans"/>
                <a:cs typeface="Fira Sans"/>
                <a:sym typeface="Fira Sans"/>
              </a:rPr>
              <a:t>Open-Close door sensor</a:t>
            </a:r>
            <a:endParaRPr>
              <a:solidFill>
                <a:schemeClr val="dk1"/>
              </a:solidFill>
              <a:latin typeface="Fira Sans"/>
              <a:ea typeface="Fira Sans"/>
              <a:cs typeface="Fira Sans"/>
              <a:sym typeface="Fira Sans"/>
            </a:endParaRPr>
          </a:p>
          <a:p>
            <a:pPr marL="0" lvl="0" indent="0" algn="ctr" rtl="0">
              <a:spcBef>
                <a:spcPts val="0"/>
              </a:spcBef>
              <a:spcAft>
                <a:spcPts val="0"/>
              </a:spcAft>
              <a:buNone/>
            </a:pPr>
            <a:endParaRPr/>
          </a:p>
          <a:p>
            <a:pPr marL="0" lvl="0" indent="0" algn="l" rtl="0">
              <a:spcBef>
                <a:spcPts val="1600"/>
              </a:spcBef>
              <a:spcAft>
                <a:spcPts val="0"/>
              </a:spcAft>
              <a:buNone/>
            </a:pPr>
            <a:endParaRPr/>
          </a:p>
          <a:p>
            <a:pPr marL="0" lvl="0" indent="0" algn="l" rtl="0">
              <a:spcBef>
                <a:spcPts val="1600"/>
              </a:spcBef>
              <a:spcAft>
                <a:spcPts val="1600"/>
              </a:spcAft>
              <a:buNone/>
            </a:pPr>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707"/>
        <p:cNvGrpSpPr/>
        <p:nvPr/>
      </p:nvGrpSpPr>
      <p:grpSpPr>
        <a:xfrm>
          <a:off x="0" y="0"/>
          <a:ext cx="0" cy="0"/>
          <a:chOff x="0" y="0"/>
          <a:chExt cx="0" cy="0"/>
        </a:xfrm>
      </p:grpSpPr>
      <p:sp>
        <p:nvSpPr>
          <p:cNvPr id="2708" name="Google Shape;2708;p186"/>
          <p:cNvSpPr/>
          <p:nvPr/>
        </p:nvSpPr>
        <p:spPr>
          <a:xfrm>
            <a:off x="-864450" y="-1019150"/>
            <a:ext cx="2643300" cy="2582100"/>
          </a:xfrm>
          <a:prstGeom prst="donut">
            <a:avLst>
              <a:gd name="adj" fmla="val 25000"/>
            </a:avLst>
          </a:prstGeom>
          <a:solidFill>
            <a:srgbClr val="FEE4B5"/>
          </a:solidFill>
          <a:ln w="9525" cap="flat" cmpd="sng">
            <a:solidFill>
              <a:srgbClr val="FEE4B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9" name="Google Shape;2709;p186"/>
          <p:cNvSpPr/>
          <p:nvPr/>
        </p:nvSpPr>
        <p:spPr>
          <a:xfrm>
            <a:off x="4186250" y="4471975"/>
            <a:ext cx="4223100" cy="1624500"/>
          </a:xfrm>
          <a:prstGeom prst="ellipse">
            <a:avLst/>
          </a:prstGeom>
          <a:solidFill>
            <a:schemeClr val="lt2"/>
          </a:solidFill>
          <a:ln w="9525" cap="flat" cmpd="sng">
            <a:solidFill>
              <a:srgbClr val="E3E6D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0" name="Google Shape;2710;p186"/>
          <p:cNvSpPr/>
          <p:nvPr/>
        </p:nvSpPr>
        <p:spPr>
          <a:xfrm rot="5400000">
            <a:off x="7945950" y="87750"/>
            <a:ext cx="1285800" cy="1110300"/>
          </a:xfrm>
          <a:prstGeom prst="halfFrame">
            <a:avLst>
              <a:gd name="adj1" fmla="val 33333"/>
              <a:gd name="adj2" fmla="val 33333"/>
            </a:avLst>
          </a:prstGeom>
          <a:solidFill>
            <a:srgbClr val="F4CCCC"/>
          </a:solidFill>
          <a:ln w="9525" cap="flat" cmpd="sng">
            <a:solidFill>
              <a:srgbClr val="F4CCC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1" name="Google Shape;2711;p186"/>
          <p:cNvSpPr txBox="1">
            <a:spLocks noGrp="1"/>
          </p:cNvSpPr>
          <p:nvPr>
            <p:ph type="ctrTitle" idx="4294967295"/>
          </p:nvPr>
        </p:nvSpPr>
        <p:spPr>
          <a:xfrm>
            <a:off x="448950" y="410575"/>
            <a:ext cx="8238000" cy="1045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Strain Gage sensor </a:t>
            </a:r>
            <a:endParaRPr/>
          </a:p>
          <a:p>
            <a:pPr marL="0" lvl="0" indent="0" algn="l" rtl="0">
              <a:spcBef>
                <a:spcPts val="0"/>
              </a:spcBef>
              <a:spcAft>
                <a:spcPts val="0"/>
              </a:spcAft>
              <a:buNone/>
            </a:pPr>
            <a:endParaRPr/>
          </a:p>
        </p:txBody>
      </p:sp>
      <p:pic>
        <p:nvPicPr>
          <p:cNvPr id="2712" name="Google Shape;2712;p186"/>
          <p:cNvPicPr preferRelativeResize="0"/>
          <p:nvPr/>
        </p:nvPicPr>
        <p:blipFill>
          <a:blip r:embed="rId3">
            <a:alphaModFix/>
          </a:blip>
          <a:stretch>
            <a:fillRect/>
          </a:stretch>
        </p:blipFill>
        <p:spPr>
          <a:xfrm>
            <a:off x="152400" y="1715350"/>
            <a:ext cx="3881449" cy="2924910"/>
          </a:xfrm>
          <a:prstGeom prst="rect">
            <a:avLst/>
          </a:prstGeom>
          <a:noFill/>
          <a:ln>
            <a:noFill/>
          </a:ln>
        </p:spPr>
      </p:pic>
      <p:pic>
        <p:nvPicPr>
          <p:cNvPr id="2713" name="Google Shape;2713;p186"/>
          <p:cNvPicPr preferRelativeResize="0"/>
          <p:nvPr/>
        </p:nvPicPr>
        <p:blipFill>
          <a:blip r:embed="rId4">
            <a:alphaModFix/>
          </a:blip>
          <a:stretch>
            <a:fillRect/>
          </a:stretch>
        </p:blipFill>
        <p:spPr>
          <a:xfrm>
            <a:off x="4186249" y="1608175"/>
            <a:ext cx="4076049" cy="2711400"/>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717"/>
        <p:cNvGrpSpPr/>
        <p:nvPr/>
      </p:nvGrpSpPr>
      <p:grpSpPr>
        <a:xfrm>
          <a:off x="0" y="0"/>
          <a:ext cx="0" cy="0"/>
          <a:chOff x="0" y="0"/>
          <a:chExt cx="0" cy="0"/>
        </a:xfrm>
      </p:grpSpPr>
      <p:sp>
        <p:nvSpPr>
          <p:cNvPr id="2718" name="Google Shape;2718;p187"/>
          <p:cNvSpPr/>
          <p:nvPr/>
        </p:nvSpPr>
        <p:spPr>
          <a:xfrm>
            <a:off x="-864450" y="-1019150"/>
            <a:ext cx="2643300" cy="2582100"/>
          </a:xfrm>
          <a:prstGeom prst="donut">
            <a:avLst>
              <a:gd name="adj" fmla="val 25000"/>
            </a:avLst>
          </a:prstGeom>
          <a:solidFill>
            <a:srgbClr val="FEE4B5"/>
          </a:solidFill>
          <a:ln w="9525" cap="flat" cmpd="sng">
            <a:solidFill>
              <a:srgbClr val="FEE4B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9" name="Google Shape;2719;p187"/>
          <p:cNvSpPr/>
          <p:nvPr/>
        </p:nvSpPr>
        <p:spPr>
          <a:xfrm>
            <a:off x="4186250" y="4471975"/>
            <a:ext cx="4223100" cy="1624500"/>
          </a:xfrm>
          <a:prstGeom prst="ellipse">
            <a:avLst/>
          </a:prstGeom>
          <a:solidFill>
            <a:schemeClr val="lt2"/>
          </a:solidFill>
          <a:ln w="9525" cap="flat" cmpd="sng">
            <a:solidFill>
              <a:srgbClr val="E3E6D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0" name="Google Shape;2720;p187"/>
          <p:cNvSpPr/>
          <p:nvPr/>
        </p:nvSpPr>
        <p:spPr>
          <a:xfrm rot="5400000">
            <a:off x="7945950" y="87750"/>
            <a:ext cx="1285800" cy="1110300"/>
          </a:xfrm>
          <a:prstGeom prst="halfFrame">
            <a:avLst>
              <a:gd name="adj1" fmla="val 33333"/>
              <a:gd name="adj2" fmla="val 33333"/>
            </a:avLst>
          </a:prstGeom>
          <a:solidFill>
            <a:srgbClr val="F4CCCC"/>
          </a:solidFill>
          <a:ln w="9525" cap="flat" cmpd="sng">
            <a:solidFill>
              <a:srgbClr val="F4CCC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1" name="Google Shape;2721;p187"/>
          <p:cNvSpPr txBox="1">
            <a:spLocks noGrp="1"/>
          </p:cNvSpPr>
          <p:nvPr>
            <p:ph type="ctrTitle" idx="4294967295"/>
          </p:nvPr>
        </p:nvSpPr>
        <p:spPr>
          <a:xfrm>
            <a:off x="448950" y="410575"/>
            <a:ext cx="8238000" cy="1045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The Servo Gate </a:t>
            </a:r>
            <a:endParaRPr/>
          </a:p>
          <a:p>
            <a:pPr marL="0" lvl="0" indent="0" algn="l" rtl="0">
              <a:spcBef>
                <a:spcPts val="0"/>
              </a:spcBef>
              <a:spcAft>
                <a:spcPts val="0"/>
              </a:spcAft>
              <a:buNone/>
            </a:pPr>
            <a:endParaRPr/>
          </a:p>
        </p:txBody>
      </p:sp>
      <p:pic>
        <p:nvPicPr>
          <p:cNvPr id="2722" name="Google Shape;2722;p187"/>
          <p:cNvPicPr preferRelativeResize="0"/>
          <p:nvPr/>
        </p:nvPicPr>
        <p:blipFill>
          <a:blip r:embed="rId3">
            <a:alphaModFix/>
          </a:blip>
          <a:stretch>
            <a:fillRect/>
          </a:stretch>
        </p:blipFill>
        <p:spPr>
          <a:xfrm>
            <a:off x="2182275" y="1690800"/>
            <a:ext cx="1594698" cy="2272450"/>
          </a:xfrm>
          <a:prstGeom prst="rect">
            <a:avLst/>
          </a:prstGeom>
          <a:noFill/>
          <a:ln>
            <a:noFill/>
          </a:ln>
        </p:spPr>
      </p:pic>
      <p:pic>
        <p:nvPicPr>
          <p:cNvPr id="2723" name="Google Shape;2723;p187"/>
          <p:cNvPicPr preferRelativeResize="0"/>
          <p:nvPr/>
        </p:nvPicPr>
        <p:blipFill>
          <a:blip r:embed="rId4">
            <a:alphaModFix/>
          </a:blip>
          <a:stretch>
            <a:fillRect/>
          </a:stretch>
        </p:blipFill>
        <p:spPr>
          <a:xfrm>
            <a:off x="5303650" y="1640415"/>
            <a:ext cx="1524000" cy="237321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390"/>
        <p:cNvGrpSpPr/>
        <p:nvPr/>
      </p:nvGrpSpPr>
      <p:grpSpPr>
        <a:xfrm>
          <a:off x="0" y="0"/>
          <a:ext cx="0" cy="0"/>
          <a:chOff x="0" y="0"/>
          <a:chExt cx="0" cy="0"/>
        </a:xfrm>
      </p:grpSpPr>
      <p:sp>
        <p:nvSpPr>
          <p:cNvPr id="1391" name="Google Shape;1391;p161"/>
          <p:cNvSpPr txBox="1">
            <a:spLocks noGrp="1"/>
          </p:cNvSpPr>
          <p:nvPr>
            <p:ph type="ctrTitle" idx="4294967295"/>
          </p:nvPr>
        </p:nvSpPr>
        <p:spPr>
          <a:xfrm>
            <a:off x="803825" y="236725"/>
            <a:ext cx="2270400" cy="4518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sz="2900" b="0">
                <a:solidFill>
                  <a:srgbClr val="4AA2D9"/>
                </a:solidFill>
                <a:latin typeface="Fira Sans Extra Condensed ExtraBold"/>
                <a:ea typeface="Fira Sans Extra Condensed ExtraBold"/>
                <a:cs typeface="Fira Sans Extra Condensed ExtraBold"/>
                <a:sym typeface="Fira Sans Extra Condensed ExtraBold"/>
              </a:rPr>
              <a:t>Introduction</a:t>
            </a:r>
            <a:endParaRPr>
              <a:solidFill>
                <a:srgbClr val="4AA2D9"/>
              </a:solidFill>
            </a:endParaRPr>
          </a:p>
        </p:txBody>
      </p:sp>
      <p:sp>
        <p:nvSpPr>
          <p:cNvPr id="1392" name="Google Shape;1392;p161"/>
          <p:cNvSpPr/>
          <p:nvPr/>
        </p:nvSpPr>
        <p:spPr>
          <a:xfrm rot="2125780">
            <a:off x="11101810" y="3280165"/>
            <a:ext cx="148007" cy="77002"/>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93" name="Google Shape;1393;p161"/>
          <p:cNvGrpSpPr/>
          <p:nvPr/>
        </p:nvGrpSpPr>
        <p:grpSpPr>
          <a:xfrm>
            <a:off x="10352856" y="1328763"/>
            <a:ext cx="1915967" cy="1836509"/>
            <a:chOff x="6598100" y="2476000"/>
            <a:chExt cx="1728900" cy="1657200"/>
          </a:xfrm>
        </p:grpSpPr>
        <p:sp>
          <p:nvSpPr>
            <p:cNvPr id="1394" name="Google Shape;1394;p161"/>
            <p:cNvSpPr/>
            <p:nvPr/>
          </p:nvSpPr>
          <p:spPr>
            <a:xfrm>
              <a:off x="6598100" y="2476000"/>
              <a:ext cx="1728900" cy="1657200"/>
            </a:xfrm>
            <a:prstGeom prst="ellipse">
              <a:avLst/>
            </a:prstGeom>
            <a:noFill/>
            <a:ln w="2857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5" name="Google Shape;1395;p161"/>
            <p:cNvSpPr/>
            <p:nvPr/>
          </p:nvSpPr>
          <p:spPr>
            <a:xfrm>
              <a:off x="6630875" y="3097399"/>
              <a:ext cx="1639506" cy="512094"/>
            </a:xfrm>
            <a:custGeom>
              <a:avLst/>
              <a:gdLst/>
              <a:ahLst/>
              <a:cxnLst/>
              <a:rect l="l" t="t" r="r" b="b"/>
              <a:pathLst>
                <a:path w="65345" h="18827" extrusionOk="0">
                  <a:moveTo>
                    <a:pt x="0" y="0"/>
                  </a:moveTo>
                  <a:cubicBezTo>
                    <a:pt x="3462" y="6916"/>
                    <a:pt x="15527" y="1193"/>
                    <a:pt x="22965" y="3315"/>
                  </a:cubicBezTo>
                  <a:cubicBezTo>
                    <a:pt x="26715" y="4385"/>
                    <a:pt x="28687" y="9109"/>
                    <a:pt x="32436" y="10181"/>
                  </a:cubicBezTo>
                  <a:cubicBezTo>
                    <a:pt x="36918" y="11462"/>
                    <a:pt x="42039" y="7835"/>
                    <a:pt x="46404" y="9471"/>
                  </a:cubicBezTo>
                  <a:cubicBezTo>
                    <a:pt x="49383" y="10588"/>
                    <a:pt x="50827" y="14063"/>
                    <a:pt x="53270" y="16100"/>
                  </a:cubicBezTo>
                  <a:cubicBezTo>
                    <a:pt x="56420" y="18727"/>
                    <a:pt x="61323" y="19272"/>
                    <a:pt x="65345" y="18467"/>
                  </a:cubicBezTo>
                </a:path>
              </a:pathLst>
            </a:custGeom>
            <a:noFill/>
            <a:ln w="28575" cap="flat" cmpd="sng">
              <a:solidFill>
                <a:srgbClr val="4AA2D9"/>
              </a:solidFill>
              <a:prstDash val="solid"/>
              <a:round/>
              <a:headEnd type="none" w="med" len="med"/>
              <a:tailEnd type="none" w="med" len="med"/>
            </a:ln>
          </p:spPr>
        </p:sp>
      </p:grpSp>
      <p:grpSp>
        <p:nvGrpSpPr>
          <p:cNvPr id="1396" name="Google Shape;1396;p161"/>
          <p:cNvGrpSpPr/>
          <p:nvPr/>
        </p:nvGrpSpPr>
        <p:grpSpPr>
          <a:xfrm rot="10780339">
            <a:off x="9542151" y="3639034"/>
            <a:ext cx="2391155" cy="1590775"/>
            <a:chOff x="5642950" y="3046900"/>
            <a:chExt cx="2532425" cy="1753500"/>
          </a:xfrm>
        </p:grpSpPr>
        <p:grpSp>
          <p:nvGrpSpPr>
            <p:cNvPr id="1397" name="Google Shape;1397;p161"/>
            <p:cNvGrpSpPr/>
            <p:nvPr/>
          </p:nvGrpSpPr>
          <p:grpSpPr>
            <a:xfrm>
              <a:off x="5642950" y="3046900"/>
              <a:ext cx="2532425" cy="1753500"/>
              <a:chOff x="4351175" y="3343525"/>
              <a:chExt cx="2532425" cy="1753500"/>
            </a:xfrm>
          </p:grpSpPr>
          <p:pic>
            <p:nvPicPr>
              <p:cNvPr id="1398" name="Google Shape;1398;p161"/>
              <p:cNvPicPr preferRelativeResize="0"/>
              <p:nvPr/>
            </p:nvPicPr>
            <p:blipFill>
              <a:blip r:embed="rId3">
                <a:alphaModFix/>
              </a:blip>
              <a:stretch>
                <a:fillRect/>
              </a:stretch>
            </p:blipFill>
            <p:spPr>
              <a:xfrm>
                <a:off x="4351175" y="3343525"/>
                <a:ext cx="2532425" cy="1688275"/>
              </a:xfrm>
              <a:prstGeom prst="rect">
                <a:avLst/>
              </a:prstGeom>
              <a:noFill/>
              <a:ln>
                <a:noFill/>
              </a:ln>
            </p:spPr>
          </p:pic>
          <p:pic>
            <p:nvPicPr>
              <p:cNvPr id="1399" name="Google Shape;1399;p161"/>
              <p:cNvPicPr preferRelativeResize="0"/>
              <p:nvPr/>
            </p:nvPicPr>
            <p:blipFill rotWithShape="1">
              <a:blip r:embed="rId4">
                <a:alphaModFix/>
              </a:blip>
              <a:srcRect l="90940" t="42533" r="29139" b="38495"/>
              <a:stretch/>
            </p:blipFill>
            <p:spPr>
              <a:xfrm rot="4798996" flipH="1">
                <a:off x="5611779" y="4508307"/>
                <a:ext cx="683011" cy="430136"/>
              </a:xfrm>
              <a:prstGeom prst="rightArrow">
                <a:avLst>
                  <a:gd name="adj1" fmla="val 95740"/>
                  <a:gd name="adj2" fmla="val 43627"/>
                </a:avLst>
              </a:prstGeom>
              <a:noFill/>
              <a:ln>
                <a:noFill/>
              </a:ln>
            </p:spPr>
          </p:pic>
          <p:pic>
            <p:nvPicPr>
              <p:cNvPr id="1400" name="Google Shape;1400;p161"/>
              <p:cNvPicPr preferRelativeResize="0"/>
              <p:nvPr/>
            </p:nvPicPr>
            <p:blipFill rotWithShape="1">
              <a:blip r:embed="rId4">
                <a:alphaModFix/>
              </a:blip>
              <a:srcRect l="83539" t="42532" r="29139" b="38497"/>
              <a:stretch/>
            </p:blipFill>
            <p:spPr>
              <a:xfrm rot="-903634">
                <a:off x="4748773" y="3853107"/>
                <a:ext cx="402940" cy="460411"/>
              </a:xfrm>
              <a:prstGeom prst="rightArrow">
                <a:avLst>
                  <a:gd name="adj1" fmla="val 95740"/>
                  <a:gd name="adj2" fmla="val 43627"/>
                </a:avLst>
              </a:prstGeom>
              <a:noFill/>
              <a:ln>
                <a:noFill/>
              </a:ln>
            </p:spPr>
          </p:pic>
          <p:pic>
            <p:nvPicPr>
              <p:cNvPr id="1401" name="Google Shape;1401;p161"/>
              <p:cNvPicPr preferRelativeResize="0"/>
              <p:nvPr/>
            </p:nvPicPr>
            <p:blipFill rotWithShape="1">
              <a:blip r:embed="rId4">
                <a:alphaModFix/>
              </a:blip>
              <a:srcRect l="90940" t="42533" r="29139" b="38495"/>
              <a:stretch/>
            </p:blipFill>
            <p:spPr>
              <a:xfrm rot="6001004">
                <a:off x="5113355" y="4124399"/>
                <a:ext cx="683011" cy="430136"/>
              </a:xfrm>
              <a:prstGeom prst="rightArrow">
                <a:avLst>
                  <a:gd name="adj1" fmla="val 95740"/>
                  <a:gd name="adj2" fmla="val 43627"/>
                </a:avLst>
              </a:prstGeom>
              <a:noFill/>
              <a:ln>
                <a:noFill/>
              </a:ln>
            </p:spPr>
          </p:pic>
          <p:pic>
            <p:nvPicPr>
              <p:cNvPr id="1402" name="Google Shape;1402;p161"/>
              <p:cNvPicPr preferRelativeResize="0"/>
              <p:nvPr/>
            </p:nvPicPr>
            <p:blipFill rotWithShape="1">
              <a:blip r:embed="rId4">
                <a:alphaModFix/>
              </a:blip>
              <a:srcRect l="90940" t="42533" r="29139" b="38495"/>
              <a:stretch/>
            </p:blipFill>
            <p:spPr>
              <a:xfrm rot="4798996" flipH="1">
                <a:off x="5190555" y="4175749"/>
                <a:ext cx="683011" cy="430136"/>
              </a:xfrm>
              <a:prstGeom prst="rightArrow">
                <a:avLst>
                  <a:gd name="adj1" fmla="val 95740"/>
                  <a:gd name="adj2" fmla="val 43627"/>
                </a:avLst>
              </a:prstGeom>
              <a:noFill/>
              <a:ln>
                <a:noFill/>
              </a:ln>
            </p:spPr>
          </p:pic>
          <p:pic>
            <p:nvPicPr>
              <p:cNvPr id="1403" name="Google Shape;1403;p161"/>
              <p:cNvPicPr preferRelativeResize="0"/>
              <p:nvPr/>
            </p:nvPicPr>
            <p:blipFill rotWithShape="1">
              <a:blip r:embed="rId4">
                <a:alphaModFix/>
              </a:blip>
              <a:srcRect l="90940" t="42533" r="29139" b="38495"/>
              <a:stretch/>
            </p:blipFill>
            <p:spPr>
              <a:xfrm rot="-6001004" flipH="1">
                <a:off x="5005755" y="3665486"/>
                <a:ext cx="683011" cy="430136"/>
              </a:xfrm>
              <a:prstGeom prst="rightArrow">
                <a:avLst>
                  <a:gd name="adj1" fmla="val 95740"/>
                  <a:gd name="adj2" fmla="val 43627"/>
                </a:avLst>
              </a:prstGeom>
              <a:noFill/>
              <a:ln>
                <a:noFill/>
              </a:ln>
            </p:spPr>
          </p:pic>
          <p:pic>
            <p:nvPicPr>
              <p:cNvPr id="1404" name="Google Shape;1404;p161"/>
              <p:cNvPicPr preferRelativeResize="0"/>
              <p:nvPr/>
            </p:nvPicPr>
            <p:blipFill rotWithShape="1">
              <a:blip r:embed="rId4">
                <a:alphaModFix/>
              </a:blip>
              <a:srcRect l="90940" t="42533" r="29139" b="38495"/>
              <a:stretch/>
            </p:blipFill>
            <p:spPr>
              <a:xfrm rot="4798996" flipH="1">
                <a:off x="5499605" y="3972586"/>
                <a:ext cx="683011" cy="430136"/>
              </a:xfrm>
              <a:prstGeom prst="rightArrow">
                <a:avLst>
                  <a:gd name="adj1" fmla="val 95740"/>
                  <a:gd name="adj2" fmla="val 43627"/>
                </a:avLst>
              </a:prstGeom>
              <a:noFill/>
              <a:ln>
                <a:noFill/>
              </a:ln>
            </p:spPr>
          </p:pic>
        </p:grpSp>
        <p:pic>
          <p:nvPicPr>
            <p:cNvPr id="1405" name="Google Shape;1405;p161"/>
            <p:cNvPicPr preferRelativeResize="0"/>
            <p:nvPr/>
          </p:nvPicPr>
          <p:blipFill rotWithShape="1">
            <a:blip r:embed="rId4">
              <a:alphaModFix/>
            </a:blip>
            <a:srcRect l="90940" t="42533" r="29139" b="38495"/>
            <a:stretch/>
          </p:blipFill>
          <p:spPr>
            <a:xfrm rot="-4798996">
              <a:off x="6055325" y="3655444"/>
              <a:ext cx="683011" cy="430136"/>
            </a:xfrm>
            <a:prstGeom prst="rightArrow">
              <a:avLst>
                <a:gd name="adj1" fmla="val 95740"/>
                <a:gd name="adj2" fmla="val 43627"/>
              </a:avLst>
            </a:prstGeom>
            <a:noFill/>
            <a:ln>
              <a:noFill/>
            </a:ln>
          </p:spPr>
        </p:pic>
        <p:pic>
          <p:nvPicPr>
            <p:cNvPr id="1406" name="Google Shape;1406;p161"/>
            <p:cNvPicPr preferRelativeResize="0"/>
            <p:nvPr/>
          </p:nvPicPr>
          <p:blipFill rotWithShape="1">
            <a:blip r:embed="rId4">
              <a:alphaModFix/>
            </a:blip>
            <a:srcRect l="90940" t="42533" r="29139" b="38495"/>
            <a:stretch/>
          </p:blipFill>
          <p:spPr>
            <a:xfrm rot="-4798996">
              <a:off x="6518080" y="4181499"/>
              <a:ext cx="683011" cy="430136"/>
            </a:xfrm>
            <a:prstGeom prst="rightArrow">
              <a:avLst>
                <a:gd name="adj1" fmla="val 95740"/>
                <a:gd name="adj2" fmla="val 43627"/>
              </a:avLst>
            </a:prstGeom>
            <a:noFill/>
            <a:ln>
              <a:noFill/>
            </a:ln>
          </p:spPr>
        </p:pic>
        <p:pic>
          <p:nvPicPr>
            <p:cNvPr id="1407" name="Google Shape;1407;p161"/>
            <p:cNvPicPr preferRelativeResize="0"/>
            <p:nvPr/>
          </p:nvPicPr>
          <p:blipFill rotWithShape="1">
            <a:blip r:embed="rId4">
              <a:alphaModFix/>
            </a:blip>
            <a:srcRect l="78761" t="42539" r="29139" b="38489"/>
            <a:stretch/>
          </p:blipFill>
          <p:spPr>
            <a:xfrm rot="7659110">
              <a:off x="7261172" y="3442104"/>
              <a:ext cx="276986" cy="417360"/>
            </a:xfrm>
            <a:prstGeom prst="rightArrow">
              <a:avLst>
                <a:gd name="adj1" fmla="val 95740"/>
                <a:gd name="adj2" fmla="val 43627"/>
              </a:avLst>
            </a:prstGeom>
            <a:noFill/>
            <a:ln>
              <a:noFill/>
            </a:ln>
          </p:spPr>
        </p:pic>
      </p:grpSp>
      <p:sp>
        <p:nvSpPr>
          <p:cNvPr id="1408" name="Google Shape;1408;p161"/>
          <p:cNvSpPr/>
          <p:nvPr/>
        </p:nvSpPr>
        <p:spPr>
          <a:xfrm>
            <a:off x="10389575" y="1325504"/>
            <a:ext cx="1879275" cy="1251975"/>
          </a:xfrm>
          <a:custGeom>
            <a:avLst/>
            <a:gdLst/>
            <a:ahLst/>
            <a:cxnLst/>
            <a:rect l="l" t="t" r="r" b="b"/>
            <a:pathLst>
              <a:path w="75171" h="50079" extrusionOk="0">
                <a:moveTo>
                  <a:pt x="0" y="26877"/>
                </a:moveTo>
                <a:cubicBezTo>
                  <a:pt x="592" y="25575"/>
                  <a:pt x="1578" y="21984"/>
                  <a:pt x="3551" y="19064"/>
                </a:cubicBezTo>
                <a:cubicBezTo>
                  <a:pt x="5524" y="16144"/>
                  <a:pt x="8445" y="12159"/>
                  <a:pt x="11838" y="9357"/>
                </a:cubicBezTo>
                <a:cubicBezTo>
                  <a:pt x="15232" y="6555"/>
                  <a:pt x="20164" y="3793"/>
                  <a:pt x="23912" y="2254"/>
                </a:cubicBezTo>
                <a:cubicBezTo>
                  <a:pt x="27661" y="715"/>
                  <a:pt x="30738" y="360"/>
                  <a:pt x="34329" y="123"/>
                </a:cubicBezTo>
                <a:cubicBezTo>
                  <a:pt x="37920" y="-114"/>
                  <a:pt x="41590" y="-74"/>
                  <a:pt x="45457" y="834"/>
                </a:cubicBezTo>
                <a:cubicBezTo>
                  <a:pt x="49324" y="1742"/>
                  <a:pt x="54098" y="3596"/>
                  <a:pt x="57531" y="5569"/>
                </a:cubicBezTo>
                <a:cubicBezTo>
                  <a:pt x="60964" y="7542"/>
                  <a:pt x="63727" y="10027"/>
                  <a:pt x="66055" y="12671"/>
                </a:cubicBezTo>
                <a:cubicBezTo>
                  <a:pt x="68383" y="15315"/>
                  <a:pt x="70040" y="17919"/>
                  <a:pt x="71500" y="21431"/>
                </a:cubicBezTo>
                <a:cubicBezTo>
                  <a:pt x="72960" y="24943"/>
                  <a:pt x="74262" y="30152"/>
                  <a:pt x="74814" y="33743"/>
                </a:cubicBezTo>
                <a:cubicBezTo>
                  <a:pt x="75366" y="37334"/>
                  <a:pt x="75209" y="40253"/>
                  <a:pt x="74814" y="42976"/>
                </a:cubicBezTo>
                <a:cubicBezTo>
                  <a:pt x="74420" y="45699"/>
                  <a:pt x="72842" y="48895"/>
                  <a:pt x="72447" y="50079"/>
                </a:cubicBezTo>
              </a:path>
            </a:pathLst>
          </a:custGeom>
          <a:noFill/>
          <a:ln w="38100" cap="flat" cmpd="sng">
            <a:solidFill>
              <a:srgbClr val="EF8671"/>
            </a:solidFill>
            <a:prstDash val="solid"/>
            <a:round/>
            <a:headEnd type="none" w="med" len="med"/>
            <a:tailEnd type="none" w="med" len="med"/>
          </a:ln>
        </p:spPr>
      </p:sp>
      <p:grpSp>
        <p:nvGrpSpPr>
          <p:cNvPr id="1409" name="Google Shape;1409;p161"/>
          <p:cNvGrpSpPr/>
          <p:nvPr/>
        </p:nvGrpSpPr>
        <p:grpSpPr>
          <a:xfrm rot="-10288771">
            <a:off x="9950959" y="1237569"/>
            <a:ext cx="3001382" cy="1892403"/>
            <a:chOff x="5706940" y="96061"/>
            <a:chExt cx="2532425" cy="1688275"/>
          </a:xfrm>
        </p:grpSpPr>
        <p:grpSp>
          <p:nvGrpSpPr>
            <p:cNvPr id="1410" name="Google Shape;1410;p161"/>
            <p:cNvGrpSpPr/>
            <p:nvPr/>
          </p:nvGrpSpPr>
          <p:grpSpPr>
            <a:xfrm>
              <a:off x="5706940" y="96061"/>
              <a:ext cx="2532425" cy="1688275"/>
              <a:chOff x="4220715" y="1382186"/>
              <a:chExt cx="2532425" cy="1688275"/>
            </a:xfrm>
          </p:grpSpPr>
          <p:pic>
            <p:nvPicPr>
              <p:cNvPr id="1411" name="Google Shape;1411;p161"/>
              <p:cNvPicPr preferRelativeResize="0"/>
              <p:nvPr/>
            </p:nvPicPr>
            <p:blipFill rotWithShape="1">
              <a:blip r:embed="rId5">
                <a:alphaModFix/>
              </a:blip>
              <a:srcRect l="57602" t="67913" r="35671" b="20383"/>
              <a:stretch/>
            </p:blipFill>
            <p:spPr>
              <a:xfrm rot="3592489">
                <a:off x="5671151" y="2262095"/>
                <a:ext cx="211774" cy="245625"/>
              </a:xfrm>
              <a:prstGeom prst="rect">
                <a:avLst/>
              </a:prstGeom>
              <a:noFill/>
              <a:ln>
                <a:noFill/>
              </a:ln>
            </p:spPr>
          </p:pic>
          <p:pic>
            <p:nvPicPr>
              <p:cNvPr id="1412" name="Google Shape;1412;p161"/>
              <p:cNvPicPr preferRelativeResize="0"/>
              <p:nvPr/>
            </p:nvPicPr>
            <p:blipFill rotWithShape="1">
              <a:blip r:embed="rId3">
                <a:alphaModFix/>
              </a:blip>
              <a:srcRect/>
              <a:stretch/>
            </p:blipFill>
            <p:spPr>
              <a:xfrm>
                <a:off x="4220715" y="1382186"/>
                <a:ext cx="2532425" cy="1688275"/>
              </a:xfrm>
              <a:prstGeom prst="rect">
                <a:avLst/>
              </a:prstGeom>
              <a:noFill/>
              <a:ln>
                <a:noFill/>
              </a:ln>
            </p:spPr>
          </p:pic>
          <p:pic>
            <p:nvPicPr>
              <p:cNvPr id="1413" name="Google Shape;1413;p161"/>
              <p:cNvPicPr preferRelativeResize="0"/>
              <p:nvPr/>
            </p:nvPicPr>
            <p:blipFill rotWithShape="1">
              <a:blip r:embed="rId5">
                <a:alphaModFix/>
              </a:blip>
              <a:srcRect l="25403" t="42689" r="69484" b="46615"/>
              <a:stretch/>
            </p:blipFill>
            <p:spPr>
              <a:xfrm rot="2246691">
                <a:off x="5175307" y="2128036"/>
                <a:ext cx="153386" cy="213927"/>
              </a:xfrm>
              <a:prstGeom prst="rect">
                <a:avLst/>
              </a:prstGeom>
              <a:noFill/>
              <a:ln>
                <a:noFill/>
              </a:ln>
            </p:spPr>
          </p:pic>
          <p:pic>
            <p:nvPicPr>
              <p:cNvPr id="1414" name="Google Shape;1414;p161"/>
              <p:cNvPicPr preferRelativeResize="0"/>
              <p:nvPr/>
            </p:nvPicPr>
            <p:blipFill rotWithShape="1">
              <a:blip r:embed="rId5">
                <a:alphaModFix/>
              </a:blip>
              <a:srcRect l="25403" t="42689" r="69484" b="46615"/>
              <a:stretch/>
            </p:blipFill>
            <p:spPr>
              <a:xfrm rot="6506628">
                <a:off x="5524145" y="2376586"/>
                <a:ext cx="153385" cy="213927"/>
              </a:xfrm>
              <a:prstGeom prst="rect">
                <a:avLst/>
              </a:prstGeom>
              <a:noFill/>
              <a:ln>
                <a:noFill/>
              </a:ln>
            </p:spPr>
          </p:pic>
          <p:pic>
            <p:nvPicPr>
              <p:cNvPr id="1415" name="Google Shape;1415;p161"/>
              <p:cNvPicPr preferRelativeResize="0"/>
              <p:nvPr/>
            </p:nvPicPr>
            <p:blipFill rotWithShape="1">
              <a:blip r:embed="rId5">
                <a:alphaModFix/>
              </a:blip>
              <a:srcRect l="57602" t="67913" r="35671" b="20383"/>
              <a:stretch/>
            </p:blipFill>
            <p:spPr>
              <a:xfrm rot="3592405">
                <a:off x="5837319" y="2090214"/>
                <a:ext cx="156563" cy="181594"/>
              </a:xfrm>
              <a:prstGeom prst="rect">
                <a:avLst/>
              </a:prstGeom>
              <a:noFill/>
              <a:ln>
                <a:noFill/>
              </a:ln>
            </p:spPr>
          </p:pic>
          <p:pic>
            <p:nvPicPr>
              <p:cNvPr id="1416" name="Google Shape;1416;p161"/>
              <p:cNvPicPr preferRelativeResize="0"/>
              <p:nvPr/>
            </p:nvPicPr>
            <p:blipFill rotWithShape="1">
              <a:blip r:embed="rId5">
                <a:alphaModFix/>
              </a:blip>
              <a:srcRect l="25403" t="42689" r="69484" b="46615"/>
              <a:stretch/>
            </p:blipFill>
            <p:spPr>
              <a:xfrm rot="8913758" flipH="1">
                <a:off x="5479782" y="1993461"/>
                <a:ext cx="153385" cy="213927"/>
              </a:xfrm>
              <a:prstGeom prst="rect">
                <a:avLst/>
              </a:prstGeom>
              <a:noFill/>
              <a:ln>
                <a:noFill/>
              </a:ln>
            </p:spPr>
          </p:pic>
        </p:grpSp>
        <p:pic>
          <p:nvPicPr>
            <p:cNvPr id="1417" name="Google Shape;1417;p161"/>
            <p:cNvPicPr preferRelativeResize="0"/>
            <p:nvPr/>
          </p:nvPicPr>
          <p:blipFill rotWithShape="1">
            <a:blip r:embed="rId5">
              <a:alphaModFix/>
            </a:blip>
            <a:srcRect l="25403" t="42689" r="69484" b="46615"/>
            <a:stretch/>
          </p:blipFill>
          <p:spPr>
            <a:xfrm rot="6506628">
              <a:off x="6681170" y="965711"/>
              <a:ext cx="153385" cy="213927"/>
            </a:xfrm>
            <a:prstGeom prst="rect">
              <a:avLst/>
            </a:prstGeom>
            <a:noFill/>
            <a:ln>
              <a:noFill/>
            </a:ln>
          </p:spPr>
        </p:pic>
        <p:pic>
          <p:nvPicPr>
            <p:cNvPr id="1418" name="Google Shape;1418;p161"/>
            <p:cNvPicPr preferRelativeResize="0"/>
            <p:nvPr/>
          </p:nvPicPr>
          <p:blipFill rotWithShape="1">
            <a:blip r:embed="rId5">
              <a:alphaModFix/>
            </a:blip>
            <a:srcRect l="25403" t="42689" r="69484" b="46615"/>
            <a:stretch/>
          </p:blipFill>
          <p:spPr>
            <a:xfrm rot="6506628">
              <a:off x="7246829" y="911364"/>
              <a:ext cx="153385" cy="213927"/>
            </a:xfrm>
            <a:prstGeom prst="rect">
              <a:avLst/>
            </a:prstGeom>
            <a:noFill/>
            <a:ln>
              <a:noFill/>
            </a:ln>
          </p:spPr>
        </p:pic>
        <p:pic>
          <p:nvPicPr>
            <p:cNvPr id="1419" name="Google Shape;1419;p161"/>
            <p:cNvPicPr preferRelativeResize="0"/>
            <p:nvPr/>
          </p:nvPicPr>
          <p:blipFill rotWithShape="1">
            <a:blip r:embed="rId5">
              <a:alphaModFix/>
            </a:blip>
            <a:srcRect l="25403" t="42689" r="69484" b="46615"/>
            <a:stretch/>
          </p:blipFill>
          <p:spPr>
            <a:xfrm rot="6506628">
              <a:off x="6539420" y="528273"/>
              <a:ext cx="153385" cy="213927"/>
            </a:xfrm>
            <a:prstGeom prst="rect">
              <a:avLst/>
            </a:prstGeom>
            <a:noFill/>
            <a:ln>
              <a:noFill/>
            </a:ln>
          </p:spPr>
        </p:pic>
      </p:grpSp>
      <p:sp>
        <p:nvSpPr>
          <p:cNvPr id="1420" name="Google Shape;1420;p161"/>
          <p:cNvSpPr/>
          <p:nvPr/>
        </p:nvSpPr>
        <p:spPr>
          <a:xfrm>
            <a:off x="11358800" y="2947400"/>
            <a:ext cx="147900" cy="771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1" name="Google Shape;1421;p161"/>
          <p:cNvSpPr/>
          <p:nvPr/>
        </p:nvSpPr>
        <p:spPr>
          <a:xfrm>
            <a:off x="10525675" y="2145225"/>
            <a:ext cx="147900" cy="771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2" name="Google Shape;1422;p161"/>
          <p:cNvSpPr/>
          <p:nvPr/>
        </p:nvSpPr>
        <p:spPr>
          <a:xfrm>
            <a:off x="11109687" y="3274206"/>
            <a:ext cx="108600" cy="771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23" name="Google Shape;1423;p161"/>
          <p:cNvGrpSpPr/>
          <p:nvPr/>
        </p:nvGrpSpPr>
        <p:grpSpPr>
          <a:xfrm>
            <a:off x="283730" y="120096"/>
            <a:ext cx="541520" cy="536255"/>
            <a:chOff x="3860250" y="1427025"/>
            <a:chExt cx="487900" cy="483200"/>
          </a:xfrm>
        </p:grpSpPr>
        <p:sp>
          <p:nvSpPr>
            <p:cNvPr id="1424" name="Google Shape;1424;p161"/>
            <p:cNvSpPr/>
            <p:nvPr/>
          </p:nvSpPr>
          <p:spPr>
            <a:xfrm>
              <a:off x="3875800" y="1427025"/>
              <a:ext cx="472350" cy="468650"/>
            </a:xfrm>
            <a:custGeom>
              <a:avLst/>
              <a:gdLst/>
              <a:ahLst/>
              <a:cxnLst/>
              <a:rect l="l" t="t" r="r" b="b"/>
              <a:pathLst>
                <a:path w="18894" h="18746" extrusionOk="0">
                  <a:moveTo>
                    <a:pt x="15874" y="1821"/>
                  </a:moveTo>
                  <a:lnTo>
                    <a:pt x="6498" y="9403"/>
                  </a:lnTo>
                  <a:lnTo>
                    <a:pt x="1918" y="5629"/>
                  </a:lnTo>
                  <a:lnTo>
                    <a:pt x="15874" y="1821"/>
                  </a:lnTo>
                  <a:close/>
                  <a:moveTo>
                    <a:pt x="14524" y="4370"/>
                  </a:moveTo>
                  <a:lnTo>
                    <a:pt x="8425" y="11912"/>
                  </a:lnTo>
                  <a:lnTo>
                    <a:pt x="6257" y="12634"/>
                  </a:lnTo>
                  <a:lnTo>
                    <a:pt x="6981" y="10469"/>
                  </a:lnTo>
                  <a:lnTo>
                    <a:pt x="14524" y="4370"/>
                  </a:lnTo>
                  <a:close/>
                  <a:moveTo>
                    <a:pt x="17072" y="3020"/>
                  </a:moveTo>
                  <a:lnTo>
                    <a:pt x="13265" y="16976"/>
                  </a:lnTo>
                  <a:lnTo>
                    <a:pt x="9491" y="12392"/>
                  </a:lnTo>
                  <a:lnTo>
                    <a:pt x="17072" y="3020"/>
                  </a:lnTo>
                  <a:close/>
                  <a:moveTo>
                    <a:pt x="18298" y="0"/>
                  </a:moveTo>
                  <a:cubicBezTo>
                    <a:pt x="18286" y="0"/>
                    <a:pt x="18274" y="0"/>
                    <a:pt x="18262" y="3"/>
                  </a:cubicBezTo>
                  <a:lnTo>
                    <a:pt x="18253" y="3"/>
                  </a:lnTo>
                  <a:cubicBezTo>
                    <a:pt x="18238" y="6"/>
                    <a:pt x="18223" y="6"/>
                    <a:pt x="18211" y="12"/>
                  </a:cubicBezTo>
                  <a:lnTo>
                    <a:pt x="18193" y="15"/>
                  </a:lnTo>
                  <a:lnTo>
                    <a:pt x="18178" y="18"/>
                  </a:lnTo>
                  <a:lnTo>
                    <a:pt x="562" y="4822"/>
                  </a:lnTo>
                  <a:cubicBezTo>
                    <a:pt x="121" y="4943"/>
                    <a:pt x="0" y="5511"/>
                    <a:pt x="351" y="5804"/>
                  </a:cubicBezTo>
                  <a:lnTo>
                    <a:pt x="5834" y="10321"/>
                  </a:lnTo>
                  <a:lnTo>
                    <a:pt x="4826" y="13349"/>
                  </a:lnTo>
                  <a:cubicBezTo>
                    <a:pt x="4696" y="13732"/>
                    <a:pt x="4991" y="14098"/>
                    <a:pt x="5359" y="14098"/>
                  </a:cubicBezTo>
                  <a:cubicBezTo>
                    <a:pt x="5418" y="14098"/>
                    <a:pt x="5479" y="14089"/>
                    <a:pt x="5541" y="14068"/>
                  </a:cubicBezTo>
                  <a:lnTo>
                    <a:pt x="8570" y="13060"/>
                  </a:lnTo>
                  <a:lnTo>
                    <a:pt x="13087" y="18540"/>
                  </a:lnTo>
                  <a:cubicBezTo>
                    <a:pt x="13195" y="18670"/>
                    <a:pt x="13355" y="18745"/>
                    <a:pt x="13525" y="18745"/>
                  </a:cubicBezTo>
                  <a:cubicBezTo>
                    <a:pt x="13564" y="18745"/>
                    <a:pt x="13603" y="18742"/>
                    <a:pt x="13642" y="18733"/>
                  </a:cubicBezTo>
                  <a:cubicBezTo>
                    <a:pt x="13848" y="18691"/>
                    <a:pt x="14014" y="18534"/>
                    <a:pt x="14071" y="18328"/>
                  </a:cubicBezTo>
                  <a:lnTo>
                    <a:pt x="18875" y="716"/>
                  </a:lnTo>
                  <a:cubicBezTo>
                    <a:pt x="18875" y="710"/>
                    <a:pt x="18875" y="704"/>
                    <a:pt x="18878" y="698"/>
                  </a:cubicBezTo>
                  <a:lnTo>
                    <a:pt x="18881" y="683"/>
                  </a:lnTo>
                  <a:cubicBezTo>
                    <a:pt x="18884" y="668"/>
                    <a:pt x="18887" y="653"/>
                    <a:pt x="18890" y="637"/>
                  </a:cubicBezTo>
                  <a:cubicBezTo>
                    <a:pt x="18890" y="637"/>
                    <a:pt x="18890" y="634"/>
                    <a:pt x="18890" y="631"/>
                  </a:cubicBezTo>
                  <a:cubicBezTo>
                    <a:pt x="18890" y="619"/>
                    <a:pt x="18890" y="604"/>
                    <a:pt x="18893" y="592"/>
                  </a:cubicBezTo>
                  <a:lnTo>
                    <a:pt x="18893" y="580"/>
                  </a:lnTo>
                  <a:cubicBezTo>
                    <a:pt x="18893" y="568"/>
                    <a:pt x="18893" y="553"/>
                    <a:pt x="18893" y="541"/>
                  </a:cubicBezTo>
                  <a:cubicBezTo>
                    <a:pt x="18893" y="538"/>
                    <a:pt x="18893" y="535"/>
                    <a:pt x="18893" y="532"/>
                  </a:cubicBezTo>
                  <a:cubicBezTo>
                    <a:pt x="18893" y="517"/>
                    <a:pt x="18890" y="502"/>
                    <a:pt x="18890" y="487"/>
                  </a:cubicBezTo>
                  <a:cubicBezTo>
                    <a:pt x="18890" y="483"/>
                    <a:pt x="18890" y="480"/>
                    <a:pt x="18887" y="477"/>
                  </a:cubicBezTo>
                  <a:cubicBezTo>
                    <a:pt x="18887" y="465"/>
                    <a:pt x="18884" y="453"/>
                    <a:pt x="18881" y="441"/>
                  </a:cubicBezTo>
                  <a:lnTo>
                    <a:pt x="18878" y="429"/>
                  </a:lnTo>
                  <a:cubicBezTo>
                    <a:pt x="18875" y="417"/>
                    <a:pt x="18872" y="402"/>
                    <a:pt x="18866" y="390"/>
                  </a:cubicBezTo>
                  <a:cubicBezTo>
                    <a:pt x="18866" y="387"/>
                    <a:pt x="18866" y="384"/>
                    <a:pt x="18863" y="381"/>
                  </a:cubicBezTo>
                  <a:cubicBezTo>
                    <a:pt x="18860" y="369"/>
                    <a:pt x="18854" y="354"/>
                    <a:pt x="18848" y="345"/>
                  </a:cubicBezTo>
                  <a:cubicBezTo>
                    <a:pt x="18848" y="339"/>
                    <a:pt x="18845" y="333"/>
                    <a:pt x="18842" y="329"/>
                  </a:cubicBezTo>
                  <a:cubicBezTo>
                    <a:pt x="18839" y="323"/>
                    <a:pt x="18833" y="308"/>
                    <a:pt x="18830" y="299"/>
                  </a:cubicBezTo>
                  <a:cubicBezTo>
                    <a:pt x="18824" y="290"/>
                    <a:pt x="18824" y="290"/>
                    <a:pt x="18821" y="287"/>
                  </a:cubicBezTo>
                  <a:cubicBezTo>
                    <a:pt x="18815" y="275"/>
                    <a:pt x="18806" y="263"/>
                    <a:pt x="18797" y="248"/>
                  </a:cubicBezTo>
                  <a:lnTo>
                    <a:pt x="18790" y="239"/>
                  </a:lnTo>
                  <a:cubicBezTo>
                    <a:pt x="18784" y="230"/>
                    <a:pt x="18775" y="221"/>
                    <a:pt x="18769" y="212"/>
                  </a:cubicBezTo>
                  <a:cubicBezTo>
                    <a:pt x="18760" y="203"/>
                    <a:pt x="18763" y="203"/>
                    <a:pt x="18760" y="200"/>
                  </a:cubicBezTo>
                  <a:cubicBezTo>
                    <a:pt x="18751" y="188"/>
                    <a:pt x="18739" y="176"/>
                    <a:pt x="18727" y="163"/>
                  </a:cubicBezTo>
                  <a:cubicBezTo>
                    <a:pt x="18718" y="154"/>
                    <a:pt x="18706" y="142"/>
                    <a:pt x="18694" y="133"/>
                  </a:cubicBezTo>
                  <a:lnTo>
                    <a:pt x="18682" y="124"/>
                  </a:lnTo>
                  <a:cubicBezTo>
                    <a:pt x="18673" y="115"/>
                    <a:pt x="18664" y="109"/>
                    <a:pt x="18655" y="103"/>
                  </a:cubicBezTo>
                  <a:lnTo>
                    <a:pt x="18643" y="94"/>
                  </a:lnTo>
                  <a:cubicBezTo>
                    <a:pt x="18630" y="88"/>
                    <a:pt x="18618" y="79"/>
                    <a:pt x="18606" y="73"/>
                  </a:cubicBezTo>
                  <a:lnTo>
                    <a:pt x="18591" y="64"/>
                  </a:lnTo>
                  <a:lnTo>
                    <a:pt x="18564" y="52"/>
                  </a:lnTo>
                  <a:lnTo>
                    <a:pt x="18549" y="43"/>
                  </a:lnTo>
                  <a:cubicBezTo>
                    <a:pt x="18537" y="40"/>
                    <a:pt x="18522" y="34"/>
                    <a:pt x="18510" y="28"/>
                  </a:cubicBezTo>
                  <a:lnTo>
                    <a:pt x="18501" y="28"/>
                  </a:lnTo>
                  <a:cubicBezTo>
                    <a:pt x="18489" y="22"/>
                    <a:pt x="18476" y="18"/>
                    <a:pt x="18464" y="15"/>
                  </a:cubicBezTo>
                  <a:lnTo>
                    <a:pt x="18449" y="12"/>
                  </a:lnTo>
                  <a:lnTo>
                    <a:pt x="18416" y="6"/>
                  </a:lnTo>
                  <a:lnTo>
                    <a:pt x="18404" y="3"/>
                  </a:lnTo>
                  <a:cubicBezTo>
                    <a:pt x="18389" y="3"/>
                    <a:pt x="18374" y="0"/>
                    <a:pt x="18359" y="0"/>
                  </a:cubicBezTo>
                  <a:close/>
                </a:path>
              </a:pathLst>
            </a:custGeom>
            <a:solidFill>
              <a:srgbClr val="4AA2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1425" name="Google Shape;1425;p161"/>
            <p:cNvSpPr/>
            <p:nvPr/>
          </p:nvSpPr>
          <p:spPr>
            <a:xfrm>
              <a:off x="3860250" y="1861675"/>
              <a:ext cx="54675" cy="48550"/>
            </a:xfrm>
            <a:custGeom>
              <a:avLst/>
              <a:gdLst/>
              <a:ahLst/>
              <a:cxnLst/>
              <a:rect l="l" t="t" r="r" b="b"/>
              <a:pathLst>
                <a:path w="2187" h="1942" extrusionOk="0">
                  <a:moveTo>
                    <a:pt x="1563" y="1"/>
                  </a:moveTo>
                  <a:cubicBezTo>
                    <a:pt x="1416" y="1"/>
                    <a:pt x="1268" y="58"/>
                    <a:pt x="1157" y="172"/>
                  </a:cubicBezTo>
                  <a:lnTo>
                    <a:pt x="357" y="976"/>
                  </a:lnTo>
                  <a:cubicBezTo>
                    <a:pt x="0" y="1332"/>
                    <a:pt x="254" y="1942"/>
                    <a:pt x="758" y="1942"/>
                  </a:cubicBezTo>
                  <a:cubicBezTo>
                    <a:pt x="906" y="1942"/>
                    <a:pt x="1051" y="1882"/>
                    <a:pt x="1157" y="1776"/>
                  </a:cubicBezTo>
                  <a:lnTo>
                    <a:pt x="1957" y="973"/>
                  </a:lnTo>
                  <a:cubicBezTo>
                    <a:pt x="2184" y="755"/>
                    <a:pt x="2187" y="390"/>
                    <a:pt x="1963" y="166"/>
                  </a:cubicBezTo>
                  <a:cubicBezTo>
                    <a:pt x="1853" y="56"/>
                    <a:pt x="1708" y="1"/>
                    <a:pt x="1563" y="1"/>
                  </a:cubicBezTo>
                  <a:close/>
                </a:path>
              </a:pathLst>
            </a:custGeom>
            <a:solidFill>
              <a:srgbClr val="4AA2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1426" name="Google Shape;1426;p161"/>
            <p:cNvSpPr/>
            <p:nvPr/>
          </p:nvSpPr>
          <p:spPr>
            <a:xfrm>
              <a:off x="3923425" y="1801775"/>
              <a:ext cx="51350" cy="48550"/>
            </a:xfrm>
            <a:custGeom>
              <a:avLst/>
              <a:gdLst/>
              <a:ahLst/>
              <a:cxnLst/>
              <a:rect l="l" t="t" r="r" b="b"/>
              <a:pathLst>
                <a:path w="2054" h="1942" extrusionOk="0">
                  <a:moveTo>
                    <a:pt x="1430" y="0"/>
                  </a:moveTo>
                  <a:cubicBezTo>
                    <a:pt x="1286" y="0"/>
                    <a:pt x="1141" y="56"/>
                    <a:pt x="1030" y="168"/>
                  </a:cubicBezTo>
                  <a:lnTo>
                    <a:pt x="230" y="968"/>
                  </a:lnTo>
                  <a:cubicBezTo>
                    <a:pt x="4" y="1189"/>
                    <a:pt x="1" y="1551"/>
                    <a:pt x="224" y="1774"/>
                  </a:cubicBezTo>
                  <a:cubicBezTo>
                    <a:pt x="334" y="1886"/>
                    <a:pt x="478" y="1941"/>
                    <a:pt x="623" y="1941"/>
                  </a:cubicBezTo>
                  <a:cubicBezTo>
                    <a:pt x="771" y="1941"/>
                    <a:pt x="919" y="1883"/>
                    <a:pt x="1030" y="1768"/>
                  </a:cubicBezTo>
                  <a:lnTo>
                    <a:pt x="1831" y="968"/>
                  </a:lnTo>
                  <a:cubicBezTo>
                    <a:pt x="2054" y="745"/>
                    <a:pt x="2051" y="388"/>
                    <a:pt x="1831" y="168"/>
                  </a:cubicBezTo>
                  <a:cubicBezTo>
                    <a:pt x="1720" y="56"/>
                    <a:pt x="1575" y="0"/>
                    <a:pt x="1430" y="0"/>
                  </a:cubicBezTo>
                  <a:close/>
                </a:path>
              </a:pathLst>
            </a:custGeom>
            <a:solidFill>
              <a:srgbClr val="4AA2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sp>
        <p:nvSpPr>
          <p:cNvPr id="1427" name="Google Shape;1427;p161"/>
          <p:cNvSpPr/>
          <p:nvPr/>
        </p:nvSpPr>
        <p:spPr>
          <a:xfrm>
            <a:off x="3643500" y="2361175"/>
            <a:ext cx="563100" cy="5205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28" name="Google Shape;1428;p161"/>
          <p:cNvGrpSpPr/>
          <p:nvPr/>
        </p:nvGrpSpPr>
        <p:grpSpPr>
          <a:xfrm>
            <a:off x="4112750" y="-248850"/>
            <a:ext cx="4438350" cy="2993425"/>
            <a:chOff x="4112750" y="-248850"/>
            <a:chExt cx="4438350" cy="2993425"/>
          </a:xfrm>
        </p:grpSpPr>
        <p:grpSp>
          <p:nvGrpSpPr>
            <p:cNvPr id="1429" name="Google Shape;1429;p161"/>
            <p:cNvGrpSpPr/>
            <p:nvPr/>
          </p:nvGrpSpPr>
          <p:grpSpPr>
            <a:xfrm>
              <a:off x="4112750" y="-248850"/>
              <a:ext cx="4197426" cy="2908326"/>
              <a:chOff x="4112750" y="-248850"/>
              <a:chExt cx="4197426" cy="2908326"/>
            </a:xfrm>
          </p:grpSpPr>
          <p:pic>
            <p:nvPicPr>
              <p:cNvPr id="1430" name="Google Shape;1430;p161"/>
              <p:cNvPicPr preferRelativeResize="0"/>
              <p:nvPr/>
            </p:nvPicPr>
            <p:blipFill>
              <a:blip r:embed="rId6">
                <a:alphaModFix amt="22000"/>
              </a:blip>
              <a:stretch>
                <a:fillRect/>
              </a:stretch>
            </p:blipFill>
            <p:spPr>
              <a:xfrm>
                <a:off x="4112750" y="-248850"/>
                <a:ext cx="4197426" cy="2908326"/>
              </a:xfrm>
              <a:prstGeom prst="rect">
                <a:avLst/>
              </a:prstGeom>
              <a:noFill/>
              <a:ln>
                <a:noFill/>
              </a:ln>
              <a:effectLst>
                <a:outerShdw blurRad="57150" dist="19050" dir="5400000" algn="bl" rotWithShape="0">
                  <a:srgbClr val="000000">
                    <a:alpha val="50000"/>
                  </a:srgbClr>
                </a:outerShdw>
              </a:effectLst>
            </p:spPr>
          </p:pic>
          <p:grpSp>
            <p:nvGrpSpPr>
              <p:cNvPr id="1431" name="Google Shape;1431;p161"/>
              <p:cNvGrpSpPr/>
              <p:nvPr/>
            </p:nvGrpSpPr>
            <p:grpSpPr>
              <a:xfrm>
                <a:off x="5138087" y="77800"/>
                <a:ext cx="2833300" cy="1736200"/>
                <a:chOff x="4829800" y="94675"/>
                <a:chExt cx="2833300" cy="1736200"/>
              </a:xfrm>
            </p:grpSpPr>
            <p:pic>
              <p:nvPicPr>
                <p:cNvPr id="1432" name="Google Shape;1432;p161"/>
                <p:cNvPicPr preferRelativeResize="0"/>
                <p:nvPr/>
              </p:nvPicPr>
              <p:blipFill>
                <a:blip r:embed="rId7">
                  <a:alphaModFix/>
                </a:blip>
                <a:stretch>
                  <a:fillRect/>
                </a:stretch>
              </p:blipFill>
              <p:spPr>
                <a:xfrm>
                  <a:off x="4829800" y="94675"/>
                  <a:ext cx="2833300" cy="1736200"/>
                </a:xfrm>
                <a:prstGeom prst="rect">
                  <a:avLst/>
                </a:prstGeom>
                <a:noFill/>
                <a:ln>
                  <a:noFill/>
                </a:ln>
              </p:spPr>
            </p:pic>
            <p:pic>
              <p:nvPicPr>
                <p:cNvPr id="1433" name="Google Shape;1433;p161"/>
                <p:cNvPicPr preferRelativeResize="0"/>
                <p:nvPr/>
              </p:nvPicPr>
              <p:blipFill rotWithShape="1">
                <a:blip r:embed="rId8">
                  <a:alphaModFix/>
                </a:blip>
                <a:srcRect l="31894" t="8485" r="55052" b="71329"/>
                <a:stretch/>
              </p:blipFill>
              <p:spPr>
                <a:xfrm>
                  <a:off x="6164539" y="469538"/>
                  <a:ext cx="319739" cy="400200"/>
                </a:xfrm>
                <a:prstGeom prst="rect">
                  <a:avLst/>
                </a:prstGeom>
                <a:noFill/>
                <a:ln>
                  <a:noFill/>
                </a:ln>
              </p:spPr>
            </p:pic>
            <p:pic>
              <p:nvPicPr>
                <p:cNvPr id="1434" name="Google Shape;1434;p161"/>
                <p:cNvPicPr preferRelativeResize="0"/>
                <p:nvPr/>
              </p:nvPicPr>
              <p:blipFill rotWithShape="1">
                <a:blip r:embed="rId8">
                  <a:alphaModFix/>
                </a:blip>
                <a:srcRect l="63645" t="13117" r="22214" b="70941"/>
                <a:stretch/>
              </p:blipFill>
              <p:spPr>
                <a:xfrm flipH="1">
                  <a:off x="5504575" y="543532"/>
                  <a:ext cx="376975" cy="343975"/>
                </a:xfrm>
                <a:prstGeom prst="rect">
                  <a:avLst/>
                </a:prstGeom>
                <a:noFill/>
                <a:ln>
                  <a:noFill/>
                </a:ln>
              </p:spPr>
            </p:pic>
          </p:grpSp>
        </p:grpSp>
        <p:pic>
          <p:nvPicPr>
            <p:cNvPr id="1435" name="Google Shape;1435;p161"/>
            <p:cNvPicPr preferRelativeResize="0"/>
            <p:nvPr/>
          </p:nvPicPr>
          <p:blipFill rotWithShape="1">
            <a:blip r:embed="rId9">
              <a:alphaModFix/>
            </a:blip>
            <a:srcRect b="41037"/>
            <a:stretch/>
          </p:blipFill>
          <p:spPr>
            <a:xfrm>
              <a:off x="6584925" y="1069824"/>
              <a:ext cx="287129" cy="148500"/>
            </a:xfrm>
            <a:prstGeom prst="rect">
              <a:avLst/>
            </a:prstGeom>
            <a:noFill/>
            <a:ln>
              <a:noFill/>
            </a:ln>
          </p:spPr>
        </p:pic>
        <p:grpSp>
          <p:nvGrpSpPr>
            <p:cNvPr id="1436" name="Google Shape;1436;p161"/>
            <p:cNvGrpSpPr/>
            <p:nvPr/>
          </p:nvGrpSpPr>
          <p:grpSpPr>
            <a:xfrm>
              <a:off x="6611138" y="1218324"/>
              <a:ext cx="1939962" cy="1526251"/>
              <a:chOff x="6611138" y="1218324"/>
              <a:chExt cx="1939962" cy="1526251"/>
            </a:xfrm>
          </p:grpSpPr>
          <p:grpSp>
            <p:nvGrpSpPr>
              <p:cNvPr id="1437" name="Google Shape;1437;p161"/>
              <p:cNvGrpSpPr/>
              <p:nvPr/>
            </p:nvGrpSpPr>
            <p:grpSpPr>
              <a:xfrm>
                <a:off x="6677995" y="1218324"/>
                <a:ext cx="1873105" cy="1526251"/>
                <a:chOff x="5837045" y="1706637"/>
                <a:chExt cx="1873105" cy="1526251"/>
              </a:xfrm>
            </p:grpSpPr>
            <p:sp>
              <p:nvSpPr>
                <p:cNvPr id="1438" name="Google Shape;1438;p161"/>
                <p:cNvSpPr/>
                <p:nvPr/>
              </p:nvSpPr>
              <p:spPr>
                <a:xfrm>
                  <a:off x="5837045" y="2246675"/>
                  <a:ext cx="782100" cy="732300"/>
                </a:xfrm>
                <a:prstGeom prst="ellipse">
                  <a:avLst/>
                </a:prstGeom>
                <a:noFill/>
                <a:ln w="38100" cap="flat" cmpd="sng">
                  <a:solidFill>
                    <a:srgbClr val="A5B7C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439" name="Google Shape;1439;p161"/>
                <p:cNvCxnSpPr>
                  <a:stCxn id="1435" idx="2"/>
                  <a:endCxn id="1438" idx="2"/>
                </p:cNvCxnSpPr>
                <p:nvPr/>
              </p:nvCxnSpPr>
              <p:spPr>
                <a:xfrm rot="5400000">
                  <a:off x="5409190" y="2134587"/>
                  <a:ext cx="906300" cy="50400"/>
                </a:xfrm>
                <a:prstGeom prst="curvedConnector4">
                  <a:avLst>
                    <a:gd name="adj1" fmla="val 29794"/>
                    <a:gd name="adj2" fmla="val 572659"/>
                  </a:avLst>
                </a:prstGeom>
                <a:noFill/>
                <a:ln w="19050" cap="flat" cmpd="sng">
                  <a:solidFill>
                    <a:srgbClr val="A5B7C6"/>
                  </a:solidFill>
                  <a:prstDash val="solid"/>
                  <a:round/>
                  <a:headEnd type="none" w="med" len="med"/>
                  <a:tailEnd type="triangle" w="med" len="med"/>
                </a:ln>
              </p:spPr>
            </p:cxnSp>
            <p:sp>
              <p:nvSpPr>
                <p:cNvPr id="1440" name="Google Shape;1440;p161"/>
                <p:cNvSpPr/>
                <p:nvPr/>
              </p:nvSpPr>
              <p:spPr>
                <a:xfrm>
                  <a:off x="6910562" y="2486260"/>
                  <a:ext cx="782100" cy="732300"/>
                </a:xfrm>
                <a:prstGeom prst="ellipse">
                  <a:avLst/>
                </a:prstGeom>
                <a:noFill/>
                <a:ln w="28575" cap="flat" cmpd="sng">
                  <a:solidFill>
                    <a:srgbClr val="A5B7C6"/>
                  </a:solidFill>
                  <a:prstDash val="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1" name="Google Shape;1441;p161"/>
                <p:cNvSpPr txBox="1"/>
                <p:nvPr/>
              </p:nvSpPr>
              <p:spPr>
                <a:xfrm>
                  <a:off x="5845450" y="2940388"/>
                  <a:ext cx="563100" cy="292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700" b="1">
                      <a:solidFill>
                        <a:srgbClr val="859EB1"/>
                      </a:solidFill>
                      <a:latin typeface="Anaheim"/>
                      <a:ea typeface="Anaheim"/>
                      <a:cs typeface="Anaheim"/>
                      <a:sym typeface="Anaheim"/>
                    </a:rPr>
                    <a:t>ZOOM-X10</a:t>
                  </a:r>
                  <a:endParaRPr sz="700">
                    <a:solidFill>
                      <a:srgbClr val="859EB1"/>
                    </a:solidFill>
                    <a:latin typeface="Roboto"/>
                    <a:ea typeface="Roboto"/>
                    <a:cs typeface="Roboto"/>
                    <a:sym typeface="Roboto"/>
                  </a:endParaRPr>
                </a:p>
              </p:txBody>
            </p:sp>
            <p:sp>
              <p:nvSpPr>
                <p:cNvPr id="1442" name="Google Shape;1442;p161"/>
                <p:cNvSpPr txBox="1"/>
                <p:nvPr/>
              </p:nvSpPr>
              <p:spPr>
                <a:xfrm>
                  <a:off x="7004550" y="2127400"/>
                  <a:ext cx="705600" cy="338700"/>
                </a:xfrm>
                <a:prstGeom prst="rect">
                  <a:avLst/>
                </a:prstGeom>
                <a:noFill/>
                <a:ln w="9525" cap="flat" cmpd="sng">
                  <a:solidFill>
                    <a:schemeClr val="lt1"/>
                  </a:solidFill>
                  <a:prstDash val="solid"/>
                  <a:round/>
                  <a:headEnd type="none" w="sm" len="sm"/>
                  <a:tailEnd type="none" w="sm" len="sm"/>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None/>
                  </a:pPr>
                  <a:r>
                    <a:rPr lang="en" sz="1000" b="1">
                      <a:solidFill>
                        <a:srgbClr val="A5B7C6"/>
                      </a:solidFill>
                      <a:latin typeface="Anaheim"/>
                      <a:ea typeface="Anaheim"/>
                      <a:cs typeface="Anaheim"/>
                      <a:sym typeface="Anaheim"/>
                    </a:rPr>
                    <a:t>ZOOM-X20</a:t>
                  </a:r>
                  <a:endParaRPr sz="1000" b="1">
                    <a:solidFill>
                      <a:srgbClr val="A5B7C6"/>
                    </a:solidFill>
                    <a:latin typeface="Anaheim"/>
                    <a:ea typeface="Anaheim"/>
                    <a:cs typeface="Anaheim"/>
                    <a:sym typeface="Anaheim"/>
                  </a:endParaRPr>
                </a:p>
              </p:txBody>
            </p:sp>
            <p:cxnSp>
              <p:nvCxnSpPr>
                <p:cNvPr id="1443" name="Google Shape;1443;p161"/>
                <p:cNvCxnSpPr>
                  <a:stCxn id="1438" idx="6"/>
                  <a:endCxn id="1440" idx="0"/>
                </p:cNvCxnSpPr>
                <p:nvPr/>
              </p:nvCxnSpPr>
              <p:spPr>
                <a:xfrm rot="10800000" flipH="1">
                  <a:off x="6619145" y="2486225"/>
                  <a:ext cx="682500" cy="126600"/>
                </a:xfrm>
                <a:prstGeom prst="straightConnector1">
                  <a:avLst/>
                </a:prstGeom>
                <a:noFill/>
                <a:ln w="28575" cap="flat" cmpd="sng">
                  <a:solidFill>
                    <a:srgbClr val="A5B7C6"/>
                  </a:solidFill>
                  <a:prstDash val="dash"/>
                  <a:round/>
                  <a:headEnd type="none" w="med" len="med"/>
                  <a:tailEnd type="none" w="med" len="med"/>
                </a:ln>
              </p:spPr>
            </p:cxnSp>
            <p:cxnSp>
              <p:nvCxnSpPr>
                <p:cNvPr id="1444" name="Google Shape;1444;p161"/>
                <p:cNvCxnSpPr>
                  <a:stCxn id="1438" idx="5"/>
                  <a:endCxn id="1440" idx="3"/>
                </p:cNvCxnSpPr>
                <p:nvPr/>
              </p:nvCxnSpPr>
              <p:spPr>
                <a:xfrm>
                  <a:off x="6504609" y="2871732"/>
                  <a:ext cx="520500" cy="239700"/>
                </a:xfrm>
                <a:prstGeom prst="straightConnector1">
                  <a:avLst/>
                </a:prstGeom>
                <a:noFill/>
                <a:ln w="28575" cap="flat" cmpd="sng">
                  <a:solidFill>
                    <a:srgbClr val="A5B7C6"/>
                  </a:solidFill>
                  <a:prstDash val="dash"/>
                  <a:round/>
                  <a:headEnd type="none" w="med" len="med"/>
                  <a:tailEnd type="none" w="med" len="med"/>
                </a:ln>
              </p:spPr>
            </p:cxnSp>
          </p:grpSp>
          <p:pic>
            <p:nvPicPr>
              <p:cNvPr id="1445" name="Google Shape;1445;p161"/>
              <p:cNvPicPr preferRelativeResize="0"/>
              <p:nvPr/>
            </p:nvPicPr>
            <p:blipFill rotWithShape="1">
              <a:blip r:embed="rId10">
                <a:alphaModFix/>
              </a:blip>
              <a:srcRect l="5444" t="-3375" r="6743" b="3215"/>
              <a:stretch/>
            </p:blipFill>
            <p:spPr>
              <a:xfrm rot="-1160982">
                <a:off x="6712817" y="1757273"/>
                <a:ext cx="707144" cy="735318"/>
              </a:xfrm>
              <a:prstGeom prst="ellipse">
                <a:avLst/>
              </a:prstGeom>
              <a:noFill/>
              <a:ln>
                <a:noFill/>
              </a:ln>
            </p:spPr>
          </p:pic>
          <p:pic>
            <p:nvPicPr>
              <p:cNvPr id="1446" name="Google Shape;1446;p161"/>
              <p:cNvPicPr preferRelativeResize="0"/>
              <p:nvPr/>
            </p:nvPicPr>
            <p:blipFill>
              <a:blip r:embed="rId11">
                <a:alphaModFix/>
              </a:blip>
              <a:stretch>
                <a:fillRect/>
              </a:stretch>
            </p:blipFill>
            <p:spPr>
              <a:xfrm>
                <a:off x="7778913" y="1905050"/>
                <a:ext cx="772175" cy="803426"/>
              </a:xfrm>
              <a:prstGeom prst="rect">
                <a:avLst/>
              </a:prstGeom>
              <a:noFill/>
              <a:ln>
                <a:noFill/>
              </a:ln>
            </p:spPr>
          </p:pic>
        </p:grpSp>
      </p:grpSp>
      <p:grpSp>
        <p:nvGrpSpPr>
          <p:cNvPr id="1447" name="Google Shape;1447;p161"/>
          <p:cNvGrpSpPr/>
          <p:nvPr/>
        </p:nvGrpSpPr>
        <p:grpSpPr>
          <a:xfrm>
            <a:off x="283729" y="1138200"/>
            <a:ext cx="8211743" cy="3733684"/>
            <a:chOff x="283729" y="1138200"/>
            <a:chExt cx="8211743" cy="3733684"/>
          </a:xfrm>
        </p:grpSpPr>
        <p:pic>
          <p:nvPicPr>
            <p:cNvPr id="1448" name="Google Shape;1448;p161"/>
            <p:cNvPicPr preferRelativeResize="0"/>
            <p:nvPr/>
          </p:nvPicPr>
          <p:blipFill>
            <a:blip r:embed="rId8">
              <a:alphaModFix/>
            </a:blip>
            <a:stretch>
              <a:fillRect/>
            </a:stretch>
          </p:blipFill>
          <p:spPr>
            <a:xfrm>
              <a:off x="283729" y="1439327"/>
              <a:ext cx="4240780" cy="3432557"/>
            </a:xfrm>
            <a:prstGeom prst="rect">
              <a:avLst/>
            </a:prstGeom>
            <a:noFill/>
            <a:ln>
              <a:noFill/>
            </a:ln>
          </p:spPr>
        </p:pic>
        <p:pic>
          <p:nvPicPr>
            <p:cNvPr id="1449" name="Google Shape;1449;p161"/>
            <p:cNvPicPr preferRelativeResize="0"/>
            <p:nvPr/>
          </p:nvPicPr>
          <p:blipFill rotWithShape="1">
            <a:blip r:embed="rId12">
              <a:alphaModFix/>
            </a:blip>
            <a:srcRect b="80580"/>
            <a:stretch/>
          </p:blipFill>
          <p:spPr>
            <a:xfrm>
              <a:off x="1268912" y="1138200"/>
              <a:ext cx="2270400" cy="533325"/>
            </a:xfrm>
            <a:prstGeom prst="rect">
              <a:avLst/>
            </a:prstGeom>
            <a:noFill/>
            <a:ln>
              <a:noFill/>
            </a:ln>
          </p:spPr>
        </p:pic>
        <p:pic>
          <p:nvPicPr>
            <p:cNvPr id="1450" name="Google Shape;1450;p161"/>
            <p:cNvPicPr preferRelativeResize="0"/>
            <p:nvPr/>
          </p:nvPicPr>
          <p:blipFill>
            <a:blip r:embed="rId13">
              <a:alphaModFix/>
            </a:blip>
            <a:stretch>
              <a:fillRect/>
            </a:stretch>
          </p:blipFill>
          <p:spPr>
            <a:xfrm>
              <a:off x="2196450" y="1858412"/>
              <a:ext cx="563100" cy="532214"/>
            </a:xfrm>
            <a:prstGeom prst="rect">
              <a:avLst/>
            </a:prstGeom>
            <a:noFill/>
            <a:ln>
              <a:noFill/>
            </a:ln>
          </p:spPr>
        </p:pic>
        <p:grpSp>
          <p:nvGrpSpPr>
            <p:cNvPr id="1451" name="Google Shape;1451;p161"/>
            <p:cNvGrpSpPr/>
            <p:nvPr/>
          </p:nvGrpSpPr>
          <p:grpSpPr>
            <a:xfrm>
              <a:off x="2478000" y="1858412"/>
              <a:ext cx="6017472" cy="2339063"/>
              <a:chOff x="2478000" y="1858412"/>
              <a:chExt cx="6017472" cy="2339063"/>
            </a:xfrm>
          </p:grpSpPr>
          <p:sp>
            <p:nvSpPr>
              <p:cNvPr id="1452" name="Google Shape;1452;p161"/>
              <p:cNvSpPr/>
              <p:nvPr/>
            </p:nvSpPr>
            <p:spPr>
              <a:xfrm>
                <a:off x="5253300" y="2541013"/>
                <a:ext cx="1348200" cy="1350300"/>
              </a:xfrm>
              <a:prstGeom prst="ellipse">
                <a:avLst/>
              </a:prstGeom>
              <a:noFill/>
              <a:ln w="38100" cap="flat" cmpd="sng">
                <a:solidFill>
                  <a:srgbClr val="4AA2D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53" name="Google Shape;1453;p161"/>
              <p:cNvGrpSpPr/>
              <p:nvPr/>
            </p:nvGrpSpPr>
            <p:grpSpPr>
              <a:xfrm>
                <a:off x="2478000" y="1858412"/>
                <a:ext cx="6017472" cy="2339063"/>
                <a:chOff x="2478000" y="1858412"/>
                <a:chExt cx="6017472" cy="2339063"/>
              </a:xfrm>
            </p:grpSpPr>
            <p:grpSp>
              <p:nvGrpSpPr>
                <p:cNvPr id="1454" name="Google Shape;1454;p161"/>
                <p:cNvGrpSpPr/>
                <p:nvPr/>
              </p:nvGrpSpPr>
              <p:grpSpPr>
                <a:xfrm>
                  <a:off x="2478000" y="1858412"/>
                  <a:ext cx="6017472" cy="2339063"/>
                  <a:chOff x="2285575" y="1535387"/>
                  <a:chExt cx="6017472" cy="2339063"/>
                </a:xfrm>
              </p:grpSpPr>
              <p:cxnSp>
                <p:nvCxnSpPr>
                  <p:cNvPr id="1455" name="Google Shape;1455;p161"/>
                  <p:cNvCxnSpPr>
                    <a:stCxn id="1450" idx="0"/>
                  </p:cNvCxnSpPr>
                  <p:nvPr/>
                </p:nvCxnSpPr>
                <p:spPr>
                  <a:xfrm rot="-5400000" flipH="1">
                    <a:off x="2984125" y="836837"/>
                    <a:ext cx="1374600" cy="2771700"/>
                  </a:xfrm>
                  <a:prstGeom prst="curvedConnector4">
                    <a:avLst>
                      <a:gd name="adj1" fmla="val -2163"/>
                      <a:gd name="adj2" fmla="val 69207"/>
                    </a:avLst>
                  </a:prstGeom>
                  <a:noFill/>
                  <a:ln w="19050" cap="flat" cmpd="sng">
                    <a:solidFill>
                      <a:srgbClr val="4AA2D9"/>
                    </a:solidFill>
                    <a:prstDash val="solid"/>
                    <a:round/>
                    <a:headEnd type="none" w="med" len="med"/>
                    <a:tailEnd type="triangle" w="med" len="med"/>
                  </a:ln>
                </p:spPr>
              </p:cxnSp>
              <p:sp>
                <p:nvSpPr>
                  <p:cNvPr id="1456" name="Google Shape;1456;p161"/>
                  <p:cNvSpPr/>
                  <p:nvPr/>
                </p:nvSpPr>
                <p:spPr>
                  <a:xfrm>
                    <a:off x="7122247" y="2459632"/>
                    <a:ext cx="1180800" cy="1131900"/>
                  </a:xfrm>
                  <a:prstGeom prst="ellipse">
                    <a:avLst/>
                  </a:prstGeom>
                  <a:noFill/>
                  <a:ln w="28575" cap="flat" cmpd="sng">
                    <a:solidFill>
                      <a:srgbClr val="4AA2D9"/>
                    </a:solidFill>
                    <a:prstDash val="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7" name="Google Shape;1457;p161"/>
                  <p:cNvSpPr txBox="1"/>
                  <p:nvPr/>
                </p:nvSpPr>
                <p:spPr>
                  <a:xfrm>
                    <a:off x="5350900" y="3535750"/>
                    <a:ext cx="773700" cy="338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000" b="1">
                        <a:solidFill>
                          <a:srgbClr val="4AA2D9"/>
                        </a:solidFill>
                        <a:latin typeface="Anaheim"/>
                        <a:ea typeface="Anaheim"/>
                        <a:cs typeface="Anaheim"/>
                        <a:sym typeface="Anaheim"/>
                      </a:rPr>
                      <a:t>ZOOM-X10</a:t>
                    </a:r>
                    <a:endParaRPr sz="1000">
                      <a:solidFill>
                        <a:srgbClr val="4AA2D9"/>
                      </a:solidFill>
                      <a:latin typeface="Roboto"/>
                      <a:ea typeface="Roboto"/>
                      <a:cs typeface="Roboto"/>
                      <a:sym typeface="Roboto"/>
                    </a:endParaRPr>
                  </a:p>
                </p:txBody>
              </p:sp>
              <p:sp>
                <p:nvSpPr>
                  <p:cNvPr id="1458" name="Google Shape;1458;p161"/>
                  <p:cNvSpPr txBox="1"/>
                  <p:nvPr/>
                </p:nvSpPr>
                <p:spPr>
                  <a:xfrm>
                    <a:off x="7359850" y="3512200"/>
                    <a:ext cx="705600" cy="3387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None/>
                    </a:pPr>
                    <a:r>
                      <a:rPr lang="en" sz="1000" b="1">
                        <a:solidFill>
                          <a:srgbClr val="4AA2D9"/>
                        </a:solidFill>
                        <a:latin typeface="Anaheim"/>
                        <a:ea typeface="Anaheim"/>
                        <a:cs typeface="Anaheim"/>
                        <a:sym typeface="Anaheim"/>
                      </a:rPr>
                      <a:t>ZOOM-X20</a:t>
                    </a:r>
                    <a:endParaRPr sz="1000" b="1">
                      <a:solidFill>
                        <a:srgbClr val="4AA2D9"/>
                      </a:solidFill>
                      <a:latin typeface="Anaheim"/>
                      <a:ea typeface="Anaheim"/>
                      <a:cs typeface="Anaheim"/>
                      <a:sym typeface="Anaheim"/>
                    </a:endParaRPr>
                  </a:p>
                </p:txBody>
              </p:sp>
              <p:cxnSp>
                <p:nvCxnSpPr>
                  <p:cNvPr id="1459" name="Google Shape;1459;p161"/>
                  <p:cNvCxnSpPr/>
                  <p:nvPr/>
                </p:nvCxnSpPr>
                <p:spPr>
                  <a:xfrm rot="10800000" flipH="1">
                    <a:off x="6148375" y="2496900"/>
                    <a:ext cx="1377300" cy="275100"/>
                  </a:xfrm>
                  <a:prstGeom prst="straightConnector1">
                    <a:avLst/>
                  </a:prstGeom>
                  <a:noFill/>
                  <a:ln w="28575" cap="flat" cmpd="sng">
                    <a:solidFill>
                      <a:srgbClr val="4AA2D9"/>
                    </a:solidFill>
                    <a:prstDash val="dash"/>
                    <a:round/>
                    <a:headEnd type="none" w="med" len="med"/>
                    <a:tailEnd type="none" w="med" len="med"/>
                  </a:ln>
                </p:spPr>
              </p:cxnSp>
              <p:cxnSp>
                <p:nvCxnSpPr>
                  <p:cNvPr id="1460" name="Google Shape;1460;p161"/>
                  <p:cNvCxnSpPr/>
                  <p:nvPr/>
                </p:nvCxnSpPr>
                <p:spPr>
                  <a:xfrm>
                    <a:off x="6108000" y="2921375"/>
                    <a:ext cx="1356300" cy="614400"/>
                  </a:xfrm>
                  <a:prstGeom prst="straightConnector1">
                    <a:avLst/>
                  </a:prstGeom>
                  <a:noFill/>
                  <a:ln w="28575" cap="flat" cmpd="sng">
                    <a:solidFill>
                      <a:srgbClr val="4AA2D9"/>
                    </a:solidFill>
                    <a:prstDash val="dash"/>
                    <a:round/>
                    <a:headEnd type="none" w="med" len="med"/>
                    <a:tailEnd type="none" w="med" len="med"/>
                  </a:ln>
                </p:spPr>
              </p:cxnSp>
              <p:pic>
                <p:nvPicPr>
                  <p:cNvPr id="1461" name="Google Shape;1461;p161"/>
                  <p:cNvPicPr preferRelativeResize="0"/>
                  <p:nvPr/>
                </p:nvPicPr>
                <p:blipFill rotWithShape="1">
                  <a:blip r:embed="rId14">
                    <a:alphaModFix/>
                  </a:blip>
                  <a:srcRect l="8564" t="5687" r="7472"/>
                  <a:stretch/>
                </p:blipFill>
                <p:spPr>
                  <a:xfrm>
                    <a:off x="7150900" y="2487550"/>
                    <a:ext cx="1119000" cy="1067700"/>
                  </a:xfrm>
                  <a:prstGeom prst="ellipse">
                    <a:avLst/>
                  </a:prstGeom>
                  <a:noFill/>
                  <a:ln>
                    <a:noFill/>
                  </a:ln>
                </p:spPr>
              </p:pic>
            </p:grpSp>
            <p:pic>
              <p:nvPicPr>
                <p:cNvPr id="1462" name="Google Shape;1462;p161"/>
                <p:cNvPicPr preferRelativeResize="0"/>
                <p:nvPr/>
              </p:nvPicPr>
              <p:blipFill rotWithShape="1">
                <a:blip r:embed="rId13">
                  <a:alphaModFix/>
                </a:blip>
                <a:srcRect l="-629" t="-2678" r="-965" b="-734"/>
                <a:stretch/>
              </p:blipFill>
              <p:spPr>
                <a:xfrm rot="235954">
                  <a:off x="5266407" y="2547596"/>
                  <a:ext cx="1312290" cy="1335758"/>
                </a:xfrm>
                <a:prstGeom prst="ellipse">
                  <a:avLst/>
                </a:prstGeom>
                <a:noFill/>
                <a:ln>
                  <a:noFill/>
                </a:ln>
              </p:spPr>
            </p:pic>
          </p:grpSp>
        </p:grpSp>
      </p:grpSp>
      <p:grpSp>
        <p:nvGrpSpPr>
          <p:cNvPr id="1463" name="Google Shape;1463;p161"/>
          <p:cNvGrpSpPr/>
          <p:nvPr/>
        </p:nvGrpSpPr>
        <p:grpSpPr>
          <a:xfrm>
            <a:off x="3470967" y="2371257"/>
            <a:ext cx="3818407" cy="2865790"/>
            <a:chOff x="3470967" y="2371257"/>
            <a:chExt cx="3818407" cy="2865790"/>
          </a:xfrm>
        </p:grpSpPr>
        <p:pic>
          <p:nvPicPr>
            <p:cNvPr id="1464" name="Google Shape;1464;p161"/>
            <p:cNvPicPr preferRelativeResize="0"/>
            <p:nvPr/>
          </p:nvPicPr>
          <p:blipFill rotWithShape="1">
            <a:blip r:embed="rId15">
              <a:alphaModFix/>
            </a:blip>
            <a:srcRect l="16929" t="24488" r="14834" b="31035"/>
            <a:stretch/>
          </p:blipFill>
          <p:spPr>
            <a:xfrm rot="319641" flipH="1">
              <a:off x="3487228" y="2549128"/>
              <a:ext cx="376104" cy="367669"/>
            </a:xfrm>
            <a:prstGeom prst="rect">
              <a:avLst/>
            </a:prstGeom>
            <a:noFill/>
            <a:ln>
              <a:noFill/>
            </a:ln>
          </p:spPr>
        </p:pic>
        <p:pic>
          <p:nvPicPr>
            <p:cNvPr id="1465" name="Google Shape;1465;p161"/>
            <p:cNvPicPr preferRelativeResize="0"/>
            <p:nvPr/>
          </p:nvPicPr>
          <p:blipFill rotWithShape="1">
            <a:blip r:embed="rId15">
              <a:alphaModFix/>
            </a:blip>
            <a:srcRect l="16929" t="24488" r="14834" b="31035"/>
            <a:stretch/>
          </p:blipFill>
          <p:spPr>
            <a:xfrm rot="319641" flipH="1">
              <a:off x="3487246" y="2387923"/>
              <a:ext cx="376104" cy="367669"/>
            </a:xfrm>
            <a:prstGeom prst="rect">
              <a:avLst/>
            </a:prstGeom>
            <a:noFill/>
            <a:ln>
              <a:noFill/>
            </a:ln>
          </p:spPr>
        </p:pic>
        <p:grpSp>
          <p:nvGrpSpPr>
            <p:cNvPr id="1466" name="Google Shape;1466;p161"/>
            <p:cNvGrpSpPr/>
            <p:nvPr/>
          </p:nvGrpSpPr>
          <p:grpSpPr>
            <a:xfrm>
              <a:off x="3862520" y="2750423"/>
              <a:ext cx="3426855" cy="2486624"/>
              <a:chOff x="3855995" y="2595348"/>
              <a:chExt cx="3426855" cy="2486624"/>
            </a:xfrm>
          </p:grpSpPr>
          <p:grpSp>
            <p:nvGrpSpPr>
              <p:cNvPr id="1467" name="Google Shape;1467;p161"/>
              <p:cNvGrpSpPr/>
              <p:nvPr/>
            </p:nvGrpSpPr>
            <p:grpSpPr>
              <a:xfrm>
                <a:off x="3855995" y="2595348"/>
                <a:ext cx="3340786" cy="2486624"/>
                <a:chOff x="3855995" y="2595348"/>
                <a:chExt cx="3340786" cy="2486624"/>
              </a:xfrm>
            </p:grpSpPr>
            <p:grpSp>
              <p:nvGrpSpPr>
                <p:cNvPr id="1468" name="Google Shape;1468;p161"/>
                <p:cNvGrpSpPr/>
                <p:nvPr/>
              </p:nvGrpSpPr>
              <p:grpSpPr>
                <a:xfrm>
                  <a:off x="6116703" y="3759054"/>
                  <a:ext cx="1080078" cy="1322918"/>
                  <a:chOff x="7098147" y="3723857"/>
                  <a:chExt cx="1180800" cy="1446286"/>
                </a:xfrm>
              </p:grpSpPr>
              <p:sp>
                <p:nvSpPr>
                  <p:cNvPr id="1469" name="Google Shape;1469;p161"/>
                  <p:cNvSpPr/>
                  <p:nvPr/>
                </p:nvSpPr>
                <p:spPr>
                  <a:xfrm>
                    <a:off x="7098147" y="3723857"/>
                    <a:ext cx="1180800" cy="1131900"/>
                  </a:xfrm>
                  <a:prstGeom prst="ellipse">
                    <a:avLst/>
                  </a:prstGeom>
                  <a:noFill/>
                  <a:ln w="19050" cap="flat" cmpd="sng">
                    <a:solidFill>
                      <a:srgbClr val="A5B7C6"/>
                    </a:solidFill>
                    <a:prstDash val="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1"/>
                      </a:solidFill>
                    </a:endParaRPr>
                  </a:p>
                </p:txBody>
              </p:sp>
              <p:sp>
                <p:nvSpPr>
                  <p:cNvPr id="1470" name="Google Shape;1470;p161"/>
                  <p:cNvSpPr txBox="1"/>
                  <p:nvPr/>
                </p:nvSpPr>
                <p:spPr>
                  <a:xfrm>
                    <a:off x="7317259" y="4799943"/>
                    <a:ext cx="771300" cy="37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None/>
                    </a:pPr>
                    <a:r>
                      <a:rPr lang="en" sz="1000" b="1">
                        <a:solidFill>
                          <a:srgbClr val="859EB1"/>
                        </a:solidFill>
                        <a:latin typeface="Anaheim"/>
                        <a:ea typeface="Anaheim"/>
                        <a:cs typeface="Anaheim"/>
                        <a:sym typeface="Anaheim"/>
                      </a:rPr>
                      <a:t>ZOOM-X20</a:t>
                    </a:r>
                    <a:endParaRPr sz="1000" b="1">
                      <a:solidFill>
                        <a:srgbClr val="859EB1"/>
                      </a:solidFill>
                      <a:latin typeface="Anaheim"/>
                      <a:ea typeface="Anaheim"/>
                      <a:cs typeface="Anaheim"/>
                      <a:sym typeface="Anaheim"/>
                    </a:endParaRPr>
                  </a:p>
                </p:txBody>
              </p:sp>
            </p:grpSp>
            <p:cxnSp>
              <p:nvCxnSpPr>
                <p:cNvPr id="1471" name="Google Shape;1471;p161"/>
                <p:cNvCxnSpPr>
                  <a:stCxn id="1464" idx="1"/>
                </p:cNvCxnSpPr>
                <p:nvPr/>
              </p:nvCxnSpPr>
              <p:spPr>
                <a:xfrm>
                  <a:off x="3855995" y="2595348"/>
                  <a:ext cx="2234700" cy="1658100"/>
                </a:xfrm>
                <a:prstGeom prst="curvedConnector3">
                  <a:avLst>
                    <a:gd name="adj1" fmla="val 43393"/>
                  </a:avLst>
                </a:prstGeom>
                <a:noFill/>
                <a:ln w="19050" cap="flat" cmpd="sng">
                  <a:solidFill>
                    <a:srgbClr val="869FB2"/>
                  </a:solidFill>
                  <a:prstDash val="dash"/>
                  <a:round/>
                  <a:headEnd type="none" w="med" len="med"/>
                  <a:tailEnd type="triangle" w="med" len="med"/>
                </a:ln>
              </p:spPr>
            </p:cxnSp>
          </p:grpSp>
          <p:pic>
            <p:nvPicPr>
              <p:cNvPr id="1472" name="Google Shape;1472;p161"/>
              <p:cNvPicPr preferRelativeResize="0"/>
              <p:nvPr/>
            </p:nvPicPr>
            <p:blipFill rotWithShape="1">
              <a:blip r:embed="rId16">
                <a:alphaModFix/>
              </a:blip>
              <a:srcRect t="12455" b="16932"/>
              <a:stretch/>
            </p:blipFill>
            <p:spPr>
              <a:xfrm>
                <a:off x="6045087" y="3813875"/>
                <a:ext cx="1237762" cy="882831"/>
              </a:xfrm>
              <a:prstGeom prst="rect">
                <a:avLst/>
              </a:prstGeom>
              <a:noFill/>
              <a:ln>
                <a:noFill/>
              </a:ln>
              <a:effectLst>
                <a:outerShdw blurRad="57150" dist="19050" dir="5400000" algn="bl" rotWithShape="0">
                  <a:srgbClr val="000000">
                    <a:alpha val="50000"/>
                  </a:srgbClr>
                </a:outerShdw>
              </a:effectLst>
            </p:spPr>
          </p:pic>
        </p:grpSp>
      </p:grpSp>
      <p:sp>
        <p:nvSpPr>
          <p:cNvPr id="1473" name="Google Shape;1473;p16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3</a:t>
            </a:fld>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447"/>
                                        </p:tgtEl>
                                        <p:attrNameLst>
                                          <p:attrName>style.visibility</p:attrName>
                                        </p:attrNameLst>
                                      </p:cBhvr>
                                      <p:to>
                                        <p:strVal val="visible"/>
                                      </p:to>
                                    </p:set>
                                    <p:animEffect transition="in" filter="fade">
                                      <p:cBhvr>
                                        <p:cTn id="7" dur="1000"/>
                                        <p:tgtEl>
                                          <p:spTgt spid="144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428"/>
                                        </p:tgtEl>
                                        <p:attrNameLst>
                                          <p:attrName>style.visibility</p:attrName>
                                        </p:attrNameLst>
                                      </p:cBhvr>
                                      <p:to>
                                        <p:strVal val="visible"/>
                                      </p:to>
                                    </p:set>
                                    <p:animEffect transition="in" filter="fade">
                                      <p:cBhvr>
                                        <p:cTn id="12" dur="1000"/>
                                        <p:tgtEl>
                                          <p:spTgt spid="142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463"/>
                                        </p:tgtEl>
                                        <p:attrNameLst>
                                          <p:attrName>style.visibility</p:attrName>
                                        </p:attrNameLst>
                                      </p:cBhvr>
                                      <p:to>
                                        <p:strVal val="visible"/>
                                      </p:to>
                                    </p:set>
                                    <p:animEffect transition="in" filter="fade">
                                      <p:cBhvr>
                                        <p:cTn id="17" dur="1000"/>
                                        <p:tgtEl>
                                          <p:spTgt spid="14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727"/>
        <p:cNvGrpSpPr/>
        <p:nvPr/>
      </p:nvGrpSpPr>
      <p:grpSpPr>
        <a:xfrm>
          <a:off x="0" y="0"/>
          <a:ext cx="0" cy="0"/>
          <a:chOff x="0" y="0"/>
          <a:chExt cx="0" cy="0"/>
        </a:xfrm>
      </p:grpSpPr>
      <p:pic>
        <p:nvPicPr>
          <p:cNvPr id="2728" name="Google Shape;2728;p188"/>
          <p:cNvPicPr preferRelativeResize="0"/>
          <p:nvPr/>
        </p:nvPicPr>
        <p:blipFill rotWithShape="1">
          <a:blip r:embed="rId3">
            <a:alphaModFix/>
          </a:blip>
          <a:srcRect l="26843" t="8196" r="27174" b="6871"/>
          <a:stretch/>
        </p:blipFill>
        <p:spPr>
          <a:xfrm>
            <a:off x="3247875" y="946375"/>
            <a:ext cx="2629050" cy="3883200"/>
          </a:xfrm>
          <a:prstGeom prst="rect">
            <a:avLst/>
          </a:prstGeom>
          <a:noFill/>
          <a:ln>
            <a:noFill/>
          </a:ln>
        </p:spPr>
      </p:pic>
      <p:grpSp>
        <p:nvGrpSpPr>
          <p:cNvPr id="2729" name="Google Shape;2729;p188"/>
          <p:cNvGrpSpPr/>
          <p:nvPr/>
        </p:nvGrpSpPr>
        <p:grpSpPr>
          <a:xfrm>
            <a:off x="457200" y="1238552"/>
            <a:ext cx="3014552" cy="2024498"/>
            <a:chOff x="457200" y="1238552"/>
            <a:chExt cx="3014552" cy="2024498"/>
          </a:xfrm>
        </p:grpSpPr>
        <p:sp>
          <p:nvSpPr>
            <p:cNvPr id="2730" name="Google Shape;2730;p188"/>
            <p:cNvSpPr txBox="1"/>
            <p:nvPr/>
          </p:nvSpPr>
          <p:spPr>
            <a:xfrm>
              <a:off x="457200" y="1723150"/>
              <a:ext cx="2114400" cy="354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b="1">
                  <a:solidFill>
                    <a:schemeClr val="accent2"/>
                  </a:solidFill>
                  <a:latin typeface="Fira Sans"/>
                  <a:ea typeface="Fira Sans"/>
                  <a:cs typeface="Fira Sans"/>
                  <a:sym typeface="Fira Sans"/>
                </a:rPr>
                <a:t>Function</a:t>
              </a:r>
              <a:endParaRPr b="1">
                <a:solidFill>
                  <a:schemeClr val="accent2"/>
                </a:solidFill>
                <a:latin typeface="Fira Sans"/>
                <a:ea typeface="Fira Sans"/>
                <a:cs typeface="Fira Sans"/>
                <a:sym typeface="Fira Sans"/>
              </a:endParaRPr>
            </a:p>
          </p:txBody>
        </p:sp>
        <p:cxnSp>
          <p:nvCxnSpPr>
            <p:cNvPr id="2731" name="Google Shape;2731;p188"/>
            <p:cNvCxnSpPr/>
            <p:nvPr/>
          </p:nvCxnSpPr>
          <p:spPr>
            <a:xfrm>
              <a:off x="457211" y="1723150"/>
              <a:ext cx="2212800" cy="0"/>
            </a:xfrm>
            <a:prstGeom prst="straightConnector1">
              <a:avLst/>
            </a:prstGeom>
            <a:noFill/>
            <a:ln w="9525" cap="flat" cmpd="sng">
              <a:solidFill>
                <a:schemeClr val="accent2"/>
              </a:solidFill>
              <a:prstDash val="solid"/>
              <a:round/>
              <a:headEnd type="none" w="med" len="med"/>
              <a:tailEnd type="none" w="med" len="med"/>
            </a:ln>
          </p:spPr>
        </p:cxnSp>
        <p:sp>
          <p:nvSpPr>
            <p:cNvPr id="2732" name="Google Shape;2732;p188"/>
            <p:cNvSpPr/>
            <p:nvPr/>
          </p:nvSpPr>
          <p:spPr>
            <a:xfrm>
              <a:off x="2670125" y="1393600"/>
              <a:ext cx="659100" cy="6591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733" name="Google Shape;2733;p188"/>
            <p:cNvPicPr preferRelativeResize="0"/>
            <p:nvPr/>
          </p:nvPicPr>
          <p:blipFill>
            <a:blip r:embed="rId4">
              <a:alphaModFix/>
            </a:blip>
            <a:stretch>
              <a:fillRect/>
            </a:stretch>
          </p:blipFill>
          <p:spPr>
            <a:xfrm>
              <a:off x="2527602" y="1238552"/>
              <a:ext cx="944150" cy="944150"/>
            </a:xfrm>
            <a:prstGeom prst="rect">
              <a:avLst/>
            </a:prstGeom>
            <a:noFill/>
            <a:ln>
              <a:noFill/>
            </a:ln>
          </p:spPr>
        </p:pic>
        <p:sp>
          <p:nvSpPr>
            <p:cNvPr id="2734" name="Google Shape;2734;p188"/>
            <p:cNvSpPr txBox="1"/>
            <p:nvPr/>
          </p:nvSpPr>
          <p:spPr>
            <a:xfrm>
              <a:off x="457200" y="2077750"/>
              <a:ext cx="2747400" cy="1185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300" b="1">
                  <a:solidFill>
                    <a:srgbClr val="191919"/>
                  </a:solidFill>
                  <a:latin typeface="Anaheim"/>
                  <a:ea typeface="Anaheim"/>
                  <a:cs typeface="Anaheim"/>
                  <a:sym typeface="Anaheim"/>
                </a:rPr>
                <a:t>Carries the following parts</a:t>
              </a:r>
              <a:endParaRPr sz="1300" b="1">
                <a:solidFill>
                  <a:srgbClr val="191919"/>
                </a:solidFill>
                <a:latin typeface="Anaheim"/>
                <a:ea typeface="Anaheim"/>
                <a:cs typeface="Anaheim"/>
                <a:sym typeface="Anaheim"/>
              </a:endParaRPr>
            </a:p>
            <a:p>
              <a:pPr marL="457200" lvl="0" indent="-311150" algn="l" rtl="0">
                <a:spcBef>
                  <a:spcPts val="0"/>
                </a:spcBef>
                <a:spcAft>
                  <a:spcPts val="0"/>
                </a:spcAft>
                <a:buClr>
                  <a:srgbClr val="191919"/>
                </a:buClr>
                <a:buSzPts val="1300"/>
                <a:buFont typeface="Anaheim"/>
                <a:buChar char="●"/>
              </a:pPr>
              <a:r>
                <a:rPr lang="en" sz="1300" b="1">
                  <a:solidFill>
                    <a:srgbClr val="191919"/>
                  </a:solidFill>
                  <a:latin typeface="Anaheim"/>
                  <a:ea typeface="Anaheim"/>
                  <a:cs typeface="Anaheim"/>
                  <a:sym typeface="Anaheim"/>
                </a:rPr>
                <a:t>The four tanks</a:t>
              </a:r>
              <a:endParaRPr sz="1300" b="1">
                <a:solidFill>
                  <a:srgbClr val="191919"/>
                </a:solidFill>
                <a:latin typeface="Anaheim"/>
                <a:ea typeface="Anaheim"/>
                <a:cs typeface="Anaheim"/>
                <a:sym typeface="Anaheim"/>
              </a:endParaRPr>
            </a:p>
            <a:p>
              <a:pPr marL="457200" lvl="0" indent="-311150" algn="l" rtl="0">
                <a:spcBef>
                  <a:spcPts val="0"/>
                </a:spcBef>
                <a:spcAft>
                  <a:spcPts val="0"/>
                </a:spcAft>
                <a:buClr>
                  <a:srgbClr val="191919"/>
                </a:buClr>
                <a:buSzPts val="1300"/>
                <a:buFont typeface="Anaheim"/>
                <a:buChar char="●"/>
              </a:pPr>
              <a:r>
                <a:rPr lang="en" sz="1300" b="1">
                  <a:solidFill>
                    <a:srgbClr val="191919"/>
                  </a:solidFill>
                  <a:latin typeface="Anaheim"/>
                  <a:ea typeface="Anaheim"/>
                  <a:cs typeface="Anaheim"/>
                  <a:sym typeface="Anaheim"/>
                </a:rPr>
                <a:t>The four helices </a:t>
              </a:r>
              <a:endParaRPr sz="1300" b="1">
                <a:solidFill>
                  <a:srgbClr val="191919"/>
                </a:solidFill>
                <a:latin typeface="Anaheim"/>
                <a:ea typeface="Anaheim"/>
                <a:cs typeface="Anaheim"/>
                <a:sym typeface="Anaheim"/>
              </a:endParaRPr>
            </a:p>
            <a:p>
              <a:pPr marL="457200" lvl="0" indent="-311150" algn="l" rtl="0">
                <a:spcBef>
                  <a:spcPts val="0"/>
                </a:spcBef>
                <a:spcAft>
                  <a:spcPts val="0"/>
                </a:spcAft>
                <a:buClr>
                  <a:srgbClr val="191919"/>
                </a:buClr>
                <a:buSzPts val="1300"/>
                <a:buFont typeface="Anaheim"/>
                <a:buChar char="●"/>
              </a:pPr>
              <a:r>
                <a:rPr lang="en" sz="1300" b="1">
                  <a:solidFill>
                    <a:srgbClr val="191919"/>
                  </a:solidFill>
                  <a:latin typeface="Anaheim"/>
                  <a:ea typeface="Anaheim"/>
                  <a:cs typeface="Anaheim"/>
                  <a:sym typeface="Anaheim"/>
                </a:rPr>
                <a:t>The four motors </a:t>
              </a:r>
              <a:endParaRPr sz="1300" b="1">
                <a:solidFill>
                  <a:srgbClr val="191919"/>
                </a:solidFill>
                <a:latin typeface="Anaheim"/>
                <a:ea typeface="Anaheim"/>
                <a:cs typeface="Anaheim"/>
                <a:sym typeface="Anaheim"/>
              </a:endParaRPr>
            </a:p>
            <a:p>
              <a:pPr marL="457200" lvl="0" indent="-311150" algn="l" rtl="0">
                <a:spcBef>
                  <a:spcPts val="0"/>
                </a:spcBef>
                <a:spcAft>
                  <a:spcPts val="0"/>
                </a:spcAft>
                <a:buClr>
                  <a:srgbClr val="191919"/>
                </a:buClr>
                <a:buSzPts val="1300"/>
                <a:buFont typeface="Anaheim"/>
                <a:buChar char="●"/>
              </a:pPr>
              <a:r>
                <a:rPr lang="en" sz="1300" b="1">
                  <a:solidFill>
                    <a:srgbClr val="191919"/>
                  </a:solidFill>
                  <a:latin typeface="Anaheim"/>
                  <a:ea typeface="Anaheim"/>
                  <a:cs typeface="Anaheim"/>
                  <a:sym typeface="Anaheim"/>
                </a:rPr>
                <a:t>The weigher head </a:t>
              </a:r>
              <a:endParaRPr sz="1300" b="1">
                <a:solidFill>
                  <a:srgbClr val="191919"/>
                </a:solidFill>
                <a:latin typeface="Anaheim"/>
                <a:ea typeface="Anaheim"/>
                <a:cs typeface="Anaheim"/>
                <a:sym typeface="Anaheim"/>
              </a:endParaRPr>
            </a:p>
          </p:txBody>
        </p:sp>
      </p:grpSp>
      <p:sp>
        <p:nvSpPr>
          <p:cNvPr id="2735" name="Google Shape;2735;p188"/>
          <p:cNvSpPr txBox="1"/>
          <p:nvPr/>
        </p:nvSpPr>
        <p:spPr>
          <a:xfrm>
            <a:off x="-3176575" y="2383225"/>
            <a:ext cx="2747400" cy="384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300" b="1">
                <a:solidFill>
                  <a:srgbClr val="191919"/>
                </a:solidFill>
                <a:latin typeface="Anaheim"/>
                <a:ea typeface="Anaheim"/>
                <a:cs typeface="Anaheim"/>
                <a:sym typeface="Anaheim"/>
              </a:rPr>
              <a:t>AISI 304 steel</a:t>
            </a:r>
            <a:endParaRPr sz="1300" b="1">
              <a:solidFill>
                <a:srgbClr val="191919"/>
              </a:solidFill>
              <a:latin typeface="Anaheim"/>
              <a:ea typeface="Anaheim"/>
              <a:cs typeface="Anaheim"/>
              <a:sym typeface="Anaheim"/>
            </a:endParaRPr>
          </a:p>
        </p:txBody>
      </p:sp>
      <p:grpSp>
        <p:nvGrpSpPr>
          <p:cNvPr id="2736" name="Google Shape;2736;p188"/>
          <p:cNvGrpSpPr/>
          <p:nvPr/>
        </p:nvGrpSpPr>
        <p:grpSpPr>
          <a:xfrm>
            <a:off x="5717875" y="1287175"/>
            <a:ext cx="2968925" cy="1280425"/>
            <a:chOff x="5717875" y="1287175"/>
            <a:chExt cx="2968925" cy="1280425"/>
          </a:xfrm>
        </p:grpSpPr>
        <p:cxnSp>
          <p:nvCxnSpPr>
            <p:cNvPr id="2737" name="Google Shape;2737;p188"/>
            <p:cNvCxnSpPr/>
            <p:nvPr/>
          </p:nvCxnSpPr>
          <p:spPr>
            <a:xfrm>
              <a:off x="6148425" y="1710625"/>
              <a:ext cx="2538300" cy="0"/>
            </a:xfrm>
            <a:prstGeom prst="straightConnector1">
              <a:avLst/>
            </a:prstGeom>
            <a:noFill/>
            <a:ln w="9525" cap="flat" cmpd="sng">
              <a:solidFill>
                <a:schemeClr val="accent5"/>
              </a:solidFill>
              <a:prstDash val="solid"/>
              <a:round/>
              <a:headEnd type="none" w="med" len="med"/>
              <a:tailEnd type="none" w="med" len="med"/>
            </a:ln>
          </p:spPr>
        </p:cxnSp>
        <p:sp>
          <p:nvSpPr>
            <p:cNvPr id="2738" name="Google Shape;2738;p188"/>
            <p:cNvSpPr/>
            <p:nvPr/>
          </p:nvSpPr>
          <p:spPr>
            <a:xfrm>
              <a:off x="5811800" y="1381078"/>
              <a:ext cx="659100" cy="6591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739" name="Google Shape;2739;p188"/>
            <p:cNvPicPr preferRelativeResize="0"/>
            <p:nvPr/>
          </p:nvPicPr>
          <p:blipFill>
            <a:blip r:embed="rId5">
              <a:alphaModFix/>
            </a:blip>
            <a:stretch>
              <a:fillRect/>
            </a:stretch>
          </p:blipFill>
          <p:spPr>
            <a:xfrm>
              <a:off x="5717875" y="1287175"/>
              <a:ext cx="846925" cy="846925"/>
            </a:xfrm>
            <a:prstGeom prst="rect">
              <a:avLst/>
            </a:prstGeom>
            <a:noFill/>
            <a:ln>
              <a:noFill/>
            </a:ln>
          </p:spPr>
        </p:pic>
        <p:grpSp>
          <p:nvGrpSpPr>
            <p:cNvPr id="2740" name="Google Shape;2740;p188"/>
            <p:cNvGrpSpPr/>
            <p:nvPr/>
          </p:nvGrpSpPr>
          <p:grpSpPr>
            <a:xfrm>
              <a:off x="5811800" y="1710625"/>
              <a:ext cx="2875000" cy="856975"/>
              <a:chOff x="5811800" y="1710625"/>
              <a:chExt cx="2875000" cy="856975"/>
            </a:xfrm>
          </p:grpSpPr>
          <p:sp>
            <p:nvSpPr>
              <p:cNvPr id="2741" name="Google Shape;2741;p188"/>
              <p:cNvSpPr txBox="1"/>
              <p:nvPr/>
            </p:nvSpPr>
            <p:spPr>
              <a:xfrm>
                <a:off x="6572400" y="1710625"/>
                <a:ext cx="2114400" cy="3546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b="1">
                    <a:solidFill>
                      <a:schemeClr val="accent5"/>
                    </a:solidFill>
                    <a:latin typeface="Fira Sans"/>
                    <a:ea typeface="Fira Sans"/>
                    <a:cs typeface="Fira Sans"/>
                    <a:sym typeface="Fira Sans"/>
                  </a:rPr>
                  <a:t>Material type</a:t>
                </a:r>
                <a:endParaRPr b="1">
                  <a:solidFill>
                    <a:schemeClr val="accent5"/>
                  </a:solidFill>
                  <a:latin typeface="Fira Sans"/>
                  <a:ea typeface="Fira Sans"/>
                  <a:cs typeface="Fira Sans"/>
                  <a:sym typeface="Fira Sans"/>
                </a:endParaRPr>
              </a:p>
            </p:txBody>
          </p:sp>
          <p:sp>
            <p:nvSpPr>
              <p:cNvPr id="2742" name="Google Shape;2742;p188"/>
              <p:cNvSpPr txBox="1"/>
              <p:nvPr/>
            </p:nvSpPr>
            <p:spPr>
              <a:xfrm>
                <a:off x="5811800" y="2182700"/>
                <a:ext cx="2747400" cy="3849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1300" b="1">
                    <a:solidFill>
                      <a:srgbClr val="191919"/>
                    </a:solidFill>
                    <a:latin typeface="Anaheim"/>
                    <a:ea typeface="Anaheim"/>
                    <a:cs typeface="Anaheim"/>
                    <a:sym typeface="Anaheim"/>
                  </a:rPr>
                  <a:t>AISI 304 stainless steel</a:t>
                </a:r>
                <a:endParaRPr sz="1300" b="1">
                  <a:solidFill>
                    <a:srgbClr val="191919"/>
                  </a:solidFill>
                  <a:latin typeface="Anaheim"/>
                  <a:ea typeface="Anaheim"/>
                  <a:cs typeface="Anaheim"/>
                  <a:sym typeface="Anaheim"/>
                </a:endParaRPr>
              </a:p>
            </p:txBody>
          </p:sp>
        </p:grpSp>
      </p:grpSp>
      <p:sp>
        <p:nvSpPr>
          <p:cNvPr id="2743" name="Google Shape;2743;p188"/>
          <p:cNvSpPr txBox="1">
            <a:spLocks noGrp="1"/>
          </p:cNvSpPr>
          <p:nvPr>
            <p:ph type="ctrTitle" idx="4294967295"/>
          </p:nvPr>
        </p:nvSpPr>
        <p:spPr>
          <a:xfrm>
            <a:off x="3814038" y="135775"/>
            <a:ext cx="1647900" cy="551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2900" b="0">
                <a:solidFill>
                  <a:schemeClr val="dk2"/>
                </a:solidFill>
                <a:latin typeface="Fira Sans Extra Condensed ExtraBold"/>
                <a:ea typeface="Fira Sans Extra Condensed ExtraBold"/>
                <a:cs typeface="Fira Sans Extra Condensed ExtraBold"/>
                <a:sym typeface="Fira Sans Extra Condensed ExtraBold"/>
              </a:rPr>
              <a:t>Stand</a:t>
            </a:r>
            <a:endParaRPr sz="2900" b="0">
              <a:solidFill>
                <a:schemeClr val="dk2"/>
              </a:solidFill>
              <a:latin typeface="Fira Sans Extra Condensed ExtraBold"/>
              <a:ea typeface="Fira Sans Extra Condensed ExtraBold"/>
              <a:cs typeface="Fira Sans Extra Condensed ExtraBold"/>
              <a:sym typeface="Fira Sans Extra Condensed ExtraBold"/>
            </a:endParaRPr>
          </a:p>
        </p:txBody>
      </p:sp>
      <p:pic>
        <p:nvPicPr>
          <p:cNvPr id="2744" name="Google Shape;2744;p188"/>
          <p:cNvPicPr preferRelativeResize="0"/>
          <p:nvPr/>
        </p:nvPicPr>
        <p:blipFill rotWithShape="1">
          <a:blip r:embed="rId6">
            <a:alphaModFix/>
          </a:blip>
          <a:srcRect t="52142" b="7423"/>
          <a:stretch/>
        </p:blipFill>
        <p:spPr>
          <a:xfrm>
            <a:off x="8473725" y="0"/>
            <a:ext cx="670275" cy="652275"/>
          </a:xfrm>
          <a:prstGeom prst="rect">
            <a:avLst/>
          </a:prstGeom>
          <a:noFill/>
          <a:ln>
            <a:noFill/>
          </a:ln>
        </p:spPr>
      </p:pic>
      <p:sp>
        <p:nvSpPr>
          <p:cNvPr id="2745" name="Google Shape;2745;p188"/>
          <p:cNvSpPr/>
          <p:nvPr/>
        </p:nvSpPr>
        <p:spPr>
          <a:xfrm>
            <a:off x="3691211" y="103575"/>
            <a:ext cx="506005" cy="510414"/>
          </a:xfrm>
          <a:custGeom>
            <a:avLst/>
            <a:gdLst/>
            <a:ahLst/>
            <a:cxnLst/>
            <a:rect l="l" t="t" r="r" b="b"/>
            <a:pathLst>
              <a:path w="12855" h="12750" extrusionOk="0">
                <a:moveTo>
                  <a:pt x="6304" y="770"/>
                </a:moveTo>
                <a:cubicBezTo>
                  <a:pt x="6519" y="770"/>
                  <a:pt x="6711" y="952"/>
                  <a:pt x="6711" y="1186"/>
                </a:cubicBezTo>
                <a:lnTo>
                  <a:pt x="6711" y="1659"/>
                </a:lnTo>
                <a:cubicBezTo>
                  <a:pt x="6569" y="1643"/>
                  <a:pt x="6435" y="1635"/>
                  <a:pt x="6302" y="1635"/>
                </a:cubicBezTo>
                <a:cubicBezTo>
                  <a:pt x="6168" y="1635"/>
                  <a:pt x="6034" y="1643"/>
                  <a:pt x="5892" y="1659"/>
                </a:cubicBezTo>
                <a:lnTo>
                  <a:pt x="5892" y="1186"/>
                </a:lnTo>
                <a:cubicBezTo>
                  <a:pt x="5892" y="1029"/>
                  <a:pt x="5955" y="934"/>
                  <a:pt x="6081" y="840"/>
                </a:cubicBezTo>
                <a:cubicBezTo>
                  <a:pt x="6154" y="791"/>
                  <a:pt x="6230" y="770"/>
                  <a:pt x="6304" y="770"/>
                </a:cubicBezTo>
                <a:close/>
                <a:moveTo>
                  <a:pt x="6249" y="2423"/>
                </a:moveTo>
                <a:cubicBezTo>
                  <a:pt x="7067" y="2423"/>
                  <a:pt x="7748" y="3312"/>
                  <a:pt x="7373" y="4148"/>
                </a:cubicBezTo>
                <a:cubicBezTo>
                  <a:pt x="7184" y="4619"/>
                  <a:pt x="6731" y="4914"/>
                  <a:pt x="6251" y="4914"/>
                </a:cubicBezTo>
                <a:cubicBezTo>
                  <a:pt x="6089" y="4914"/>
                  <a:pt x="5925" y="4881"/>
                  <a:pt x="5766" y="4809"/>
                </a:cubicBezTo>
                <a:cubicBezTo>
                  <a:pt x="5136" y="4557"/>
                  <a:pt x="4852" y="3707"/>
                  <a:pt x="5230" y="3045"/>
                </a:cubicBezTo>
                <a:cubicBezTo>
                  <a:pt x="5325" y="2856"/>
                  <a:pt x="5482" y="2699"/>
                  <a:pt x="5640" y="2604"/>
                </a:cubicBezTo>
                <a:cubicBezTo>
                  <a:pt x="5766" y="2541"/>
                  <a:pt x="5892" y="2510"/>
                  <a:pt x="6018" y="2447"/>
                </a:cubicBezTo>
                <a:cubicBezTo>
                  <a:pt x="6096" y="2431"/>
                  <a:pt x="6173" y="2423"/>
                  <a:pt x="6249" y="2423"/>
                </a:cubicBezTo>
                <a:close/>
                <a:moveTo>
                  <a:pt x="4852" y="5156"/>
                </a:moveTo>
                <a:cubicBezTo>
                  <a:pt x="5041" y="5377"/>
                  <a:pt x="5293" y="5534"/>
                  <a:pt x="5577" y="5597"/>
                </a:cubicBezTo>
                <a:lnTo>
                  <a:pt x="3939" y="8243"/>
                </a:lnTo>
                <a:lnTo>
                  <a:pt x="2962" y="8243"/>
                </a:lnTo>
                <a:lnTo>
                  <a:pt x="4852" y="5156"/>
                </a:lnTo>
                <a:close/>
                <a:moveTo>
                  <a:pt x="7719" y="5187"/>
                </a:moveTo>
                <a:lnTo>
                  <a:pt x="9610" y="8243"/>
                </a:lnTo>
                <a:lnTo>
                  <a:pt x="8633" y="8243"/>
                </a:lnTo>
                <a:lnTo>
                  <a:pt x="7026" y="5597"/>
                </a:lnTo>
                <a:cubicBezTo>
                  <a:pt x="7310" y="5503"/>
                  <a:pt x="7530" y="5377"/>
                  <a:pt x="7719" y="5187"/>
                </a:cubicBezTo>
                <a:close/>
                <a:moveTo>
                  <a:pt x="6333" y="6007"/>
                </a:moveTo>
                <a:lnTo>
                  <a:pt x="7688" y="8275"/>
                </a:lnTo>
                <a:lnTo>
                  <a:pt x="7467" y="8275"/>
                </a:lnTo>
                <a:lnTo>
                  <a:pt x="7467" y="8243"/>
                </a:lnTo>
                <a:cubicBezTo>
                  <a:pt x="7373" y="7960"/>
                  <a:pt x="7215" y="7771"/>
                  <a:pt x="6995" y="7613"/>
                </a:cubicBezTo>
                <a:cubicBezTo>
                  <a:pt x="6783" y="7462"/>
                  <a:pt x="6545" y="7391"/>
                  <a:pt x="6310" y="7391"/>
                </a:cubicBezTo>
                <a:cubicBezTo>
                  <a:pt x="5812" y="7391"/>
                  <a:pt x="5329" y="7708"/>
                  <a:pt x="5136" y="8243"/>
                </a:cubicBezTo>
                <a:lnTo>
                  <a:pt x="4947" y="8243"/>
                </a:lnTo>
                <a:lnTo>
                  <a:pt x="6333" y="6007"/>
                </a:lnTo>
                <a:close/>
                <a:moveTo>
                  <a:pt x="6274" y="8212"/>
                </a:moveTo>
                <a:cubicBezTo>
                  <a:pt x="6325" y="8212"/>
                  <a:pt x="6377" y="8222"/>
                  <a:pt x="6428" y="8243"/>
                </a:cubicBezTo>
                <a:cubicBezTo>
                  <a:pt x="6585" y="8306"/>
                  <a:pt x="6680" y="8495"/>
                  <a:pt x="6680" y="8653"/>
                </a:cubicBezTo>
                <a:cubicBezTo>
                  <a:pt x="6704" y="8901"/>
                  <a:pt x="6515" y="9071"/>
                  <a:pt x="6295" y="9071"/>
                </a:cubicBezTo>
                <a:cubicBezTo>
                  <a:pt x="6235" y="9071"/>
                  <a:pt x="6173" y="9058"/>
                  <a:pt x="6113" y="9031"/>
                </a:cubicBezTo>
                <a:cubicBezTo>
                  <a:pt x="5924" y="8968"/>
                  <a:pt x="5798" y="8716"/>
                  <a:pt x="5892" y="8495"/>
                </a:cubicBezTo>
                <a:cubicBezTo>
                  <a:pt x="5941" y="8326"/>
                  <a:pt x="6101" y="8212"/>
                  <a:pt x="6274" y="8212"/>
                </a:cubicBezTo>
                <a:close/>
                <a:moveTo>
                  <a:pt x="3435" y="9063"/>
                </a:moveTo>
                <a:lnTo>
                  <a:pt x="1891" y="11583"/>
                </a:lnTo>
                <a:cubicBezTo>
                  <a:pt x="1576" y="11205"/>
                  <a:pt x="1513" y="10606"/>
                  <a:pt x="1796" y="10165"/>
                </a:cubicBezTo>
                <a:lnTo>
                  <a:pt x="2458" y="9063"/>
                </a:lnTo>
                <a:close/>
                <a:moveTo>
                  <a:pt x="10145" y="9063"/>
                </a:moveTo>
                <a:lnTo>
                  <a:pt x="10807" y="10165"/>
                </a:lnTo>
                <a:cubicBezTo>
                  <a:pt x="11027" y="10606"/>
                  <a:pt x="10996" y="11205"/>
                  <a:pt x="10681" y="11583"/>
                </a:cubicBezTo>
                <a:lnTo>
                  <a:pt x="9169" y="9063"/>
                </a:lnTo>
                <a:close/>
                <a:moveTo>
                  <a:pt x="6256" y="1"/>
                </a:moveTo>
                <a:cubicBezTo>
                  <a:pt x="5728" y="1"/>
                  <a:pt x="5259" y="331"/>
                  <a:pt x="5104" y="871"/>
                </a:cubicBezTo>
                <a:cubicBezTo>
                  <a:pt x="5041" y="997"/>
                  <a:pt x="5041" y="1123"/>
                  <a:pt x="5041" y="1218"/>
                </a:cubicBezTo>
                <a:lnTo>
                  <a:pt x="5041" y="2069"/>
                </a:lnTo>
                <a:cubicBezTo>
                  <a:pt x="4317" y="2604"/>
                  <a:pt x="4033" y="3581"/>
                  <a:pt x="4348" y="4431"/>
                </a:cubicBezTo>
                <a:cubicBezTo>
                  <a:pt x="4002" y="4998"/>
                  <a:pt x="2836" y="6920"/>
                  <a:pt x="1985" y="8275"/>
                </a:cubicBezTo>
                <a:lnTo>
                  <a:pt x="473" y="8275"/>
                </a:lnTo>
                <a:cubicBezTo>
                  <a:pt x="284" y="8275"/>
                  <a:pt x="95" y="8432"/>
                  <a:pt x="64" y="8653"/>
                </a:cubicBezTo>
                <a:cubicBezTo>
                  <a:pt x="1" y="8874"/>
                  <a:pt x="221" y="9094"/>
                  <a:pt x="442" y="9094"/>
                </a:cubicBezTo>
                <a:lnTo>
                  <a:pt x="1418" y="9094"/>
                </a:lnTo>
                <a:lnTo>
                  <a:pt x="1009" y="9787"/>
                </a:lnTo>
                <a:cubicBezTo>
                  <a:pt x="599" y="10417"/>
                  <a:pt x="599" y="11236"/>
                  <a:pt x="946" y="11866"/>
                </a:cubicBezTo>
                <a:cubicBezTo>
                  <a:pt x="1103" y="12182"/>
                  <a:pt x="1387" y="12465"/>
                  <a:pt x="1702" y="12654"/>
                </a:cubicBezTo>
                <a:cubicBezTo>
                  <a:pt x="1761" y="12694"/>
                  <a:pt x="1827" y="12711"/>
                  <a:pt x="1893" y="12711"/>
                </a:cubicBezTo>
                <a:cubicBezTo>
                  <a:pt x="2037" y="12711"/>
                  <a:pt x="2182" y="12626"/>
                  <a:pt x="2269" y="12497"/>
                </a:cubicBezTo>
                <a:lnTo>
                  <a:pt x="4348" y="9094"/>
                </a:lnTo>
                <a:lnTo>
                  <a:pt x="5041" y="9094"/>
                </a:lnTo>
                <a:cubicBezTo>
                  <a:pt x="5167" y="9504"/>
                  <a:pt x="5482" y="9787"/>
                  <a:pt x="5829" y="9882"/>
                </a:cubicBezTo>
                <a:cubicBezTo>
                  <a:pt x="5961" y="9928"/>
                  <a:pt x="6096" y="9950"/>
                  <a:pt x="6227" y="9950"/>
                </a:cubicBezTo>
                <a:cubicBezTo>
                  <a:pt x="6628" y="9950"/>
                  <a:pt x="7002" y="9749"/>
                  <a:pt x="7215" y="9441"/>
                </a:cubicBezTo>
                <a:cubicBezTo>
                  <a:pt x="7310" y="9346"/>
                  <a:pt x="7373" y="9189"/>
                  <a:pt x="7373" y="9189"/>
                </a:cubicBezTo>
                <a:lnTo>
                  <a:pt x="8097" y="9189"/>
                </a:lnTo>
                <a:lnTo>
                  <a:pt x="10145" y="12528"/>
                </a:lnTo>
                <a:cubicBezTo>
                  <a:pt x="10207" y="12673"/>
                  <a:pt x="10337" y="12750"/>
                  <a:pt x="10473" y="12750"/>
                </a:cubicBezTo>
                <a:cubicBezTo>
                  <a:pt x="10544" y="12750"/>
                  <a:pt x="10616" y="12729"/>
                  <a:pt x="10681" y="12686"/>
                </a:cubicBezTo>
                <a:cubicBezTo>
                  <a:pt x="11657" y="12119"/>
                  <a:pt x="11972" y="10795"/>
                  <a:pt x="11405" y="9850"/>
                </a:cubicBezTo>
                <a:lnTo>
                  <a:pt x="10996" y="9189"/>
                </a:lnTo>
                <a:lnTo>
                  <a:pt x="12288" y="9189"/>
                </a:lnTo>
                <a:cubicBezTo>
                  <a:pt x="12508" y="9189"/>
                  <a:pt x="12697" y="9031"/>
                  <a:pt x="12729" y="8842"/>
                </a:cubicBezTo>
                <a:cubicBezTo>
                  <a:pt x="12855" y="8432"/>
                  <a:pt x="12666" y="8243"/>
                  <a:pt x="12382" y="8243"/>
                </a:cubicBezTo>
                <a:lnTo>
                  <a:pt x="10555" y="8243"/>
                </a:lnTo>
                <a:lnTo>
                  <a:pt x="8192" y="4368"/>
                </a:lnTo>
                <a:cubicBezTo>
                  <a:pt x="8507" y="3549"/>
                  <a:pt x="8255" y="2573"/>
                  <a:pt x="7499" y="2005"/>
                </a:cubicBezTo>
                <a:lnTo>
                  <a:pt x="7499" y="1218"/>
                </a:lnTo>
                <a:cubicBezTo>
                  <a:pt x="7499" y="682"/>
                  <a:pt x="7152" y="210"/>
                  <a:pt x="6617" y="52"/>
                </a:cubicBezTo>
                <a:cubicBezTo>
                  <a:pt x="6495" y="18"/>
                  <a:pt x="6374" y="1"/>
                  <a:pt x="625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900">
              <a:solidFill>
                <a:schemeClr val="dk2"/>
              </a:solidFill>
              <a:latin typeface="Fira Sans Extra Condensed ExtraBold"/>
              <a:ea typeface="Fira Sans Extra Condensed ExtraBold"/>
              <a:cs typeface="Fira Sans Extra Condensed ExtraBold"/>
              <a:sym typeface="Fira Sans Extra Condensed ExtraBold"/>
            </a:endParaRPr>
          </a:p>
        </p:txBody>
      </p:sp>
      <p:grpSp>
        <p:nvGrpSpPr>
          <p:cNvPr id="2746" name="Google Shape;2746;p188"/>
          <p:cNvGrpSpPr/>
          <p:nvPr/>
        </p:nvGrpSpPr>
        <p:grpSpPr>
          <a:xfrm>
            <a:off x="307375" y="3312225"/>
            <a:ext cx="2897225" cy="1405775"/>
            <a:chOff x="307375" y="3312225"/>
            <a:chExt cx="2897225" cy="1405775"/>
          </a:xfrm>
        </p:grpSpPr>
        <p:cxnSp>
          <p:nvCxnSpPr>
            <p:cNvPr id="2747" name="Google Shape;2747;p188"/>
            <p:cNvCxnSpPr/>
            <p:nvPr/>
          </p:nvCxnSpPr>
          <p:spPr>
            <a:xfrm>
              <a:off x="307386" y="3641775"/>
              <a:ext cx="2212800" cy="0"/>
            </a:xfrm>
            <a:prstGeom prst="straightConnector1">
              <a:avLst/>
            </a:prstGeom>
            <a:noFill/>
            <a:ln w="9525" cap="flat" cmpd="sng">
              <a:solidFill>
                <a:schemeClr val="accent3"/>
              </a:solidFill>
              <a:prstDash val="solid"/>
              <a:round/>
              <a:headEnd type="none" w="med" len="med"/>
              <a:tailEnd type="none" w="med" len="med"/>
            </a:ln>
          </p:spPr>
        </p:cxnSp>
        <p:grpSp>
          <p:nvGrpSpPr>
            <p:cNvPr id="2748" name="Google Shape;2748;p188"/>
            <p:cNvGrpSpPr/>
            <p:nvPr/>
          </p:nvGrpSpPr>
          <p:grpSpPr>
            <a:xfrm>
              <a:off x="307375" y="3312225"/>
              <a:ext cx="2897225" cy="1405775"/>
              <a:chOff x="307375" y="3312225"/>
              <a:chExt cx="2897225" cy="1405775"/>
            </a:xfrm>
          </p:grpSpPr>
          <p:sp>
            <p:nvSpPr>
              <p:cNvPr id="2749" name="Google Shape;2749;p188"/>
              <p:cNvSpPr txBox="1"/>
              <p:nvPr/>
            </p:nvSpPr>
            <p:spPr>
              <a:xfrm>
                <a:off x="307375" y="3641775"/>
                <a:ext cx="2114400" cy="354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b="1">
                    <a:solidFill>
                      <a:schemeClr val="accent3"/>
                    </a:solidFill>
                    <a:latin typeface="Fira Sans"/>
                    <a:ea typeface="Fira Sans"/>
                    <a:cs typeface="Fira Sans"/>
                    <a:sym typeface="Fira Sans"/>
                  </a:rPr>
                  <a:t>Shape selection</a:t>
                </a:r>
                <a:endParaRPr b="1">
                  <a:solidFill>
                    <a:schemeClr val="accent3"/>
                  </a:solidFill>
                  <a:latin typeface="Fira Sans"/>
                  <a:ea typeface="Fira Sans"/>
                  <a:cs typeface="Fira Sans"/>
                  <a:sym typeface="Fira Sans"/>
                </a:endParaRPr>
              </a:p>
            </p:txBody>
          </p:sp>
          <p:sp>
            <p:nvSpPr>
              <p:cNvPr id="2750" name="Google Shape;2750;p188"/>
              <p:cNvSpPr/>
              <p:nvPr/>
            </p:nvSpPr>
            <p:spPr>
              <a:xfrm>
                <a:off x="2520300" y="3312225"/>
                <a:ext cx="659100" cy="659100"/>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1" name="Google Shape;2751;p188"/>
              <p:cNvSpPr txBox="1"/>
              <p:nvPr/>
            </p:nvSpPr>
            <p:spPr>
              <a:xfrm>
                <a:off x="457200" y="3932900"/>
                <a:ext cx="2747400" cy="785100"/>
              </a:xfrm>
              <a:prstGeom prst="rect">
                <a:avLst/>
              </a:prstGeom>
              <a:noFill/>
              <a:ln>
                <a:noFill/>
              </a:ln>
            </p:spPr>
            <p:txBody>
              <a:bodyPr spcFirstLastPara="1" wrap="square" lIns="91425" tIns="91425" rIns="91425" bIns="91425" anchor="t" anchorCtr="0">
                <a:spAutoFit/>
              </a:bodyPr>
              <a:lstStyle/>
              <a:p>
                <a:pPr marL="457200" lvl="0" indent="-311150" algn="l" rtl="0">
                  <a:spcBef>
                    <a:spcPts val="0"/>
                  </a:spcBef>
                  <a:spcAft>
                    <a:spcPts val="0"/>
                  </a:spcAft>
                  <a:buClr>
                    <a:srgbClr val="191919"/>
                  </a:buClr>
                  <a:buSzPts val="1300"/>
                  <a:buFont typeface="Anaheim"/>
                  <a:buChar char="●"/>
                </a:pPr>
                <a:r>
                  <a:rPr lang="en" sz="1300" b="1">
                    <a:solidFill>
                      <a:srgbClr val="191919"/>
                    </a:solidFill>
                    <a:latin typeface="Anaheim"/>
                    <a:ea typeface="Anaheim"/>
                    <a:cs typeface="Anaheim"/>
                    <a:sym typeface="Anaheim"/>
                  </a:rPr>
                  <a:t>To distribute the load on the legs. (about 500Kg)</a:t>
                </a:r>
                <a:endParaRPr sz="1300" b="1">
                  <a:solidFill>
                    <a:srgbClr val="191919"/>
                  </a:solidFill>
                  <a:latin typeface="Anaheim"/>
                  <a:ea typeface="Anaheim"/>
                  <a:cs typeface="Anaheim"/>
                  <a:sym typeface="Anaheim"/>
                </a:endParaRPr>
              </a:p>
              <a:p>
                <a:pPr marL="457200" lvl="0" indent="-311150" algn="l" rtl="0">
                  <a:spcBef>
                    <a:spcPts val="0"/>
                  </a:spcBef>
                  <a:spcAft>
                    <a:spcPts val="0"/>
                  </a:spcAft>
                  <a:buClr>
                    <a:srgbClr val="191919"/>
                  </a:buClr>
                  <a:buSzPts val="1300"/>
                  <a:buFont typeface="Anaheim"/>
                  <a:buChar char="●"/>
                </a:pPr>
                <a:r>
                  <a:rPr lang="en" sz="1300" b="1">
                    <a:solidFill>
                      <a:srgbClr val="191919"/>
                    </a:solidFill>
                    <a:latin typeface="Anaheim"/>
                    <a:ea typeface="Anaheim"/>
                    <a:cs typeface="Anaheim"/>
                    <a:sym typeface="Anaheim"/>
                  </a:rPr>
                  <a:t>Save space.</a:t>
                </a:r>
                <a:endParaRPr sz="1300" b="1">
                  <a:solidFill>
                    <a:srgbClr val="191919"/>
                  </a:solidFill>
                  <a:latin typeface="Anaheim"/>
                  <a:ea typeface="Anaheim"/>
                  <a:cs typeface="Anaheim"/>
                  <a:sym typeface="Anaheim"/>
                </a:endParaRPr>
              </a:p>
            </p:txBody>
          </p:sp>
        </p:grpSp>
        <p:pic>
          <p:nvPicPr>
            <p:cNvPr id="2752" name="Google Shape;2752;p188"/>
            <p:cNvPicPr preferRelativeResize="0"/>
            <p:nvPr/>
          </p:nvPicPr>
          <p:blipFill>
            <a:blip r:embed="rId7">
              <a:alphaModFix/>
            </a:blip>
            <a:stretch>
              <a:fillRect/>
            </a:stretch>
          </p:blipFill>
          <p:spPr>
            <a:xfrm>
              <a:off x="2594637" y="3350367"/>
              <a:ext cx="510426" cy="510426"/>
            </a:xfrm>
            <a:prstGeom prst="rect">
              <a:avLst/>
            </a:prstGeom>
            <a:noFill/>
            <a:ln>
              <a:noFill/>
            </a:ln>
          </p:spPr>
        </p:pic>
      </p:grpSp>
      <p:grpSp>
        <p:nvGrpSpPr>
          <p:cNvPr id="2753" name="Google Shape;2753;p188"/>
          <p:cNvGrpSpPr/>
          <p:nvPr/>
        </p:nvGrpSpPr>
        <p:grpSpPr>
          <a:xfrm>
            <a:off x="5922050" y="3299703"/>
            <a:ext cx="2875000" cy="1529872"/>
            <a:chOff x="5922050" y="3299703"/>
            <a:chExt cx="2875000" cy="1529872"/>
          </a:xfrm>
        </p:grpSpPr>
        <p:grpSp>
          <p:nvGrpSpPr>
            <p:cNvPr id="2754" name="Google Shape;2754;p188"/>
            <p:cNvGrpSpPr/>
            <p:nvPr/>
          </p:nvGrpSpPr>
          <p:grpSpPr>
            <a:xfrm>
              <a:off x="5922050" y="3299703"/>
              <a:ext cx="2875000" cy="1529872"/>
              <a:chOff x="5922050" y="3299703"/>
              <a:chExt cx="2875000" cy="1529872"/>
            </a:xfrm>
          </p:grpSpPr>
          <p:sp>
            <p:nvSpPr>
              <p:cNvPr id="2755" name="Google Shape;2755;p188"/>
              <p:cNvSpPr txBox="1"/>
              <p:nvPr/>
            </p:nvSpPr>
            <p:spPr>
              <a:xfrm>
                <a:off x="6682650" y="3629250"/>
                <a:ext cx="2114400" cy="3546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b="1">
                    <a:solidFill>
                      <a:schemeClr val="accent6"/>
                    </a:solidFill>
                    <a:latin typeface="Fira Sans"/>
                    <a:ea typeface="Fira Sans"/>
                    <a:cs typeface="Fira Sans"/>
                    <a:sym typeface="Fira Sans"/>
                  </a:rPr>
                  <a:t>Dimensions</a:t>
                </a:r>
                <a:endParaRPr b="1">
                  <a:solidFill>
                    <a:schemeClr val="accent6"/>
                  </a:solidFill>
                  <a:latin typeface="Fira Sans"/>
                  <a:ea typeface="Fira Sans"/>
                  <a:cs typeface="Fira Sans"/>
                  <a:sym typeface="Fira Sans"/>
                </a:endParaRPr>
              </a:p>
            </p:txBody>
          </p:sp>
          <p:cxnSp>
            <p:nvCxnSpPr>
              <p:cNvPr id="2756" name="Google Shape;2756;p188"/>
              <p:cNvCxnSpPr/>
              <p:nvPr/>
            </p:nvCxnSpPr>
            <p:spPr>
              <a:xfrm>
                <a:off x="6258675" y="3629250"/>
                <a:ext cx="2538300" cy="0"/>
              </a:xfrm>
              <a:prstGeom prst="straightConnector1">
                <a:avLst/>
              </a:prstGeom>
              <a:noFill/>
              <a:ln w="9525" cap="flat" cmpd="sng">
                <a:solidFill>
                  <a:schemeClr val="accent6"/>
                </a:solidFill>
                <a:prstDash val="solid"/>
                <a:round/>
                <a:headEnd type="none" w="med" len="med"/>
                <a:tailEnd type="none" w="med" len="med"/>
              </a:ln>
            </p:spPr>
          </p:cxnSp>
          <p:sp>
            <p:nvSpPr>
              <p:cNvPr id="2757" name="Google Shape;2757;p188"/>
              <p:cNvSpPr/>
              <p:nvPr/>
            </p:nvSpPr>
            <p:spPr>
              <a:xfrm>
                <a:off x="5922050" y="3299703"/>
                <a:ext cx="659100" cy="659100"/>
              </a:xfrm>
              <a:prstGeom prst="ellipse">
                <a:avLst/>
              </a:prstGeom>
              <a:solidFill>
                <a:srgbClr val="465A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8" name="Google Shape;2758;p188"/>
              <p:cNvSpPr txBox="1"/>
              <p:nvPr/>
            </p:nvSpPr>
            <p:spPr>
              <a:xfrm>
                <a:off x="6043875" y="4044475"/>
                <a:ext cx="2747400" cy="785100"/>
              </a:xfrm>
              <a:prstGeom prst="rect">
                <a:avLst/>
              </a:prstGeom>
              <a:noFill/>
              <a:ln>
                <a:noFill/>
              </a:ln>
            </p:spPr>
            <p:txBody>
              <a:bodyPr spcFirstLastPara="1" wrap="square" lIns="91425" tIns="91425" rIns="91425" bIns="91425" anchor="t" anchorCtr="0">
                <a:spAutoFit/>
              </a:bodyPr>
              <a:lstStyle/>
              <a:p>
                <a:pPr marL="457200" lvl="0" indent="0" algn="r" rtl="0">
                  <a:spcBef>
                    <a:spcPts val="0"/>
                  </a:spcBef>
                  <a:spcAft>
                    <a:spcPts val="0"/>
                  </a:spcAft>
                  <a:buNone/>
                </a:pPr>
                <a:r>
                  <a:rPr lang="en" sz="1300" b="1">
                    <a:solidFill>
                      <a:srgbClr val="191919"/>
                    </a:solidFill>
                    <a:latin typeface="Anaheim"/>
                    <a:ea typeface="Anaheim"/>
                    <a:cs typeface="Anaheim"/>
                    <a:sym typeface="Anaheim"/>
                  </a:rPr>
                  <a:t>Length: 1.6m</a:t>
                </a:r>
                <a:endParaRPr sz="1300" b="1">
                  <a:solidFill>
                    <a:srgbClr val="191919"/>
                  </a:solidFill>
                  <a:latin typeface="Anaheim"/>
                  <a:ea typeface="Anaheim"/>
                  <a:cs typeface="Anaheim"/>
                  <a:sym typeface="Anaheim"/>
                </a:endParaRPr>
              </a:p>
              <a:p>
                <a:pPr marL="457200" lvl="0" indent="0" algn="r" rtl="0">
                  <a:spcBef>
                    <a:spcPts val="0"/>
                  </a:spcBef>
                  <a:spcAft>
                    <a:spcPts val="0"/>
                  </a:spcAft>
                  <a:buNone/>
                </a:pPr>
                <a:r>
                  <a:rPr lang="en" sz="1300" b="1">
                    <a:solidFill>
                      <a:srgbClr val="191919"/>
                    </a:solidFill>
                    <a:latin typeface="Anaheim"/>
                    <a:ea typeface="Anaheim"/>
                    <a:cs typeface="Anaheim"/>
                    <a:sym typeface="Anaheim"/>
                  </a:rPr>
                  <a:t> Width: 1.1m   </a:t>
                </a:r>
                <a:endParaRPr sz="1300" b="1">
                  <a:solidFill>
                    <a:srgbClr val="191919"/>
                  </a:solidFill>
                  <a:latin typeface="Anaheim"/>
                  <a:ea typeface="Anaheim"/>
                  <a:cs typeface="Anaheim"/>
                  <a:sym typeface="Anaheim"/>
                </a:endParaRPr>
              </a:p>
              <a:p>
                <a:pPr marL="457200" lvl="0" indent="0" algn="r" rtl="0">
                  <a:spcBef>
                    <a:spcPts val="0"/>
                  </a:spcBef>
                  <a:spcAft>
                    <a:spcPts val="0"/>
                  </a:spcAft>
                  <a:buNone/>
                </a:pPr>
                <a:r>
                  <a:rPr lang="en" sz="1300" b="1">
                    <a:solidFill>
                      <a:srgbClr val="191919"/>
                    </a:solidFill>
                    <a:latin typeface="Anaheim"/>
                    <a:ea typeface="Anaheim"/>
                    <a:cs typeface="Anaheim"/>
                    <a:sym typeface="Anaheim"/>
                  </a:rPr>
                  <a:t>Hight: 2.4m  </a:t>
                </a:r>
                <a:endParaRPr sz="1300" b="1">
                  <a:solidFill>
                    <a:srgbClr val="191919"/>
                  </a:solidFill>
                  <a:latin typeface="Anaheim"/>
                  <a:ea typeface="Anaheim"/>
                  <a:cs typeface="Anaheim"/>
                  <a:sym typeface="Anaheim"/>
                </a:endParaRPr>
              </a:p>
            </p:txBody>
          </p:sp>
        </p:grpSp>
        <p:sp>
          <p:nvSpPr>
            <p:cNvPr id="2759" name="Google Shape;2759;p188"/>
            <p:cNvSpPr/>
            <p:nvPr/>
          </p:nvSpPr>
          <p:spPr>
            <a:xfrm>
              <a:off x="5996363" y="3421426"/>
              <a:ext cx="510465" cy="440694"/>
            </a:xfrm>
            <a:custGeom>
              <a:avLst/>
              <a:gdLst/>
              <a:ahLst/>
              <a:cxnLst/>
              <a:rect l="l" t="t" r="r" b="b"/>
              <a:pathLst>
                <a:path w="12729" h="12650" extrusionOk="0">
                  <a:moveTo>
                    <a:pt x="9326" y="1000"/>
                  </a:moveTo>
                  <a:lnTo>
                    <a:pt x="11657" y="3332"/>
                  </a:lnTo>
                  <a:lnTo>
                    <a:pt x="3403" y="11617"/>
                  </a:lnTo>
                  <a:lnTo>
                    <a:pt x="1072" y="9286"/>
                  </a:lnTo>
                  <a:lnTo>
                    <a:pt x="2521" y="7837"/>
                  </a:lnTo>
                  <a:lnTo>
                    <a:pt x="3403" y="8688"/>
                  </a:lnTo>
                  <a:cubicBezTo>
                    <a:pt x="3482" y="8766"/>
                    <a:pt x="3584" y="8806"/>
                    <a:pt x="3686" y="8806"/>
                  </a:cubicBezTo>
                  <a:cubicBezTo>
                    <a:pt x="3789" y="8806"/>
                    <a:pt x="3891" y="8766"/>
                    <a:pt x="3970" y="8688"/>
                  </a:cubicBezTo>
                  <a:cubicBezTo>
                    <a:pt x="4128" y="8530"/>
                    <a:pt x="4128" y="8278"/>
                    <a:pt x="3970" y="8089"/>
                  </a:cubicBezTo>
                  <a:lnTo>
                    <a:pt x="3119" y="7238"/>
                  </a:lnTo>
                  <a:lnTo>
                    <a:pt x="4191" y="6167"/>
                  </a:lnTo>
                  <a:lnTo>
                    <a:pt x="5041" y="7049"/>
                  </a:lnTo>
                  <a:cubicBezTo>
                    <a:pt x="5120" y="7128"/>
                    <a:pt x="5230" y="7167"/>
                    <a:pt x="5340" y="7167"/>
                  </a:cubicBezTo>
                  <a:cubicBezTo>
                    <a:pt x="5451" y="7167"/>
                    <a:pt x="5561" y="7128"/>
                    <a:pt x="5640" y="7049"/>
                  </a:cubicBezTo>
                  <a:cubicBezTo>
                    <a:pt x="5797" y="6892"/>
                    <a:pt x="5797" y="6608"/>
                    <a:pt x="5640" y="6451"/>
                  </a:cubicBezTo>
                  <a:lnTo>
                    <a:pt x="4758" y="5600"/>
                  </a:lnTo>
                  <a:lnTo>
                    <a:pt x="5829" y="4529"/>
                  </a:lnTo>
                  <a:lnTo>
                    <a:pt x="6711" y="5380"/>
                  </a:lnTo>
                  <a:cubicBezTo>
                    <a:pt x="6790" y="5458"/>
                    <a:pt x="6892" y="5498"/>
                    <a:pt x="6994" y="5498"/>
                  </a:cubicBezTo>
                  <a:cubicBezTo>
                    <a:pt x="7097" y="5498"/>
                    <a:pt x="7199" y="5458"/>
                    <a:pt x="7278" y="5380"/>
                  </a:cubicBezTo>
                  <a:cubicBezTo>
                    <a:pt x="7436" y="5222"/>
                    <a:pt x="7436" y="4970"/>
                    <a:pt x="7278" y="4812"/>
                  </a:cubicBezTo>
                  <a:lnTo>
                    <a:pt x="6427" y="3930"/>
                  </a:lnTo>
                  <a:lnTo>
                    <a:pt x="7499" y="2859"/>
                  </a:lnTo>
                  <a:lnTo>
                    <a:pt x="8349" y="3741"/>
                  </a:lnTo>
                  <a:cubicBezTo>
                    <a:pt x="8428" y="3820"/>
                    <a:pt x="8538" y="3859"/>
                    <a:pt x="8648" y="3859"/>
                  </a:cubicBezTo>
                  <a:cubicBezTo>
                    <a:pt x="8759" y="3859"/>
                    <a:pt x="8869" y="3820"/>
                    <a:pt x="8948" y="3741"/>
                  </a:cubicBezTo>
                  <a:cubicBezTo>
                    <a:pt x="9105" y="3584"/>
                    <a:pt x="9105" y="3300"/>
                    <a:pt x="8948" y="3143"/>
                  </a:cubicBezTo>
                  <a:lnTo>
                    <a:pt x="8066" y="2292"/>
                  </a:lnTo>
                  <a:lnTo>
                    <a:pt x="9326" y="1000"/>
                  </a:lnTo>
                  <a:close/>
                  <a:moveTo>
                    <a:pt x="9357" y="0"/>
                  </a:moveTo>
                  <a:cubicBezTo>
                    <a:pt x="9255" y="0"/>
                    <a:pt x="9153" y="39"/>
                    <a:pt x="9074" y="118"/>
                  </a:cubicBezTo>
                  <a:lnTo>
                    <a:pt x="7247" y="1914"/>
                  </a:lnTo>
                  <a:lnTo>
                    <a:pt x="7120" y="2040"/>
                  </a:lnTo>
                  <a:lnTo>
                    <a:pt x="5608" y="3584"/>
                  </a:lnTo>
                  <a:lnTo>
                    <a:pt x="5482" y="3678"/>
                  </a:lnTo>
                  <a:lnTo>
                    <a:pt x="3938" y="5222"/>
                  </a:lnTo>
                  <a:lnTo>
                    <a:pt x="3812" y="5348"/>
                  </a:lnTo>
                  <a:lnTo>
                    <a:pt x="2300" y="6892"/>
                  </a:lnTo>
                  <a:lnTo>
                    <a:pt x="2174" y="7018"/>
                  </a:lnTo>
                  <a:lnTo>
                    <a:pt x="158" y="9003"/>
                  </a:lnTo>
                  <a:cubicBezTo>
                    <a:pt x="0" y="9160"/>
                    <a:pt x="0" y="9444"/>
                    <a:pt x="158" y="9601"/>
                  </a:cubicBezTo>
                  <a:lnTo>
                    <a:pt x="3088" y="12531"/>
                  </a:lnTo>
                  <a:cubicBezTo>
                    <a:pt x="3167" y="12610"/>
                    <a:pt x="3269" y="12649"/>
                    <a:pt x="3371" y="12649"/>
                  </a:cubicBezTo>
                  <a:cubicBezTo>
                    <a:pt x="3474" y="12649"/>
                    <a:pt x="3576" y="12610"/>
                    <a:pt x="3655" y="12531"/>
                  </a:cubicBezTo>
                  <a:lnTo>
                    <a:pt x="12539" y="3647"/>
                  </a:lnTo>
                  <a:cubicBezTo>
                    <a:pt x="12728" y="3458"/>
                    <a:pt x="12728" y="3174"/>
                    <a:pt x="12571" y="3017"/>
                  </a:cubicBezTo>
                  <a:lnTo>
                    <a:pt x="9641" y="118"/>
                  </a:lnTo>
                  <a:cubicBezTo>
                    <a:pt x="9562" y="39"/>
                    <a:pt x="9460" y="0"/>
                    <a:pt x="93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729"/>
                                        </p:tgtEl>
                                        <p:attrNameLst>
                                          <p:attrName>style.visibility</p:attrName>
                                        </p:attrNameLst>
                                      </p:cBhvr>
                                      <p:to>
                                        <p:strVal val="visible"/>
                                      </p:to>
                                    </p:set>
                                    <p:animEffect transition="in" filter="fade">
                                      <p:cBhvr>
                                        <p:cTn id="7" dur="1000"/>
                                        <p:tgtEl>
                                          <p:spTgt spid="272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746"/>
                                        </p:tgtEl>
                                        <p:attrNameLst>
                                          <p:attrName>style.visibility</p:attrName>
                                        </p:attrNameLst>
                                      </p:cBhvr>
                                      <p:to>
                                        <p:strVal val="visible"/>
                                      </p:to>
                                    </p:set>
                                    <p:animEffect transition="in" filter="fade">
                                      <p:cBhvr>
                                        <p:cTn id="12" dur="1000"/>
                                        <p:tgtEl>
                                          <p:spTgt spid="274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736"/>
                                        </p:tgtEl>
                                        <p:attrNameLst>
                                          <p:attrName>style.visibility</p:attrName>
                                        </p:attrNameLst>
                                      </p:cBhvr>
                                      <p:to>
                                        <p:strVal val="visible"/>
                                      </p:to>
                                    </p:set>
                                    <p:animEffect transition="in" filter="fade">
                                      <p:cBhvr>
                                        <p:cTn id="17" dur="1000"/>
                                        <p:tgtEl>
                                          <p:spTgt spid="2736"/>
                                        </p:tgtEl>
                                      </p:cBhvr>
                                    </p:animEffect>
                                  </p:childTnLst>
                                </p:cTn>
                              </p:par>
                              <p:par>
                                <p:cTn id="18" presetID="10" presetClass="entr" presetSubtype="0" fill="hold" nodeType="withEffect">
                                  <p:stCondLst>
                                    <p:cond delay="0"/>
                                  </p:stCondLst>
                                  <p:childTnLst>
                                    <p:set>
                                      <p:cBhvr>
                                        <p:cTn id="19" dur="1" fill="hold">
                                          <p:stCondLst>
                                            <p:cond delay="0"/>
                                          </p:stCondLst>
                                        </p:cTn>
                                        <p:tgtEl>
                                          <p:spTgt spid="2753"/>
                                        </p:tgtEl>
                                        <p:attrNameLst>
                                          <p:attrName>style.visibility</p:attrName>
                                        </p:attrNameLst>
                                      </p:cBhvr>
                                      <p:to>
                                        <p:strVal val="visible"/>
                                      </p:to>
                                    </p:set>
                                    <p:animEffect transition="in" filter="fade">
                                      <p:cBhvr>
                                        <p:cTn id="20" dur="1000"/>
                                        <p:tgtEl>
                                          <p:spTgt spid="27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763"/>
        <p:cNvGrpSpPr/>
        <p:nvPr/>
      </p:nvGrpSpPr>
      <p:grpSpPr>
        <a:xfrm>
          <a:off x="0" y="0"/>
          <a:ext cx="0" cy="0"/>
          <a:chOff x="0" y="0"/>
          <a:chExt cx="0" cy="0"/>
        </a:xfrm>
      </p:grpSpPr>
      <p:pic>
        <p:nvPicPr>
          <p:cNvPr id="2764" name="Google Shape;2764;p189"/>
          <p:cNvPicPr preferRelativeResize="0"/>
          <p:nvPr/>
        </p:nvPicPr>
        <p:blipFill>
          <a:blip r:embed="rId3">
            <a:alphaModFix/>
          </a:blip>
          <a:stretch>
            <a:fillRect/>
          </a:stretch>
        </p:blipFill>
        <p:spPr>
          <a:xfrm>
            <a:off x="3097262" y="302680"/>
            <a:ext cx="3290825" cy="2631474"/>
          </a:xfrm>
          <a:prstGeom prst="rect">
            <a:avLst/>
          </a:prstGeom>
          <a:noFill/>
          <a:ln>
            <a:noFill/>
          </a:ln>
        </p:spPr>
      </p:pic>
      <p:grpSp>
        <p:nvGrpSpPr>
          <p:cNvPr id="2765" name="Google Shape;2765;p189"/>
          <p:cNvGrpSpPr/>
          <p:nvPr/>
        </p:nvGrpSpPr>
        <p:grpSpPr>
          <a:xfrm>
            <a:off x="5811875" y="1394537"/>
            <a:ext cx="2968912" cy="1375588"/>
            <a:chOff x="5811875" y="1394537"/>
            <a:chExt cx="2968912" cy="1375588"/>
          </a:xfrm>
        </p:grpSpPr>
        <p:cxnSp>
          <p:nvCxnSpPr>
            <p:cNvPr id="2766" name="Google Shape;2766;p189"/>
            <p:cNvCxnSpPr/>
            <p:nvPr/>
          </p:nvCxnSpPr>
          <p:spPr>
            <a:xfrm>
              <a:off x="6242413" y="1818000"/>
              <a:ext cx="2538300" cy="0"/>
            </a:xfrm>
            <a:prstGeom prst="straightConnector1">
              <a:avLst/>
            </a:prstGeom>
            <a:noFill/>
            <a:ln w="9525" cap="flat" cmpd="sng">
              <a:solidFill>
                <a:schemeClr val="accent5"/>
              </a:solidFill>
              <a:prstDash val="solid"/>
              <a:round/>
              <a:headEnd type="none" w="med" len="med"/>
              <a:tailEnd type="none" w="med" len="med"/>
            </a:ln>
          </p:spPr>
        </p:cxnSp>
        <p:sp>
          <p:nvSpPr>
            <p:cNvPr id="2767" name="Google Shape;2767;p189"/>
            <p:cNvSpPr/>
            <p:nvPr/>
          </p:nvSpPr>
          <p:spPr>
            <a:xfrm>
              <a:off x="5905788" y="1488453"/>
              <a:ext cx="659100" cy="6591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8" name="Google Shape;2768;p189"/>
            <p:cNvSpPr txBox="1"/>
            <p:nvPr/>
          </p:nvSpPr>
          <p:spPr>
            <a:xfrm>
              <a:off x="6666388" y="1818000"/>
              <a:ext cx="2114400" cy="3546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b="1">
                  <a:solidFill>
                    <a:schemeClr val="accent5"/>
                  </a:solidFill>
                  <a:latin typeface="Fira Sans"/>
                  <a:ea typeface="Fira Sans"/>
                  <a:cs typeface="Fira Sans"/>
                  <a:sym typeface="Fira Sans"/>
                </a:rPr>
                <a:t>Material type</a:t>
              </a:r>
              <a:endParaRPr b="1">
                <a:solidFill>
                  <a:schemeClr val="accent5"/>
                </a:solidFill>
                <a:latin typeface="Fira Sans"/>
                <a:ea typeface="Fira Sans"/>
                <a:cs typeface="Fira Sans"/>
                <a:sym typeface="Fira Sans"/>
              </a:endParaRPr>
            </a:p>
          </p:txBody>
        </p:sp>
        <p:pic>
          <p:nvPicPr>
            <p:cNvPr id="2769" name="Google Shape;2769;p189"/>
            <p:cNvPicPr preferRelativeResize="0"/>
            <p:nvPr/>
          </p:nvPicPr>
          <p:blipFill>
            <a:blip r:embed="rId4">
              <a:alphaModFix/>
            </a:blip>
            <a:stretch>
              <a:fillRect/>
            </a:stretch>
          </p:blipFill>
          <p:spPr>
            <a:xfrm>
              <a:off x="5811875" y="1394537"/>
              <a:ext cx="846925" cy="846925"/>
            </a:xfrm>
            <a:prstGeom prst="rect">
              <a:avLst/>
            </a:prstGeom>
            <a:noFill/>
            <a:ln>
              <a:noFill/>
            </a:ln>
          </p:spPr>
        </p:pic>
        <p:sp>
          <p:nvSpPr>
            <p:cNvPr id="2770" name="Google Shape;2770;p189"/>
            <p:cNvSpPr txBox="1"/>
            <p:nvPr/>
          </p:nvSpPr>
          <p:spPr>
            <a:xfrm>
              <a:off x="6016038" y="2185125"/>
              <a:ext cx="2747400" cy="5850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1300" b="1">
                  <a:solidFill>
                    <a:srgbClr val="191919"/>
                  </a:solidFill>
                  <a:latin typeface="Anaheim"/>
                  <a:ea typeface="Anaheim"/>
                  <a:cs typeface="Anaheim"/>
                  <a:sym typeface="Anaheim"/>
                </a:rPr>
                <a:t>Stainless steel 316L</a:t>
              </a:r>
              <a:endParaRPr sz="1300" b="1">
                <a:solidFill>
                  <a:srgbClr val="191919"/>
                </a:solidFill>
                <a:latin typeface="Anaheim"/>
                <a:ea typeface="Anaheim"/>
                <a:cs typeface="Anaheim"/>
                <a:sym typeface="Anaheim"/>
              </a:endParaRPr>
            </a:p>
            <a:p>
              <a:pPr marL="0" lvl="0" indent="0" algn="r" rtl="0">
                <a:spcBef>
                  <a:spcPts val="0"/>
                </a:spcBef>
                <a:spcAft>
                  <a:spcPts val="0"/>
                </a:spcAft>
                <a:buNone/>
              </a:pPr>
              <a:endParaRPr sz="1300" b="1">
                <a:solidFill>
                  <a:srgbClr val="191919"/>
                </a:solidFill>
                <a:latin typeface="Anaheim"/>
                <a:ea typeface="Anaheim"/>
                <a:cs typeface="Anaheim"/>
                <a:sym typeface="Anaheim"/>
              </a:endParaRPr>
            </a:p>
          </p:txBody>
        </p:sp>
      </p:grpSp>
      <p:grpSp>
        <p:nvGrpSpPr>
          <p:cNvPr id="2771" name="Google Shape;2771;p189"/>
          <p:cNvGrpSpPr/>
          <p:nvPr/>
        </p:nvGrpSpPr>
        <p:grpSpPr>
          <a:xfrm>
            <a:off x="225088" y="1289602"/>
            <a:ext cx="3014552" cy="1638923"/>
            <a:chOff x="225088" y="1289602"/>
            <a:chExt cx="3014552" cy="1638923"/>
          </a:xfrm>
        </p:grpSpPr>
        <p:sp>
          <p:nvSpPr>
            <p:cNvPr id="2772" name="Google Shape;2772;p189"/>
            <p:cNvSpPr/>
            <p:nvPr/>
          </p:nvSpPr>
          <p:spPr>
            <a:xfrm>
              <a:off x="2438013" y="1444650"/>
              <a:ext cx="659100" cy="6591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3" name="Google Shape;2773;p189"/>
            <p:cNvSpPr txBox="1"/>
            <p:nvPr/>
          </p:nvSpPr>
          <p:spPr>
            <a:xfrm>
              <a:off x="225088" y="1774200"/>
              <a:ext cx="2114400" cy="354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b="1">
                  <a:solidFill>
                    <a:schemeClr val="accent2"/>
                  </a:solidFill>
                  <a:latin typeface="Fira Sans"/>
                  <a:ea typeface="Fira Sans"/>
                  <a:cs typeface="Fira Sans"/>
                  <a:sym typeface="Fira Sans"/>
                </a:rPr>
                <a:t>Function</a:t>
              </a:r>
              <a:endParaRPr b="1">
                <a:solidFill>
                  <a:schemeClr val="accent2"/>
                </a:solidFill>
                <a:latin typeface="Fira Sans"/>
                <a:ea typeface="Fira Sans"/>
                <a:cs typeface="Fira Sans"/>
                <a:sym typeface="Fira Sans"/>
              </a:endParaRPr>
            </a:p>
          </p:txBody>
        </p:sp>
        <p:cxnSp>
          <p:nvCxnSpPr>
            <p:cNvPr id="2774" name="Google Shape;2774;p189"/>
            <p:cNvCxnSpPr/>
            <p:nvPr/>
          </p:nvCxnSpPr>
          <p:spPr>
            <a:xfrm>
              <a:off x="225099" y="1774200"/>
              <a:ext cx="2212800" cy="0"/>
            </a:xfrm>
            <a:prstGeom prst="straightConnector1">
              <a:avLst/>
            </a:prstGeom>
            <a:noFill/>
            <a:ln w="9525" cap="flat" cmpd="sng">
              <a:solidFill>
                <a:schemeClr val="accent2"/>
              </a:solidFill>
              <a:prstDash val="solid"/>
              <a:round/>
              <a:headEnd type="none" w="med" len="med"/>
              <a:tailEnd type="none" w="med" len="med"/>
            </a:ln>
          </p:spPr>
        </p:cxnSp>
        <p:pic>
          <p:nvPicPr>
            <p:cNvPr id="2775" name="Google Shape;2775;p189"/>
            <p:cNvPicPr preferRelativeResize="0"/>
            <p:nvPr/>
          </p:nvPicPr>
          <p:blipFill>
            <a:blip r:embed="rId5">
              <a:alphaModFix/>
            </a:blip>
            <a:stretch>
              <a:fillRect/>
            </a:stretch>
          </p:blipFill>
          <p:spPr>
            <a:xfrm>
              <a:off x="2295489" y="1289602"/>
              <a:ext cx="944150" cy="944150"/>
            </a:xfrm>
            <a:prstGeom prst="rect">
              <a:avLst/>
            </a:prstGeom>
            <a:noFill/>
            <a:ln>
              <a:noFill/>
            </a:ln>
          </p:spPr>
        </p:pic>
        <p:sp>
          <p:nvSpPr>
            <p:cNvPr id="2776" name="Google Shape;2776;p189"/>
            <p:cNvSpPr txBox="1"/>
            <p:nvPr/>
          </p:nvSpPr>
          <p:spPr>
            <a:xfrm>
              <a:off x="225088" y="2185125"/>
              <a:ext cx="2747400" cy="7434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n" sz="1100" b="1">
                  <a:solidFill>
                    <a:srgbClr val="0E101A"/>
                  </a:solidFill>
                </a:rPr>
                <a:t>The nuts stored in each tank, pass through its helix with the assigned speed into the weigher.</a:t>
              </a:r>
              <a:endParaRPr sz="1100" b="1">
                <a:solidFill>
                  <a:srgbClr val="0E101A"/>
                </a:solidFill>
              </a:endParaRPr>
            </a:p>
          </p:txBody>
        </p:sp>
      </p:grpSp>
      <p:sp>
        <p:nvSpPr>
          <p:cNvPr id="2777" name="Google Shape;2777;p189"/>
          <p:cNvSpPr txBox="1">
            <a:spLocks noGrp="1"/>
          </p:cNvSpPr>
          <p:nvPr>
            <p:ph type="ctrTitle" idx="4294967295"/>
          </p:nvPr>
        </p:nvSpPr>
        <p:spPr>
          <a:xfrm>
            <a:off x="10669652" y="1818000"/>
            <a:ext cx="5225100" cy="551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2900" b="0">
                <a:solidFill>
                  <a:schemeClr val="dk2"/>
                </a:solidFill>
                <a:latin typeface="Fira Sans Extra Condensed ExtraBold"/>
                <a:ea typeface="Fira Sans Extra Condensed ExtraBold"/>
                <a:cs typeface="Fira Sans Extra Condensed ExtraBold"/>
                <a:sym typeface="Fira Sans Extra Condensed ExtraBold"/>
              </a:rPr>
              <a:t>Tank, Helix, Weigher Head</a:t>
            </a:r>
            <a:endParaRPr sz="2900" b="0">
              <a:solidFill>
                <a:schemeClr val="dk2"/>
              </a:solidFill>
              <a:latin typeface="Fira Sans Extra Condensed ExtraBold"/>
              <a:ea typeface="Fira Sans Extra Condensed ExtraBold"/>
              <a:cs typeface="Fira Sans Extra Condensed ExtraBold"/>
              <a:sym typeface="Fira Sans Extra Condensed ExtraBold"/>
            </a:endParaRPr>
          </a:p>
        </p:txBody>
      </p:sp>
      <p:grpSp>
        <p:nvGrpSpPr>
          <p:cNvPr id="2778" name="Google Shape;2778;p189"/>
          <p:cNvGrpSpPr/>
          <p:nvPr/>
        </p:nvGrpSpPr>
        <p:grpSpPr>
          <a:xfrm>
            <a:off x="98500" y="2934150"/>
            <a:ext cx="3313200" cy="1698700"/>
            <a:chOff x="98500" y="2934150"/>
            <a:chExt cx="3313200" cy="1698700"/>
          </a:xfrm>
        </p:grpSpPr>
        <p:sp>
          <p:nvSpPr>
            <p:cNvPr id="2779" name="Google Shape;2779;p189"/>
            <p:cNvSpPr txBox="1"/>
            <p:nvPr/>
          </p:nvSpPr>
          <p:spPr>
            <a:xfrm>
              <a:off x="239013" y="3263700"/>
              <a:ext cx="2114400" cy="354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b="1">
                  <a:solidFill>
                    <a:schemeClr val="accent3"/>
                  </a:solidFill>
                  <a:latin typeface="Fira Sans"/>
                  <a:ea typeface="Fira Sans"/>
                  <a:cs typeface="Fira Sans"/>
                  <a:sym typeface="Fira Sans"/>
                </a:rPr>
                <a:t>Shape selection</a:t>
              </a:r>
              <a:endParaRPr b="1">
                <a:solidFill>
                  <a:schemeClr val="accent3"/>
                </a:solidFill>
                <a:latin typeface="Fira Sans"/>
                <a:ea typeface="Fira Sans"/>
                <a:cs typeface="Fira Sans"/>
                <a:sym typeface="Fira Sans"/>
              </a:endParaRPr>
            </a:p>
          </p:txBody>
        </p:sp>
        <p:cxnSp>
          <p:nvCxnSpPr>
            <p:cNvPr id="2780" name="Google Shape;2780;p189"/>
            <p:cNvCxnSpPr/>
            <p:nvPr/>
          </p:nvCxnSpPr>
          <p:spPr>
            <a:xfrm>
              <a:off x="239024" y="3263700"/>
              <a:ext cx="2212800" cy="0"/>
            </a:xfrm>
            <a:prstGeom prst="straightConnector1">
              <a:avLst/>
            </a:prstGeom>
            <a:noFill/>
            <a:ln w="9525" cap="flat" cmpd="sng">
              <a:solidFill>
                <a:schemeClr val="accent3"/>
              </a:solidFill>
              <a:prstDash val="solid"/>
              <a:round/>
              <a:headEnd type="none" w="med" len="med"/>
              <a:tailEnd type="none" w="med" len="med"/>
            </a:ln>
          </p:spPr>
        </p:cxnSp>
        <p:sp>
          <p:nvSpPr>
            <p:cNvPr id="2781" name="Google Shape;2781;p189"/>
            <p:cNvSpPr/>
            <p:nvPr/>
          </p:nvSpPr>
          <p:spPr>
            <a:xfrm>
              <a:off x="2451938" y="2934150"/>
              <a:ext cx="659100" cy="659100"/>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782" name="Google Shape;2782;p189"/>
            <p:cNvPicPr preferRelativeResize="0"/>
            <p:nvPr/>
          </p:nvPicPr>
          <p:blipFill>
            <a:blip r:embed="rId6">
              <a:alphaModFix/>
            </a:blip>
            <a:stretch>
              <a:fillRect/>
            </a:stretch>
          </p:blipFill>
          <p:spPr>
            <a:xfrm>
              <a:off x="2526287" y="2975364"/>
              <a:ext cx="510426" cy="510426"/>
            </a:xfrm>
            <a:prstGeom prst="rect">
              <a:avLst/>
            </a:prstGeom>
            <a:noFill/>
            <a:ln>
              <a:noFill/>
            </a:ln>
          </p:spPr>
        </p:pic>
        <p:sp>
          <p:nvSpPr>
            <p:cNvPr id="2783" name="Google Shape;2783;p189"/>
            <p:cNvSpPr txBox="1"/>
            <p:nvPr/>
          </p:nvSpPr>
          <p:spPr>
            <a:xfrm>
              <a:off x="98500" y="3787750"/>
              <a:ext cx="3313200" cy="845100"/>
            </a:xfrm>
            <a:prstGeom prst="rect">
              <a:avLst/>
            </a:prstGeom>
            <a:noFill/>
            <a:ln>
              <a:noFill/>
            </a:ln>
          </p:spPr>
          <p:txBody>
            <a:bodyPr spcFirstLastPara="1" wrap="square" lIns="91425" tIns="91425" rIns="91425" bIns="91425" anchor="t" anchorCtr="0">
              <a:spAutoFit/>
            </a:bodyPr>
            <a:lstStyle/>
            <a:p>
              <a:pPr marL="457200" lvl="0" indent="-311150" algn="l" rtl="0">
                <a:lnSpc>
                  <a:spcPct val="115000"/>
                </a:lnSpc>
                <a:spcBef>
                  <a:spcPts val="0"/>
                </a:spcBef>
                <a:spcAft>
                  <a:spcPts val="0"/>
                </a:spcAft>
                <a:buClr>
                  <a:srgbClr val="191919"/>
                </a:buClr>
                <a:buSzPts val="1300"/>
                <a:buFont typeface="Anaheim"/>
                <a:buChar char="●"/>
              </a:pPr>
              <a:r>
                <a:rPr lang="en" sz="1300" b="1">
                  <a:solidFill>
                    <a:srgbClr val="191919"/>
                  </a:solidFill>
                  <a:latin typeface="Anaheim"/>
                  <a:ea typeface="Anaheim"/>
                  <a:cs typeface="Anaheim"/>
                  <a:sym typeface="Anaheim"/>
                </a:rPr>
                <a:t>A slanted side in the tank reduces the load on the nuts and helps them down.</a:t>
              </a:r>
              <a:endParaRPr sz="1300" b="1">
                <a:solidFill>
                  <a:srgbClr val="191919"/>
                </a:solidFill>
                <a:latin typeface="Anaheim"/>
                <a:ea typeface="Anaheim"/>
                <a:cs typeface="Anaheim"/>
                <a:sym typeface="Anaheim"/>
              </a:endParaRPr>
            </a:p>
            <a:p>
              <a:pPr marL="457200" lvl="0" indent="-311150" algn="l" rtl="0">
                <a:spcBef>
                  <a:spcPts val="0"/>
                </a:spcBef>
                <a:spcAft>
                  <a:spcPts val="0"/>
                </a:spcAft>
                <a:buClr>
                  <a:srgbClr val="191919"/>
                </a:buClr>
                <a:buSzPts val="1300"/>
                <a:buFont typeface="Anaheim"/>
                <a:buChar char="●"/>
              </a:pPr>
              <a:r>
                <a:rPr lang="en" sz="1300" b="1">
                  <a:solidFill>
                    <a:srgbClr val="191919"/>
                  </a:solidFill>
                  <a:latin typeface="Anaheim"/>
                  <a:ea typeface="Anaheim"/>
                  <a:cs typeface="Anaheim"/>
                  <a:sym typeface="Anaheim"/>
                </a:rPr>
                <a:t>The helix’s used to translate the nuts.</a:t>
              </a:r>
              <a:endParaRPr sz="1300" b="1">
                <a:solidFill>
                  <a:srgbClr val="191919"/>
                </a:solidFill>
                <a:latin typeface="Anaheim"/>
                <a:ea typeface="Anaheim"/>
                <a:cs typeface="Anaheim"/>
                <a:sym typeface="Anaheim"/>
              </a:endParaRPr>
            </a:p>
          </p:txBody>
        </p:sp>
      </p:grpSp>
      <p:pic>
        <p:nvPicPr>
          <p:cNvPr id="2784" name="Google Shape;2784;p189"/>
          <p:cNvPicPr preferRelativeResize="0"/>
          <p:nvPr/>
        </p:nvPicPr>
        <p:blipFill>
          <a:blip r:embed="rId7">
            <a:alphaModFix/>
          </a:blip>
          <a:stretch>
            <a:fillRect/>
          </a:stretch>
        </p:blipFill>
        <p:spPr>
          <a:xfrm>
            <a:off x="3565175" y="2103739"/>
            <a:ext cx="2015100" cy="1611361"/>
          </a:xfrm>
          <a:prstGeom prst="rect">
            <a:avLst/>
          </a:prstGeom>
          <a:noFill/>
          <a:ln>
            <a:noFill/>
          </a:ln>
        </p:spPr>
      </p:pic>
      <p:pic>
        <p:nvPicPr>
          <p:cNvPr id="2785" name="Google Shape;2785;p189"/>
          <p:cNvPicPr preferRelativeResize="0"/>
          <p:nvPr/>
        </p:nvPicPr>
        <p:blipFill>
          <a:blip r:embed="rId8">
            <a:alphaModFix/>
          </a:blip>
          <a:stretch>
            <a:fillRect/>
          </a:stretch>
        </p:blipFill>
        <p:spPr>
          <a:xfrm>
            <a:off x="3744550" y="3338223"/>
            <a:ext cx="2643525" cy="1488476"/>
          </a:xfrm>
          <a:prstGeom prst="rect">
            <a:avLst/>
          </a:prstGeom>
          <a:noFill/>
          <a:ln>
            <a:noFill/>
          </a:ln>
        </p:spPr>
      </p:pic>
      <p:pic>
        <p:nvPicPr>
          <p:cNvPr id="2786" name="Google Shape;2786;p189"/>
          <p:cNvPicPr preferRelativeResize="0"/>
          <p:nvPr/>
        </p:nvPicPr>
        <p:blipFill rotWithShape="1">
          <a:blip r:embed="rId9">
            <a:alphaModFix/>
          </a:blip>
          <a:srcRect t="52142" b="7423"/>
          <a:stretch/>
        </p:blipFill>
        <p:spPr>
          <a:xfrm>
            <a:off x="8473725" y="0"/>
            <a:ext cx="670275" cy="652275"/>
          </a:xfrm>
          <a:prstGeom prst="rect">
            <a:avLst/>
          </a:prstGeom>
          <a:noFill/>
          <a:ln>
            <a:noFill/>
          </a:ln>
        </p:spPr>
      </p:pic>
      <p:sp>
        <p:nvSpPr>
          <p:cNvPr id="2787" name="Google Shape;2787;p189"/>
          <p:cNvSpPr txBox="1">
            <a:spLocks noGrp="1"/>
          </p:cNvSpPr>
          <p:nvPr>
            <p:ph type="ctrTitle" idx="4294967295"/>
          </p:nvPr>
        </p:nvSpPr>
        <p:spPr>
          <a:xfrm>
            <a:off x="626414" y="-3800"/>
            <a:ext cx="944100" cy="55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600">
                <a:solidFill>
                  <a:schemeClr val="dk2"/>
                </a:solidFill>
                <a:latin typeface="Roboto"/>
                <a:ea typeface="Roboto"/>
                <a:cs typeface="Roboto"/>
                <a:sym typeface="Roboto"/>
              </a:rPr>
              <a:t>Tank</a:t>
            </a:r>
            <a:endParaRPr sz="2600">
              <a:solidFill>
                <a:schemeClr val="dk2"/>
              </a:solidFill>
              <a:latin typeface="Roboto"/>
              <a:ea typeface="Roboto"/>
              <a:cs typeface="Roboto"/>
              <a:sym typeface="Roboto"/>
            </a:endParaRPr>
          </a:p>
        </p:txBody>
      </p:sp>
      <p:sp>
        <p:nvSpPr>
          <p:cNvPr id="2788" name="Google Shape;2788;p189"/>
          <p:cNvSpPr txBox="1">
            <a:spLocks noGrp="1"/>
          </p:cNvSpPr>
          <p:nvPr>
            <p:ph type="ctrTitle" idx="4294967295"/>
          </p:nvPr>
        </p:nvSpPr>
        <p:spPr>
          <a:xfrm>
            <a:off x="824175" y="302675"/>
            <a:ext cx="944100" cy="551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 sz="2600">
                <a:solidFill>
                  <a:schemeClr val="dk2"/>
                </a:solidFill>
                <a:latin typeface="Roboto"/>
                <a:ea typeface="Roboto"/>
                <a:cs typeface="Roboto"/>
                <a:sym typeface="Roboto"/>
              </a:rPr>
              <a:t>Helix</a:t>
            </a:r>
            <a:endParaRPr sz="2600">
              <a:solidFill>
                <a:schemeClr val="dk2"/>
              </a:solidFill>
              <a:latin typeface="Roboto"/>
              <a:ea typeface="Roboto"/>
              <a:cs typeface="Roboto"/>
              <a:sym typeface="Roboto"/>
            </a:endParaRPr>
          </a:p>
        </p:txBody>
      </p:sp>
      <p:sp>
        <p:nvSpPr>
          <p:cNvPr id="2789" name="Google Shape;2789;p189"/>
          <p:cNvSpPr txBox="1">
            <a:spLocks noGrp="1"/>
          </p:cNvSpPr>
          <p:nvPr>
            <p:ph type="ctrTitle" idx="4294967295"/>
          </p:nvPr>
        </p:nvSpPr>
        <p:spPr>
          <a:xfrm>
            <a:off x="1083050" y="644800"/>
            <a:ext cx="1683300" cy="55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600">
                <a:solidFill>
                  <a:schemeClr val="dk2"/>
                </a:solidFill>
              </a:rPr>
              <a:t>Weigher</a:t>
            </a:r>
            <a:endParaRPr sz="2600">
              <a:solidFill>
                <a:schemeClr val="dk2"/>
              </a:solidFill>
            </a:endParaRPr>
          </a:p>
        </p:txBody>
      </p:sp>
      <p:sp>
        <p:nvSpPr>
          <p:cNvPr id="2790" name="Google Shape;2790;p189"/>
          <p:cNvSpPr/>
          <p:nvPr/>
        </p:nvSpPr>
        <p:spPr>
          <a:xfrm>
            <a:off x="341252" y="419197"/>
            <a:ext cx="727509" cy="699395"/>
          </a:xfrm>
          <a:custGeom>
            <a:avLst/>
            <a:gdLst/>
            <a:ahLst/>
            <a:cxnLst/>
            <a:rect l="l" t="t" r="r" b="b"/>
            <a:pathLst>
              <a:path w="11973" h="11957" extrusionOk="0">
                <a:moveTo>
                  <a:pt x="5986" y="748"/>
                </a:moveTo>
                <a:lnTo>
                  <a:pt x="8003" y="1756"/>
                </a:lnTo>
                <a:lnTo>
                  <a:pt x="5986" y="2796"/>
                </a:lnTo>
                <a:lnTo>
                  <a:pt x="4002" y="1756"/>
                </a:lnTo>
                <a:lnTo>
                  <a:pt x="5986" y="748"/>
                </a:lnTo>
                <a:close/>
                <a:moveTo>
                  <a:pt x="3561" y="2324"/>
                </a:moveTo>
                <a:lnTo>
                  <a:pt x="5671" y="3395"/>
                </a:lnTo>
                <a:lnTo>
                  <a:pt x="5671" y="6136"/>
                </a:lnTo>
                <a:lnTo>
                  <a:pt x="3561" y="5064"/>
                </a:lnTo>
                <a:lnTo>
                  <a:pt x="3561" y="2324"/>
                </a:lnTo>
                <a:close/>
                <a:moveTo>
                  <a:pt x="8475" y="2324"/>
                </a:moveTo>
                <a:lnTo>
                  <a:pt x="8475" y="5064"/>
                </a:lnTo>
                <a:lnTo>
                  <a:pt x="6364" y="6136"/>
                </a:lnTo>
                <a:lnTo>
                  <a:pt x="6364" y="3395"/>
                </a:lnTo>
                <a:lnTo>
                  <a:pt x="8475" y="2324"/>
                </a:lnTo>
                <a:close/>
                <a:moveTo>
                  <a:pt x="3214" y="5663"/>
                </a:moveTo>
                <a:lnTo>
                  <a:pt x="5230" y="6703"/>
                </a:lnTo>
                <a:lnTo>
                  <a:pt x="3214" y="7711"/>
                </a:lnTo>
                <a:lnTo>
                  <a:pt x="1166" y="6703"/>
                </a:lnTo>
                <a:lnTo>
                  <a:pt x="3214" y="5663"/>
                </a:lnTo>
                <a:close/>
                <a:moveTo>
                  <a:pt x="8822" y="5663"/>
                </a:moveTo>
                <a:lnTo>
                  <a:pt x="10870" y="6703"/>
                </a:lnTo>
                <a:lnTo>
                  <a:pt x="8822" y="7711"/>
                </a:lnTo>
                <a:lnTo>
                  <a:pt x="6837" y="6703"/>
                </a:lnTo>
                <a:lnTo>
                  <a:pt x="8822" y="5663"/>
                </a:lnTo>
                <a:close/>
                <a:moveTo>
                  <a:pt x="5671" y="7238"/>
                </a:moveTo>
                <a:lnTo>
                  <a:pt x="5671" y="9948"/>
                </a:lnTo>
                <a:lnTo>
                  <a:pt x="3561" y="11019"/>
                </a:lnTo>
                <a:lnTo>
                  <a:pt x="3561" y="8309"/>
                </a:lnTo>
                <a:lnTo>
                  <a:pt x="5671" y="7238"/>
                </a:lnTo>
                <a:close/>
                <a:moveTo>
                  <a:pt x="11311" y="7238"/>
                </a:moveTo>
                <a:lnTo>
                  <a:pt x="11311" y="10011"/>
                </a:lnTo>
                <a:lnTo>
                  <a:pt x="9200" y="11050"/>
                </a:lnTo>
                <a:lnTo>
                  <a:pt x="9200" y="8309"/>
                </a:lnTo>
                <a:lnTo>
                  <a:pt x="11311" y="7238"/>
                </a:lnTo>
                <a:close/>
                <a:moveTo>
                  <a:pt x="725" y="7270"/>
                </a:moveTo>
                <a:lnTo>
                  <a:pt x="2836" y="8341"/>
                </a:lnTo>
                <a:lnTo>
                  <a:pt x="2836" y="11082"/>
                </a:lnTo>
                <a:lnTo>
                  <a:pt x="725" y="10042"/>
                </a:lnTo>
                <a:lnTo>
                  <a:pt x="725" y="7270"/>
                </a:lnTo>
                <a:close/>
                <a:moveTo>
                  <a:pt x="6364" y="7270"/>
                </a:moveTo>
                <a:lnTo>
                  <a:pt x="8475" y="8341"/>
                </a:lnTo>
                <a:lnTo>
                  <a:pt x="8475" y="11082"/>
                </a:lnTo>
                <a:lnTo>
                  <a:pt x="6364" y="10042"/>
                </a:lnTo>
                <a:lnTo>
                  <a:pt x="6364" y="7270"/>
                </a:lnTo>
                <a:close/>
                <a:moveTo>
                  <a:pt x="5998" y="0"/>
                </a:moveTo>
                <a:cubicBezTo>
                  <a:pt x="5947" y="0"/>
                  <a:pt x="5892" y="8"/>
                  <a:pt x="5829" y="24"/>
                </a:cubicBezTo>
                <a:lnTo>
                  <a:pt x="3056" y="1441"/>
                </a:lnTo>
                <a:cubicBezTo>
                  <a:pt x="2930" y="1536"/>
                  <a:pt x="2836" y="1662"/>
                  <a:pt x="2836" y="1756"/>
                </a:cubicBezTo>
                <a:lnTo>
                  <a:pt x="2836" y="5064"/>
                </a:lnTo>
                <a:lnTo>
                  <a:pt x="221" y="6388"/>
                </a:lnTo>
                <a:cubicBezTo>
                  <a:pt x="95" y="6451"/>
                  <a:pt x="0" y="6577"/>
                  <a:pt x="0" y="6703"/>
                </a:cubicBezTo>
                <a:lnTo>
                  <a:pt x="0" y="10200"/>
                </a:lnTo>
                <a:cubicBezTo>
                  <a:pt x="0" y="10326"/>
                  <a:pt x="95" y="10420"/>
                  <a:pt x="221" y="10515"/>
                </a:cubicBezTo>
                <a:lnTo>
                  <a:pt x="3056" y="11933"/>
                </a:lnTo>
                <a:cubicBezTo>
                  <a:pt x="3088" y="11948"/>
                  <a:pt x="3135" y="11956"/>
                  <a:pt x="3190" y="11956"/>
                </a:cubicBezTo>
                <a:cubicBezTo>
                  <a:pt x="3245" y="11956"/>
                  <a:pt x="3308" y="11948"/>
                  <a:pt x="3371" y="11933"/>
                </a:cubicBezTo>
                <a:lnTo>
                  <a:pt x="5986" y="10578"/>
                </a:lnTo>
                <a:lnTo>
                  <a:pt x="8633" y="11933"/>
                </a:lnTo>
                <a:cubicBezTo>
                  <a:pt x="8680" y="11948"/>
                  <a:pt x="8727" y="11956"/>
                  <a:pt x="8779" y="11956"/>
                </a:cubicBezTo>
                <a:cubicBezTo>
                  <a:pt x="8830" y="11956"/>
                  <a:pt x="8885" y="11948"/>
                  <a:pt x="8948" y="11933"/>
                </a:cubicBezTo>
                <a:lnTo>
                  <a:pt x="11783" y="10515"/>
                </a:lnTo>
                <a:cubicBezTo>
                  <a:pt x="11909" y="10420"/>
                  <a:pt x="11972" y="10326"/>
                  <a:pt x="11972" y="10200"/>
                </a:cubicBezTo>
                <a:lnTo>
                  <a:pt x="11972" y="6703"/>
                </a:lnTo>
                <a:cubicBezTo>
                  <a:pt x="11972" y="6577"/>
                  <a:pt x="11941" y="6451"/>
                  <a:pt x="11783" y="6388"/>
                </a:cubicBezTo>
                <a:lnTo>
                  <a:pt x="9137" y="5064"/>
                </a:lnTo>
                <a:lnTo>
                  <a:pt x="9137" y="1756"/>
                </a:lnTo>
                <a:cubicBezTo>
                  <a:pt x="9137" y="1662"/>
                  <a:pt x="9074" y="1536"/>
                  <a:pt x="8948" y="1441"/>
                </a:cubicBezTo>
                <a:lnTo>
                  <a:pt x="6144" y="24"/>
                </a:lnTo>
                <a:cubicBezTo>
                  <a:pt x="6097" y="8"/>
                  <a:pt x="6049" y="0"/>
                  <a:pt x="599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791" name="Google Shape;2791;p189"/>
          <p:cNvGrpSpPr/>
          <p:nvPr/>
        </p:nvGrpSpPr>
        <p:grpSpPr>
          <a:xfrm>
            <a:off x="5745625" y="2972578"/>
            <a:ext cx="3305175" cy="1777722"/>
            <a:chOff x="5745625" y="2972578"/>
            <a:chExt cx="3305175" cy="1777722"/>
          </a:xfrm>
        </p:grpSpPr>
        <p:cxnSp>
          <p:nvCxnSpPr>
            <p:cNvPr id="2792" name="Google Shape;2792;p189"/>
            <p:cNvCxnSpPr/>
            <p:nvPr/>
          </p:nvCxnSpPr>
          <p:spPr>
            <a:xfrm>
              <a:off x="6366588" y="3302125"/>
              <a:ext cx="2538300" cy="0"/>
            </a:xfrm>
            <a:prstGeom prst="straightConnector1">
              <a:avLst/>
            </a:prstGeom>
            <a:noFill/>
            <a:ln w="9525" cap="flat" cmpd="sng">
              <a:solidFill>
                <a:schemeClr val="accent6"/>
              </a:solidFill>
              <a:prstDash val="solid"/>
              <a:round/>
              <a:headEnd type="none" w="med" len="med"/>
              <a:tailEnd type="none" w="med" len="med"/>
            </a:ln>
          </p:spPr>
        </p:cxnSp>
        <p:sp>
          <p:nvSpPr>
            <p:cNvPr id="2793" name="Google Shape;2793;p189"/>
            <p:cNvSpPr txBox="1"/>
            <p:nvPr/>
          </p:nvSpPr>
          <p:spPr>
            <a:xfrm>
              <a:off x="6790563" y="3302125"/>
              <a:ext cx="2114400" cy="3546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b="1">
                  <a:solidFill>
                    <a:schemeClr val="accent6"/>
                  </a:solidFill>
                  <a:latin typeface="Fira Sans"/>
                  <a:ea typeface="Fira Sans"/>
                  <a:cs typeface="Fira Sans"/>
                  <a:sym typeface="Fira Sans"/>
                </a:rPr>
                <a:t>Dimensions</a:t>
              </a:r>
              <a:endParaRPr b="1">
                <a:solidFill>
                  <a:schemeClr val="accent6"/>
                </a:solidFill>
                <a:latin typeface="Fira Sans"/>
                <a:ea typeface="Fira Sans"/>
                <a:cs typeface="Fira Sans"/>
                <a:sym typeface="Fira Sans"/>
              </a:endParaRPr>
            </a:p>
          </p:txBody>
        </p:sp>
        <p:sp>
          <p:nvSpPr>
            <p:cNvPr id="2794" name="Google Shape;2794;p189"/>
            <p:cNvSpPr/>
            <p:nvPr/>
          </p:nvSpPr>
          <p:spPr>
            <a:xfrm>
              <a:off x="6029963" y="2972578"/>
              <a:ext cx="659100" cy="659100"/>
            </a:xfrm>
            <a:prstGeom prst="ellipse">
              <a:avLst/>
            </a:prstGeom>
            <a:solidFill>
              <a:srgbClr val="465A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5" name="Google Shape;2795;p189"/>
            <p:cNvSpPr txBox="1"/>
            <p:nvPr/>
          </p:nvSpPr>
          <p:spPr>
            <a:xfrm>
              <a:off x="5745625" y="3710500"/>
              <a:ext cx="1153200" cy="1039800"/>
            </a:xfrm>
            <a:prstGeom prst="rect">
              <a:avLst/>
            </a:prstGeom>
            <a:noFill/>
            <a:ln>
              <a:noFill/>
            </a:ln>
          </p:spPr>
          <p:txBody>
            <a:bodyPr spcFirstLastPara="1" wrap="square" lIns="91425" tIns="91425" rIns="91425" bIns="91425" anchor="t" anchorCtr="0">
              <a:spAutoFit/>
            </a:bodyPr>
            <a:lstStyle/>
            <a:p>
              <a:pPr marL="0" lvl="0" indent="0" algn="ctr" rtl="0">
                <a:lnSpc>
                  <a:spcPct val="115000"/>
                </a:lnSpc>
                <a:spcBef>
                  <a:spcPts val="0"/>
                </a:spcBef>
                <a:spcAft>
                  <a:spcPts val="0"/>
                </a:spcAft>
                <a:buNone/>
              </a:pPr>
              <a:r>
                <a:rPr lang="en" sz="1100" b="1" u="sng">
                  <a:solidFill>
                    <a:srgbClr val="0E101A"/>
                  </a:solidFill>
                </a:rPr>
                <a:t>Tank</a:t>
              </a:r>
              <a:r>
                <a:rPr lang="en" sz="1100" b="1">
                  <a:solidFill>
                    <a:srgbClr val="0E101A"/>
                  </a:solidFill>
                </a:rPr>
                <a:t> </a:t>
              </a:r>
              <a:endParaRPr sz="1100" b="1">
                <a:solidFill>
                  <a:srgbClr val="0E101A"/>
                </a:solidFill>
              </a:endParaRPr>
            </a:p>
            <a:p>
              <a:pPr marL="0" lvl="0" indent="0" algn="ctr" rtl="0">
                <a:lnSpc>
                  <a:spcPct val="115000"/>
                </a:lnSpc>
                <a:spcBef>
                  <a:spcPts val="0"/>
                </a:spcBef>
                <a:spcAft>
                  <a:spcPts val="0"/>
                </a:spcAft>
                <a:buNone/>
              </a:pPr>
              <a:r>
                <a:rPr lang="en" sz="1300" b="1">
                  <a:solidFill>
                    <a:srgbClr val="191919"/>
                  </a:solidFill>
                  <a:latin typeface="Anaheim"/>
                  <a:ea typeface="Anaheim"/>
                  <a:cs typeface="Anaheim"/>
                  <a:sym typeface="Anaheim"/>
                </a:rPr>
                <a:t>Length: 51cm</a:t>
              </a:r>
              <a:endParaRPr sz="1300" b="1">
                <a:solidFill>
                  <a:srgbClr val="191919"/>
                </a:solidFill>
                <a:latin typeface="Anaheim"/>
                <a:ea typeface="Anaheim"/>
                <a:cs typeface="Anaheim"/>
                <a:sym typeface="Anaheim"/>
              </a:endParaRPr>
            </a:p>
            <a:p>
              <a:pPr marL="0" lvl="0" indent="0" algn="ctr" rtl="0">
                <a:lnSpc>
                  <a:spcPct val="115000"/>
                </a:lnSpc>
                <a:spcBef>
                  <a:spcPts val="0"/>
                </a:spcBef>
                <a:spcAft>
                  <a:spcPts val="0"/>
                </a:spcAft>
                <a:buNone/>
              </a:pPr>
              <a:r>
                <a:rPr lang="en" sz="1300" b="1">
                  <a:solidFill>
                    <a:srgbClr val="191919"/>
                  </a:solidFill>
                  <a:latin typeface="Anaheim"/>
                  <a:ea typeface="Anaheim"/>
                  <a:cs typeface="Anaheim"/>
                  <a:sym typeface="Anaheim"/>
                </a:rPr>
                <a:t>Width: 50cm   </a:t>
              </a:r>
              <a:endParaRPr sz="1300" b="1">
                <a:solidFill>
                  <a:srgbClr val="191919"/>
                </a:solidFill>
                <a:latin typeface="Anaheim"/>
                <a:ea typeface="Anaheim"/>
                <a:cs typeface="Anaheim"/>
                <a:sym typeface="Anaheim"/>
              </a:endParaRPr>
            </a:p>
            <a:p>
              <a:pPr marL="0" lvl="0" indent="0" algn="ctr" rtl="0">
                <a:lnSpc>
                  <a:spcPct val="115000"/>
                </a:lnSpc>
                <a:spcBef>
                  <a:spcPts val="0"/>
                </a:spcBef>
                <a:spcAft>
                  <a:spcPts val="0"/>
                </a:spcAft>
                <a:buNone/>
              </a:pPr>
              <a:r>
                <a:rPr lang="en" sz="1300" b="1">
                  <a:solidFill>
                    <a:srgbClr val="191919"/>
                  </a:solidFill>
                  <a:latin typeface="Anaheim"/>
                  <a:ea typeface="Anaheim"/>
                  <a:cs typeface="Anaheim"/>
                  <a:sym typeface="Anaheim"/>
                </a:rPr>
                <a:t>Hight: 83cm</a:t>
              </a:r>
              <a:endParaRPr sz="1100" b="1">
                <a:solidFill>
                  <a:srgbClr val="0E101A"/>
                </a:solidFill>
              </a:endParaRPr>
            </a:p>
          </p:txBody>
        </p:sp>
        <p:sp>
          <p:nvSpPr>
            <p:cNvPr id="2796" name="Google Shape;2796;p189"/>
            <p:cNvSpPr txBox="1"/>
            <p:nvPr/>
          </p:nvSpPr>
          <p:spPr>
            <a:xfrm>
              <a:off x="6813150" y="3710500"/>
              <a:ext cx="1218600" cy="1008900"/>
            </a:xfrm>
            <a:prstGeom prst="rect">
              <a:avLst/>
            </a:prstGeom>
            <a:noFill/>
            <a:ln>
              <a:noFill/>
            </a:ln>
          </p:spPr>
          <p:txBody>
            <a:bodyPr spcFirstLastPara="1" wrap="square" lIns="91425" tIns="91425" rIns="91425" bIns="91425" anchor="t" anchorCtr="0">
              <a:spAutoFit/>
            </a:bodyPr>
            <a:lstStyle/>
            <a:p>
              <a:pPr marL="0" lvl="0" indent="0" algn="ctr" rtl="0">
                <a:lnSpc>
                  <a:spcPct val="115000"/>
                </a:lnSpc>
                <a:spcBef>
                  <a:spcPts val="0"/>
                </a:spcBef>
                <a:spcAft>
                  <a:spcPts val="0"/>
                </a:spcAft>
                <a:buNone/>
              </a:pPr>
              <a:r>
                <a:rPr lang="en" sz="1100" b="1" u="sng">
                  <a:solidFill>
                    <a:srgbClr val="0E101A"/>
                  </a:solidFill>
                </a:rPr>
                <a:t>Helix</a:t>
              </a:r>
              <a:r>
                <a:rPr lang="en" sz="1100" b="1">
                  <a:solidFill>
                    <a:srgbClr val="0E101A"/>
                  </a:solidFill>
                </a:rPr>
                <a:t> </a:t>
              </a:r>
              <a:endParaRPr sz="1100" b="1">
                <a:solidFill>
                  <a:srgbClr val="0E101A"/>
                </a:solidFill>
              </a:endParaRPr>
            </a:p>
            <a:p>
              <a:pPr marL="0" lvl="0" indent="0" algn="ctr" rtl="0">
                <a:lnSpc>
                  <a:spcPct val="115000"/>
                </a:lnSpc>
                <a:spcBef>
                  <a:spcPts val="0"/>
                </a:spcBef>
                <a:spcAft>
                  <a:spcPts val="0"/>
                </a:spcAft>
                <a:buNone/>
              </a:pPr>
              <a:r>
                <a:rPr lang="en" sz="1300" b="1">
                  <a:solidFill>
                    <a:srgbClr val="191919"/>
                  </a:solidFill>
                  <a:latin typeface="Anaheim"/>
                  <a:ea typeface="Anaheim"/>
                  <a:cs typeface="Anaheim"/>
                  <a:sym typeface="Anaheim"/>
                </a:rPr>
                <a:t>Length: 37cm</a:t>
              </a:r>
              <a:endParaRPr sz="1300" b="1">
                <a:solidFill>
                  <a:srgbClr val="191919"/>
                </a:solidFill>
                <a:latin typeface="Anaheim"/>
                <a:ea typeface="Anaheim"/>
                <a:cs typeface="Anaheim"/>
                <a:sym typeface="Anaheim"/>
              </a:endParaRPr>
            </a:p>
            <a:p>
              <a:pPr marL="0" lvl="0" indent="0" algn="ctr" rtl="0">
                <a:lnSpc>
                  <a:spcPct val="115000"/>
                </a:lnSpc>
                <a:spcBef>
                  <a:spcPts val="0"/>
                </a:spcBef>
                <a:spcAft>
                  <a:spcPts val="0"/>
                </a:spcAft>
                <a:buNone/>
              </a:pPr>
              <a:r>
                <a:rPr lang="en" sz="1200" b="1">
                  <a:solidFill>
                    <a:srgbClr val="191919"/>
                  </a:solidFill>
                  <a:latin typeface="Anaheim"/>
                  <a:ea typeface="Anaheim"/>
                  <a:cs typeface="Anaheim"/>
                  <a:sym typeface="Anaheim"/>
                </a:rPr>
                <a:t>Diameter: 7cm</a:t>
              </a:r>
              <a:r>
                <a:rPr lang="en" sz="1300" b="1">
                  <a:solidFill>
                    <a:srgbClr val="191919"/>
                  </a:solidFill>
                  <a:latin typeface="Anaheim"/>
                  <a:ea typeface="Anaheim"/>
                  <a:cs typeface="Anaheim"/>
                  <a:sym typeface="Anaheim"/>
                </a:rPr>
                <a:t>   </a:t>
              </a:r>
              <a:endParaRPr sz="1300" b="1">
                <a:solidFill>
                  <a:srgbClr val="191919"/>
                </a:solidFill>
                <a:latin typeface="Anaheim"/>
                <a:ea typeface="Anaheim"/>
                <a:cs typeface="Anaheim"/>
                <a:sym typeface="Anaheim"/>
              </a:endParaRPr>
            </a:p>
            <a:p>
              <a:pPr marL="0" lvl="0" indent="0" algn="ctr" rtl="0">
                <a:lnSpc>
                  <a:spcPct val="115000"/>
                </a:lnSpc>
                <a:spcBef>
                  <a:spcPts val="0"/>
                </a:spcBef>
                <a:spcAft>
                  <a:spcPts val="0"/>
                </a:spcAft>
                <a:buNone/>
              </a:pPr>
              <a:endParaRPr sz="1100" b="1">
                <a:solidFill>
                  <a:srgbClr val="0E101A"/>
                </a:solidFill>
              </a:endParaRPr>
            </a:p>
          </p:txBody>
        </p:sp>
        <p:sp>
          <p:nvSpPr>
            <p:cNvPr id="2797" name="Google Shape;2797;p189"/>
            <p:cNvSpPr txBox="1"/>
            <p:nvPr/>
          </p:nvSpPr>
          <p:spPr>
            <a:xfrm>
              <a:off x="7897600" y="3710500"/>
              <a:ext cx="1153200" cy="1039800"/>
            </a:xfrm>
            <a:prstGeom prst="rect">
              <a:avLst/>
            </a:prstGeom>
            <a:noFill/>
            <a:ln>
              <a:noFill/>
            </a:ln>
          </p:spPr>
          <p:txBody>
            <a:bodyPr spcFirstLastPara="1" wrap="square" lIns="91425" tIns="91425" rIns="91425" bIns="91425" anchor="t" anchorCtr="0">
              <a:spAutoFit/>
            </a:bodyPr>
            <a:lstStyle/>
            <a:p>
              <a:pPr marL="0" lvl="0" indent="0" algn="ctr" rtl="0">
                <a:lnSpc>
                  <a:spcPct val="115000"/>
                </a:lnSpc>
                <a:spcBef>
                  <a:spcPts val="0"/>
                </a:spcBef>
                <a:spcAft>
                  <a:spcPts val="0"/>
                </a:spcAft>
                <a:buNone/>
              </a:pPr>
              <a:r>
                <a:rPr lang="en" sz="1100" b="1" u="sng">
                  <a:solidFill>
                    <a:srgbClr val="0E101A"/>
                  </a:solidFill>
                </a:rPr>
                <a:t>Weigher </a:t>
              </a:r>
              <a:endParaRPr sz="1100" b="1">
                <a:solidFill>
                  <a:srgbClr val="0E101A"/>
                </a:solidFill>
              </a:endParaRPr>
            </a:p>
            <a:p>
              <a:pPr marL="0" lvl="0" indent="0" algn="ctr" rtl="0">
                <a:lnSpc>
                  <a:spcPct val="115000"/>
                </a:lnSpc>
                <a:spcBef>
                  <a:spcPts val="0"/>
                </a:spcBef>
                <a:spcAft>
                  <a:spcPts val="0"/>
                </a:spcAft>
                <a:buNone/>
              </a:pPr>
              <a:r>
                <a:rPr lang="en" sz="1300" b="1">
                  <a:solidFill>
                    <a:srgbClr val="191919"/>
                  </a:solidFill>
                  <a:latin typeface="Anaheim"/>
                  <a:ea typeface="Anaheim"/>
                  <a:cs typeface="Anaheim"/>
                  <a:sym typeface="Anaheim"/>
                </a:rPr>
                <a:t>Length: 12cm</a:t>
              </a:r>
              <a:endParaRPr sz="1300" b="1">
                <a:solidFill>
                  <a:srgbClr val="191919"/>
                </a:solidFill>
                <a:latin typeface="Anaheim"/>
                <a:ea typeface="Anaheim"/>
                <a:cs typeface="Anaheim"/>
                <a:sym typeface="Anaheim"/>
              </a:endParaRPr>
            </a:p>
            <a:p>
              <a:pPr marL="0" lvl="0" indent="0" algn="ctr" rtl="0">
                <a:lnSpc>
                  <a:spcPct val="115000"/>
                </a:lnSpc>
                <a:spcBef>
                  <a:spcPts val="0"/>
                </a:spcBef>
                <a:spcAft>
                  <a:spcPts val="0"/>
                </a:spcAft>
                <a:buNone/>
              </a:pPr>
              <a:r>
                <a:rPr lang="en" sz="1300" b="1">
                  <a:solidFill>
                    <a:srgbClr val="191919"/>
                  </a:solidFill>
                  <a:latin typeface="Anaheim"/>
                  <a:ea typeface="Anaheim"/>
                  <a:cs typeface="Anaheim"/>
                  <a:sym typeface="Anaheim"/>
                </a:rPr>
                <a:t>Width: 38cm   </a:t>
              </a:r>
              <a:endParaRPr sz="1300" b="1">
                <a:solidFill>
                  <a:srgbClr val="191919"/>
                </a:solidFill>
                <a:latin typeface="Anaheim"/>
                <a:ea typeface="Anaheim"/>
                <a:cs typeface="Anaheim"/>
                <a:sym typeface="Anaheim"/>
              </a:endParaRPr>
            </a:p>
            <a:p>
              <a:pPr marL="0" lvl="0" indent="0" algn="ctr" rtl="0">
                <a:lnSpc>
                  <a:spcPct val="115000"/>
                </a:lnSpc>
                <a:spcBef>
                  <a:spcPts val="0"/>
                </a:spcBef>
                <a:spcAft>
                  <a:spcPts val="0"/>
                </a:spcAft>
                <a:buNone/>
              </a:pPr>
              <a:r>
                <a:rPr lang="en" sz="1300" b="1">
                  <a:solidFill>
                    <a:srgbClr val="191919"/>
                  </a:solidFill>
                  <a:latin typeface="Anaheim"/>
                  <a:ea typeface="Anaheim"/>
                  <a:cs typeface="Anaheim"/>
                  <a:sym typeface="Anaheim"/>
                </a:rPr>
                <a:t>Hight: 50cm</a:t>
              </a:r>
              <a:endParaRPr sz="1100" b="1">
                <a:solidFill>
                  <a:srgbClr val="0E101A"/>
                </a:solidFill>
              </a:endParaRPr>
            </a:p>
          </p:txBody>
        </p:sp>
        <p:sp>
          <p:nvSpPr>
            <p:cNvPr id="2798" name="Google Shape;2798;p189"/>
            <p:cNvSpPr/>
            <p:nvPr/>
          </p:nvSpPr>
          <p:spPr>
            <a:xfrm>
              <a:off x="6108713" y="3101976"/>
              <a:ext cx="510465" cy="440694"/>
            </a:xfrm>
            <a:custGeom>
              <a:avLst/>
              <a:gdLst/>
              <a:ahLst/>
              <a:cxnLst/>
              <a:rect l="l" t="t" r="r" b="b"/>
              <a:pathLst>
                <a:path w="12729" h="12650" extrusionOk="0">
                  <a:moveTo>
                    <a:pt x="9326" y="1000"/>
                  </a:moveTo>
                  <a:lnTo>
                    <a:pt x="11657" y="3332"/>
                  </a:lnTo>
                  <a:lnTo>
                    <a:pt x="3403" y="11617"/>
                  </a:lnTo>
                  <a:lnTo>
                    <a:pt x="1072" y="9286"/>
                  </a:lnTo>
                  <a:lnTo>
                    <a:pt x="2521" y="7837"/>
                  </a:lnTo>
                  <a:lnTo>
                    <a:pt x="3403" y="8688"/>
                  </a:lnTo>
                  <a:cubicBezTo>
                    <a:pt x="3482" y="8766"/>
                    <a:pt x="3584" y="8806"/>
                    <a:pt x="3686" y="8806"/>
                  </a:cubicBezTo>
                  <a:cubicBezTo>
                    <a:pt x="3789" y="8806"/>
                    <a:pt x="3891" y="8766"/>
                    <a:pt x="3970" y="8688"/>
                  </a:cubicBezTo>
                  <a:cubicBezTo>
                    <a:pt x="4128" y="8530"/>
                    <a:pt x="4128" y="8278"/>
                    <a:pt x="3970" y="8089"/>
                  </a:cubicBezTo>
                  <a:lnTo>
                    <a:pt x="3119" y="7238"/>
                  </a:lnTo>
                  <a:lnTo>
                    <a:pt x="4191" y="6167"/>
                  </a:lnTo>
                  <a:lnTo>
                    <a:pt x="5041" y="7049"/>
                  </a:lnTo>
                  <a:cubicBezTo>
                    <a:pt x="5120" y="7128"/>
                    <a:pt x="5230" y="7167"/>
                    <a:pt x="5340" y="7167"/>
                  </a:cubicBezTo>
                  <a:cubicBezTo>
                    <a:pt x="5451" y="7167"/>
                    <a:pt x="5561" y="7128"/>
                    <a:pt x="5640" y="7049"/>
                  </a:cubicBezTo>
                  <a:cubicBezTo>
                    <a:pt x="5797" y="6892"/>
                    <a:pt x="5797" y="6608"/>
                    <a:pt x="5640" y="6451"/>
                  </a:cubicBezTo>
                  <a:lnTo>
                    <a:pt x="4758" y="5600"/>
                  </a:lnTo>
                  <a:lnTo>
                    <a:pt x="5829" y="4529"/>
                  </a:lnTo>
                  <a:lnTo>
                    <a:pt x="6711" y="5380"/>
                  </a:lnTo>
                  <a:cubicBezTo>
                    <a:pt x="6790" y="5458"/>
                    <a:pt x="6892" y="5498"/>
                    <a:pt x="6994" y="5498"/>
                  </a:cubicBezTo>
                  <a:cubicBezTo>
                    <a:pt x="7097" y="5498"/>
                    <a:pt x="7199" y="5458"/>
                    <a:pt x="7278" y="5380"/>
                  </a:cubicBezTo>
                  <a:cubicBezTo>
                    <a:pt x="7436" y="5222"/>
                    <a:pt x="7436" y="4970"/>
                    <a:pt x="7278" y="4812"/>
                  </a:cubicBezTo>
                  <a:lnTo>
                    <a:pt x="6427" y="3930"/>
                  </a:lnTo>
                  <a:lnTo>
                    <a:pt x="7499" y="2859"/>
                  </a:lnTo>
                  <a:lnTo>
                    <a:pt x="8349" y="3741"/>
                  </a:lnTo>
                  <a:cubicBezTo>
                    <a:pt x="8428" y="3820"/>
                    <a:pt x="8538" y="3859"/>
                    <a:pt x="8648" y="3859"/>
                  </a:cubicBezTo>
                  <a:cubicBezTo>
                    <a:pt x="8759" y="3859"/>
                    <a:pt x="8869" y="3820"/>
                    <a:pt x="8948" y="3741"/>
                  </a:cubicBezTo>
                  <a:cubicBezTo>
                    <a:pt x="9105" y="3584"/>
                    <a:pt x="9105" y="3300"/>
                    <a:pt x="8948" y="3143"/>
                  </a:cubicBezTo>
                  <a:lnTo>
                    <a:pt x="8066" y="2292"/>
                  </a:lnTo>
                  <a:lnTo>
                    <a:pt x="9326" y="1000"/>
                  </a:lnTo>
                  <a:close/>
                  <a:moveTo>
                    <a:pt x="9357" y="0"/>
                  </a:moveTo>
                  <a:cubicBezTo>
                    <a:pt x="9255" y="0"/>
                    <a:pt x="9153" y="39"/>
                    <a:pt x="9074" y="118"/>
                  </a:cubicBezTo>
                  <a:lnTo>
                    <a:pt x="7247" y="1914"/>
                  </a:lnTo>
                  <a:lnTo>
                    <a:pt x="7120" y="2040"/>
                  </a:lnTo>
                  <a:lnTo>
                    <a:pt x="5608" y="3584"/>
                  </a:lnTo>
                  <a:lnTo>
                    <a:pt x="5482" y="3678"/>
                  </a:lnTo>
                  <a:lnTo>
                    <a:pt x="3938" y="5222"/>
                  </a:lnTo>
                  <a:lnTo>
                    <a:pt x="3812" y="5348"/>
                  </a:lnTo>
                  <a:lnTo>
                    <a:pt x="2300" y="6892"/>
                  </a:lnTo>
                  <a:lnTo>
                    <a:pt x="2174" y="7018"/>
                  </a:lnTo>
                  <a:lnTo>
                    <a:pt x="158" y="9003"/>
                  </a:lnTo>
                  <a:cubicBezTo>
                    <a:pt x="0" y="9160"/>
                    <a:pt x="0" y="9444"/>
                    <a:pt x="158" y="9601"/>
                  </a:cubicBezTo>
                  <a:lnTo>
                    <a:pt x="3088" y="12531"/>
                  </a:lnTo>
                  <a:cubicBezTo>
                    <a:pt x="3167" y="12610"/>
                    <a:pt x="3269" y="12649"/>
                    <a:pt x="3371" y="12649"/>
                  </a:cubicBezTo>
                  <a:cubicBezTo>
                    <a:pt x="3474" y="12649"/>
                    <a:pt x="3576" y="12610"/>
                    <a:pt x="3655" y="12531"/>
                  </a:cubicBezTo>
                  <a:lnTo>
                    <a:pt x="12539" y="3647"/>
                  </a:lnTo>
                  <a:cubicBezTo>
                    <a:pt x="12728" y="3458"/>
                    <a:pt x="12728" y="3174"/>
                    <a:pt x="12571" y="3017"/>
                  </a:cubicBezTo>
                  <a:lnTo>
                    <a:pt x="9641" y="118"/>
                  </a:lnTo>
                  <a:cubicBezTo>
                    <a:pt x="9562" y="39"/>
                    <a:pt x="9460" y="0"/>
                    <a:pt x="93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771"/>
                                        </p:tgtEl>
                                        <p:attrNameLst>
                                          <p:attrName>style.visibility</p:attrName>
                                        </p:attrNameLst>
                                      </p:cBhvr>
                                      <p:to>
                                        <p:strVal val="visible"/>
                                      </p:to>
                                    </p:set>
                                    <p:animEffect transition="in" filter="fade">
                                      <p:cBhvr>
                                        <p:cTn id="7" dur="1000"/>
                                        <p:tgtEl>
                                          <p:spTgt spid="2771"/>
                                        </p:tgtEl>
                                      </p:cBhvr>
                                    </p:animEffect>
                                  </p:childTnLst>
                                </p:cTn>
                              </p:par>
                              <p:par>
                                <p:cTn id="8" presetID="10" presetClass="entr" presetSubtype="0" fill="hold" nodeType="withEffect">
                                  <p:stCondLst>
                                    <p:cond delay="0"/>
                                  </p:stCondLst>
                                  <p:childTnLst>
                                    <p:set>
                                      <p:cBhvr>
                                        <p:cTn id="9" dur="1" fill="hold">
                                          <p:stCondLst>
                                            <p:cond delay="0"/>
                                          </p:stCondLst>
                                        </p:cTn>
                                        <p:tgtEl>
                                          <p:spTgt spid="2778"/>
                                        </p:tgtEl>
                                        <p:attrNameLst>
                                          <p:attrName>style.visibility</p:attrName>
                                        </p:attrNameLst>
                                      </p:cBhvr>
                                      <p:to>
                                        <p:strVal val="visible"/>
                                      </p:to>
                                    </p:set>
                                    <p:animEffect transition="in" filter="fade">
                                      <p:cBhvr>
                                        <p:cTn id="10" dur="1000"/>
                                        <p:tgtEl>
                                          <p:spTgt spid="277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765"/>
                                        </p:tgtEl>
                                        <p:attrNameLst>
                                          <p:attrName>style.visibility</p:attrName>
                                        </p:attrNameLst>
                                      </p:cBhvr>
                                      <p:to>
                                        <p:strVal val="visible"/>
                                      </p:to>
                                    </p:set>
                                    <p:animEffect transition="in" filter="fade">
                                      <p:cBhvr>
                                        <p:cTn id="15" dur="1000"/>
                                        <p:tgtEl>
                                          <p:spTgt spid="2765"/>
                                        </p:tgtEl>
                                      </p:cBhvr>
                                    </p:animEffect>
                                  </p:childTnLst>
                                </p:cTn>
                              </p:par>
                              <p:par>
                                <p:cTn id="16" presetID="10" presetClass="entr" presetSubtype="0" fill="hold" nodeType="withEffect">
                                  <p:stCondLst>
                                    <p:cond delay="0"/>
                                  </p:stCondLst>
                                  <p:childTnLst>
                                    <p:set>
                                      <p:cBhvr>
                                        <p:cTn id="17" dur="1" fill="hold">
                                          <p:stCondLst>
                                            <p:cond delay="0"/>
                                          </p:stCondLst>
                                        </p:cTn>
                                        <p:tgtEl>
                                          <p:spTgt spid="2791"/>
                                        </p:tgtEl>
                                        <p:attrNameLst>
                                          <p:attrName>style.visibility</p:attrName>
                                        </p:attrNameLst>
                                      </p:cBhvr>
                                      <p:to>
                                        <p:strVal val="visible"/>
                                      </p:to>
                                    </p:set>
                                    <p:animEffect transition="in" filter="fade">
                                      <p:cBhvr>
                                        <p:cTn id="18" dur="1000"/>
                                        <p:tgtEl>
                                          <p:spTgt spid="27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802"/>
        <p:cNvGrpSpPr/>
        <p:nvPr/>
      </p:nvGrpSpPr>
      <p:grpSpPr>
        <a:xfrm>
          <a:off x="0" y="0"/>
          <a:ext cx="0" cy="0"/>
          <a:chOff x="0" y="0"/>
          <a:chExt cx="0" cy="0"/>
        </a:xfrm>
      </p:grpSpPr>
      <p:pic>
        <p:nvPicPr>
          <p:cNvPr id="2803" name="Google Shape;2803;p190"/>
          <p:cNvPicPr preferRelativeResize="0"/>
          <p:nvPr/>
        </p:nvPicPr>
        <p:blipFill rotWithShape="1">
          <a:blip r:embed="rId3">
            <a:alphaModFix/>
          </a:blip>
          <a:srcRect l="5059" t="43777" r="2098" b="30572"/>
          <a:stretch/>
        </p:blipFill>
        <p:spPr>
          <a:xfrm>
            <a:off x="2181375" y="2185125"/>
            <a:ext cx="4873773" cy="1121000"/>
          </a:xfrm>
          <a:prstGeom prst="rect">
            <a:avLst/>
          </a:prstGeom>
          <a:noFill/>
          <a:ln>
            <a:noFill/>
          </a:ln>
        </p:spPr>
      </p:pic>
      <p:grpSp>
        <p:nvGrpSpPr>
          <p:cNvPr id="2804" name="Google Shape;2804;p190"/>
          <p:cNvGrpSpPr/>
          <p:nvPr/>
        </p:nvGrpSpPr>
        <p:grpSpPr>
          <a:xfrm>
            <a:off x="5811888" y="1386825"/>
            <a:ext cx="2968900" cy="1783500"/>
            <a:chOff x="5811888" y="1386825"/>
            <a:chExt cx="2968900" cy="1783500"/>
          </a:xfrm>
        </p:grpSpPr>
        <p:sp>
          <p:nvSpPr>
            <p:cNvPr id="2805" name="Google Shape;2805;p190"/>
            <p:cNvSpPr/>
            <p:nvPr/>
          </p:nvSpPr>
          <p:spPr>
            <a:xfrm>
              <a:off x="5905788" y="1488453"/>
              <a:ext cx="659100" cy="6591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806" name="Google Shape;2806;p190"/>
            <p:cNvGrpSpPr/>
            <p:nvPr/>
          </p:nvGrpSpPr>
          <p:grpSpPr>
            <a:xfrm>
              <a:off x="5811888" y="1386825"/>
              <a:ext cx="2968900" cy="1783500"/>
              <a:chOff x="5811888" y="1386825"/>
              <a:chExt cx="2968900" cy="1783500"/>
            </a:xfrm>
          </p:grpSpPr>
          <p:sp>
            <p:nvSpPr>
              <p:cNvPr id="2807" name="Google Shape;2807;p190"/>
              <p:cNvSpPr txBox="1"/>
              <p:nvPr/>
            </p:nvSpPr>
            <p:spPr>
              <a:xfrm>
                <a:off x="6666388" y="1818000"/>
                <a:ext cx="2114400" cy="3546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b="1">
                    <a:solidFill>
                      <a:schemeClr val="accent5"/>
                    </a:solidFill>
                    <a:latin typeface="Fira Sans"/>
                    <a:ea typeface="Fira Sans"/>
                    <a:cs typeface="Fira Sans"/>
                    <a:sym typeface="Fira Sans"/>
                  </a:rPr>
                  <a:t>Material type</a:t>
                </a:r>
                <a:endParaRPr b="1">
                  <a:solidFill>
                    <a:schemeClr val="accent5"/>
                  </a:solidFill>
                  <a:latin typeface="Fira Sans"/>
                  <a:ea typeface="Fira Sans"/>
                  <a:cs typeface="Fira Sans"/>
                  <a:sym typeface="Fira Sans"/>
                </a:endParaRPr>
              </a:p>
            </p:txBody>
          </p:sp>
          <p:cxnSp>
            <p:nvCxnSpPr>
              <p:cNvPr id="2808" name="Google Shape;2808;p190"/>
              <p:cNvCxnSpPr/>
              <p:nvPr/>
            </p:nvCxnSpPr>
            <p:spPr>
              <a:xfrm>
                <a:off x="6242413" y="1818000"/>
                <a:ext cx="2538300" cy="0"/>
              </a:xfrm>
              <a:prstGeom prst="straightConnector1">
                <a:avLst/>
              </a:prstGeom>
              <a:noFill/>
              <a:ln w="9525" cap="flat" cmpd="sng">
                <a:solidFill>
                  <a:schemeClr val="accent5"/>
                </a:solidFill>
                <a:prstDash val="solid"/>
                <a:round/>
                <a:headEnd type="none" w="med" len="med"/>
                <a:tailEnd type="none" w="med" len="med"/>
              </a:ln>
            </p:spPr>
          </p:cxnSp>
          <p:pic>
            <p:nvPicPr>
              <p:cNvPr id="2809" name="Google Shape;2809;p190"/>
              <p:cNvPicPr preferRelativeResize="0"/>
              <p:nvPr/>
            </p:nvPicPr>
            <p:blipFill>
              <a:blip r:embed="rId4">
                <a:alphaModFix/>
              </a:blip>
              <a:stretch>
                <a:fillRect/>
              </a:stretch>
            </p:blipFill>
            <p:spPr>
              <a:xfrm>
                <a:off x="5811888" y="1386825"/>
                <a:ext cx="846925" cy="846925"/>
              </a:xfrm>
              <a:prstGeom prst="rect">
                <a:avLst/>
              </a:prstGeom>
              <a:noFill/>
              <a:ln>
                <a:noFill/>
              </a:ln>
            </p:spPr>
          </p:pic>
          <p:sp>
            <p:nvSpPr>
              <p:cNvPr id="2810" name="Google Shape;2810;p190"/>
              <p:cNvSpPr txBox="1"/>
              <p:nvPr/>
            </p:nvSpPr>
            <p:spPr>
              <a:xfrm>
                <a:off x="6016038" y="2185125"/>
                <a:ext cx="2747400" cy="985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1300" b="1">
                    <a:solidFill>
                      <a:srgbClr val="191919"/>
                    </a:solidFill>
                    <a:latin typeface="Anaheim"/>
                    <a:ea typeface="Anaheim"/>
                    <a:cs typeface="Anaheim"/>
                    <a:sym typeface="Anaheim"/>
                  </a:rPr>
                  <a:t>Steel</a:t>
                </a:r>
                <a:endParaRPr sz="1300" b="1">
                  <a:solidFill>
                    <a:srgbClr val="191919"/>
                  </a:solidFill>
                  <a:latin typeface="Anaheim"/>
                  <a:ea typeface="Anaheim"/>
                  <a:cs typeface="Anaheim"/>
                  <a:sym typeface="Anaheim"/>
                </a:endParaRPr>
              </a:p>
              <a:p>
                <a:pPr marL="0" lvl="0" indent="0" algn="r" rtl="0">
                  <a:spcBef>
                    <a:spcPts val="0"/>
                  </a:spcBef>
                  <a:spcAft>
                    <a:spcPts val="0"/>
                  </a:spcAft>
                  <a:buNone/>
                </a:pPr>
                <a:r>
                  <a:rPr lang="en" sz="1300" b="1">
                    <a:solidFill>
                      <a:srgbClr val="191919"/>
                    </a:solidFill>
                    <a:latin typeface="Anaheim"/>
                    <a:ea typeface="Anaheim"/>
                    <a:cs typeface="Anaheim"/>
                    <a:sym typeface="Anaheim"/>
                  </a:rPr>
                  <a:t> plastic </a:t>
                </a:r>
                <a:endParaRPr sz="1300" b="1">
                  <a:solidFill>
                    <a:srgbClr val="191919"/>
                  </a:solidFill>
                  <a:latin typeface="Anaheim"/>
                  <a:ea typeface="Anaheim"/>
                  <a:cs typeface="Anaheim"/>
                  <a:sym typeface="Anaheim"/>
                </a:endParaRPr>
              </a:p>
              <a:p>
                <a:pPr marL="0" lvl="0" indent="0" algn="r" rtl="0">
                  <a:spcBef>
                    <a:spcPts val="0"/>
                  </a:spcBef>
                  <a:spcAft>
                    <a:spcPts val="0"/>
                  </a:spcAft>
                  <a:buNone/>
                </a:pPr>
                <a:r>
                  <a:rPr lang="en" sz="1300" b="1">
                    <a:solidFill>
                      <a:srgbClr val="191919"/>
                    </a:solidFill>
                    <a:latin typeface="Anaheim"/>
                    <a:ea typeface="Anaheim"/>
                    <a:cs typeface="Anaheim"/>
                    <a:sym typeface="Anaheim"/>
                  </a:rPr>
                  <a:t>rubber </a:t>
                </a:r>
                <a:endParaRPr sz="1300" b="1">
                  <a:solidFill>
                    <a:srgbClr val="191919"/>
                  </a:solidFill>
                  <a:latin typeface="Anaheim"/>
                  <a:ea typeface="Anaheim"/>
                  <a:cs typeface="Anaheim"/>
                  <a:sym typeface="Anaheim"/>
                </a:endParaRPr>
              </a:p>
              <a:p>
                <a:pPr marL="0" lvl="0" indent="0" algn="r" rtl="0">
                  <a:spcBef>
                    <a:spcPts val="0"/>
                  </a:spcBef>
                  <a:spcAft>
                    <a:spcPts val="0"/>
                  </a:spcAft>
                  <a:buNone/>
                </a:pPr>
                <a:endParaRPr sz="1300" b="1">
                  <a:solidFill>
                    <a:srgbClr val="191919"/>
                  </a:solidFill>
                  <a:latin typeface="Anaheim"/>
                  <a:ea typeface="Anaheim"/>
                  <a:cs typeface="Anaheim"/>
                  <a:sym typeface="Anaheim"/>
                </a:endParaRPr>
              </a:p>
            </p:txBody>
          </p:sp>
        </p:grpSp>
      </p:grpSp>
      <p:grpSp>
        <p:nvGrpSpPr>
          <p:cNvPr id="2811" name="Google Shape;2811;p190"/>
          <p:cNvGrpSpPr/>
          <p:nvPr/>
        </p:nvGrpSpPr>
        <p:grpSpPr>
          <a:xfrm>
            <a:off x="225088" y="1289602"/>
            <a:ext cx="3014552" cy="1249523"/>
            <a:chOff x="225088" y="1289602"/>
            <a:chExt cx="3014552" cy="1249523"/>
          </a:xfrm>
        </p:grpSpPr>
        <p:sp>
          <p:nvSpPr>
            <p:cNvPr id="2812" name="Google Shape;2812;p190"/>
            <p:cNvSpPr/>
            <p:nvPr/>
          </p:nvSpPr>
          <p:spPr>
            <a:xfrm>
              <a:off x="2438013" y="1444650"/>
              <a:ext cx="659100" cy="6591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813" name="Google Shape;2813;p190"/>
            <p:cNvGrpSpPr/>
            <p:nvPr/>
          </p:nvGrpSpPr>
          <p:grpSpPr>
            <a:xfrm>
              <a:off x="225088" y="1289602"/>
              <a:ext cx="3014552" cy="1249523"/>
              <a:chOff x="225088" y="1289602"/>
              <a:chExt cx="3014552" cy="1249523"/>
            </a:xfrm>
          </p:grpSpPr>
          <p:sp>
            <p:nvSpPr>
              <p:cNvPr id="2814" name="Google Shape;2814;p190"/>
              <p:cNvSpPr txBox="1"/>
              <p:nvPr/>
            </p:nvSpPr>
            <p:spPr>
              <a:xfrm>
                <a:off x="225088" y="1774200"/>
                <a:ext cx="2114400" cy="354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b="1">
                    <a:solidFill>
                      <a:schemeClr val="accent2"/>
                    </a:solidFill>
                    <a:latin typeface="Fira Sans"/>
                    <a:ea typeface="Fira Sans"/>
                    <a:cs typeface="Fira Sans"/>
                    <a:sym typeface="Fira Sans"/>
                  </a:rPr>
                  <a:t>Function</a:t>
                </a:r>
                <a:endParaRPr b="1">
                  <a:solidFill>
                    <a:schemeClr val="accent2"/>
                  </a:solidFill>
                  <a:latin typeface="Fira Sans"/>
                  <a:ea typeface="Fira Sans"/>
                  <a:cs typeface="Fira Sans"/>
                  <a:sym typeface="Fira Sans"/>
                </a:endParaRPr>
              </a:p>
            </p:txBody>
          </p:sp>
          <p:cxnSp>
            <p:nvCxnSpPr>
              <p:cNvPr id="2815" name="Google Shape;2815;p190"/>
              <p:cNvCxnSpPr/>
              <p:nvPr/>
            </p:nvCxnSpPr>
            <p:spPr>
              <a:xfrm>
                <a:off x="225099" y="1774200"/>
                <a:ext cx="2212800" cy="0"/>
              </a:xfrm>
              <a:prstGeom prst="straightConnector1">
                <a:avLst/>
              </a:prstGeom>
              <a:noFill/>
              <a:ln w="9525" cap="flat" cmpd="sng">
                <a:solidFill>
                  <a:schemeClr val="accent2"/>
                </a:solidFill>
                <a:prstDash val="solid"/>
                <a:round/>
                <a:headEnd type="none" w="med" len="med"/>
                <a:tailEnd type="none" w="med" len="med"/>
              </a:ln>
            </p:spPr>
          </p:cxnSp>
          <p:pic>
            <p:nvPicPr>
              <p:cNvPr id="2816" name="Google Shape;2816;p190"/>
              <p:cNvPicPr preferRelativeResize="0"/>
              <p:nvPr/>
            </p:nvPicPr>
            <p:blipFill>
              <a:blip r:embed="rId5">
                <a:alphaModFix/>
              </a:blip>
              <a:stretch>
                <a:fillRect/>
              </a:stretch>
            </p:blipFill>
            <p:spPr>
              <a:xfrm>
                <a:off x="2295489" y="1289602"/>
                <a:ext cx="944150" cy="944150"/>
              </a:xfrm>
              <a:prstGeom prst="rect">
                <a:avLst/>
              </a:prstGeom>
              <a:noFill/>
              <a:ln>
                <a:noFill/>
              </a:ln>
            </p:spPr>
          </p:pic>
          <p:sp>
            <p:nvSpPr>
              <p:cNvPr id="2817" name="Google Shape;2817;p190"/>
              <p:cNvSpPr txBox="1"/>
              <p:nvPr/>
            </p:nvSpPr>
            <p:spPr>
              <a:xfrm>
                <a:off x="225088" y="2185125"/>
                <a:ext cx="2747400" cy="354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100" b="1">
                    <a:solidFill>
                      <a:srgbClr val="0E101A"/>
                    </a:solidFill>
                  </a:rPr>
                  <a:t>Move the packaging box. </a:t>
                </a:r>
                <a:endParaRPr sz="1100" b="1">
                  <a:solidFill>
                    <a:srgbClr val="0E101A"/>
                  </a:solidFill>
                </a:endParaRPr>
              </a:p>
            </p:txBody>
          </p:sp>
        </p:grpSp>
      </p:grpSp>
      <p:sp>
        <p:nvSpPr>
          <p:cNvPr id="2818" name="Google Shape;2818;p190"/>
          <p:cNvSpPr txBox="1">
            <a:spLocks noGrp="1"/>
          </p:cNvSpPr>
          <p:nvPr>
            <p:ph type="ctrTitle" idx="4294967295"/>
          </p:nvPr>
        </p:nvSpPr>
        <p:spPr>
          <a:xfrm>
            <a:off x="3695550" y="135775"/>
            <a:ext cx="1752900" cy="551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2900" b="0">
                <a:solidFill>
                  <a:schemeClr val="dk2"/>
                </a:solidFill>
                <a:latin typeface="Fira Sans Extra Condensed ExtraBold"/>
                <a:ea typeface="Fira Sans Extra Condensed ExtraBold"/>
                <a:cs typeface="Fira Sans Extra Condensed ExtraBold"/>
                <a:sym typeface="Fira Sans Extra Condensed ExtraBold"/>
              </a:rPr>
              <a:t>Conveyor</a:t>
            </a:r>
            <a:endParaRPr sz="2900" b="0">
              <a:solidFill>
                <a:schemeClr val="dk2"/>
              </a:solidFill>
              <a:latin typeface="Fira Sans Extra Condensed ExtraBold"/>
              <a:ea typeface="Fira Sans Extra Condensed ExtraBold"/>
              <a:cs typeface="Fira Sans Extra Condensed ExtraBold"/>
              <a:sym typeface="Fira Sans Extra Condensed ExtraBold"/>
            </a:endParaRPr>
          </a:p>
        </p:txBody>
      </p:sp>
      <p:pic>
        <p:nvPicPr>
          <p:cNvPr id="2819" name="Google Shape;2819;p190"/>
          <p:cNvPicPr preferRelativeResize="0"/>
          <p:nvPr/>
        </p:nvPicPr>
        <p:blipFill rotWithShape="1">
          <a:blip r:embed="rId6">
            <a:alphaModFix/>
          </a:blip>
          <a:srcRect t="52142" b="7423"/>
          <a:stretch/>
        </p:blipFill>
        <p:spPr>
          <a:xfrm>
            <a:off x="8473725" y="0"/>
            <a:ext cx="670275" cy="652275"/>
          </a:xfrm>
          <a:prstGeom prst="rect">
            <a:avLst/>
          </a:prstGeom>
          <a:noFill/>
          <a:ln>
            <a:noFill/>
          </a:ln>
        </p:spPr>
      </p:pic>
      <p:grpSp>
        <p:nvGrpSpPr>
          <p:cNvPr id="2820" name="Google Shape;2820;p190"/>
          <p:cNvGrpSpPr/>
          <p:nvPr/>
        </p:nvGrpSpPr>
        <p:grpSpPr>
          <a:xfrm>
            <a:off x="95850" y="3321950"/>
            <a:ext cx="3012538" cy="1438600"/>
            <a:chOff x="95850" y="3321950"/>
            <a:chExt cx="3012538" cy="1438600"/>
          </a:xfrm>
        </p:grpSpPr>
        <p:sp>
          <p:nvSpPr>
            <p:cNvPr id="2821" name="Google Shape;2821;p190"/>
            <p:cNvSpPr txBox="1"/>
            <p:nvPr/>
          </p:nvSpPr>
          <p:spPr>
            <a:xfrm>
              <a:off x="236363" y="3651500"/>
              <a:ext cx="2114400" cy="354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b="1">
                  <a:solidFill>
                    <a:schemeClr val="accent3"/>
                  </a:solidFill>
                  <a:latin typeface="Fira Sans"/>
                  <a:ea typeface="Fira Sans"/>
                  <a:cs typeface="Fira Sans"/>
                  <a:sym typeface="Fira Sans"/>
                </a:rPr>
                <a:t>Shape selection</a:t>
              </a:r>
              <a:endParaRPr b="1">
                <a:solidFill>
                  <a:schemeClr val="accent3"/>
                </a:solidFill>
                <a:latin typeface="Fira Sans"/>
                <a:ea typeface="Fira Sans"/>
                <a:cs typeface="Fira Sans"/>
                <a:sym typeface="Fira Sans"/>
              </a:endParaRPr>
            </a:p>
          </p:txBody>
        </p:sp>
        <p:cxnSp>
          <p:nvCxnSpPr>
            <p:cNvPr id="2822" name="Google Shape;2822;p190"/>
            <p:cNvCxnSpPr/>
            <p:nvPr/>
          </p:nvCxnSpPr>
          <p:spPr>
            <a:xfrm>
              <a:off x="236374" y="3651500"/>
              <a:ext cx="2212800" cy="0"/>
            </a:xfrm>
            <a:prstGeom prst="straightConnector1">
              <a:avLst/>
            </a:prstGeom>
            <a:noFill/>
            <a:ln w="9525" cap="flat" cmpd="sng">
              <a:solidFill>
                <a:schemeClr val="accent3"/>
              </a:solidFill>
              <a:prstDash val="solid"/>
              <a:round/>
              <a:headEnd type="none" w="med" len="med"/>
              <a:tailEnd type="none" w="med" len="med"/>
            </a:ln>
          </p:spPr>
        </p:cxnSp>
        <p:sp>
          <p:nvSpPr>
            <p:cNvPr id="2823" name="Google Shape;2823;p190"/>
            <p:cNvSpPr/>
            <p:nvPr/>
          </p:nvSpPr>
          <p:spPr>
            <a:xfrm>
              <a:off x="2449288" y="3321950"/>
              <a:ext cx="659100" cy="659100"/>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4" name="Google Shape;2824;p190"/>
            <p:cNvSpPr txBox="1"/>
            <p:nvPr/>
          </p:nvSpPr>
          <p:spPr>
            <a:xfrm>
              <a:off x="95850" y="4175550"/>
              <a:ext cx="3000600" cy="585000"/>
            </a:xfrm>
            <a:prstGeom prst="rect">
              <a:avLst/>
            </a:prstGeom>
            <a:noFill/>
            <a:ln>
              <a:noFill/>
            </a:ln>
          </p:spPr>
          <p:txBody>
            <a:bodyPr spcFirstLastPara="1" wrap="square" lIns="91425" tIns="91425" rIns="91425" bIns="91425" anchor="t" anchorCtr="0">
              <a:spAutoFit/>
            </a:bodyPr>
            <a:lstStyle/>
            <a:p>
              <a:pPr marL="457200" lvl="0" indent="-311150" algn="l" rtl="0">
                <a:spcBef>
                  <a:spcPts val="0"/>
                </a:spcBef>
                <a:spcAft>
                  <a:spcPts val="0"/>
                </a:spcAft>
                <a:buClr>
                  <a:srgbClr val="191919"/>
                </a:buClr>
                <a:buSzPts val="1300"/>
                <a:buFont typeface="Anaheim"/>
                <a:buChar char="●"/>
              </a:pPr>
              <a:r>
                <a:rPr lang="en" sz="1300" b="1">
                  <a:solidFill>
                    <a:srgbClr val="191919"/>
                  </a:solidFill>
                  <a:latin typeface="Anaheim"/>
                  <a:ea typeface="Anaheim"/>
                  <a:cs typeface="Anaheim"/>
                  <a:sym typeface="Anaheim"/>
                </a:rPr>
                <a:t>It has two rods to center the boxes below the weigher.</a:t>
              </a:r>
              <a:endParaRPr sz="1300" b="1">
                <a:solidFill>
                  <a:srgbClr val="191919"/>
                </a:solidFill>
                <a:latin typeface="Anaheim"/>
                <a:ea typeface="Anaheim"/>
                <a:cs typeface="Anaheim"/>
                <a:sym typeface="Anaheim"/>
              </a:endParaRPr>
            </a:p>
          </p:txBody>
        </p:sp>
        <p:pic>
          <p:nvPicPr>
            <p:cNvPr id="2825" name="Google Shape;2825;p190"/>
            <p:cNvPicPr preferRelativeResize="0"/>
            <p:nvPr/>
          </p:nvPicPr>
          <p:blipFill>
            <a:blip r:embed="rId7">
              <a:alphaModFix/>
            </a:blip>
            <a:stretch>
              <a:fillRect/>
            </a:stretch>
          </p:blipFill>
          <p:spPr>
            <a:xfrm>
              <a:off x="2523637" y="3360364"/>
              <a:ext cx="510426" cy="510426"/>
            </a:xfrm>
            <a:prstGeom prst="rect">
              <a:avLst/>
            </a:prstGeom>
            <a:noFill/>
            <a:ln>
              <a:noFill/>
            </a:ln>
          </p:spPr>
        </p:pic>
      </p:grpSp>
      <p:grpSp>
        <p:nvGrpSpPr>
          <p:cNvPr id="2826" name="Google Shape;2826;p190"/>
          <p:cNvGrpSpPr/>
          <p:nvPr/>
        </p:nvGrpSpPr>
        <p:grpSpPr>
          <a:xfrm>
            <a:off x="6027313" y="3360378"/>
            <a:ext cx="2875000" cy="1500222"/>
            <a:chOff x="6027313" y="3360378"/>
            <a:chExt cx="2875000" cy="1500222"/>
          </a:xfrm>
        </p:grpSpPr>
        <p:sp>
          <p:nvSpPr>
            <p:cNvPr id="2827" name="Google Shape;2827;p190"/>
            <p:cNvSpPr txBox="1"/>
            <p:nvPr/>
          </p:nvSpPr>
          <p:spPr>
            <a:xfrm>
              <a:off x="6787913" y="3689925"/>
              <a:ext cx="2114400" cy="3546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b="1">
                  <a:solidFill>
                    <a:schemeClr val="accent6"/>
                  </a:solidFill>
                  <a:latin typeface="Fira Sans"/>
                  <a:ea typeface="Fira Sans"/>
                  <a:cs typeface="Fira Sans"/>
                  <a:sym typeface="Fira Sans"/>
                </a:rPr>
                <a:t>Dimensions</a:t>
              </a:r>
              <a:endParaRPr b="1">
                <a:solidFill>
                  <a:schemeClr val="accent6"/>
                </a:solidFill>
                <a:latin typeface="Fira Sans"/>
                <a:ea typeface="Fira Sans"/>
                <a:cs typeface="Fira Sans"/>
                <a:sym typeface="Fira Sans"/>
              </a:endParaRPr>
            </a:p>
          </p:txBody>
        </p:sp>
        <p:cxnSp>
          <p:nvCxnSpPr>
            <p:cNvPr id="2828" name="Google Shape;2828;p190"/>
            <p:cNvCxnSpPr/>
            <p:nvPr/>
          </p:nvCxnSpPr>
          <p:spPr>
            <a:xfrm>
              <a:off x="6363938" y="3689925"/>
              <a:ext cx="2538300" cy="0"/>
            </a:xfrm>
            <a:prstGeom prst="straightConnector1">
              <a:avLst/>
            </a:prstGeom>
            <a:noFill/>
            <a:ln w="9525" cap="flat" cmpd="sng">
              <a:solidFill>
                <a:schemeClr val="accent6"/>
              </a:solidFill>
              <a:prstDash val="solid"/>
              <a:round/>
              <a:headEnd type="none" w="med" len="med"/>
              <a:tailEnd type="none" w="med" len="med"/>
            </a:ln>
          </p:spPr>
        </p:cxnSp>
        <p:sp>
          <p:nvSpPr>
            <p:cNvPr id="2829" name="Google Shape;2829;p190"/>
            <p:cNvSpPr/>
            <p:nvPr/>
          </p:nvSpPr>
          <p:spPr>
            <a:xfrm>
              <a:off x="6027313" y="3360378"/>
              <a:ext cx="659100" cy="659100"/>
            </a:xfrm>
            <a:prstGeom prst="ellipse">
              <a:avLst/>
            </a:prstGeom>
            <a:solidFill>
              <a:srgbClr val="465A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0" name="Google Shape;2830;p190"/>
            <p:cNvSpPr txBox="1"/>
            <p:nvPr/>
          </p:nvSpPr>
          <p:spPr>
            <a:xfrm>
              <a:off x="6137875" y="4075500"/>
              <a:ext cx="2747400" cy="785100"/>
            </a:xfrm>
            <a:prstGeom prst="rect">
              <a:avLst/>
            </a:prstGeom>
            <a:noFill/>
            <a:ln>
              <a:noFill/>
            </a:ln>
          </p:spPr>
          <p:txBody>
            <a:bodyPr spcFirstLastPara="1" wrap="square" lIns="91425" tIns="91425" rIns="91425" bIns="91425" anchor="t" anchorCtr="0">
              <a:spAutoFit/>
            </a:bodyPr>
            <a:lstStyle/>
            <a:p>
              <a:pPr marL="457200" lvl="0" indent="0" algn="r" rtl="0">
                <a:spcBef>
                  <a:spcPts val="0"/>
                </a:spcBef>
                <a:spcAft>
                  <a:spcPts val="0"/>
                </a:spcAft>
                <a:buNone/>
              </a:pPr>
              <a:r>
                <a:rPr lang="en" sz="1300" b="1">
                  <a:solidFill>
                    <a:srgbClr val="191919"/>
                  </a:solidFill>
                  <a:latin typeface="Anaheim"/>
                  <a:ea typeface="Anaheim"/>
                  <a:cs typeface="Anaheim"/>
                  <a:sym typeface="Anaheim"/>
                </a:rPr>
                <a:t>Length: 390cm</a:t>
              </a:r>
              <a:endParaRPr sz="1300" b="1">
                <a:solidFill>
                  <a:srgbClr val="191919"/>
                </a:solidFill>
                <a:latin typeface="Anaheim"/>
                <a:ea typeface="Anaheim"/>
                <a:cs typeface="Anaheim"/>
                <a:sym typeface="Anaheim"/>
              </a:endParaRPr>
            </a:p>
            <a:p>
              <a:pPr marL="457200" lvl="0" indent="0" algn="r" rtl="0">
                <a:spcBef>
                  <a:spcPts val="0"/>
                </a:spcBef>
                <a:spcAft>
                  <a:spcPts val="0"/>
                </a:spcAft>
                <a:buNone/>
              </a:pPr>
              <a:r>
                <a:rPr lang="en" sz="1300" b="1">
                  <a:solidFill>
                    <a:srgbClr val="191919"/>
                  </a:solidFill>
                  <a:latin typeface="Anaheim"/>
                  <a:ea typeface="Anaheim"/>
                  <a:cs typeface="Anaheim"/>
                  <a:sym typeface="Anaheim"/>
                </a:rPr>
                <a:t> Width: 31cm   </a:t>
              </a:r>
              <a:endParaRPr sz="1300" b="1">
                <a:solidFill>
                  <a:srgbClr val="191919"/>
                </a:solidFill>
                <a:latin typeface="Anaheim"/>
                <a:ea typeface="Anaheim"/>
                <a:cs typeface="Anaheim"/>
                <a:sym typeface="Anaheim"/>
              </a:endParaRPr>
            </a:p>
            <a:p>
              <a:pPr marL="457200" lvl="0" indent="0" algn="r" rtl="0">
                <a:spcBef>
                  <a:spcPts val="0"/>
                </a:spcBef>
                <a:spcAft>
                  <a:spcPts val="0"/>
                </a:spcAft>
                <a:buNone/>
              </a:pPr>
              <a:r>
                <a:rPr lang="en" sz="1300" b="1">
                  <a:solidFill>
                    <a:srgbClr val="191919"/>
                  </a:solidFill>
                  <a:latin typeface="Anaheim"/>
                  <a:ea typeface="Anaheim"/>
                  <a:cs typeface="Anaheim"/>
                  <a:sym typeface="Anaheim"/>
                </a:rPr>
                <a:t>Hight: 78cm  </a:t>
              </a:r>
              <a:endParaRPr sz="1300" b="1">
                <a:solidFill>
                  <a:srgbClr val="191919"/>
                </a:solidFill>
                <a:latin typeface="Anaheim"/>
                <a:ea typeface="Anaheim"/>
                <a:cs typeface="Anaheim"/>
                <a:sym typeface="Anaheim"/>
              </a:endParaRPr>
            </a:p>
          </p:txBody>
        </p:sp>
        <p:sp>
          <p:nvSpPr>
            <p:cNvPr id="2831" name="Google Shape;2831;p190"/>
            <p:cNvSpPr/>
            <p:nvPr/>
          </p:nvSpPr>
          <p:spPr>
            <a:xfrm>
              <a:off x="6101638" y="3470463"/>
              <a:ext cx="510465" cy="440694"/>
            </a:xfrm>
            <a:custGeom>
              <a:avLst/>
              <a:gdLst/>
              <a:ahLst/>
              <a:cxnLst/>
              <a:rect l="l" t="t" r="r" b="b"/>
              <a:pathLst>
                <a:path w="12729" h="12650" extrusionOk="0">
                  <a:moveTo>
                    <a:pt x="9326" y="1000"/>
                  </a:moveTo>
                  <a:lnTo>
                    <a:pt x="11657" y="3332"/>
                  </a:lnTo>
                  <a:lnTo>
                    <a:pt x="3403" y="11617"/>
                  </a:lnTo>
                  <a:lnTo>
                    <a:pt x="1072" y="9286"/>
                  </a:lnTo>
                  <a:lnTo>
                    <a:pt x="2521" y="7837"/>
                  </a:lnTo>
                  <a:lnTo>
                    <a:pt x="3403" y="8688"/>
                  </a:lnTo>
                  <a:cubicBezTo>
                    <a:pt x="3482" y="8766"/>
                    <a:pt x="3584" y="8806"/>
                    <a:pt x="3686" y="8806"/>
                  </a:cubicBezTo>
                  <a:cubicBezTo>
                    <a:pt x="3789" y="8806"/>
                    <a:pt x="3891" y="8766"/>
                    <a:pt x="3970" y="8688"/>
                  </a:cubicBezTo>
                  <a:cubicBezTo>
                    <a:pt x="4128" y="8530"/>
                    <a:pt x="4128" y="8278"/>
                    <a:pt x="3970" y="8089"/>
                  </a:cubicBezTo>
                  <a:lnTo>
                    <a:pt x="3119" y="7238"/>
                  </a:lnTo>
                  <a:lnTo>
                    <a:pt x="4191" y="6167"/>
                  </a:lnTo>
                  <a:lnTo>
                    <a:pt x="5041" y="7049"/>
                  </a:lnTo>
                  <a:cubicBezTo>
                    <a:pt x="5120" y="7128"/>
                    <a:pt x="5230" y="7167"/>
                    <a:pt x="5340" y="7167"/>
                  </a:cubicBezTo>
                  <a:cubicBezTo>
                    <a:pt x="5451" y="7167"/>
                    <a:pt x="5561" y="7128"/>
                    <a:pt x="5640" y="7049"/>
                  </a:cubicBezTo>
                  <a:cubicBezTo>
                    <a:pt x="5797" y="6892"/>
                    <a:pt x="5797" y="6608"/>
                    <a:pt x="5640" y="6451"/>
                  </a:cubicBezTo>
                  <a:lnTo>
                    <a:pt x="4758" y="5600"/>
                  </a:lnTo>
                  <a:lnTo>
                    <a:pt x="5829" y="4529"/>
                  </a:lnTo>
                  <a:lnTo>
                    <a:pt x="6711" y="5380"/>
                  </a:lnTo>
                  <a:cubicBezTo>
                    <a:pt x="6790" y="5458"/>
                    <a:pt x="6892" y="5498"/>
                    <a:pt x="6994" y="5498"/>
                  </a:cubicBezTo>
                  <a:cubicBezTo>
                    <a:pt x="7097" y="5498"/>
                    <a:pt x="7199" y="5458"/>
                    <a:pt x="7278" y="5380"/>
                  </a:cubicBezTo>
                  <a:cubicBezTo>
                    <a:pt x="7436" y="5222"/>
                    <a:pt x="7436" y="4970"/>
                    <a:pt x="7278" y="4812"/>
                  </a:cubicBezTo>
                  <a:lnTo>
                    <a:pt x="6427" y="3930"/>
                  </a:lnTo>
                  <a:lnTo>
                    <a:pt x="7499" y="2859"/>
                  </a:lnTo>
                  <a:lnTo>
                    <a:pt x="8349" y="3741"/>
                  </a:lnTo>
                  <a:cubicBezTo>
                    <a:pt x="8428" y="3820"/>
                    <a:pt x="8538" y="3859"/>
                    <a:pt x="8648" y="3859"/>
                  </a:cubicBezTo>
                  <a:cubicBezTo>
                    <a:pt x="8759" y="3859"/>
                    <a:pt x="8869" y="3820"/>
                    <a:pt x="8948" y="3741"/>
                  </a:cubicBezTo>
                  <a:cubicBezTo>
                    <a:pt x="9105" y="3584"/>
                    <a:pt x="9105" y="3300"/>
                    <a:pt x="8948" y="3143"/>
                  </a:cubicBezTo>
                  <a:lnTo>
                    <a:pt x="8066" y="2292"/>
                  </a:lnTo>
                  <a:lnTo>
                    <a:pt x="9326" y="1000"/>
                  </a:lnTo>
                  <a:close/>
                  <a:moveTo>
                    <a:pt x="9357" y="0"/>
                  </a:moveTo>
                  <a:cubicBezTo>
                    <a:pt x="9255" y="0"/>
                    <a:pt x="9153" y="39"/>
                    <a:pt x="9074" y="118"/>
                  </a:cubicBezTo>
                  <a:lnTo>
                    <a:pt x="7247" y="1914"/>
                  </a:lnTo>
                  <a:lnTo>
                    <a:pt x="7120" y="2040"/>
                  </a:lnTo>
                  <a:lnTo>
                    <a:pt x="5608" y="3584"/>
                  </a:lnTo>
                  <a:lnTo>
                    <a:pt x="5482" y="3678"/>
                  </a:lnTo>
                  <a:lnTo>
                    <a:pt x="3938" y="5222"/>
                  </a:lnTo>
                  <a:lnTo>
                    <a:pt x="3812" y="5348"/>
                  </a:lnTo>
                  <a:lnTo>
                    <a:pt x="2300" y="6892"/>
                  </a:lnTo>
                  <a:lnTo>
                    <a:pt x="2174" y="7018"/>
                  </a:lnTo>
                  <a:lnTo>
                    <a:pt x="158" y="9003"/>
                  </a:lnTo>
                  <a:cubicBezTo>
                    <a:pt x="0" y="9160"/>
                    <a:pt x="0" y="9444"/>
                    <a:pt x="158" y="9601"/>
                  </a:cubicBezTo>
                  <a:lnTo>
                    <a:pt x="3088" y="12531"/>
                  </a:lnTo>
                  <a:cubicBezTo>
                    <a:pt x="3167" y="12610"/>
                    <a:pt x="3269" y="12649"/>
                    <a:pt x="3371" y="12649"/>
                  </a:cubicBezTo>
                  <a:cubicBezTo>
                    <a:pt x="3474" y="12649"/>
                    <a:pt x="3576" y="12610"/>
                    <a:pt x="3655" y="12531"/>
                  </a:cubicBezTo>
                  <a:lnTo>
                    <a:pt x="12539" y="3647"/>
                  </a:lnTo>
                  <a:cubicBezTo>
                    <a:pt x="12728" y="3458"/>
                    <a:pt x="12728" y="3174"/>
                    <a:pt x="12571" y="3017"/>
                  </a:cubicBezTo>
                  <a:lnTo>
                    <a:pt x="9641" y="118"/>
                  </a:lnTo>
                  <a:cubicBezTo>
                    <a:pt x="9562" y="39"/>
                    <a:pt x="9460" y="0"/>
                    <a:pt x="93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832" name="Google Shape;2832;p190"/>
          <p:cNvGrpSpPr/>
          <p:nvPr/>
        </p:nvGrpSpPr>
        <p:grpSpPr>
          <a:xfrm>
            <a:off x="3793213" y="676425"/>
            <a:ext cx="1557575" cy="217800"/>
            <a:chOff x="3793213" y="600225"/>
            <a:chExt cx="1557575" cy="217800"/>
          </a:xfrm>
        </p:grpSpPr>
        <p:grpSp>
          <p:nvGrpSpPr>
            <p:cNvPr id="2833" name="Google Shape;2833;p190"/>
            <p:cNvGrpSpPr/>
            <p:nvPr/>
          </p:nvGrpSpPr>
          <p:grpSpPr>
            <a:xfrm>
              <a:off x="3793213" y="600225"/>
              <a:ext cx="1557575" cy="217800"/>
              <a:chOff x="3794925" y="847000"/>
              <a:chExt cx="1557575" cy="217800"/>
            </a:xfrm>
          </p:grpSpPr>
          <p:sp>
            <p:nvSpPr>
              <p:cNvPr id="2834" name="Google Shape;2834;p190"/>
              <p:cNvSpPr/>
              <p:nvPr/>
            </p:nvSpPr>
            <p:spPr>
              <a:xfrm>
                <a:off x="3794925" y="847000"/>
                <a:ext cx="217500" cy="217800"/>
              </a:xfrm>
              <a:prstGeom prst="donut">
                <a:avLst>
                  <a:gd name="adj" fmla="val 25000"/>
                </a:avLst>
              </a:prstGeom>
              <a:noFill/>
              <a:ln w="3810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5" name="Google Shape;2835;p190"/>
              <p:cNvSpPr/>
              <p:nvPr/>
            </p:nvSpPr>
            <p:spPr>
              <a:xfrm>
                <a:off x="5135000" y="847000"/>
                <a:ext cx="217500" cy="217800"/>
              </a:xfrm>
              <a:prstGeom prst="donut">
                <a:avLst>
                  <a:gd name="adj" fmla="val 25000"/>
                </a:avLst>
              </a:prstGeom>
              <a:noFill/>
              <a:ln w="3810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836" name="Google Shape;2836;p190"/>
              <p:cNvCxnSpPr>
                <a:endCxn id="2835" idx="0"/>
              </p:cNvCxnSpPr>
              <p:nvPr/>
            </p:nvCxnSpPr>
            <p:spPr>
              <a:xfrm rot="10800000" flipH="1">
                <a:off x="3922550" y="847000"/>
                <a:ext cx="1321200" cy="4800"/>
              </a:xfrm>
              <a:prstGeom prst="straightConnector1">
                <a:avLst/>
              </a:prstGeom>
              <a:noFill/>
              <a:ln w="38100" cap="flat" cmpd="sng">
                <a:solidFill>
                  <a:schemeClr val="dk2"/>
                </a:solidFill>
                <a:prstDash val="solid"/>
                <a:round/>
                <a:headEnd type="none" w="med" len="med"/>
                <a:tailEnd type="none" w="med" len="med"/>
              </a:ln>
            </p:spPr>
          </p:cxnSp>
          <p:cxnSp>
            <p:nvCxnSpPr>
              <p:cNvPr id="2837" name="Google Shape;2837;p190"/>
              <p:cNvCxnSpPr>
                <a:stCxn id="2834" idx="4"/>
                <a:endCxn id="2835" idx="4"/>
              </p:cNvCxnSpPr>
              <p:nvPr/>
            </p:nvCxnSpPr>
            <p:spPr>
              <a:xfrm>
                <a:off x="3903675" y="1064800"/>
                <a:ext cx="1340100" cy="0"/>
              </a:xfrm>
              <a:prstGeom prst="straightConnector1">
                <a:avLst/>
              </a:prstGeom>
              <a:noFill/>
              <a:ln w="38100" cap="flat" cmpd="sng">
                <a:solidFill>
                  <a:schemeClr val="dk2"/>
                </a:solidFill>
                <a:prstDash val="solid"/>
                <a:round/>
                <a:headEnd type="none" w="med" len="med"/>
                <a:tailEnd type="none" w="med" len="med"/>
              </a:ln>
            </p:spPr>
          </p:cxnSp>
        </p:grpSp>
        <p:sp>
          <p:nvSpPr>
            <p:cNvPr id="2838" name="Google Shape;2838;p190"/>
            <p:cNvSpPr/>
            <p:nvPr/>
          </p:nvSpPr>
          <p:spPr>
            <a:xfrm>
              <a:off x="4031525" y="619868"/>
              <a:ext cx="1072800" cy="474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811"/>
                                        </p:tgtEl>
                                        <p:attrNameLst>
                                          <p:attrName>style.visibility</p:attrName>
                                        </p:attrNameLst>
                                      </p:cBhvr>
                                      <p:to>
                                        <p:strVal val="visible"/>
                                      </p:to>
                                    </p:set>
                                    <p:animEffect transition="in" filter="fade">
                                      <p:cBhvr>
                                        <p:cTn id="7" dur="1000"/>
                                        <p:tgtEl>
                                          <p:spTgt spid="2811"/>
                                        </p:tgtEl>
                                      </p:cBhvr>
                                    </p:animEffect>
                                  </p:childTnLst>
                                </p:cTn>
                              </p:par>
                              <p:par>
                                <p:cTn id="8" presetID="10" presetClass="entr" presetSubtype="0" fill="hold" nodeType="withEffect">
                                  <p:stCondLst>
                                    <p:cond delay="0"/>
                                  </p:stCondLst>
                                  <p:childTnLst>
                                    <p:set>
                                      <p:cBhvr>
                                        <p:cTn id="9" dur="1" fill="hold">
                                          <p:stCondLst>
                                            <p:cond delay="0"/>
                                          </p:stCondLst>
                                        </p:cTn>
                                        <p:tgtEl>
                                          <p:spTgt spid="2820"/>
                                        </p:tgtEl>
                                        <p:attrNameLst>
                                          <p:attrName>style.visibility</p:attrName>
                                        </p:attrNameLst>
                                      </p:cBhvr>
                                      <p:to>
                                        <p:strVal val="visible"/>
                                      </p:to>
                                    </p:set>
                                    <p:animEffect transition="in" filter="fade">
                                      <p:cBhvr>
                                        <p:cTn id="10" dur="1000"/>
                                        <p:tgtEl>
                                          <p:spTgt spid="2820"/>
                                        </p:tgtEl>
                                      </p:cBhvr>
                                    </p:animEffect>
                                  </p:childTnLst>
                                </p:cTn>
                              </p:par>
                              <p:par>
                                <p:cTn id="11" presetID="10" presetClass="entr" presetSubtype="0" fill="hold" nodeType="withEffect">
                                  <p:stCondLst>
                                    <p:cond delay="0"/>
                                  </p:stCondLst>
                                  <p:childTnLst>
                                    <p:set>
                                      <p:cBhvr>
                                        <p:cTn id="12" dur="1" fill="hold">
                                          <p:stCondLst>
                                            <p:cond delay="0"/>
                                          </p:stCondLst>
                                        </p:cTn>
                                        <p:tgtEl>
                                          <p:spTgt spid="2804"/>
                                        </p:tgtEl>
                                        <p:attrNameLst>
                                          <p:attrName>style.visibility</p:attrName>
                                        </p:attrNameLst>
                                      </p:cBhvr>
                                      <p:to>
                                        <p:strVal val="visible"/>
                                      </p:to>
                                    </p:set>
                                    <p:animEffect transition="in" filter="fade">
                                      <p:cBhvr>
                                        <p:cTn id="13" dur="1000"/>
                                        <p:tgtEl>
                                          <p:spTgt spid="2804"/>
                                        </p:tgtEl>
                                      </p:cBhvr>
                                    </p:animEffect>
                                  </p:childTnLst>
                                </p:cTn>
                              </p:par>
                              <p:par>
                                <p:cTn id="14" presetID="10" presetClass="entr" presetSubtype="0" fill="hold" nodeType="withEffect">
                                  <p:stCondLst>
                                    <p:cond delay="0"/>
                                  </p:stCondLst>
                                  <p:childTnLst>
                                    <p:set>
                                      <p:cBhvr>
                                        <p:cTn id="15" dur="1" fill="hold">
                                          <p:stCondLst>
                                            <p:cond delay="0"/>
                                          </p:stCondLst>
                                        </p:cTn>
                                        <p:tgtEl>
                                          <p:spTgt spid="2826"/>
                                        </p:tgtEl>
                                        <p:attrNameLst>
                                          <p:attrName>style.visibility</p:attrName>
                                        </p:attrNameLst>
                                      </p:cBhvr>
                                      <p:to>
                                        <p:strVal val="visible"/>
                                      </p:to>
                                    </p:set>
                                    <p:animEffect transition="in" filter="fade">
                                      <p:cBhvr>
                                        <p:cTn id="16" dur="1000"/>
                                        <p:tgtEl>
                                          <p:spTgt spid="28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842"/>
        <p:cNvGrpSpPr/>
        <p:nvPr/>
      </p:nvGrpSpPr>
      <p:grpSpPr>
        <a:xfrm>
          <a:off x="0" y="0"/>
          <a:ext cx="0" cy="0"/>
          <a:chOff x="0" y="0"/>
          <a:chExt cx="0" cy="0"/>
        </a:xfrm>
      </p:grpSpPr>
      <p:sp>
        <p:nvSpPr>
          <p:cNvPr id="2843" name="Google Shape;2843;p191"/>
          <p:cNvSpPr/>
          <p:nvPr/>
        </p:nvSpPr>
        <p:spPr>
          <a:xfrm>
            <a:off x="-1211400" y="-1121200"/>
            <a:ext cx="2019600" cy="2188800"/>
          </a:xfrm>
          <a:prstGeom prst="donut">
            <a:avLst>
              <a:gd name="adj" fmla="val 25000"/>
            </a:avLst>
          </a:prstGeom>
          <a:solidFill>
            <a:srgbClr val="FEE4B5"/>
          </a:solidFill>
          <a:ln w="9525" cap="flat" cmpd="sng">
            <a:solidFill>
              <a:srgbClr val="FEE4B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4" name="Google Shape;2844;p191"/>
          <p:cNvSpPr/>
          <p:nvPr/>
        </p:nvSpPr>
        <p:spPr>
          <a:xfrm rot="5400000">
            <a:off x="7945950" y="87750"/>
            <a:ext cx="1285800" cy="1110300"/>
          </a:xfrm>
          <a:prstGeom prst="halfFrame">
            <a:avLst>
              <a:gd name="adj1" fmla="val 33333"/>
              <a:gd name="adj2" fmla="val 33333"/>
            </a:avLst>
          </a:prstGeom>
          <a:solidFill>
            <a:srgbClr val="F4CCCC"/>
          </a:solidFill>
          <a:ln w="9525" cap="flat" cmpd="sng">
            <a:solidFill>
              <a:srgbClr val="F4CCC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5" name="Google Shape;2845;p191"/>
          <p:cNvSpPr/>
          <p:nvPr/>
        </p:nvSpPr>
        <p:spPr>
          <a:xfrm>
            <a:off x="7441750" y="4316450"/>
            <a:ext cx="4223100" cy="1624500"/>
          </a:xfrm>
          <a:prstGeom prst="ellipse">
            <a:avLst/>
          </a:prstGeom>
          <a:solidFill>
            <a:srgbClr val="C2D8FF"/>
          </a:solidFill>
          <a:ln w="9525" cap="flat" cmpd="sng">
            <a:solidFill>
              <a:srgbClr val="E3E6D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6" name="Google Shape;2846;p191"/>
          <p:cNvSpPr/>
          <p:nvPr/>
        </p:nvSpPr>
        <p:spPr>
          <a:xfrm>
            <a:off x="-2141700" y="3617125"/>
            <a:ext cx="2949900" cy="2229900"/>
          </a:xfrm>
          <a:prstGeom prst="ellipse">
            <a:avLst/>
          </a:prstGeom>
          <a:solidFill>
            <a:schemeClr val="lt2"/>
          </a:solidFill>
          <a:ln w="9525" cap="flat" cmpd="sng">
            <a:solidFill>
              <a:srgbClr val="E3E6D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7" name="Google Shape;2847;p191"/>
          <p:cNvSpPr txBox="1">
            <a:spLocks noGrp="1"/>
          </p:cNvSpPr>
          <p:nvPr>
            <p:ph type="ctrTitle" idx="4294967295"/>
          </p:nvPr>
        </p:nvSpPr>
        <p:spPr>
          <a:xfrm>
            <a:off x="453000" y="74025"/>
            <a:ext cx="8238000" cy="1045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0">
                <a:latin typeface="Fira Sans Extra Condensed Medium"/>
                <a:ea typeface="Fira Sans Extra Condensed Medium"/>
                <a:cs typeface="Fira Sans Extra Condensed Medium"/>
                <a:sym typeface="Fira Sans Extra Condensed Medium"/>
              </a:rPr>
              <a:t>Speed motor and the output weight test</a:t>
            </a:r>
            <a:endParaRPr b="0">
              <a:latin typeface="Fira Sans Extra Condensed Medium"/>
              <a:ea typeface="Fira Sans Extra Condensed Medium"/>
              <a:cs typeface="Fira Sans Extra Condensed Medium"/>
              <a:sym typeface="Fira Sans Extra Condensed Medium"/>
            </a:endParaRPr>
          </a:p>
        </p:txBody>
      </p:sp>
      <p:pic>
        <p:nvPicPr>
          <p:cNvPr id="2848" name="Google Shape;2848;p191"/>
          <p:cNvPicPr preferRelativeResize="0"/>
          <p:nvPr/>
        </p:nvPicPr>
        <p:blipFill rotWithShape="1">
          <a:blip r:embed="rId3">
            <a:alphaModFix/>
          </a:blip>
          <a:srcRect l="1263" t="999"/>
          <a:stretch/>
        </p:blipFill>
        <p:spPr>
          <a:xfrm>
            <a:off x="1283600" y="1119225"/>
            <a:ext cx="6576799" cy="3548900"/>
          </a:xfrm>
          <a:prstGeom prst="rect">
            <a:avLst/>
          </a:prstGeom>
          <a:noFill/>
          <a:ln>
            <a:noFill/>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2852"/>
        <p:cNvGrpSpPr/>
        <p:nvPr/>
      </p:nvGrpSpPr>
      <p:grpSpPr>
        <a:xfrm>
          <a:off x="0" y="0"/>
          <a:ext cx="0" cy="0"/>
          <a:chOff x="0" y="0"/>
          <a:chExt cx="0" cy="0"/>
        </a:xfrm>
      </p:grpSpPr>
      <p:pic>
        <p:nvPicPr>
          <p:cNvPr id="2853" name="Google Shape;2853;p192"/>
          <p:cNvPicPr preferRelativeResize="0"/>
          <p:nvPr/>
        </p:nvPicPr>
        <p:blipFill>
          <a:blip r:embed="rId3">
            <a:alphaModFix/>
          </a:blip>
          <a:stretch>
            <a:fillRect/>
          </a:stretch>
        </p:blipFill>
        <p:spPr>
          <a:xfrm rot="-5400000">
            <a:off x="1997001" y="-2007826"/>
            <a:ext cx="5145675" cy="9172577"/>
          </a:xfrm>
          <a:prstGeom prst="rect">
            <a:avLst/>
          </a:prstGeom>
          <a:noFill/>
          <a:ln>
            <a:noFill/>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2857"/>
        <p:cNvGrpSpPr/>
        <p:nvPr/>
      </p:nvGrpSpPr>
      <p:grpSpPr>
        <a:xfrm>
          <a:off x="0" y="0"/>
          <a:ext cx="0" cy="0"/>
          <a:chOff x="0" y="0"/>
          <a:chExt cx="0" cy="0"/>
        </a:xfrm>
      </p:grpSpPr>
      <p:pic>
        <p:nvPicPr>
          <p:cNvPr id="2858" name="Google Shape;2858;p193"/>
          <p:cNvPicPr preferRelativeResize="0"/>
          <p:nvPr/>
        </p:nvPicPr>
        <p:blipFill>
          <a:blip r:embed="rId3">
            <a:alphaModFix/>
          </a:blip>
          <a:stretch>
            <a:fillRect/>
          </a:stretch>
        </p:blipFill>
        <p:spPr>
          <a:xfrm>
            <a:off x="774125" y="0"/>
            <a:ext cx="7595749" cy="5143501"/>
          </a:xfrm>
          <a:prstGeom prst="rect">
            <a:avLst/>
          </a:prstGeom>
          <a:noFill/>
          <a:ln>
            <a:noFill/>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2862"/>
        <p:cNvGrpSpPr/>
        <p:nvPr/>
      </p:nvGrpSpPr>
      <p:grpSpPr>
        <a:xfrm>
          <a:off x="0" y="0"/>
          <a:ext cx="0" cy="0"/>
          <a:chOff x="0" y="0"/>
          <a:chExt cx="0" cy="0"/>
        </a:xfrm>
      </p:grpSpPr>
      <p:sp>
        <p:nvSpPr>
          <p:cNvPr id="2863" name="Google Shape;2863;p194"/>
          <p:cNvSpPr/>
          <p:nvPr/>
        </p:nvSpPr>
        <p:spPr>
          <a:xfrm>
            <a:off x="7449050" y="881255"/>
            <a:ext cx="856800" cy="8568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4" name="Google Shape;2864;p194"/>
          <p:cNvSpPr txBox="1"/>
          <p:nvPr/>
        </p:nvSpPr>
        <p:spPr>
          <a:xfrm>
            <a:off x="4572004" y="1309706"/>
            <a:ext cx="2748900" cy="4611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b="1">
                <a:solidFill>
                  <a:schemeClr val="accent2"/>
                </a:solidFill>
                <a:latin typeface="Fira Sans"/>
                <a:ea typeface="Fira Sans"/>
                <a:cs typeface="Fira Sans"/>
                <a:sym typeface="Fira Sans"/>
              </a:rPr>
              <a:t>Maximum Load </a:t>
            </a:r>
            <a:endParaRPr b="1">
              <a:solidFill>
                <a:schemeClr val="accent2"/>
              </a:solidFill>
              <a:latin typeface="Fira Sans"/>
              <a:ea typeface="Fira Sans"/>
              <a:cs typeface="Fira Sans"/>
              <a:sym typeface="Fira Sans"/>
            </a:endParaRPr>
          </a:p>
        </p:txBody>
      </p:sp>
      <p:cxnSp>
        <p:nvCxnSpPr>
          <p:cNvPr id="2865" name="Google Shape;2865;p194"/>
          <p:cNvCxnSpPr/>
          <p:nvPr/>
        </p:nvCxnSpPr>
        <p:spPr>
          <a:xfrm>
            <a:off x="4572019" y="1309706"/>
            <a:ext cx="2877000" cy="0"/>
          </a:xfrm>
          <a:prstGeom prst="straightConnector1">
            <a:avLst/>
          </a:prstGeom>
          <a:noFill/>
          <a:ln w="9525" cap="flat" cmpd="sng">
            <a:solidFill>
              <a:schemeClr val="accent2"/>
            </a:solidFill>
            <a:prstDash val="solid"/>
            <a:round/>
            <a:headEnd type="none" w="med" len="med"/>
            <a:tailEnd type="none" w="med" len="med"/>
          </a:ln>
        </p:spPr>
      </p:cxnSp>
      <p:sp>
        <p:nvSpPr>
          <p:cNvPr id="2866" name="Google Shape;2866;p194"/>
          <p:cNvSpPr txBox="1"/>
          <p:nvPr/>
        </p:nvSpPr>
        <p:spPr>
          <a:xfrm>
            <a:off x="4572738" y="1615600"/>
            <a:ext cx="2747400" cy="384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300" b="1">
                <a:solidFill>
                  <a:srgbClr val="0E101A"/>
                </a:solidFill>
              </a:rPr>
              <a:t>516 Kg</a:t>
            </a:r>
            <a:endParaRPr sz="1300" b="1">
              <a:solidFill>
                <a:srgbClr val="0E101A"/>
              </a:solidFill>
            </a:endParaRPr>
          </a:p>
        </p:txBody>
      </p:sp>
      <p:sp>
        <p:nvSpPr>
          <p:cNvPr id="2867" name="Google Shape;2867;p194"/>
          <p:cNvSpPr/>
          <p:nvPr/>
        </p:nvSpPr>
        <p:spPr>
          <a:xfrm>
            <a:off x="837425" y="1861480"/>
            <a:ext cx="856800" cy="856800"/>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8" name="Google Shape;2868;p194"/>
          <p:cNvSpPr txBox="1"/>
          <p:nvPr/>
        </p:nvSpPr>
        <p:spPr>
          <a:xfrm>
            <a:off x="1694229" y="2289881"/>
            <a:ext cx="2748900" cy="4611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b="1">
                <a:solidFill>
                  <a:schemeClr val="accent3"/>
                </a:solidFill>
                <a:latin typeface="Fira Sans"/>
                <a:ea typeface="Fira Sans"/>
                <a:cs typeface="Fira Sans"/>
                <a:sym typeface="Fira Sans"/>
              </a:rPr>
              <a:t>Maximum stress </a:t>
            </a:r>
            <a:endParaRPr b="1">
              <a:solidFill>
                <a:schemeClr val="accent3"/>
              </a:solidFill>
              <a:latin typeface="Fira Sans"/>
              <a:ea typeface="Fira Sans"/>
              <a:cs typeface="Fira Sans"/>
              <a:sym typeface="Fira Sans"/>
            </a:endParaRPr>
          </a:p>
        </p:txBody>
      </p:sp>
      <p:cxnSp>
        <p:nvCxnSpPr>
          <p:cNvPr id="2869" name="Google Shape;2869;p194"/>
          <p:cNvCxnSpPr/>
          <p:nvPr/>
        </p:nvCxnSpPr>
        <p:spPr>
          <a:xfrm>
            <a:off x="1694244" y="2289881"/>
            <a:ext cx="2877000" cy="0"/>
          </a:xfrm>
          <a:prstGeom prst="straightConnector1">
            <a:avLst/>
          </a:prstGeom>
          <a:noFill/>
          <a:ln w="9525" cap="flat" cmpd="sng">
            <a:solidFill>
              <a:schemeClr val="accent3"/>
            </a:solidFill>
            <a:prstDash val="solid"/>
            <a:round/>
            <a:headEnd type="none" w="med" len="med"/>
            <a:tailEnd type="none" w="med" len="med"/>
          </a:ln>
        </p:spPr>
      </p:cxnSp>
      <p:pic>
        <p:nvPicPr>
          <p:cNvPr id="2870" name="Google Shape;2870;p194"/>
          <p:cNvPicPr preferRelativeResize="0"/>
          <p:nvPr/>
        </p:nvPicPr>
        <p:blipFill>
          <a:blip r:embed="rId3">
            <a:alphaModFix/>
          </a:blip>
          <a:stretch>
            <a:fillRect/>
          </a:stretch>
        </p:blipFill>
        <p:spPr>
          <a:xfrm>
            <a:off x="881308" y="1894180"/>
            <a:ext cx="769027" cy="856801"/>
          </a:xfrm>
          <a:prstGeom prst="rect">
            <a:avLst/>
          </a:prstGeom>
          <a:noFill/>
          <a:ln>
            <a:noFill/>
          </a:ln>
        </p:spPr>
      </p:pic>
      <p:sp>
        <p:nvSpPr>
          <p:cNvPr id="2871" name="Google Shape;2871;p194"/>
          <p:cNvSpPr txBox="1"/>
          <p:nvPr/>
        </p:nvSpPr>
        <p:spPr>
          <a:xfrm>
            <a:off x="1759038" y="2625225"/>
            <a:ext cx="2747400" cy="384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300" b="1">
                <a:solidFill>
                  <a:srgbClr val="0E101A"/>
                </a:solidFill>
              </a:rPr>
              <a:t>𝞼 = 137.87MPa</a:t>
            </a:r>
            <a:endParaRPr sz="1300" b="1">
              <a:solidFill>
                <a:srgbClr val="0E101A"/>
              </a:solidFill>
            </a:endParaRPr>
          </a:p>
        </p:txBody>
      </p:sp>
      <p:pic>
        <p:nvPicPr>
          <p:cNvPr id="2872" name="Google Shape;2872;p194"/>
          <p:cNvPicPr preferRelativeResize="0"/>
          <p:nvPr/>
        </p:nvPicPr>
        <p:blipFill>
          <a:blip r:embed="rId4">
            <a:alphaModFix/>
          </a:blip>
          <a:stretch>
            <a:fillRect/>
          </a:stretch>
        </p:blipFill>
        <p:spPr>
          <a:xfrm>
            <a:off x="7573774" y="1005976"/>
            <a:ext cx="607350" cy="607350"/>
          </a:xfrm>
          <a:prstGeom prst="rect">
            <a:avLst/>
          </a:prstGeom>
          <a:noFill/>
          <a:ln>
            <a:noFill/>
          </a:ln>
        </p:spPr>
      </p:pic>
      <p:sp>
        <p:nvSpPr>
          <p:cNvPr id="2873" name="Google Shape;2873;p194"/>
          <p:cNvSpPr/>
          <p:nvPr/>
        </p:nvSpPr>
        <p:spPr>
          <a:xfrm>
            <a:off x="7448325" y="2718280"/>
            <a:ext cx="856800" cy="856800"/>
          </a:xfrm>
          <a:prstGeom prst="ellipse">
            <a:avLst/>
          </a:prstGeom>
          <a:solidFill>
            <a:srgbClr val="4AA2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4" name="Google Shape;2874;p194"/>
          <p:cNvSpPr txBox="1"/>
          <p:nvPr/>
        </p:nvSpPr>
        <p:spPr>
          <a:xfrm>
            <a:off x="4571279" y="3146731"/>
            <a:ext cx="2748900" cy="4611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b="1">
                <a:solidFill>
                  <a:srgbClr val="4AA2D9"/>
                </a:solidFill>
                <a:latin typeface="Fira Sans"/>
                <a:ea typeface="Fira Sans"/>
                <a:cs typeface="Fira Sans"/>
                <a:sym typeface="Fira Sans"/>
              </a:rPr>
              <a:t>Safety factor </a:t>
            </a:r>
            <a:endParaRPr b="1">
              <a:solidFill>
                <a:srgbClr val="4AA2D9"/>
              </a:solidFill>
              <a:latin typeface="Fira Sans"/>
              <a:ea typeface="Fira Sans"/>
              <a:cs typeface="Fira Sans"/>
              <a:sym typeface="Fira Sans"/>
            </a:endParaRPr>
          </a:p>
        </p:txBody>
      </p:sp>
      <p:cxnSp>
        <p:nvCxnSpPr>
          <p:cNvPr id="2875" name="Google Shape;2875;p194"/>
          <p:cNvCxnSpPr/>
          <p:nvPr/>
        </p:nvCxnSpPr>
        <p:spPr>
          <a:xfrm>
            <a:off x="4571294" y="3146731"/>
            <a:ext cx="2877000" cy="0"/>
          </a:xfrm>
          <a:prstGeom prst="straightConnector1">
            <a:avLst/>
          </a:prstGeom>
          <a:noFill/>
          <a:ln w="9525" cap="flat" cmpd="sng">
            <a:solidFill>
              <a:srgbClr val="4AA2D9"/>
            </a:solidFill>
            <a:prstDash val="solid"/>
            <a:round/>
            <a:headEnd type="none" w="med" len="med"/>
            <a:tailEnd type="none" w="med" len="med"/>
          </a:ln>
        </p:spPr>
      </p:cxnSp>
      <p:sp>
        <p:nvSpPr>
          <p:cNvPr id="2876" name="Google Shape;2876;p194"/>
          <p:cNvSpPr txBox="1"/>
          <p:nvPr/>
        </p:nvSpPr>
        <p:spPr>
          <a:xfrm>
            <a:off x="4700888" y="3452625"/>
            <a:ext cx="2747400" cy="384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300" b="1">
                <a:solidFill>
                  <a:srgbClr val="0E101A"/>
                </a:solidFill>
              </a:rPr>
              <a:t>2</a:t>
            </a:r>
            <a:endParaRPr sz="1300" b="1">
              <a:solidFill>
                <a:srgbClr val="0E101A"/>
              </a:solidFill>
            </a:endParaRPr>
          </a:p>
        </p:txBody>
      </p:sp>
      <p:sp>
        <p:nvSpPr>
          <p:cNvPr id="2877" name="Google Shape;2877;p194"/>
          <p:cNvSpPr/>
          <p:nvPr/>
        </p:nvSpPr>
        <p:spPr>
          <a:xfrm>
            <a:off x="838150" y="3767005"/>
            <a:ext cx="856800" cy="856800"/>
          </a:xfrm>
          <a:prstGeom prst="ellipse">
            <a:avLst/>
          </a:prstGeom>
          <a:solidFill>
            <a:srgbClr val="1279C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8" name="Google Shape;2878;p194"/>
          <p:cNvSpPr txBox="1"/>
          <p:nvPr/>
        </p:nvSpPr>
        <p:spPr>
          <a:xfrm>
            <a:off x="1694954" y="4195406"/>
            <a:ext cx="2748900" cy="4611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b="1">
                <a:solidFill>
                  <a:srgbClr val="0070C0"/>
                </a:solidFill>
                <a:latin typeface="Fira Sans"/>
                <a:ea typeface="Fira Sans"/>
                <a:cs typeface="Fira Sans"/>
                <a:sym typeface="Fira Sans"/>
              </a:rPr>
              <a:t>Weigh head accuracy </a:t>
            </a:r>
            <a:endParaRPr b="1">
              <a:solidFill>
                <a:srgbClr val="0070C0"/>
              </a:solidFill>
              <a:latin typeface="Fira Sans"/>
              <a:ea typeface="Fira Sans"/>
              <a:cs typeface="Fira Sans"/>
              <a:sym typeface="Fira Sans"/>
            </a:endParaRPr>
          </a:p>
        </p:txBody>
      </p:sp>
      <p:cxnSp>
        <p:nvCxnSpPr>
          <p:cNvPr id="2879" name="Google Shape;2879;p194"/>
          <p:cNvCxnSpPr/>
          <p:nvPr/>
        </p:nvCxnSpPr>
        <p:spPr>
          <a:xfrm>
            <a:off x="1694969" y="4195406"/>
            <a:ext cx="2877000" cy="0"/>
          </a:xfrm>
          <a:prstGeom prst="straightConnector1">
            <a:avLst/>
          </a:prstGeom>
          <a:noFill/>
          <a:ln w="9525" cap="flat" cmpd="sng">
            <a:solidFill>
              <a:srgbClr val="1279CD"/>
            </a:solidFill>
            <a:prstDash val="solid"/>
            <a:round/>
            <a:headEnd type="none" w="med" len="med"/>
            <a:tailEnd type="none" w="med" len="med"/>
          </a:ln>
        </p:spPr>
      </p:cxnSp>
      <p:sp>
        <p:nvSpPr>
          <p:cNvPr id="2880" name="Google Shape;2880;p194"/>
          <p:cNvSpPr txBox="1"/>
          <p:nvPr/>
        </p:nvSpPr>
        <p:spPr>
          <a:xfrm>
            <a:off x="1759763" y="4530750"/>
            <a:ext cx="2747400" cy="384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300" b="1">
                <a:solidFill>
                  <a:srgbClr val="0E101A"/>
                </a:solidFill>
              </a:rPr>
              <a:t>± 0.1g</a:t>
            </a:r>
            <a:endParaRPr sz="1300" b="1">
              <a:solidFill>
                <a:srgbClr val="0E101A"/>
              </a:solidFill>
            </a:endParaRPr>
          </a:p>
        </p:txBody>
      </p:sp>
      <p:pic>
        <p:nvPicPr>
          <p:cNvPr id="2881" name="Google Shape;2881;p194"/>
          <p:cNvPicPr preferRelativeResize="0"/>
          <p:nvPr/>
        </p:nvPicPr>
        <p:blipFill>
          <a:blip r:embed="rId5">
            <a:alphaModFix/>
          </a:blip>
          <a:stretch>
            <a:fillRect/>
          </a:stretch>
        </p:blipFill>
        <p:spPr>
          <a:xfrm>
            <a:off x="7573775" y="2843051"/>
            <a:ext cx="607350" cy="607350"/>
          </a:xfrm>
          <a:prstGeom prst="rect">
            <a:avLst/>
          </a:prstGeom>
          <a:noFill/>
          <a:ln>
            <a:noFill/>
          </a:ln>
        </p:spPr>
      </p:pic>
      <p:sp>
        <p:nvSpPr>
          <p:cNvPr id="2882" name="Google Shape;2882;p194"/>
          <p:cNvSpPr/>
          <p:nvPr/>
        </p:nvSpPr>
        <p:spPr>
          <a:xfrm rot="2700000">
            <a:off x="1152751" y="3971925"/>
            <a:ext cx="227598" cy="219348"/>
          </a:xfrm>
          <a:custGeom>
            <a:avLst/>
            <a:gdLst/>
            <a:ahLst/>
            <a:cxnLst/>
            <a:rect l="l" t="t" r="r" b="b"/>
            <a:pathLst>
              <a:path w="9104" h="8774" extrusionOk="0">
                <a:moveTo>
                  <a:pt x="7232" y="1143"/>
                </a:moveTo>
                <a:cubicBezTo>
                  <a:pt x="7377" y="1143"/>
                  <a:pt x="7522" y="1198"/>
                  <a:pt x="7633" y="1308"/>
                </a:cubicBezTo>
                <a:cubicBezTo>
                  <a:pt x="7851" y="1528"/>
                  <a:pt x="7854" y="1882"/>
                  <a:pt x="7639" y="2102"/>
                </a:cubicBezTo>
                <a:lnTo>
                  <a:pt x="5755" y="3986"/>
                </a:lnTo>
                <a:cubicBezTo>
                  <a:pt x="5532" y="4210"/>
                  <a:pt x="5532" y="4566"/>
                  <a:pt x="5755" y="4789"/>
                </a:cubicBezTo>
                <a:lnTo>
                  <a:pt x="7639" y="6673"/>
                </a:lnTo>
                <a:cubicBezTo>
                  <a:pt x="7854" y="6894"/>
                  <a:pt x="7851" y="7247"/>
                  <a:pt x="7633" y="7468"/>
                </a:cubicBezTo>
                <a:cubicBezTo>
                  <a:pt x="7522" y="7577"/>
                  <a:pt x="7377" y="7633"/>
                  <a:pt x="7232" y="7633"/>
                </a:cubicBezTo>
                <a:cubicBezTo>
                  <a:pt x="7090" y="7633"/>
                  <a:pt x="6948" y="7580"/>
                  <a:pt x="6839" y="7474"/>
                </a:cubicBezTo>
                <a:lnTo>
                  <a:pt x="6830" y="7468"/>
                </a:lnTo>
                <a:lnTo>
                  <a:pt x="4946" y="5650"/>
                </a:lnTo>
                <a:cubicBezTo>
                  <a:pt x="4836" y="5544"/>
                  <a:pt x="4695" y="5491"/>
                  <a:pt x="4554" y="5491"/>
                </a:cubicBezTo>
                <a:cubicBezTo>
                  <a:pt x="4412" y="5491"/>
                  <a:pt x="4271" y="5544"/>
                  <a:pt x="4161" y="5650"/>
                </a:cubicBezTo>
                <a:lnTo>
                  <a:pt x="2277" y="7468"/>
                </a:lnTo>
                <a:lnTo>
                  <a:pt x="2268" y="7474"/>
                </a:lnTo>
                <a:cubicBezTo>
                  <a:pt x="2159" y="7580"/>
                  <a:pt x="2017" y="7633"/>
                  <a:pt x="1875" y="7633"/>
                </a:cubicBezTo>
                <a:cubicBezTo>
                  <a:pt x="1730" y="7633"/>
                  <a:pt x="1585" y="7577"/>
                  <a:pt x="1474" y="7468"/>
                </a:cubicBezTo>
                <a:cubicBezTo>
                  <a:pt x="1256" y="7247"/>
                  <a:pt x="1253" y="6894"/>
                  <a:pt x="1468" y="6673"/>
                </a:cubicBezTo>
                <a:lnTo>
                  <a:pt x="3352" y="4789"/>
                </a:lnTo>
                <a:cubicBezTo>
                  <a:pt x="3575" y="4566"/>
                  <a:pt x="3575" y="4210"/>
                  <a:pt x="3352" y="3986"/>
                </a:cubicBezTo>
                <a:lnTo>
                  <a:pt x="1468" y="2102"/>
                </a:lnTo>
                <a:cubicBezTo>
                  <a:pt x="1253" y="1882"/>
                  <a:pt x="1256" y="1528"/>
                  <a:pt x="1474" y="1308"/>
                </a:cubicBezTo>
                <a:cubicBezTo>
                  <a:pt x="1585" y="1198"/>
                  <a:pt x="1730" y="1143"/>
                  <a:pt x="1875" y="1143"/>
                </a:cubicBezTo>
                <a:cubicBezTo>
                  <a:pt x="2017" y="1143"/>
                  <a:pt x="2159" y="1196"/>
                  <a:pt x="2268" y="1302"/>
                </a:cubicBezTo>
                <a:lnTo>
                  <a:pt x="2277" y="1308"/>
                </a:lnTo>
                <a:lnTo>
                  <a:pt x="4161" y="3126"/>
                </a:lnTo>
                <a:cubicBezTo>
                  <a:pt x="4271" y="3231"/>
                  <a:pt x="4412" y="3284"/>
                  <a:pt x="4554" y="3284"/>
                </a:cubicBezTo>
                <a:cubicBezTo>
                  <a:pt x="4695" y="3284"/>
                  <a:pt x="4836" y="3231"/>
                  <a:pt x="4946" y="3126"/>
                </a:cubicBezTo>
                <a:lnTo>
                  <a:pt x="6830" y="1308"/>
                </a:lnTo>
                <a:lnTo>
                  <a:pt x="6839" y="1302"/>
                </a:lnTo>
                <a:cubicBezTo>
                  <a:pt x="6948" y="1196"/>
                  <a:pt x="7090" y="1143"/>
                  <a:pt x="7232" y="1143"/>
                </a:cubicBezTo>
                <a:close/>
                <a:moveTo>
                  <a:pt x="1865" y="0"/>
                </a:moveTo>
                <a:cubicBezTo>
                  <a:pt x="1430" y="0"/>
                  <a:pt x="995" y="166"/>
                  <a:pt x="664" y="499"/>
                </a:cubicBezTo>
                <a:cubicBezTo>
                  <a:pt x="0" y="1163"/>
                  <a:pt x="3" y="2241"/>
                  <a:pt x="667" y="2902"/>
                </a:cubicBezTo>
                <a:lnTo>
                  <a:pt x="2153" y="4388"/>
                </a:lnTo>
                <a:lnTo>
                  <a:pt x="667" y="5873"/>
                </a:lnTo>
                <a:cubicBezTo>
                  <a:pt x="0" y="6535"/>
                  <a:pt x="0" y="7610"/>
                  <a:pt x="661" y="8274"/>
                </a:cubicBezTo>
                <a:cubicBezTo>
                  <a:pt x="995" y="8607"/>
                  <a:pt x="1431" y="8774"/>
                  <a:pt x="1868" y="8774"/>
                </a:cubicBezTo>
                <a:cubicBezTo>
                  <a:pt x="2301" y="8774"/>
                  <a:pt x="2734" y="8609"/>
                  <a:pt x="3065" y="8280"/>
                </a:cubicBezTo>
                <a:lnTo>
                  <a:pt x="4554" y="6846"/>
                </a:lnTo>
                <a:lnTo>
                  <a:pt x="6042" y="8280"/>
                </a:lnTo>
                <a:cubicBezTo>
                  <a:pt x="6373" y="8609"/>
                  <a:pt x="6806" y="8774"/>
                  <a:pt x="7239" y="8774"/>
                </a:cubicBezTo>
                <a:cubicBezTo>
                  <a:pt x="7675" y="8774"/>
                  <a:pt x="8111" y="8607"/>
                  <a:pt x="8443" y="8274"/>
                </a:cubicBezTo>
                <a:cubicBezTo>
                  <a:pt x="9104" y="7610"/>
                  <a:pt x="9104" y="6535"/>
                  <a:pt x="8440" y="5873"/>
                </a:cubicBezTo>
                <a:lnTo>
                  <a:pt x="6957" y="4388"/>
                </a:lnTo>
                <a:lnTo>
                  <a:pt x="8440" y="2902"/>
                </a:lnTo>
                <a:cubicBezTo>
                  <a:pt x="8760" y="2585"/>
                  <a:pt x="8938" y="2153"/>
                  <a:pt x="8938" y="1703"/>
                </a:cubicBezTo>
                <a:cubicBezTo>
                  <a:pt x="8938" y="1018"/>
                  <a:pt x="8524" y="399"/>
                  <a:pt x="7893" y="133"/>
                </a:cubicBezTo>
                <a:cubicBezTo>
                  <a:pt x="7682" y="46"/>
                  <a:pt x="7460" y="3"/>
                  <a:pt x="7239" y="3"/>
                </a:cubicBezTo>
                <a:cubicBezTo>
                  <a:pt x="6799" y="3"/>
                  <a:pt x="6366" y="174"/>
                  <a:pt x="6042" y="496"/>
                </a:cubicBezTo>
                <a:lnTo>
                  <a:pt x="4554" y="1930"/>
                </a:lnTo>
                <a:lnTo>
                  <a:pt x="3065" y="496"/>
                </a:lnTo>
                <a:cubicBezTo>
                  <a:pt x="2733" y="165"/>
                  <a:pt x="2299" y="0"/>
                  <a:pt x="186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2883" name="Google Shape;2883;p194"/>
          <p:cNvSpPr/>
          <p:nvPr/>
        </p:nvSpPr>
        <p:spPr>
          <a:xfrm>
            <a:off x="936682" y="3866274"/>
            <a:ext cx="658258" cy="658258"/>
          </a:xfrm>
          <a:custGeom>
            <a:avLst/>
            <a:gdLst/>
            <a:ahLst/>
            <a:cxnLst/>
            <a:rect l="l" t="t" r="r" b="b"/>
            <a:pathLst>
              <a:path w="19325" h="19325" extrusionOk="0">
                <a:moveTo>
                  <a:pt x="9662" y="1133"/>
                </a:moveTo>
                <a:cubicBezTo>
                  <a:pt x="11824" y="1133"/>
                  <a:pt x="13983" y="1975"/>
                  <a:pt x="15668" y="3657"/>
                </a:cubicBezTo>
                <a:cubicBezTo>
                  <a:pt x="19035" y="7027"/>
                  <a:pt x="19035" y="12302"/>
                  <a:pt x="15668" y="15668"/>
                </a:cubicBezTo>
                <a:cubicBezTo>
                  <a:pt x="13983" y="17352"/>
                  <a:pt x="11822" y="18193"/>
                  <a:pt x="9661" y="18193"/>
                </a:cubicBezTo>
                <a:cubicBezTo>
                  <a:pt x="7500" y="18193"/>
                  <a:pt x="5340" y="17352"/>
                  <a:pt x="3657" y="15668"/>
                </a:cubicBezTo>
                <a:cubicBezTo>
                  <a:pt x="290" y="12302"/>
                  <a:pt x="290" y="7024"/>
                  <a:pt x="3657" y="3657"/>
                </a:cubicBezTo>
                <a:cubicBezTo>
                  <a:pt x="5342" y="1975"/>
                  <a:pt x="7500" y="1133"/>
                  <a:pt x="9662" y="1133"/>
                </a:cubicBezTo>
                <a:close/>
                <a:moveTo>
                  <a:pt x="9662" y="1"/>
                </a:moveTo>
                <a:cubicBezTo>
                  <a:pt x="7117" y="1"/>
                  <a:pt x="4698" y="1015"/>
                  <a:pt x="2857" y="2857"/>
                </a:cubicBezTo>
                <a:cubicBezTo>
                  <a:pt x="1015" y="4699"/>
                  <a:pt x="0" y="7117"/>
                  <a:pt x="0" y="9663"/>
                </a:cubicBezTo>
                <a:cubicBezTo>
                  <a:pt x="0" y="12208"/>
                  <a:pt x="1015" y="14627"/>
                  <a:pt x="2857" y="16469"/>
                </a:cubicBezTo>
                <a:cubicBezTo>
                  <a:pt x="4698" y="18310"/>
                  <a:pt x="7117" y="19325"/>
                  <a:pt x="9662" y="19325"/>
                </a:cubicBezTo>
                <a:cubicBezTo>
                  <a:pt x="12208" y="19325"/>
                  <a:pt x="14626" y="18310"/>
                  <a:pt x="16468" y="16469"/>
                </a:cubicBezTo>
                <a:cubicBezTo>
                  <a:pt x="18310" y="14627"/>
                  <a:pt x="19325" y="12208"/>
                  <a:pt x="19325" y="9663"/>
                </a:cubicBezTo>
                <a:cubicBezTo>
                  <a:pt x="19325" y="7117"/>
                  <a:pt x="18310" y="4699"/>
                  <a:pt x="16468" y="2857"/>
                </a:cubicBezTo>
                <a:cubicBezTo>
                  <a:pt x="14626" y="1015"/>
                  <a:pt x="12208" y="1"/>
                  <a:pt x="966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2884" name="Google Shape;2884;p194"/>
          <p:cNvSpPr/>
          <p:nvPr/>
        </p:nvSpPr>
        <p:spPr>
          <a:xfrm>
            <a:off x="1108449" y="4292375"/>
            <a:ext cx="316200" cy="72300"/>
          </a:xfrm>
          <a:prstGeom prst="roundRect">
            <a:avLst>
              <a:gd name="adj" fmla="val 50000"/>
            </a:avLst>
          </a:prstGeom>
          <a:solidFill>
            <a:srgbClr val="0070C0"/>
          </a:solid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rgbClr val="FFFFFF"/>
              </a:solidFill>
            </a:endParaRPr>
          </a:p>
        </p:txBody>
      </p:sp>
      <p:sp>
        <p:nvSpPr>
          <p:cNvPr id="2885" name="Google Shape;2885;p194"/>
          <p:cNvSpPr txBox="1">
            <a:spLocks noGrp="1"/>
          </p:cNvSpPr>
          <p:nvPr>
            <p:ph type="ctrTitle" idx="4294967295"/>
          </p:nvPr>
        </p:nvSpPr>
        <p:spPr>
          <a:xfrm>
            <a:off x="1650331" y="135775"/>
            <a:ext cx="2382600" cy="551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2900" b="0">
                <a:solidFill>
                  <a:schemeClr val="dk2"/>
                </a:solidFill>
                <a:latin typeface="Fira Sans Extra Condensed ExtraBold"/>
                <a:ea typeface="Fira Sans Extra Condensed ExtraBold"/>
                <a:cs typeface="Fira Sans Extra Condensed ExtraBold"/>
                <a:sym typeface="Fira Sans Extra Condensed ExtraBold"/>
              </a:rPr>
              <a:t>Calculations </a:t>
            </a:r>
            <a:endParaRPr sz="2900" b="0">
              <a:solidFill>
                <a:schemeClr val="dk2"/>
              </a:solidFill>
              <a:latin typeface="Fira Sans Extra Condensed ExtraBold"/>
              <a:ea typeface="Fira Sans Extra Condensed ExtraBold"/>
              <a:cs typeface="Fira Sans Extra Condensed ExtraBold"/>
              <a:sym typeface="Fira Sans Extra Condensed ExtraBold"/>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2889"/>
        <p:cNvGrpSpPr/>
        <p:nvPr/>
      </p:nvGrpSpPr>
      <p:grpSpPr>
        <a:xfrm>
          <a:off x="0" y="0"/>
          <a:ext cx="0" cy="0"/>
          <a:chOff x="0" y="0"/>
          <a:chExt cx="0" cy="0"/>
        </a:xfrm>
      </p:grpSpPr>
      <p:pic>
        <p:nvPicPr>
          <p:cNvPr id="2890" name="Google Shape;2890;p195"/>
          <p:cNvPicPr preferRelativeResize="0"/>
          <p:nvPr/>
        </p:nvPicPr>
        <p:blipFill>
          <a:blip r:embed="rId3">
            <a:alphaModFix/>
          </a:blip>
          <a:stretch>
            <a:fillRect/>
          </a:stretch>
        </p:blipFill>
        <p:spPr>
          <a:xfrm>
            <a:off x="0" y="1267500"/>
            <a:ext cx="4585122" cy="3382925"/>
          </a:xfrm>
          <a:prstGeom prst="rect">
            <a:avLst/>
          </a:prstGeom>
          <a:noFill/>
          <a:ln>
            <a:noFill/>
          </a:ln>
        </p:spPr>
      </p:pic>
      <p:sp>
        <p:nvSpPr>
          <p:cNvPr id="2891" name="Google Shape;2891;p195"/>
          <p:cNvSpPr/>
          <p:nvPr/>
        </p:nvSpPr>
        <p:spPr>
          <a:xfrm>
            <a:off x="-864450" y="-1019150"/>
            <a:ext cx="2643300" cy="2582100"/>
          </a:xfrm>
          <a:prstGeom prst="donut">
            <a:avLst>
              <a:gd name="adj" fmla="val 25000"/>
            </a:avLst>
          </a:prstGeom>
          <a:solidFill>
            <a:srgbClr val="FEE4B5"/>
          </a:solidFill>
          <a:ln w="9525" cap="flat" cmpd="sng">
            <a:solidFill>
              <a:srgbClr val="FEE4B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2" name="Google Shape;2892;p195"/>
          <p:cNvSpPr/>
          <p:nvPr/>
        </p:nvSpPr>
        <p:spPr>
          <a:xfrm>
            <a:off x="4186250" y="4471975"/>
            <a:ext cx="4223100" cy="1624500"/>
          </a:xfrm>
          <a:prstGeom prst="ellipse">
            <a:avLst/>
          </a:prstGeom>
          <a:solidFill>
            <a:schemeClr val="lt2"/>
          </a:solidFill>
          <a:ln w="9525" cap="flat" cmpd="sng">
            <a:solidFill>
              <a:srgbClr val="E3E6D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3" name="Google Shape;2893;p195"/>
          <p:cNvSpPr/>
          <p:nvPr/>
        </p:nvSpPr>
        <p:spPr>
          <a:xfrm rot="5400000">
            <a:off x="7945950" y="87750"/>
            <a:ext cx="1285800" cy="1110300"/>
          </a:xfrm>
          <a:prstGeom prst="halfFrame">
            <a:avLst>
              <a:gd name="adj1" fmla="val 33333"/>
              <a:gd name="adj2" fmla="val 33333"/>
            </a:avLst>
          </a:prstGeom>
          <a:solidFill>
            <a:srgbClr val="F4CCCC"/>
          </a:solidFill>
          <a:ln w="9525" cap="flat" cmpd="sng">
            <a:solidFill>
              <a:srgbClr val="F4CCC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4" name="Google Shape;2894;p195"/>
          <p:cNvSpPr txBox="1"/>
          <p:nvPr/>
        </p:nvSpPr>
        <p:spPr>
          <a:xfrm>
            <a:off x="4636150" y="2324013"/>
            <a:ext cx="4114800" cy="1485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latin typeface="Roboto"/>
                <a:ea typeface="Roboto"/>
                <a:cs typeface="Roboto"/>
                <a:sym typeface="Roboto"/>
              </a:rPr>
              <a:t>Empty tank mass: 28Kg </a:t>
            </a:r>
            <a:endParaRPr>
              <a:latin typeface="Roboto"/>
              <a:ea typeface="Roboto"/>
              <a:cs typeface="Roboto"/>
              <a:sym typeface="Roboto"/>
            </a:endParaRPr>
          </a:p>
          <a:p>
            <a:pPr marL="0" lvl="0" indent="0" algn="l" rtl="0">
              <a:spcBef>
                <a:spcPts val="0"/>
              </a:spcBef>
              <a:spcAft>
                <a:spcPts val="0"/>
              </a:spcAft>
              <a:buNone/>
            </a:pPr>
            <a:r>
              <a:rPr lang="en">
                <a:latin typeface="Roboto"/>
                <a:ea typeface="Roboto"/>
                <a:cs typeface="Roboto"/>
                <a:sym typeface="Roboto"/>
              </a:rPr>
              <a:t>Tank Mass with maximum load : </a:t>
            </a:r>
            <a:r>
              <a:rPr lang="en" sz="1350">
                <a:solidFill>
                  <a:schemeClr val="dk1"/>
                </a:solidFill>
                <a:highlight>
                  <a:srgbClr val="FFFFFF"/>
                </a:highlight>
                <a:latin typeface="Roboto"/>
                <a:ea typeface="Roboto"/>
                <a:cs typeface="Roboto"/>
                <a:sym typeface="Roboto"/>
              </a:rPr>
              <a:t>101.3 Kg</a:t>
            </a:r>
            <a:endParaRPr sz="1350">
              <a:solidFill>
                <a:schemeClr val="dk1"/>
              </a:solidFill>
              <a:highlight>
                <a:srgbClr val="FFFFFF"/>
              </a:highlight>
              <a:latin typeface="Roboto"/>
              <a:ea typeface="Roboto"/>
              <a:cs typeface="Roboto"/>
              <a:sym typeface="Roboto"/>
            </a:endParaRPr>
          </a:p>
          <a:p>
            <a:pPr marL="0" lvl="0" indent="0" algn="l" rtl="0">
              <a:spcBef>
                <a:spcPts val="0"/>
              </a:spcBef>
              <a:spcAft>
                <a:spcPts val="0"/>
              </a:spcAft>
              <a:buNone/>
            </a:pPr>
            <a:r>
              <a:rPr lang="en">
                <a:latin typeface="Roboto"/>
                <a:ea typeface="Roboto"/>
                <a:cs typeface="Roboto"/>
                <a:sym typeface="Roboto"/>
              </a:rPr>
              <a:t>Rod length: 14.9 cm </a:t>
            </a:r>
            <a:endParaRPr>
              <a:latin typeface="Roboto"/>
              <a:ea typeface="Roboto"/>
              <a:cs typeface="Roboto"/>
              <a:sym typeface="Roboto"/>
            </a:endParaRPr>
          </a:p>
          <a:p>
            <a:pPr marL="0" lvl="0" indent="0" algn="l" rtl="0">
              <a:spcBef>
                <a:spcPts val="0"/>
              </a:spcBef>
              <a:spcAft>
                <a:spcPts val="0"/>
              </a:spcAft>
              <a:buNone/>
            </a:pPr>
            <a:r>
              <a:rPr lang="en">
                <a:latin typeface="Roboto"/>
                <a:ea typeface="Roboto"/>
                <a:cs typeface="Roboto"/>
                <a:sym typeface="Roboto"/>
              </a:rPr>
              <a:t>The force at point A: </a:t>
            </a:r>
            <a:r>
              <a:rPr lang="en">
                <a:solidFill>
                  <a:schemeClr val="dk1"/>
                </a:solidFill>
                <a:highlight>
                  <a:srgbClr val="FFFFFF"/>
                </a:highlight>
                <a:latin typeface="Roboto"/>
                <a:ea typeface="Roboto"/>
                <a:cs typeface="Roboto"/>
                <a:sym typeface="Roboto"/>
              </a:rPr>
              <a:t>632.7 N</a:t>
            </a:r>
            <a:r>
              <a:rPr lang="en">
                <a:latin typeface="Roboto"/>
                <a:ea typeface="Roboto"/>
                <a:cs typeface="Roboto"/>
                <a:sym typeface="Roboto"/>
              </a:rPr>
              <a:t>  </a:t>
            </a:r>
            <a:endParaRPr>
              <a:latin typeface="Roboto"/>
              <a:ea typeface="Roboto"/>
              <a:cs typeface="Roboto"/>
              <a:sym typeface="Roboto"/>
            </a:endParaRPr>
          </a:p>
          <a:p>
            <a:pPr marL="0" lvl="0" indent="0" algn="l" rtl="0">
              <a:spcBef>
                <a:spcPts val="0"/>
              </a:spcBef>
              <a:spcAft>
                <a:spcPts val="0"/>
              </a:spcAft>
              <a:buNone/>
            </a:pPr>
            <a:r>
              <a:rPr lang="en">
                <a:latin typeface="Roboto"/>
                <a:ea typeface="Roboto"/>
                <a:cs typeface="Roboto"/>
                <a:sym typeface="Roboto"/>
              </a:rPr>
              <a:t>The moment at point A: </a:t>
            </a:r>
            <a:r>
              <a:rPr lang="en" sz="1450">
                <a:solidFill>
                  <a:schemeClr val="dk1"/>
                </a:solidFill>
                <a:highlight>
                  <a:srgbClr val="FFFFFF"/>
                </a:highlight>
                <a:latin typeface="Roboto"/>
                <a:ea typeface="Roboto"/>
                <a:cs typeface="Roboto"/>
                <a:sym typeface="Roboto"/>
              </a:rPr>
              <a:t>94.3 N.m</a:t>
            </a:r>
            <a:endParaRPr sz="1450">
              <a:solidFill>
                <a:schemeClr val="dk1"/>
              </a:solidFill>
              <a:highlight>
                <a:srgbClr val="FFFFFF"/>
              </a:highlight>
              <a:latin typeface="Roboto"/>
              <a:ea typeface="Roboto"/>
              <a:cs typeface="Roboto"/>
              <a:sym typeface="Roboto"/>
            </a:endParaRPr>
          </a:p>
          <a:p>
            <a:pPr marL="0" lvl="0" indent="0" algn="l" rtl="0">
              <a:spcBef>
                <a:spcPts val="0"/>
              </a:spcBef>
              <a:spcAft>
                <a:spcPts val="0"/>
              </a:spcAft>
              <a:buClr>
                <a:schemeClr val="dk1"/>
              </a:buClr>
              <a:buSzPts val="1100"/>
              <a:buFont typeface="Arial"/>
              <a:buNone/>
            </a:pPr>
            <a:r>
              <a:rPr lang="en">
                <a:solidFill>
                  <a:schemeClr val="dk1"/>
                </a:solidFill>
                <a:latin typeface="Roboto"/>
                <a:ea typeface="Roboto"/>
                <a:cs typeface="Roboto"/>
                <a:sym typeface="Roboto"/>
              </a:rPr>
              <a:t>The force at point B: </a:t>
            </a:r>
            <a:r>
              <a:rPr lang="en" sz="1350">
                <a:solidFill>
                  <a:schemeClr val="dk1"/>
                </a:solidFill>
                <a:highlight>
                  <a:srgbClr val="FFFFFF"/>
                </a:highlight>
                <a:latin typeface="Roboto"/>
                <a:ea typeface="Roboto"/>
                <a:cs typeface="Roboto"/>
                <a:sym typeface="Roboto"/>
              </a:rPr>
              <a:t>5132.6 N</a:t>
            </a:r>
            <a:r>
              <a:rPr lang="en">
                <a:solidFill>
                  <a:schemeClr val="dk1"/>
                </a:solidFill>
                <a:latin typeface="Roboto"/>
                <a:ea typeface="Roboto"/>
                <a:cs typeface="Roboto"/>
                <a:sym typeface="Roboto"/>
              </a:rPr>
              <a:t>  </a:t>
            </a:r>
            <a:endParaRPr sz="1450">
              <a:solidFill>
                <a:schemeClr val="dk1"/>
              </a:solidFill>
              <a:highlight>
                <a:srgbClr val="FFFFFF"/>
              </a:highlight>
              <a:latin typeface="Roboto"/>
              <a:ea typeface="Roboto"/>
              <a:cs typeface="Roboto"/>
              <a:sym typeface="Roboto"/>
            </a:endParaRPr>
          </a:p>
        </p:txBody>
      </p:sp>
      <p:sp>
        <p:nvSpPr>
          <p:cNvPr id="2895" name="Google Shape;2895;p195"/>
          <p:cNvSpPr txBox="1">
            <a:spLocks noGrp="1"/>
          </p:cNvSpPr>
          <p:nvPr>
            <p:ph type="ctrTitle" idx="4294967295"/>
          </p:nvPr>
        </p:nvSpPr>
        <p:spPr>
          <a:xfrm>
            <a:off x="448950" y="410575"/>
            <a:ext cx="8238000" cy="1045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Calculations </a:t>
            </a:r>
            <a:endParaRPr/>
          </a:p>
          <a:p>
            <a:pPr marL="0" lvl="0" indent="0" algn="l" rtl="0">
              <a:spcBef>
                <a:spcPts val="0"/>
              </a:spcBef>
              <a:spcAft>
                <a:spcPts val="0"/>
              </a:spcAft>
              <a:buNone/>
            </a:pPr>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2899"/>
        <p:cNvGrpSpPr/>
        <p:nvPr/>
      </p:nvGrpSpPr>
      <p:grpSpPr>
        <a:xfrm>
          <a:off x="0" y="0"/>
          <a:ext cx="0" cy="0"/>
          <a:chOff x="0" y="0"/>
          <a:chExt cx="0" cy="0"/>
        </a:xfrm>
      </p:grpSpPr>
      <p:pic>
        <p:nvPicPr>
          <p:cNvPr id="2900" name="Google Shape;2900;p196"/>
          <p:cNvPicPr preferRelativeResize="0"/>
          <p:nvPr/>
        </p:nvPicPr>
        <p:blipFill>
          <a:blip r:embed="rId3">
            <a:alphaModFix/>
          </a:blip>
          <a:stretch>
            <a:fillRect/>
          </a:stretch>
        </p:blipFill>
        <p:spPr>
          <a:xfrm>
            <a:off x="101350" y="1503713"/>
            <a:ext cx="4191000" cy="3133725"/>
          </a:xfrm>
          <a:prstGeom prst="rect">
            <a:avLst/>
          </a:prstGeom>
          <a:noFill/>
          <a:ln>
            <a:noFill/>
          </a:ln>
        </p:spPr>
      </p:pic>
      <p:sp>
        <p:nvSpPr>
          <p:cNvPr id="2901" name="Google Shape;2901;p196"/>
          <p:cNvSpPr/>
          <p:nvPr/>
        </p:nvSpPr>
        <p:spPr>
          <a:xfrm>
            <a:off x="-864450" y="-1019150"/>
            <a:ext cx="2643300" cy="2582100"/>
          </a:xfrm>
          <a:prstGeom prst="donut">
            <a:avLst>
              <a:gd name="adj" fmla="val 25000"/>
            </a:avLst>
          </a:prstGeom>
          <a:solidFill>
            <a:srgbClr val="FEE4B5"/>
          </a:solidFill>
          <a:ln w="9525" cap="flat" cmpd="sng">
            <a:solidFill>
              <a:srgbClr val="FEE4B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2" name="Google Shape;2902;p196"/>
          <p:cNvSpPr txBox="1">
            <a:spLocks noGrp="1"/>
          </p:cNvSpPr>
          <p:nvPr>
            <p:ph type="ctrTitle" idx="4294967295"/>
          </p:nvPr>
        </p:nvSpPr>
        <p:spPr>
          <a:xfrm>
            <a:off x="448950" y="410575"/>
            <a:ext cx="8238000" cy="1045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Calculations </a:t>
            </a:r>
            <a:endParaRPr/>
          </a:p>
          <a:p>
            <a:pPr marL="0" lvl="0" indent="0" algn="l" rtl="0">
              <a:spcBef>
                <a:spcPts val="0"/>
              </a:spcBef>
              <a:spcAft>
                <a:spcPts val="0"/>
              </a:spcAft>
              <a:buNone/>
            </a:pPr>
            <a:endParaRPr/>
          </a:p>
        </p:txBody>
      </p:sp>
      <p:sp>
        <p:nvSpPr>
          <p:cNvPr id="2903" name="Google Shape;2903;p196"/>
          <p:cNvSpPr txBox="1"/>
          <p:nvPr/>
        </p:nvSpPr>
        <p:spPr>
          <a:xfrm>
            <a:off x="4636150" y="2324025"/>
            <a:ext cx="4114800" cy="1477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solidFill>
                  <a:schemeClr val="dk1"/>
                </a:solidFill>
                <a:highlight>
                  <a:srgbClr val="FFFFFF"/>
                </a:highlight>
                <a:latin typeface="Roboto"/>
                <a:ea typeface="Roboto"/>
                <a:cs typeface="Roboto"/>
                <a:sym typeface="Roboto"/>
              </a:rPr>
              <a:t>The force at points A,B,C, and D= 2746 N</a:t>
            </a:r>
            <a:endParaRPr>
              <a:solidFill>
                <a:schemeClr val="dk1"/>
              </a:solidFill>
              <a:highlight>
                <a:srgbClr val="FFFFFF"/>
              </a:highlight>
              <a:latin typeface="Roboto"/>
              <a:ea typeface="Roboto"/>
              <a:cs typeface="Roboto"/>
              <a:sym typeface="Roboto"/>
            </a:endParaRPr>
          </a:p>
          <a:p>
            <a:pPr marL="0" lvl="0" indent="0" algn="l" rtl="0">
              <a:spcBef>
                <a:spcPts val="0"/>
              </a:spcBef>
              <a:spcAft>
                <a:spcPts val="0"/>
              </a:spcAft>
              <a:buNone/>
            </a:pPr>
            <a:r>
              <a:rPr lang="en">
                <a:solidFill>
                  <a:schemeClr val="dk1"/>
                </a:solidFill>
                <a:highlight>
                  <a:srgbClr val="FFFFFF"/>
                </a:highlight>
                <a:latin typeface="Roboto"/>
                <a:ea typeface="Roboto"/>
                <a:cs typeface="Roboto"/>
                <a:sym typeface="Roboto"/>
              </a:rPr>
              <a:t>The Moment at points A,B,C, and D= 1066.9 N.m</a:t>
            </a:r>
            <a:endParaRPr>
              <a:solidFill>
                <a:schemeClr val="dk1"/>
              </a:solidFill>
              <a:highlight>
                <a:srgbClr val="FFFFFF"/>
              </a:highlight>
              <a:latin typeface="Roboto"/>
              <a:ea typeface="Roboto"/>
              <a:cs typeface="Roboto"/>
              <a:sym typeface="Roboto"/>
            </a:endParaRPr>
          </a:p>
          <a:p>
            <a:pPr marL="0" lvl="0" indent="0" algn="l" rtl="0">
              <a:spcBef>
                <a:spcPts val="0"/>
              </a:spcBef>
              <a:spcAft>
                <a:spcPts val="0"/>
              </a:spcAft>
              <a:buNone/>
            </a:pPr>
            <a:r>
              <a:rPr lang="en">
                <a:solidFill>
                  <a:schemeClr val="dk1"/>
                </a:solidFill>
                <a:highlight>
                  <a:srgbClr val="FFFFFF"/>
                </a:highlight>
                <a:latin typeface="Roboto"/>
                <a:ea typeface="Roboto"/>
                <a:cs typeface="Roboto"/>
                <a:sym typeface="Roboto"/>
              </a:rPr>
              <a:t>(A and B rotates C.C.W about Y-axis)</a:t>
            </a:r>
            <a:endParaRPr>
              <a:solidFill>
                <a:schemeClr val="dk1"/>
              </a:solidFill>
              <a:highlight>
                <a:srgbClr val="FFFFFF"/>
              </a:highlight>
              <a:latin typeface="Roboto"/>
              <a:ea typeface="Roboto"/>
              <a:cs typeface="Roboto"/>
              <a:sym typeface="Roboto"/>
            </a:endParaRPr>
          </a:p>
          <a:p>
            <a:pPr marL="0" lvl="0" indent="0" algn="l" rtl="0">
              <a:spcBef>
                <a:spcPts val="0"/>
              </a:spcBef>
              <a:spcAft>
                <a:spcPts val="0"/>
              </a:spcAft>
              <a:buNone/>
            </a:pPr>
            <a:r>
              <a:rPr lang="en">
                <a:solidFill>
                  <a:schemeClr val="dk1"/>
                </a:solidFill>
                <a:highlight>
                  <a:srgbClr val="FFFFFF"/>
                </a:highlight>
                <a:latin typeface="Roboto"/>
                <a:ea typeface="Roboto"/>
                <a:cs typeface="Roboto"/>
                <a:sym typeface="Roboto"/>
              </a:rPr>
              <a:t>(C and D rotates C.W about Y-axis) </a:t>
            </a:r>
            <a:endParaRPr>
              <a:solidFill>
                <a:schemeClr val="dk1"/>
              </a:solidFill>
              <a:highlight>
                <a:srgbClr val="FFFFFF"/>
              </a:highlight>
              <a:latin typeface="Roboto"/>
              <a:ea typeface="Roboto"/>
              <a:cs typeface="Roboto"/>
              <a:sym typeface="Roboto"/>
            </a:endParaRPr>
          </a:p>
          <a:p>
            <a:pPr marL="0" lvl="0" indent="0" algn="l" rtl="0">
              <a:spcBef>
                <a:spcPts val="0"/>
              </a:spcBef>
              <a:spcAft>
                <a:spcPts val="0"/>
              </a:spcAft>
              <a:buNone/>
            </a:pPr>
            <a:r>
              <a:rPr lang="en">
                <a:solidFill>
                  <a:schemeClr val="dk1"/>
                </a:solidFill>
                <a:highlight>
                  <a:srgbClr val="FFFFFF"/>
                </a:highlight>
                <a:latin typeface="Roboto"/>
                <a:ea typeface="Roboto"/>
                <a:cs typeface="Roboto"/>
                <a:sym typeface="Roboto"/>
              </a:rPr>
              <a:t>The force at point O=5206 N</a:t>
            </a:r>
            <a:endParaRPr>
              <a:solidFill>
                <a:schemeClr val="dk1"/>
              </a:solidFill>
              <a:highlight>
                <a:srgbClr val="FFFFFF"/>
              </a:highlight>
              <a:latin typeface="Roboto"/>
              <a:ea typeface="Roboto"/>
              <a:cs typeface="Roboto"/>
              <a:sym typeface="Roboto"/>
            </a:endParaRPr>
          </a:p>
          <a:p>
            <a:pPr marL="0" lvl="0" indent="0" algn="l" rtl="0">
              <a:spcBef>
                <a:spcPts val="0"/>
              </a:spcBef>
              <a:spcAft>
                <a:spcPts val="0"/>
              </a:spcAft>
              <a:buNone/>
            </a:pPr>
            <a:endParaRPr>
              <a:solidFill>
                <a:schemeClr val="dk1"/>
              </a:solidFill>
              <a:highlight>
                <a:srgbClr val="FFFFFF"/>
              </a:highlight>
              <a:latin typeface="Roboto"/>
              <a:ea typeface="Roboto"/>
              <a:cs typeface="Roboto"/>
              <a:sym typeface="Roboto"/>
            </a:endParaRPr>
          </a:p>
        </p:txBody>
      </p:sp>
      <p:cxnSp>
        <p:nvCxnSpPr>
          <p:cNvPr id="2904" name="Google Shape;2904;p196"/>
          <p:cNvCxnSpPr/>
          <p:nvPr/>
        </p:nvCxnSpPr>
        <p:spPr>
          <a:xfrm rot="10800000">
            <a:off x="452100" y="4292375"/>
            <a:ext cx="10200" cy="571500"/>
          </a:xfrm>
          <a:prstGeom prst="straightConnector1">
            <a:avLst/>
          </a:prstGeom>
          <a:noFill/>
          <a:ln w="9525" cap="flat" cmpd="sng">
            <a:solidFill>
              <a:schemeClr val="dk2"/>
            </a:solidFill>
            <a:prstDash val="solid"/>
            <a:round/>
            <a:headEnd type="none" w="med" len="med"/>
            <a:tailEnd type="triangle" w="med" len="med"/>
          </a:ln>
        </p:spPr>
      </p:cxnSp>
      <p:cxnSp>
        <p:nvCxnSpPr>
          <p:cNvPr id="2905" name="Google Shape;2905;p196"/>
          <p:cNvCxnSpPr/>
          <p:nvPr/>
        </p:nvCxnSpPr>
        <p:spPr>
          <a:xfrm rot="-5400000">
            <a:off x="742950" y="4583225"/>
            <a:ext cx="10200" cy="571500"/>
          </a:xfrm>
          <a:prstGeom prst="straightConnector1">
            <a:avLst/>
          </a:prstGeom>
          <a:noFill/>
          <a:ln w="9525" cap="flat" cmpd="sng">
            <a:solidFill>
              <a:schemeClr val="dk2"/>
            </a:solidFill>
            <a:prstDash val="solid"/>
            <a:round/>
            <a:headEnd type="none" w="med" len="med"/>
            <a:tailEnd type="triangle" w="med" len="med"/>
          </a:ln>
        </p:spPr>
      </p:cxnSp>
      <p:sp>
        <p:nvSpPr>
          <p:cNvPr id="2906" name="Google Shape;2906;p196"/>
          <p:cNvSpPr txBox="1"/>
          <p:nvPr/>
        </p:nvSpPr>
        <p:spPr>
          <a:xfrm>
            <a:off x="1033800" y="4685400"/>
            <a:ext cx="2448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latin typeface="Roboto"/>
                <a:ea typeface="Roboto"/>
                <a:cs typeface="Roboto"/>
                <a:sym typeface="Roboto"/>
              </a:rPr>
              <a:t>X</a:t>
            </a:r>
            <a:endParaRPr>
              <a:latin typeface="Roboto"/>
              <a:ea typeface="Roboto"/>
              <a:cs typeface="Roboto"/>
              <a:sym typeface="Roboto"/>
            </a:endParaRPr>
          </a:p>
        </p:txBody>
      </p:sp>
      <p:sp>
        <p:nvSpPr>
          <p:cNvPr id="2907" name="Google Shape;2907;p196"/>
          <p:cNvSpPr txBox="1"/>
          <p:nvPr/>
        </p:nvSpPr>
        <p:spPr>
          <a:xfrm>
            <a:off x="334800" y="3892175"/>
            <a:ext cx="2448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latin typeface="Roboto"/>
                <a:ea typeface="Roboto"/>
                <a:cs typeface="Roboto"/>
                <a:sym typeface="Roboto"/>
              </a:rPr>
              <a:t>Z</a:t>
            </a:r>
            <a:endParaRPr>
              <a:latin typeface="Roboto"/>
              <a:ea typeface="Roboto"/>
              <a:cs typeface="Roboto"/>
              <a:sym typeface="Roboto"/>
            </a:endParaRPr>
          </a:p>
        </p:txBody>
      </p:sp>
      <p:sp>
        <p:nvSpPr>
          <p:cNvPr id="2908" name="Google Shape;2908;p196"/>
          <p:cNvSpPr/>
          <p:nvPr/>
        </p:nvSpPr>
        <p:spPr>
          <a:xfrm>
            <a:off x="1278600" y="2955475"/>
            <a:ext cx="153000" cy="112500"/>
          </a:xfrm>
          <a:prstGeom prst="ellipse">
            <a:avLst/>
          </a:prstGeom>
          <a:solidFill>
            <a:srgbClr val="4AA2D9"/>
          </a:solidFill>
          <a:ln w="9525" cap="flat" cmpd="sng">
            <a:solidFill>
              <a:srgbClr val="4AA2D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9" name="Google Shape;2909;p196"/>
          <p:cNvSpPr/>
          <p:nvPr/>
        </p:nvSpPr>
        <p:spPr>
          <a:xfrm>
            <a:off x="2120350" y="2138375"/>
            <a:ext cx="153000" cy="112500"/>
          </a:xfrm>
          <a:prstGeom prst="ellipse">
            <a:avLst/>
          </a:prstGeom>
          <a:solidFill>
            <a:srgbClr val="4AA2D9"/>
          </a:solidFill>
          <a:ln w="9525" cap="flat" cmpd="sng">
            <a:solidFill>
              <a:srgbClr val="4AA2D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0" name="Google Shape;2910;p196"/>
          <p:cNvSpPr/>
          <p:nvPr/>
        </p:nvSpPr>
        <p:spPr>
          <a:xfrm>
            <a:off x="3001950" y="2955475"/>
            <a:ext cx="153000" cy="112500"/>
          </a:xfrm>
          <a:prstGeom prst="ellipse">
            <a:avLst/>
          </a:prstGeom>
          <a:solidFill>
            <a:srgbClr val="4AA2D9"/>
          </a:solidFill>
          <a:ln w="9525" cap="flat" cmpd="sng">
            <a:solidFill>
              <a:srgbClr val="4AA2D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1" name="Google Shape;2911;p196"/>
          <p:cNvSpPr/>
          <p:nvPr/>
        </p:nvSpPr>
        <p:spPr>
          <a:xfrm>
            <a:off x="2120350" y="3801525"/>
            <a:ext cx="153000" cy="112500"/>
          </a:xfrm>
          <a:prstGeom prst="ellipse">
            <a:avLst/>
          </a:prstGeom>
          <a:solidFill>
            <a:srgbClr val="4AA2D9"/>
          </a:solidFill>
          <a:ln w="9525" cap="flat" cmpd="sng">
            <a:solidFill>
              <a:srgbClr val="4AA2D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2" name="Google Shape;2912;p196"/>
          <p:cNvSpPr/>
          <p:nvPr/>
        </p:nvSpPr>
        <p:spPr>
          <a:xfrm>
            <a:off x="2140275" y="3014338"/>
            <a:ext cx="153000" cy="112500"/>
          </a:xfrm>
          <a:prstGeom prst="ellipse">
            <a:avLst/>
          </a:prstGeom>
          <a:solidFill>
            <a:srgbClr val="4AA2D9"/>
          </a:solidFill>
          <a:ln w="9525" cap="flat" cmpd="sng">
            <a:solidFill>
              <a:srgbClr val="4AA2D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3" name="Google Shape;2913;p196"/>
          <p:cNvSpPr/>
          <p:nvPr/>
        </p:nvSpPr>
        <p:spPr>
          <a:xfrm rot="5400000">
            <a:off x="7945950" y="87750"/>
            <a:ext cx="1285800" cy="1110300"/>
          </a:xfrm>
          <a:prstGeom prst="halfFrame">
            <a:avLst>
              <a:gd name="adj1" fmla="val 33333"/>
              <a:gd name="adj2" fmla="val 33333"/>
            </a:avLst>
          </a:prstGeom>
          <a:solidFill>
            <a:srgbClr val="F4CCCC"/>
          </a:solidFill>
          <a:ln w="9525" cap="flat" cmpd="sng">
            <a:solidFill>
              <a:srgbClr val="F4CCC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4" name="Google Shape;2914;p196"/>
          <p:cNvSpPr/>
          <p:nvPr/>
        </p:nvSpPr>
        <p:spPr>
          <a:xfrm>
            <a:off x="4186250" y="4471975"/>
            <a:ext cx="4223100" cy="1624500"/>
          </a:xfrm>
          <a:prstGeom prst="ellipse">
            <a:avLst/>
          </a:prstGeom>
          <a:solidFill>
            <a:schemeClr val="lt2"/>
          </a:solidFill>
          <a:ln w="9525" cap="flat" cmpd="sng">
            <a:solidFill>
              <a:srgbClr val="E3E6D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2918"/>
        <p:cNvGrpSpPr/>
        <p:nvPr/>
      </p:nvGrpSpPr>
      <p:grpSpPr>
        <a:xfrm>
          <a:off x="0" y="0"/>
          <a:ext cx="0" cy="0"/>
          <a:chOff x="0" y="0"/>
          <a:chExt cx="0" cy="0"/>
        </a:xfrm>
      </p:grpSpPr>
      <p:sp>
        <p:nvSpPr>
          <p:cNvPr id="2919" name="Google Shape;2919;p197"/>
          <p:cNvSpPr/>
          <p:nvPr/>
        </p:nvSpPr>
        <p:spPr>
          <a:xfrm>
            <a:off x="-864450" y="-1019150"/>
            <a:ext cx="2643300" cy="2582100"/>
          </a:xfrm>
          <a:prstGeom prst="donut">
            <a:avLst>
              <a:gd name="adj" fmla="val 25000"/>
            </a:avLst>
          </a:prstGeom>
          <a:solidFill>
            <a:srgbClr val="FEE4B5"/>
          </a:solidFill>
          <a:ln w="9525" cap="flat" cmpd="sng">
            <a:solidFill>
              <a:srgbClr val="FEE4B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0" name="Google Shape;2920;p197"/>
          <p:cNvSpPr/>
          <p:nvPr/>
        </p:nvSpPr>
        <p:spPr>
          <a:xfrm rot="5400000">
            <a:off x="7945950" y="87750"/>
            <a:ext cx="1285800" cy="1110300"/>
          </a:xfrm>
          <a:prstGeom prst="halfFrame">
            <a:avLst>
              <a:gd name="adj1" fmla="val 33333"/>
              <a:gd name="adj2" fmla="val 33333"/>
            </a:avLst>
          </a:prstGeom>
          <a:solidFill>
            <a:srgbClr val="F4CCCC"/>
          </a:solidFill>
          <a:ln w="9525" cap="flat" cmpd="sng">
            <a:solidFill>
              <a:srgbClr val="F4CCC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1" name="Google Shape;2921;p197"/>
          <p:cNvSpPr/>
          <p:nvPr/>
        </p:nvSpPr>
        <p:spPr>
          <a:xfrm>
            <a:off x="4186250" y="4471975"/>
            <a:ext cx="4223100" cy="1624500"/>
          </a:xfrm>
          <a:prstGeom prst="ellipse">
            <a:avLst/>
          </a:prstGeom>
          <a:solidFill>
            <a:schemeClr val="lt2"/>
          </a:solidFill>
          <a:ln w="9525" cap="flat" cmpd="sng">
            <a:solidFill>
              <a:srgbClr val="E3E6D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2" name="Google Shape;2922;p197"/>
          <p:cNvSpPr txBox="1">
            <a:spLocks noGrp="1"/>
          </p:cNvSpPr>
          <p:nvPr>
            <p:ph type="ctrTitle" idx="4294967295"/>
          </p:nvPr>
        </p:nvSpPr>
        <p:spPr>
          <a:xfrm>
            <a:off x="448950" y="410575"/>
            <a:ext cx="8238000" cy="1045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Calculations </a:t>
            </a:r>
            <a:endParaRPr/>
          </a:p>
          <a:p>
            <a:pPr marL="0" lvl="0" indent="0" algn="l" rtl="0">
              <a:spcBef>
                <a:spcPts val="0"/>
              </a:spcBef>
              <a:spcAft>
                <a:spcPts val="0"/>
              </a:spcAft>
              <a:buNone/>
            </a:pPr>
            <a:endParaRPr/>
          </a:p>
        </p:txBody>
      </p:sp>
      <p:sp>
        <p:nvSpPr>
          <p:cNvPr id="2923" name="Google Shape;2923;p197"/>
          <p:cNvSpPr txBox="1"/>
          <p:nvPr/>
        </p:nvSpPr>
        <p:spPr>
          <a:xfrm>
            <a:off x="1032800" y="1098125"/>
            <a:ext cx="2224800" cy="507900"/>
          </a:xfrm>
          <a:prstGeom prst="rect">
            <a:avLst/>
          </a:prstGeom>
          <a:noFill/>
          <a:ln>
            <a:noFill/>
          </a:ln>
        </p:spPr>
        <p:txBody>
          <a:bodyPr spcFirstLastPara="1" wrap="square" lIns="91425" tIns="91425" rIns="91425" bIns="91425" anchor="t" anchorCtr="0">
            <a:spAutoFit/>
          </a:bodyPr>
          <a:lstStyle/>
          <a:p>
            <a:pPr marL="457200" lvl="0" indent="-361950" algn="l" rtl="0">
              <a:spcBef>
                <a:spcPts val="0"/>
              </a:spcBef>
              <a:spcAft>
                <a:spcPts val="0"/>
              </a:spcAft>
              <a:buSzPts val="2100"/>
              <a:buFont typeface="Roboto"/>
              <a:buChar char="●"/>
            </a:pPr>
            <a:r>
              <a:rPr lang="en" sz="2100" b="1">
                <a:latin typeface="Roboto"/>
                <a:ea typeface="Roboto"/>
                <a:cs typeface="Roboto"/>
                <a:sym typeface="Roboto"/>
              </a:rPr>
              <a:t>Flow rate </a:t>
            </a:r>
            <a:endParaRPr sz="2100" b="1">
              <a:latin typeface="Roboto"/>
              <a:ea typeface="Roboto"/>
              <a:cs typeface="Roboto"/>
              <a:sym typeface="Roboto"/>
            </a:endParaRPr>
          </a:p>
        </p:txBody>
      </p:sp>
      <p:pic>
        <p:nvPicPr>
          <p:cNvPr id="2924" name="Google Shape;2924;p197"/>
          <p:cNvPicPr preferRelativeResize="0"/>
          <p:nvPr/>
        </p:nvPicPr>
        <p:blipFill rotWithShape="1">
          <a:blip r:embed="rId3">
            <a:alphaModFix/>
          </a:blip>
          <a:srcRect t="39357"/>
          <a:stretch/>
        </p:blipFill>
        <p:spPr>
          <a:xfrm>
            <a:off x="74625" y="1914525"/>
            <a:ext cx="4691275" cy="2745450"/>
          </a:xfrm>
          <a:prstGeom prst="rect">
            <a:avLst/>
          </a:prstGeom>
          <a:noFill/>
          <a:ln>
            <a:noFill/>
          </a:ln>
        </p:spPr>
      </p:pic>
      <p:sp>
        <p:nvSpPr>
          <p:cNvPr id="2925" name="Google Shape;2925;p197"/>
          <p:cNvSpPr txBox="1"/>
          <p:nvPr/>
        </p:nvSpPr>
        <p:spPr>
          <a:xfrm>
            <a:off x="4572000" y="2251275"/>
            <a:ext cx="4572000" cy="1262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latin typeface="Roboto"/>
                <a:ea typeface="Roboto"/>
                <a:cs typeface="Roboto"/>
                <a:sym typeface="Roboto"/>
              </a:rPr>
              <a:t>The volume between two helix blades= 95 (µL/REV)</a:t>
            </a:r>
            <a:endParaRPr>
              <a:latin typeface="Roboto"/>
              <a:ea typeface="Roboto"/>
              <a:cs typeface="Roboto"/>
              <a:sym typeface="Roboto"/>
            </a:endParaRPr>
          </a:p>
          <a:p>
            <a:pPr marL="0" lvl="0" indent="0" algn="l" rtl="0">
              <a:spcBef>
                <a:spcPts val="0"/>
              </a:spcBef>
              <a:spcAft>
                <a:spcPts val="0"/>
              </a:spcAft>
              <a:buNone/>
            </a:pPr>
            <a:r>
              <a:rPr lang="en">
                <a:latin typeface="Roboto"/>
                <a:ea typeface="Roboto"/>
                <a:cs typeface="Roboto"/>
                <a:sym typeface="Roboto"/>
              </a:rPr>
              <a:t>Helix speed = 93 (REV/MIN) </a:t>
            </a:r>
            <a:endParaRPr>
              <a:latin typeface="Roboto"/>
              <a:ea typeface="Roboto"/>
              <a:cs typeface="Roboto"/>
              <a:sym typeface="Roboto"/>
            </a:endParaRPr>
          </a:p>
          <a:p>
            <a:pPr marL="0" lvl="0" indent="0" algn="l" rtl="0">
              <a:spcBef>
                <a:spcPts val="0"/>
              </a:spcBef>
              <a:spcAft>
                <a:spcPts val="0"/>
              </a:spcAft>
              <a:buNone/>
            </a:pPr>
            <a:r>
              <a:rPr lang="en">
                <a:latin typeface="Roboto"/>
                <a:ea typeface="Roboto"/>
                <a:cs typeface="Roboto"/>
                <a:sym typeface="Roboto"/>
              </a:rPr>
              <a:t>⇨ Flow rate = Volume X Speed</a:t>
            </a:r>
            <a:endParaRPr>
              <a:latin typeface="Roboto"/>
              <a:ea typeface="Roboto"/>
              <a:cs typeface="Roboto"/>
              <a:sym typeface="Roboto"/>
            </a:endParaRPr>
          </a:p>
          <a:p>
            <a:pPr marL="0" lvl="0" indent="0" algn="l" rtl="0">
              <a:spcBef>
                <a:spcPts val="0"/>
              </a:spcBef>
              <a:spcAft>
                <a:spcPts val="0"/>
              </a:spcAft>
              <a:buNone/>
            </a:pPr>
            <a:r>
              <a:rPr lang="en">
                <a:solidFill>
                  <a:schemeClr val="dk1"/>
                </a:solidFill>
                <a:latin typeface="Roboto"/>
                <a:ea typeface="Roboto"/>
                <a:cs typeface="Roboto"/>
                <a:sym typeface="Roboto"/>
              </a:rPr>
              <a:t>⇨ Flow rate = 8.84 </a:t>
            </a:r>
            <a:r>
              <a:rPr lang="en">
                <a:latin typeface="Roboto"/>
                <a:ea typeface="Roboto"/>
                <a:cs typeface="Roboto"/>
                <a:sym typeface="Roboto"/>
              </a:rPr>
              <a:t> (mL/min)</a:t>
            </a:r>
            <a:endParaRPr>
              <a:latin typeface="Roboto"/>
              <a:ea typeface="Roboto"/>
              <a:cs typeface="Roboto"/>
              <a:sym typeface="Roboto"/>
            </a:endParaRPr>
          </a:p>
          <a:p>
            <a:pPr marL="0" lvl="0" indent="0" algn="l" rtl="0">
              <a:spcBef>
                <a:spcPts val="0"/>
              </a:spcBef>
              <a:spcAft>
                <a:spcPts val="0"/>
              </a:spcAft>
              <a:buNone/>
            </a:pPr>
            <a:endParaRPr>
              <a:latin typeface="Roboto"/>
              <a:ea typeface="Roboto"/>
              <a:cs typeface="Roboto"/>
              <a:sym typeface="Roboto"/>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477"/>
        <p:cNvGrpSpPr/>
        <p:nvPr/>
      </p:nvGrpSpPr>
      <p:grpSpPr>
        <a:xfrm>
          <a:off x="0" y="0"/>
          <a:ext cx="0" cy="0"/>
          <a:chOff x="0" y="0"/>
          <a:chExt cx="0" cy="0"/>
        </a:xfrm>
      </p:grpSpPr>
      <p:cxnSp>
        <p:nvCxnSpPr>
          <p:cNvPr id="1478" name="Google Shape;1478;p162"/>
          <p:cNvCxnSpPr>
            <a:endCxn id="1479" idx="0"/>
          </p:cNvCxnSpPr>
          <p:nvPr/>
        </p:nvCxnSpPr>
        <p:spPr>
          <a:xfrm rot="10800000">
            <a:off x="5452325" y="2472500"/>
            <a:ext cx="3570000" cy="1626000"/>
          </a:xfrm>
          <a:prstGeom prst="curvedConnector4">
            <a:avLst>
              <a:gd name="adj1" fmla="val 24852"/>
              <a:gd name="adj2" fmla="val 113398"/>
            </a:avLst>
          </a:prstGeom>
          <a:noFill/>
          <a:ln w="19050" cap="flat" cmpd="sng">
            <a:solidFill>
              <a:srgbClr val="939598"/>
            </a:solidFill>
            <a:prstDash val="solid"/>
            <a:round/>
            <a:headEnd type="none" w="med" len="med"/>
            <a:tailEnd type="triangle" w="med" len="med"/>
          </a:ln>
        </p:spPr>
      </p:cxnSp>
      <p:sp>
        <p:nvSpPr>
          <p:cNvPr id="1480" name="Google Shape;1480;p162"/>
          <p:cNvSpPr txBox="1">
            <a:spLocks noGrp="1"/>
          </p:cNvSpPr>
          <p:nvPr>
            <p:ph type="ctrTitle" idx="4294967295"/>
          </p:nvPr>
        </p:nvSpPr>
        <p:spPr>
          <a:xfrm>
            <a:off x="558150" y="122263"/>
            <a:ext cx="1517400" cy="5253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sz="2900" b="0">
                <a:solidFill>
                  <a:srgbClr val="4AA2D9"/>
                </a:solidFill>
                <a:latin typeface="Fira Sans Extra Condensed ExtraBold"/>
                <a:ea typeface="Fira Sans Extra Condensed ExtraBold"/>
                <a:cs typeface="Fira Sans Extra Condensed ExtraBold"/>
                <a:sym typeface="Fira Sans Extra Condensed ExtraBold"/>
              </a:rPr>
              <a:t>Problem</a:t>
            </a:r>
            <a:endParaRPr/>
          </a:p>
        </p:txBody>
      </p:sp>
      <p:grpSp>
        <p:nvGrpSpPr>
          <p:cNvPr id="1481" name="Google Shape;1481;p162"/>
          <p:cNvGrpSpPr/>
          <p:nvPr/>
        </p:nvGrpSpPr>
        <p:grpSpPr>
          <a:xfrm flipH="1">
            <a:off x="-469410" y="1920950"/>
            <a:ext cx="5877564" cy="4335349"/>
            <a:chOff x="214419" y="1218567"/>
            <a:chExt cx="5156210" cy="3621240"/>
          </a:xfrm>
        </p:grpSpPr>
        <p:pic>
          <p:nvPicPr>
            <p:cNvPr id="1482" name="Google Shape;1482;p162"/>
            <p:cNvPicPr preferRelativeResize="0"/>
            <p:nvPr/>
          </p:nvPicPr>
          <p:blipFill rotWithShape="1">
            <a:blip r:embed="rId3">
              <a:alphaModFix/>
            </a:blip>
            <a:srcRect/>
            <a:stretch/>
          </p:blipFill>
          <p:spPr>
            <a:xfrm flipH="1">
              <a:off x="1153075" y="1771050"/>
              <a:ext cx="3807000" cy="2141400"/>
            </a:xfrm>
            <a:prstGeom prst="snip2DiagRect">
              <a:avLst>
                <a:gd name="adj1" fmla="val 0"/>
                <a:gd name="adj2" fmla="val 0"/>
              </a:avLst>
            </a:prstGeom>
            <a:noFill/>
            <a:ln w="76200" cap="flat" cmpd="sng">
              <a:solidFill>
                <a:srgbClr val="6A3804"/>
              </a:solidFill>
              <a:prstDash val="solid"/>
              <a:round/>
              <a:headEnd type="none" w="sm" len="sm"/>
              <a:tailEnd type="none" w="sm" len="sm"/>
            </a:ln>
          </p:spPr>
        </p:pic>
        <p:sp>
          <p:nvSpPr>
            <p:cNvPr id="1483" name="Google Shape;1483;p162"/>
            <p:cNvSpPr/>
            <p:nvPr/>
          </p:nvSpPr>
          <p:spPr>
            <a:xfrm rot="1056859">
              <a:off x="3428803" y="1458972"/>
              <a:ext cx="1788451" cy="1293390"/>
            </a:xfrm>
            <a:prstGeom prst="rect">
              <a:avLst/>
            </a:prstGeom>
            <a:solidFill>
              <a:schemeClr val="lt1"/>
            </a:solidFill>
            <a:ln w="381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4" name="Google Shape;1484;p162"/>
            <p:cNvSpPr/>
            <p:nvPr/>
          </p:nvSpPr>
          <p:spPr>
            <a:xfrm>
              <a:off x="3275050" y="1648925"/>
              <a:ext cx="658800" cy="802200"/>
            </a:xfrm>
            <a:prstGeom prst="rect">
              <a:avLst/>
            </a:prstGeom>
            <a:solidFill>
              <a:schemeClr val="lt1"/>
            </a:solidFill>
            <a:ln w="381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5" name="Google Shape;1485;p162"/>
            <p:cNvSpPr/>
            <p:nvPr/>
          </p:nvSpPr>
          <p:spPr>
            <a:xfrm rot="2507669">
              <a:off x="295021" y="2913877"/>
              <a:ext cx="2572095" cy="1224459"/>
            </a:xfrm>
            <a:prstGeom prst="rect">
              <a:avLst/>
            </a:prstGeom>
            <a:solidFill>
              <a:schemeClr val="lt1"/>
            </a:solidFill>
            <a:ln w="381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86" name="Google Shape;1486;p162"/>
          <p:cNvGrpSpPr/>
          <p:nvPr/>
        </p:nvGrpSpPr>
        <p:grpSpPr>
          <a:xfrm>
            <a:off x="6573300" y="2940972"/>
            <a:ext cx="2570697" cy="2202516"/>
            <a:chOff x="6147824" y="2020850"/>
            <a:chExt cx="2501651" cy="2180925"/>
          </a:xfrm>
        </p:grpSpPr>
        <p:pic>
          <p:nvPicPr>
            <p:cNvPr id="1487" name="Google Shape;1487;p162"/>
            <p:cNvPicPr preferRelativeResize="0"/>
            <p:nvPr/>
          </p:nvPicPr>
          <p:blipFill rotWithShape="1">
            <a:blip r:embed="rId4">
              <a:alphaModFix/>
            </a:blip>
            <a:srcRect l="16936" t="26809"/>
            <a:stretch/>
          </p:blipFill>
          <p:spPr>
            <a:xfrm>
              <a:off x="6174400" y="2020850"/>
              <a:ext cx="2475075" cy="2180925"/>
            </a:xfrm>
            <a:prstGeom prst="rect">
              <a:avLst/>
            </a:prstGeom>
            <a:noFill/>
            <a:ln>
              <a:noFill/>
            </a:ln>
          </p:spPr>
        </p:pic>
        <p:sp>
          <p:nvSpPr>
            <p:cNvPr id="1488" name="Google Shape;1488;p162"/>
            <p:cNvSpPr/>
            <p:nvPr/>
          </p:nvSpPr>
          <p:spPr>
            <a:xfrm>
              <a:off x="6147824" y="2020853"/>
              <a:ext cx="945900" cy="1062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89" name="Google Shape;1489;p162"/>
          <p:cNvGrpSpPr/>
          <p:nvPr/>
        </p:nvGrpSpPr>
        <p:grpSpPr>
          <a:xfrm flipH="1">
            <a:off x="990386" y="543750"/>
            <a:ext cx="1923839" cy="2750475"/>
            <a:chOff x="3370836" y="543725"/>
            <a:chExt cx="1923839" cy="2750475"/>
          </a:xfrm>
        </p:grpSpPr>
        <p:grpSp>
          <p:nvGrpSpPr>
            <p:cNvPr id="1490" name="Google Shape;1490;p162"/>
            <p:cNvGrpSpPr/>
            <p:nvPr/>
          </p:nvGrpSpPr>
          <p:grpSpPr>
            <a:xfrm>
              <a:off x="3370836" y="543725"/>
              <a:ext cx="1923839" cy="2577150"/>
              <a:chOff x="3370836" y="543725"/>
              <a:chExt cx="1923839" cy="2577150"/>
            </a:xfrm>
          </p:grpSpPr>
          <p:pic>
            <p:nvPicPr>
              <p:cNvPr id="1491" name="Google Shape;1491;p162"/>
              <p:cNvPicPr preferRelativeResize="0"/>
              <p:nvPr/>
            </p:nvPicPr>
            <p:blipFill rotWithShape="1">
              <a:blip r:embed="rId5">
                <a:alphaModFix/>
              </a:blip>
              <a:srcRect l="21753" r="15503" b="15182"/>
              <a:stretch/>
            </p:blipFill>
            <p:spPr>
              <a:xfrm>
                <a:off x="3370836" y="543725"/>
                <a:ext cx="1634600" cy="2486726"/>
              </a:xfrm>
              <a:prstGeom prst="rect">
                <a:avLst/>
              </a:prstGeom>
              <a:noFill/>
              <a:ln>
                <a:noFill/>
              </a:ln>
            </p:spPr>
          </p:pic>
          <p:sp>
            <p:nvSpPr>
              <p:cNvPr id="1492" name="Google Shape;1492;p162"/>
              <p:cNvSpPr/>
              <p:nvPr/>
            </p:nvSpPr>
            <p:spPr>
              <a:xfrm rot="-1318380">
                <a:off x="4580245" y="2982580"/>
                <a:ext cx="186012" cy="79943"/>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3" name="Google Shape;1493;p162"/>
              <p:cNvSpPr/>
              <p:nvPr/>
            </p:nvSpPr>
            <p:spPr>
              <a:xfrm rot="-1318380">
                <a:off x="4789794" y="2804168"/>
                <a:ext cx="186012" cy="117769"/>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494" name="Google Shape;1494;p162"/>
              <p:cNvPicPr preferRelativeResize="0"/>
              <p:nvPr/>
            </p:nvPicPr>
            <p:blipFill rotWithShape="1">
              <a:blip r:embed="rId6">
                <a:alphaModFix/>
              </a:blip>
              <a:srcRect l="38684" t="86445" r="52131" b="5194"/>
              <a:stretch/>
            </p:blipFill>
            <p:spPr>
              <a:xfrm rot="-899974">
                <a:off x="4776666" y="2710836"/>
                <a:ext cx="480394" cy="353903"/>
              </a:xfrm>
              <a:prstGeom prst="rect">
                <a:avLst/>
              </a:prstGeom>
              <a:noFill/>
              <a:ln>
                <a:noFill/>
              </a:ln>
            </p:spPr>
          </p:pic>
        </p:grpSp>
        <p:pic>
          <p:nvPicPr>
            <p:cNvPr id="1495" name="Google Shape;1495;p162"/>
            <p:cNvPicPr preferRelativeResize="0"/>
            <p:nvPr/>
          </p:nvPicPr>
          <p:blipFill rotWithShape="1">
            <a:blip r:embed="rId6">
              <a:alphaModFix/>
            </a:blip>
            <a:srcRect l="38684" t="86445" r="52131" b="5194"/>
            <a:stretch/>
          </p:blipFill>
          <p:spPr>
            <a:xfrm rot="-899987">
              <a:off x="4572567" y="2882512"/>
              <a:ext cx="482319" cy="355325"/>
            </a:xfrm>
            <a:prstGeom prst="rect">
              <a:avLst/>
            </a:prstGeom>
            <a:noFill/>
            <a:ln>
              <a:noFill/>
            </a:ln>
          </p:spPr>
        </p:pic>
      </p:grpSp>
      <p:grpSp>
        <p:nvGrpSpPr>
          <p:cNvPr id="1496" name="Google Shape;1496;p162"/>
          <p:cNvGrpSpPr/>
          <p:nvPr/>
        </p:nvGrpSpPr>
        <p:grpSpPr>
          <a:xfrm>
            <a:off x="3936396" y="271896"/>
            <a:ext cx="4475080" cy="1951215"/>
            <a:chOff x="3192475" y="636725"/>
            <a:chExt cx="3789550" cy="1553763"/>
          </a:xfrm>
        </p:grpSpPr>
        <p:sp>
          <p:nvSpPr>
            <p:cNvPr id="1497" name="Google Shape;1497;p162"/>
            <p:cNvSpPr txBox="1"/>
            <p:nvPr/>
          </p:nvSpPr>
          <p:spPr>
            <a:xfrm>
              <a:off x="3636725" y="682934"/>
              <a:ext cx="3345300" cy="318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b="1">
                  <a:solidFill>
                    <a:srgbClr val="191919"/>
                  </a:solidFill>
                  <a:latin typeface="Anaheim"/>
                  <a:ea typeface="Anaheim"/>
                  <a:cs typeface="Anaheim"/>
                  <a:sym typeface="Anaheim"/>
                </a:rPr>
                <a:t>There are No New Methods of mixing and packing.</a:t>
              </a:r>
              <a:endParaRPr b="1"/>
            </a:p>
          </p:txBody>
        </p:sp>
        <p:sp>
          <p:nvSpPr>
            <p:cNvPr id="1498" name="Google Shape;1498;p162"/>
            <p:cNvSpPr txBox="1"/>
            <p:nvPr/>
          </p:nvSpPr>
          <p:spPr>
            <a:xfrm>
              <a:off x="3927675" y="1187863"/>
              <a:ext cx="3042600" cy="367800"/>
            </a:xfrm>
            <a:prstGeom prst="rect">
              <a:avLst/>
            </a:prstGeom>
            <a:noFill/>
            <a:ln>
              <a:noFill/>
            </a:ln>
          </p:spPr>
          <p:txBody>
            <a:bodyPr spcFirstLastPara="1" wrap="square" lIns="91425" tIns="91425" rIns="91425" bIns="91425" anchor="t" anchorCtr="0">
              <a:spAutoFit/>
            </a:bodyPr>
            <a:lstStyle/>
            <a:p>
              <a:pPr marL="0" lvl="0" indent="0" algn="just" rtl="0">
                <a:spcBef>
                  <a:spcPts val="0"/>
                </a:spcBef>
                <a:spcAft>
                  <a:spcPts val="0"/>
                </a:spcAft>
                <a:buNone/>
              </a:pPr>
              <a:r>
                <a:rPr lang="en" b="1">
                  <a:solidFill>
                    <a:srgbClr val="191919"/>
                  </a:solidFill>
                  <a:latin typeface="Anaheim"/>
                  <a:ea typeface="Anaheim"/>
                  <a:cs typeface="Anaheim"/>
                  <a:sym typeface="Anaheim"/>
                </a:rPr>
                <a:t>Lack</a:t>
              </a:r>
              <a:r>
                <a:rPr lang="en" sz="1800" b="1">
                  <a:solidFill>
                    <a:srgbClr val="191919"/>
                  </a:solidFill>
                  <a:latin typeface="Anaheim"/>
                  <a:ea typeface="Anaheim"/>
                  <a:cs typeface="Anaheim"/>
                  <a:sym typeface="Anaheim"/>
                </a:rPr>
                <a:t> </a:t>
              </a:r>
              <a:r>
                <a:rPr lang="en" b="1">
                  <a:solidFill>
                    <a:srgbClr val="191919"/>
                  </a:solidFill>
                  <a:latin typeface="Anaheim"/>
                  <a:ea typeface="Anaheim"/>
                  <a:cs typeface="Anaheim"/>
                  <a:sym typeface="Anaheim"/>
                </a:rPr>
                <a:t>of</a:t>
              </a:r>
              <a:r>
                <a:rPr lang="en" sz="1800" b="1">
                  <a:solidFill>
                    <a:srgbClr val="191919"/>
                  </a:solidFill>
                  <a:latin typeface="Anaheim"/>
                  <a:ea typeface="Anaheim"/>
                  <a:cs typeface="Anaheim"/>
                  <a:sym typeface="Anaheim"/>
                </a:rPr>
                <a:t> </a:t>
              </a:r>
              <a:r>
                <a:rPr lang="en" b="1">
                  <a:solidFill>
                    <a:srgbClr val="191919"/>
                  </a:solidFill>
                  <a:latin typeface="Anaheim"/>
                  <a:ea typeface="Anaheim"/>
                  <a:cs typeface="Anaheim"/>
                  <a:sym typeface="Anaheim"/>
                </a:rPr>
                <a:t>Technical</a:t>
              </a:r>
              <a:r>
                <a:rPr lang="en" sz="1800" b="1">
                  <a:solidFill>
                    <a:srgbClr val="191919"/>
                  </a:solidFill>
                  <a:latin typeface="Anaheim"/>
                  <a:ea typeface="Anaheim"/>
                  <a:cs typeface="Anaheim"/>
                  <a:sym typeface="Anaheim"/>
                </a:rPr>
                <a:t> </a:t>
              </a:r>
              <a:r>
                <a:rPr lang="en" b="1">
                  <a:solidFill>
                    <a:srgbClr val="191919"/>
                  </a:solidFill>
                  <a:latin typeface="Anaheim"/>
                  <a:ea typeface="Anaheim"/>
                  <a:cs typeface="Anaheim"/>
                  <a:sym typeface="Anaheim"/>
                </a:rPr>
                <a:t>Development</a:t>
              </a:r>
              <a:r>
                <a:rPr lang="en" sz="1800" b="1">
                  <a:solidFill>
                    <a:srgbClr val="191919"/>
                  </a:solidFill>
                  <a:latin typeface="Anaheim"/>
                  <a:ea typeface="Anaheim"/>
                  <a:cs typeface="Anaheim"/>
                  <a:sym typeface="Anaheim"/>
                </a:rPr>
                <a:t> </a:t>
              </a:r>
              <a:r>
                <a:rPr lang="en" b="1">
                  <a:solidFill>
                    <a:srgbClr val="191919"/>
                  </a:solidFill>
                  <a:latin typeface="Anaheim"/>
                  <a:ea typeface="Anaheim"/>
                  <a:cs typeface="Anaheim"/>
                  <a:sym typeface="Anaheim"/>
                </a:rPr>
                <a:t>in this</a:t>
              </a:r>
              <a:r>
                <a:rPr lang="en" sz="1600" b="1">
                  <a:solidFill>
                    <a:srgbClr val="191919"/>
                  </a:solidFill>
                  <a:latin typeface="Anaheim"/>
                  <a:ea typeface="Anaheim"/>
                  <a:cs typeface="Anaheim"/>
                  <a:sym typeface="Anaheim"/>
                </a:rPr>
                <a:t> </a:t>
              </a:r>
              <a:r>
                <a:rPr lang="en" b="1">
                  <a:solidFill>
                    <a:srgbClr val="191919"/>
                  </a:solidFill>
                  <a:latin typeface="Anaheim"/>
                  <a:ea typeface="Anaheim"/>
                  <a:cs typeface="Anaheim"/>
                  <a:sym typeface="Anaheim"/>
                </a:rPr>
                <a:t>field.</a:t>
              </a:r>
              <a:endParaRPr b="1">
                <a:solidFill>
                  <a:srgbClr val="191919"/>
                </a:solidFill>
                <a:latin typeface="Anaheim"/>
                <a:ea typeface="Anaheim"/>
                <a:cs typeface="Anaheim"/>
                <a:sym typeface="Anaheim"/>
              </a:endParaRPr>
            </a:p>
          </p:txBody>
        </p:sp>
        <p:sp>
          <p:nvSpPr>
            <p:cNvPr id="1499" name="Google Shape;1499;p162"/>
            <p:cNvSpPr txBox="1"/>
            <p:nvPr/>
          </p:nvSpPr>
          <p:spPr>
            <a:xfrm>
              <a:off x="4245475" y="1799825"/>
              <a:ext cx="2724900" cy="318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b="1">
                  <a:solidFill>
                    <a:srgbClr val="191919"/>
                  </a:solidFill>
                  <a:latin typeface="Anaheim"/>
                  <a:ea typeface="Anaheim"/>
                  <a:cs typeface="Anaheim"/>
                  <a:sym typeface="Anaheim"/>
                </a:rPr>
                <a:t>Use Marketing to Cover Up These Issues.</a:t>
              </a:r>
              <a:endParaRPr b="1">
                <a:solidFill>
                  <a:schemeClr val="dk1"/>
                </a:solidFill>
              </a:endParaRPr>
            </a:p>
          </p:txBody>
        </p:sp>
        <p:sp>
          <p:nvSpPr>
            <p:cNvPr id="1500" name="Google Shape;1500;p162"/>
            <p:cNvSpPr/>
            <p:nvPr/>
          </p:nvSpPr>
          <p:spPr>
            <a:xfrm>
              <a:off x="3192475" y="636725"/>
              <a:ext cx="466800" cy="466800"/>
            </a:xfrm>
            <a:prstGeom prst="ellipse">
              <a:avLst/>
            </a:prstGeom>
            <a:solidFill>
              <a:srgbClr val="6FA8DC"/>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700">
                  <a:solidFill>
                    <a:srgbClr val="FFFFFF"/>
                  </a:solidFill>
                  <a:latin typeface="Fira Sans Extra Condensed Medium"/>
                  <a:ea typeface="Fira Sans Extra Condensed Medium"/>
                  <a:cs typeface="Fira Sans Extra Condensed Medium"/>
                  <a:sym typeface="Fira Sans Extra Condensed Medium"/>
                </a:rPr>
                <a:t>A</a:t>
              </a:r>
              <a:endParaRPr sz="1700">
                <a:solidFill>
                  <a:srgbClr val="FFFFFF"/>
                </a:solidFill>
                <a:latin typeface="Fira Sans Extra Condensed Medium"/>
                <a:ea typeface="Fira Sans Extra Condensed Medium"/>
                <a:cs typeface="Fira Sans Extra Condensed Medium"/>
                <a:sym typeface="Fira Sans Extra Condensed Medium"/>
              </a:endParaRPr>
            </a:p>
          </p:txBody>
        </p:sp>
        <p:sp>
          <p:nvSpPr>
            <p:cNvPr id="1501" name="Google Shape;1501;p162"/>
            <p:cNvSpPr/>
            <p:nvPr/>
          </p:nvSpPr>
          <p:spPr>
            <a:xfrm>
              <a:off x="3460875" y="1180200"/>
              <a:ext cx="466800" cy="466800"/>
            </a:xfrm>
            <a:prstGeom prst="ellipse">
              <a:avLst/>
            </a:prstGeom>
            <a:solidFill>
              <a:srgbClr val="9BD6F4"/>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700">
                  <a:solidFill>
                    <a:srgbClr val="FFFFFF"/>
                  </a:solidFill>
                  <a:latin typeface="Fira Sans Extra Condensed Medium"/>
                  <a:ea typeface="Fira Sans Extra Condensed Medium"/>
                  <a:cs typeface="Fira Sans Extra Condensed Medium"/>
                  <a:sym typeface="Fira Sans Extra Condensed Medium"/>
                </a:rPr>
                <a:t>B</a:t>
              </a:r>
              <a:endParaRPr sz="1700">
                <a:solidFill>
                  <a:srgbClr val="FFFFFF"/>
                </a:solidFill>
                <a:latin typeface="Fira Sans Extra Condensed Medium"/>
                <a:ea typeface="Fira Sans Extra Condensed Medium"/>
                <a:cs typeface="Fira Sans Extra Condensed Medium"/>
                <a:sym typeface="Fira Sans Extra Condensed Medium"/>
              </a:endParaRPr>
            </a:p>
          </p:txBody>
        </p:sp>
        <p:sp>
          <p:nvSpPr>
            <p:cNvPr id="1502" name="Google Shape;1502;p162"/>
            <p:cNvSpPr/>
            <p:nvPr/>
          </p:nvSpPr>
          <p:spPr>
            <a:xfrm>
              <a:off x="3747025" y="1723688"/>
              <a:ext cx="466800" cy="466800"/>
            </a:xfrm>
            <a:prstGeom prst="ellipse">
              <a:avLst/>
            </a:prstGeom>
            <a:solidFill>
              <a:srgbClr val="C2D8FF"/>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700">
                  <a:solidFill>
                    <a:srgbClr val="FFFFFF"/>
                  </a:solidFill>
                  <a:latin typeface="Fira Sans Extra Condensed Medium"/>
                  <a:ea typeface="Fira Sans Extra Condensed Medium"/>
                  <a:cs typeface="Fira Sans Extra Condensed Medium"/>
                  <a:sym typeface="Fira Sans Extra Condensed Medium"/>
                </a:rPr>
                <a:t>C</a:t>
              </a:r>
              <a:endParaRPr sz="1700">
                <a:solidFill>
                  <a:srgbClr val="FFFFFF"/>
                </a:solidFill>
                <a:latin typeface="Fira Sans Extra Condensed Medium"/>
                <a:ea typeface="Fira Sans Extra Condensed Medium"/>
                <a:cs typeface="Fira Sans Extra Condensed Medium"/>
                <a:sym typeface="Fira Sans Extra Condensed Medium"/>
              </a:endParaRPr>
            </a:p>
          </p:txBody>
        </p:sp>
      </p:grpSp>
      <p:pic>
        <p:nvPicPr>
          <p:cNvPr id="1479" name="Google Shape;1479;p162"/>
          <p:cNvPicPr preferRelativeResize="0"/>
          <p:nvPr/>
        </p:nvPicPr>
        <p:blipFill rotWithShape="1">
          <a:blip r:embed="rId7">
            <a:alphaModFix/>
          </a:blip>
          <a:srcRect l="16202" t="12820" r="16148" b="18658"/>
          <a:stretch/>
        </p:blipFill>
        <p:spPr>
          <a:xfrm>
            <a:off x="4357900" y="2472500"/>
            <a:ext cx="2188849" cy="2392150"/>
          </a:xfrm>
          <a:prstGeom prst="rect">
            <a:avLst/>
          </a:prstGeom>
          <a:noFill/>
          <a:ln>
            <a:noFill/>
          </a:ln>
        </p:spPr>
      </p:pic>
      <p:grpSp>
        <p:nvGrpSpPr>
          <p:cNvPr id="1503" name="Google Shape;1503;p162"/>
          <p:cNvGrpSpPr/>
          <p:nvPr/>
        </p:nvGrpSpPr>
        <p:grpSpPr>
          <a:xfrm>
            <a:off x="174331" y="186937"/>
            <a:ext cx="420754" cy="395969"/>
            <a:chOff x="2081650" y="4993750"/>
            <a:chExt cx="483125" cy="483125"/>
          </a:xfrm>
        </p:grpSpPr>
        <p:sp>
          <p:nvSpPr>
            <p:cNvPr id="1504" name="Google Shape;1504;p162"/>
            <p:cNvSpPr/>
            <p:nvPr/>
          </p:nvSpPr>
          <p:spPr>
            <a:xfrm>
              <a:off x="2081650" y="4993750"/>
              <a:ext cx="483125" cy="483125"/>
            </a:xfrm>
            <a:custGeom>
              <a:avLst/>
              <a:gdLst/>
              <a:ahLst/>
              <a:cxnLst/>
              <a:rect l="l" t="t" r="r" b="b"/>
              <a:pathLst>
                <a:path w="19325" h="19325" extrusionOk="0">
                  <a:moveTo>
                    <a:pt x="9663" y="1133"/>
                  </a:moveTo>
                  <a:cubicBezTo>
                    <a:pt x="11824" y="1133"/>
                    <a:pt x="13983" y="1975"/>
                    <a:pt x="15668" y="3657"/>
                  </a:cubicBezTo>
                  <a:cubicBezTo>
                    <a:pt x="19035" y="7027"/>
                    <a:pt x="19035" y="12302"/>
                    <a:pt x="15668" y="15668"/>
                  </a:cubicBezTo>
                  <a:cubicBezTo>
                    <a:pt x="13983" y="17350"/>
                    <a:pt x="11824" y="18193"/>
                    <a:pt x="9663" y="18193"/>
                  </a:cubicBezTo>
                  <a:cubicBezTo>
                    <a:pt x="7501" y="18193"/>
                    <a:pt x="5342" y="17350"/>
                    <a:pt x="3657" y="15668"/>
                  </a:cubicBezTo>
                  <a:cubicBezTo>
                    <a:pt x="290" y="12302"/>
                    <a:pt x="290" y="7024"/>
                    <a:pt x="3657" y="3657"/>
                  </a:cubicBezTo>
                  <a:cubicBezTo>
                    <a:pt x="5342" y="1975"/>
                    <a:pt x="7501" y="1133"/>
                    <a:pt x="9663" y="1133"/>
                  </a:cubicBezTo>
                  <a:close/>
                  <a:moveTo>
                    <a:pt x="9663" y="1"/>
                  </a:moveTo>
                  <a:cubicBezTo>
                    <a:pt x="7117" y="1"/>
                    <a:pt x="4699" y="1015"/>
                    <a:pt x="2857" y="2857"/>
                  </a:cubicBezTo>
                  <a:cubicBezTo>
                    <a:pt x="1015" y="4699"/>
                    <a:pt x="0" y="7117"/>
                    <a:pt x="0" y="9663"/>
                  </a:cubicBezTo>
                  <a:cubicBezTo>
                    <a:pt x="0" y="12208"/>
                    <a:pt x="1015" y="14627"/>
                    <a:pt x="2857" y="16469"/>
                  </a:cubicBezTo>
                  <a:cubicBezTo>
                    <a:pt x="4699" y="18310"/>
                    <a:pt x="7117" y="19325"/>
                    <a:pt x="9663" y="19325"/>
                  </a:cubicBezTo>
                  <a:cubicBezTo>
                    <a:pt x="12208" y="19325"/>
                    <a:pt x="14626" y="18310"/>
                    <a:pt x="16468" y="16469"/>
                  </a:cubicBezTo>
                  <a:cubicBezTo>
                    <a:pt x="18310" y="14627"/>
                    <a:pt x="19325" y="12208"/>
                    <a:pt x="19325" y="9663"/>
                  </a:cubicBezTo>
                  <a:cubicBezTo>
                    <a:pt x="19325" y="7117"/>
                    <a:pt x="18310" y="4699"/>
                    <a:pt x="16468" y="2857"/>
                  </a:cubicBezTo>
                  <a:cubicBezTo>
                    <a:pt x="14626" y="1015"/>
                    <a:pt x="12208" y="1"/>
                    <a:pt x="966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1505" name="Google Shape;1505;p162"/>
            <p:cNvSpPr/>
            <p:nvPr/>
          </p:nvSpPr>
          <p:spPr>
            <a:xfrm>
              <a:off x="2209375" y="5125625"/>
              <a:ext cx="227600" cy="219350"/>
            </a:xfrm>
            <a:custGeom>
              <a:avLst/>
              <a:gdLst/>
              <a:ahLst/>
              <a:cxnLst/>
              <a:rect l="l" t="t" r="r" b="b"/>
              <a:pathLst>
                <a:path w="9104" h="8774" extrusionOk="0">
                  <a:moveTo>
                    <a:pt x="7232" y="1143"/>
                  </a:moveTo>
                  <a:cubicBezTo>
                    <a:pt x="7377" y="1143"/>
                    <a:pt x="7522" y="1198"/>
                    <a:pt x="7633" y="1308"/>
                  </a:cubicBezTo>
                  <a:cubicBezTo>
                    <a:pt x="7851" y="1528"/>
                    <a:pt x="7854" y="1882"/>
                    <a:pt x="7639" y="2102"/>
                  </a:cubicBezTo>
                  <a:lnTo>
                    <a:pt x="5755" y="3986"/>
                  </a:lnTo>
                  <a:cubicBezTo>
                    <a:pt x="5532" y="4210"/>
                    <a:pt x="5532" y="4566"/>
                    <a:pt x="5755" y="4789"/>
                  </a:cubicBezTo>
                  <a:lnTo>
                    <a:pt x="7639" y="6673"/>
                  </a:lnTo>
                  <a:cubicBezTo>
                    <a:pt x="7854" y="6894"/>
                    <a:pt x="7851" y="7247"/>
                    <a:pt x="7633" y="7468"/>
                  </a:cubicBezTo>
                  <a:cubicBezTo>
                    <a:pt x="7522" y="7577"/>
                    <a:pt x="7377" y="7633"/>
                    <a:pt x="7232" y="7633"/>
                  </a:cubicBezTo>
                  <a:cubicBezTo>
                    <a:pt x="7090" y="7633"/>
                    <a:pt x="6948" y="7580"/>
                    <a:pt x="6839" y="7474"/>
                  </a:cubicBezTo>
                  <a:lnTo>
                    <a:pt x="6830" y="7468"/>
                  </a:lnTo>
                  <a:lnTo>
                    <a:pt x="4946" y="5650"/>
                  </a:lnTo>
                  <a:cubicBezTo>
                    <a:pt x="4836" y="5544"/>
                    <a:pt x="4695" y="5491"/>
                    <a:pt x="4554" y="5491"/>
                  </a:cubicBezTo>
                  <a:cubicBezTo>
                    <a:pt x="4412" y="5491"/>
                    <a:pt x="4271" y="5544"/>
                    <a:pt x="4161" y="5650"/>
                  </a:cubicBezTo>
                  <a:lnTo>
                    <a:pt x="2277" y="7468"/>
                  </a:lnTo>
                  <a:lnTo>
                    <a:pt x="2268" y="7474"/>
                  </a:lnTo>
                  <a:cubicBezTo>
                    <a:pt x="2159" y="7580"/>
                    <a:pt x="2017" y="7633"/>
                    <a:pt x="1875" y="7633"/>
                  </a:cubicBezTo>
                  <a:cubicBezTo>
                    <a:pt x="1730" y="7633"/>
                    <a:pt x="1585" y="7577"/>
                    <a:pt x="1474" y="7468"/>
                  </a:cubicBezTo>
                  <a:cubicBezTo>
                    <a:pt x="1256" y="7247"/>
                    <a:pt x="1253" y="6894"/>
                    <a:pt x="1468" y="6673"/>
                  </a:cubicBezTo>
                  <a:lnTo>
                    <a:pt x="3352" y="4789"/>
                  </a:lnTo>
                  <a:cubicBezTo>
                    <a:pt x="3575" y="4566"/>
                    <a:pt x="3575" y="4210"/>
                    <a:pt x="3352" y="3986"/>
                  </a:cubicBezTo>
                  <a:lnTo>
                    <a:pt x="1468" y="2102"/>
                  </a:lnTo>
                  <a:cubicBezTo>
                    <a:pt x="1253" y="1882"/>
                    <a:pt x="1256" y="1528"/>
                    <a:pt x="1474" y="1308"/>
                  </a:cubicBezTo>
                  <a:cubicBezTo>
                    <a:pt x="1585" y="1198"/>
                    <a:pt x="1730" y="1143"/>
                    <a:pt x="1875" y="1143"/>
                  </a:cubicBezTo>
                  <a:cubicBezTo>
                    <a:pt x="2017" y="1143"/>
                    <a:pt x="2159" y="1196"/>
                    <a:pt x="2268" y="1302"/>
                  </a:cubicBezTo>
                  <a:lnTo>
                    <a:pt x="2277" y="1308"/>
                  </a:lnTo>
                  <a:lnTo>
                    <a:pt x="4161" y="3126"/>
                  </a:lnTo>
                  <a:cubicBezTo>
                    <a:pt x="4271" y="3231"/>
                    <a:pt x="4412" y="3284"/>
                    <a:pt x="4554" y="3284"/>
                  </a:cubicBezTo>
                  <a:cubicBezTo>
                    <a:pt x="4695" y="3284"/>
                    <a:pt x="4836" y="3231"/>
                    <a:pt x="4946" y="3126"/>
                  </a:cubicBezTo>
                  <a:lnTo>
                    <a:pt x="6830" y="1308"/>
                  </a:lnTo>
                  <a:lnTo>
                    <a:pt x="6839" y="1302"/>
                  </a:lnTo>
                  <a:cubicBezTo>
                    <a:pt x="6948" y="1196"/>
                    <a:pt x="7090" y="1143"/>
                    <a:pt x="7232" y="1143"/>
                  </a:cubicBezTo>
                  <a:close/>
                  <a:moveTo>
                    <a:pt x="1865" y="0"/>
                  </a:moveTo>
                  <a:cubicBezTo>
                    <a:pt x="1430" y="0"/>
                    <a:pt x="995" y="166"/>
                    <a:pt x="664" y="499"/>
                  </a:cubicBezTo>
                  <a:cubicBezTo>
                    <a:pt x="0" y="1163"/>
                    <a:pt x="3" y="2241"/>
                    <a:pt x="667" y="2902"/>
                  </a:cubicBezTo>
                  <a:lnTo>
                    <a:pt x="2153" y="4388"/>
                  </a:lnTo>
                  <a:lnTo>
                    <a:pt x="667" y="5873"/>
                  </a:lnTo>
                  <a:cubicBezTo>
                    <a:pt x="0" y="6535"/>
                    <a:pt x="0" y="7610"/>
                    <a:pt x="661" y="8274"/>
                  </a:cubicBezTo>
                  <a:cubicBezTo>
                    <a:pt x="995" y="8607"/>
                    <a:pt x="1431" y="8774"/>
                    <a:pt x="1868" y="8774"/>
                  </a:cubicBezTo>
                  <a:cubicBezTo>
                    <a:pt x="2301" y="8774"/>
                    <a:pt x="2734" y="8609"/>
                    <a:pt x="3065" y="8280"/>
                  </a:cubicBezTo>
                  <a:lnTo>
                    <a:pt x="4554" y="6846"/>
                  </a:lnTo>
                  <a:lnTo>
                    <a:pt x="6042" y="8280"/>
                  </a:lnTo>
                  <a:cubicBezTo>
                    <a:pt x="6373" y="8609"/>
                    <a:pt x="6806" y="8774"/>
                    <a:pt x="7239" y="8774"/>
                  </a:cubicBezTo>
                  <a:cubicBezTo>
                    <a:pt x="7675" y="8774"/>
                    <a:pt x="8111" y="8607"/>
                    <a:pt x="8443" y="8274"/>
                  </a:cubicBezTo>
                  <a:cubicBezTo>
                    <a:pt x="9104" y="7610"/>
                    <a:pt x="9104" y="6535"/>
                    <a:pt x="8440" y="5873"/>
                  </a:cubicBezTo>
                  <a:lnTo>
                    <a:pt x="6957" y="4388"/>
                  </a:lnTo>
                  <a:lnTo>
                    <a:pt x="8440" y="2902"/>
                  </a:lnTo>
                  <a:cubicBezTo>
                    <a:pt x="8760" y="2585"/>
                    <a:pt x="8938" y="2153"/>
                    <a:pt x="8938" y="1703"/>
                  </a:cubicBezTo>
                  <a:cubicBezTo>
                    <a:pt x="8938" y="1018"/>
                    <a:pt x="8524" y="399"/>
                    <a:pt x="7893" y="133"/>
                  </a:cubicBezTo>
                  <a:cubicBezTo>
                    <a:pt x="7682" y="46"/>
                    <a:pt x="7460" y="3"/>
                    <a:pt x="7239" y="3"/>
                  </a:cubicBezTo>
                  <a:cubicBezTo>
                    <a:pt x="6799" y="3"/>
                    <a:pt x="6366" y="174"/>
                    <a:pt x="6042" y="496"/>
                  </a:cubicBezTo>
                  <a:lnTo>
                    <a:pt x="4554" y="1930"/>
                  </a:lnTo>
                  <a:lnTo>
                    <a:pt x="3065" y="496"/>
                  </a:lnTo>
                  <a:cubicBezTo>
                    <a:pt x="2733" y="165"/>
                    <a:pt x="2299" y="0"/>
                    <a:pt x="1865"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sp>
        <p:nvSpPr>
          <p:cNvPr id="1506" name="Google Shape;1506;p16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4</a:t>
            </a:fld>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2929"/>
        <p:cNvGrpSpPr/>
        <p:nvPr/>
      </p:nvGrpSpPr>
      <p:grpSpPr>
        <a:xfrm>
          <a:off x="0" y="0"/>
          <a:ext cx="0" cy="0"/>
          <a:chOff x="0" y="0"/>
          <a:chExt cx="0" cy="0"/>
        </a:xfrm>
      </p:grpSpPr>
      <p:sp>
        <p:nvSpPr>
          <p:cNvPr id="2930" name="Google Shape;2930;p198"/>
          <p:cNvSpPr/>
          <p:nvPr/>
        </p:nvSpPr>
        <p:spPr>
          <a:xfrm>
            <a:off x="-864450" y="-1019150"/>
            <a:ext cx="2643300" cy="2582100"/>
          </a:xfrm>
          <a:prstGeom prst="donut">
            <a:avLst>
              <a:gd name="adj" fmla="val 25000"/>
            </a:avLst>
          </a:prstGeom>
          <a:solidFill>
            <a:srgbClr val="FEE4B5"/>
          </a:solidFill>
          <a:ln w="9525" cap="flat" cmpd="sng">
            <a:solidFill>
              <a:srgbClr val="FEE4B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1" name="Google Shape;2931;p198"/>
          <p:cNvSpPr/>
          <p:nvPr/>
        </p:nvSpPr>
        <p:spPr>
          <a:xfrm rot="5400000">
            <a:off x="7945950" y="87750"/>
            <a:ext cx="1285800" cy="1110300"/>
          </a:xfrm>
          <a:prstGeom prst="halfFrame">
            <a:avLst>
              <a:gd name="adj1" fmla="val 33333"/>
              <a:gd name="adj2" fmla="val 33333"/>
            </a:avLst>
          </a:prstGeom>
          <a:solidFill>
            <a:srgbClr val="F4CCCC"/>
          </a:solidFill>
          <a:ln w="9525" cap="flat" cmpd="sng">
            <a:solidFill>
              <a:srgbClr val="F4CCC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2" name="Google Shape;2932;p198"/>
          <p:cNvSpPr/>
          <p:nvPr/>
        </p:nvSpPr>
        <p:spPr>
          <a:xfrm>
            <a:off x="4186250" y="4471975"/>
            <a:ext cx="4223100" cy="1624500"/>
          </a:xfrm>
          <a:prstGeom prst="ellipse">
            <a:avLst/>
          </a:prstGeom>
          <a:solidFill>
            <a:schemeClr val="lt2"/>
          </a:solidFill>
          <a:ln w="9525" cap="flat" cmpd="sng">
            <a:solidFill>
              <a:srgbClr val="E3E6D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3" name="Google Shape;2933;p198"/>
          <p:cNvSpPr txBox="1">
            <a:spLocks noGrp="1"/>
          </p:cNvSpPr>
          <p:nvPr>
            <p:ph type="ctrTitle" idx="4294967295"/>
          </p:nvPr>
        </p:nvSpPr>
        <p:spPr>
          <a:xfrm>
            <a:off x="448950" y="410575"/>
            <a:ext cx="8238000" cy="1045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Calculations </a:t>
            </a:r>
            <a:endParaRPr/>
          </a:p>
          <a:p>
            <a:pPr marL="0" lvl="0" indent="0" algn="l" rtl="0">
              <a:spcBef>
                <a:spcPts val="0"/>
              </a:spcBef>
              <a:spcAft>
                <a:spcPts val="0"/>
              </a:spcAft>
              <a:buNone/>
            </a:pPr>
            <a:endParaRPr/>
          </a:p>
        </p:txBody>
      </p:sp>
      <p:pic>
        <p:nvPicPr>
          <p:cNvPr id="2934" name="Google Shape;2934;p198"/>
          <p:cNvPicPr preferRelativeResize="0"/>
          <p:nvPr/>
        </p:nvPicPr>
        <p:blipFill rotWithShape="1">
          <a:blip r:embed="rId3">
            <a:alphaModFix/>
          </a:blip>
          <a:srcRect r="58022"/>
          <a:stretch/>
        </p:blipFill>
        <p:spPr>
          <a:xfrm>
            <a:off x="255125" y="2026575"/>
            <a:ext cx="2359824" cy="1571825"/>
          </a:xfrm>
          <a:prstGeom prst="rect">
            <a:avLst/>
          </a:prstGeom>
          <a:noFill/>
          <a:ln>
            <a:noFill/>
          </a:ln>
        </p:spPr>
      </p:pic>
      <p:sp>
        <p:nvSpPr>
          <p:cNvPr id="2935" name="Google Shape;2935;p198"/>
          <p:cNvSpPr txBox="1"/>
          <p:nvPr/>
        </p:nvSpPr>
        <p:spPr>
          <a:xfrm>
            <a:off x="1032800" y="1098125"/>
            <a:ext cx="2224800" cy="507900"/>
          </a:xfrm>
          <a:prstGeom prst="rect">
            <a:avLst/>
          </a:prstGeom>
          <a:noFill/>
          <a:ln>
            <a:noFill/>
          </a:ln>
        </p:spPr>
        <p:txBody>
          <a:bodyPr spcFirstLastPara="1" wrap="square" lIns="91425" tIns="91425" rIns="91425" bIns="91425" anchor="t" anchorCtr="0">
            <a:spAutoFit/>
          </a:bodyPr>
          <a:lstStyle/>
          <a:p>
            <a:pPr marL="457200" lvl="0" indent="-361950" algn="l" rtl="0">
              <a:spcBef>
                <a:spcPts val="0"/>
              </a:spcBef>
              <a:spcAft>
                <a:spcPts val="0"/>
              </a:spcAft>
              <a:buSzPts val="2100"/>
              <a:buFont typeface="Roboto"/>
              <a:buChar char="●"/>
            </a:pPr>
            <a:r>
              <a:rPr lang="en" sz="2100" b="1">
                <a:latin typeface="Roboto"/>
                <a:ea typeface="Roboto"/>
                <a:cs typeface="Roboto"/>
                <a:sym typeface="Roboto"/>
              </a:rPr>
              <a:t>Safety factor </a:t>
            </a:r>
            <a:endParaRPr sz="2100" b="1">
              <a:latin typeface="Roboto"/>
              <a:ea typeface="Roboto"/>
              <a:cs typeface="Roboto"/>
              <a:sym typeface="Roboto"/>
            </a:endParaRPr>
          </a:p>
        </p:txBody>
      </p:sp>
      <p:sp>
        <p:nvSpPr>
          <p:cNvPr id="2936" name="Google Shape;2936;p198"/>
          <p:cNvSpPr txBox="1"/>
          <p:nvPr/>
        </p:nvSpPr>
        <p:spPr>
          <a:xfrm>
            <a:off x="4898575" y="2026575"/>
            <a:ext cx="3584100" cy="2728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latin typeface="Roboto"/>
                <a:ea typeface="Roboto"/>
                <a:cs typeface="Roboto"/>
                <a:sym typeface="Roboto"/>
              </a:rPr>
              <a:t>Using distortion-energy theory:</a:t>
            </a:r>
            <a:endParaRPr>
              <a:latin typeface="Roboto"/>
              <a:ea typeface="Roboto"/>
              <a:cs typeface="Roboto"/>
              <a:sym typeface="Roboto"/>
            </a:endParaRPr>
          </a:p>
          <a:p>
            <a:pPr marL="0" lvl="0" indent="0" algn="l" rtl="0">
              <a:lnSpc>
                <a:spcPct val="115000"/>
              </a:lnSpc>
              <a:spcBef>
                <a:spcPts val="0"/>
              </a:spcBef>
              <a:spcAft>
                <a:spcPts val="0"/>
              </a:spcAft>
              <a:buClr>
                <a:schemeClr val="dk1"/>
              </a:buClr>
              <a:buSzPts val="1100"/>
              <a:buFont typeface="Arial"/>
              <a:buNone/>
            </a:pPr>
            <a:r>
              <a:rPr lang="en">
                <a:solidFill>
                  <a:schemeClr val="dk1"/>
                </a:solidFill>
                <a:highlight>
                  <a:srgbClr val="FFFFFF"/>
                </a:highlight>
                <a:latin typeface="Roboto"/>
                <a:ea typeface="Roboto"/>
                <a:cs typeface="Roboto"/>
                <a:sym typeface="Roboto"/>
              </a:rPr>
              <a:t>M= 94.3 N.m</a:t>
            </a:r>
            <a:endParaRPr>
              <a:solidFill>
                <a:schemeClr val="dk1"/>
              </a:solidFill>
              <a:highlight>
                <a:srgbClr val="FFFFFF"/>
              </a:highlight>
              <a:latin typeface="Roboto"/>
              <a:ea typeface="Roboto"/>
              <a:cs typeface="Roboto"/>
              <a:sym typeface="Roboto"/>
            </a:endParaRPr>
          </a:p>
          <a:p>
            <a:pPr marL="0" lvl="0" indent="0" algn="l" rtl="0">
              <a:lnSpc>
                <a:spcPct val="115000"/>
              </a:lnSpc>
              <a:spcBef>
                <a:spcPts val="0"/>
              </a:spcBef>
              <a:spcAft>
                <a:spcPts val="0"/>
              </a:spcAft>
              <a:buNone/>
            </a:pPr>
            <a:r>
              <a:rPr lang="en">
                <a:solidFill>
                  <a:schemeClr val="dk1"/>
                </a:solidFill>
                <a:highlight>
                  <a:srgbClr val="FFFFFF"/>
                </a:highlight>
                <a:latin typeface="Roboto"/>
                <a:ea typeface="Roboto"/>
                <a:cs typeface="Roboto"/>
                <a:sym typeface="Roboto"/>
              </a:rPr>
              <a:t>Sy= 276 MPa </a:t>
            </a:r>
            <a:endParaRPr>
              <a:solidFill>
                <a:schemeClr val="dk1"/>
              </a:solidFill>
              <a:highlight>
                <a:srgbClr val="FFFFFF"/>
              </a:highlight>
              <a:latin typeface="Roboto"/>
              <a:ea typeface="Roboto"/>
              <a:cs typeface="Roboto"/>
              <a:sym typeface="Roboto"/>
            </a:endParaRPr>
          </a:p>
          <a:p>
            <a:pPr marL="0" lvl="0" indent="0" algn="l" rtl="0">
              <a:lnSpc>
                <a:spcPct val="115000"/>
              </a:lnSpc>
              <a:spcBef>
                <a:spcPts val="0"/>
              </a:spcBef>
              <a:spcAft>
                <a:spcPts val="0"/>
              </a:spcAft>
              <a:buNone/>
            </a:pPr>
            <a:r>
              <a:rPr lang="en">
                <a:solidFill>
                  <a:schemeClr val="dk1"/>
                </a:solidFill>
                <a:highlight>
                  <a:srgbClr val="FFFFFF"/>
                </a:highlight>
                <a:latin typeface="Roboto"/>
                <a:ea typeface="Roboto"/>
                <a:cs typeface="Roboto"/>
                <a:sym typeface="Roboto"/>
              </a:rPr>
              <a:t>C= 0.01 m, </a:t>
            </a:r>
            <a:endParaRPr>
              <a:solidFill>
                <a:schemeClr val="dk1"/>
              </a:solidFill>
              <a:highlight>
                <a:srgbClr val="FFFFFF"/>
              </a:highlight>
              <a:latin typeface="Roboto"/>
              <a:ea typeface="Roboto"/>
              <a:cs typeface="Roboto"/>
              <a:sym typeface="Roboto"/>
            </a:endParaRPr>
          </a:p>
          <a:p>
            <a:pPr marL="0" lvl="0" indent="0" algn="l" rtl="0">
              <a:lnSpc>
                <a:spcPct val="115000"/>
              </a:lnSpc>
              <a:spcBef>
                <a:spcPts val="0"/>
              </a:spcBef>
              <a:spcAft>
                <a:spcPts val="0"/>
              </a:spcAft>
              <a:buNone/>
            </a:pPr>
            <a:r>
              <a:rPr lang="en">
                <a:solidFill>
                  <a:schemeClr val="dk1"/>
                </a:solidFill>
                <a:highlight>
                  <a:srgbClr val="FFFFFF"/>
                </a:highlight>
                <a:latin typeface="Roboto"/>
                <a:ea typeface="Roboto"/>
                <a:cs typeface="Roboto"/>
                <a:sym typeface="Roboto"/>
              </a:rPr>
              <a:t>I= 0.684 cm^4</a:t>
            </a:r>
            <a:endParaRPr>
              <a:solidFill>
                <a:schemeClr val="dk1"/>
              </a:solidFill>
              <a:highlight>
                <a:srgbClr val="FFFFFF"/>
              </a:highlight>
              <a:latin typeface="Roboto"/>
              <a:ea typeface="Roboto"/>
              <a:cs typeface="Roboto"/>
              <a:sym typeface="Roboto"/>
            </a:endParaRPr>
          </a:p>
          <a:p>
            <a:pPr marL="0" lvl="0" indent="0" algn="l" rtl="0">
              <a:lnSpc>
                <a:spcPct val="115000"/>
              </a:lnSpc>
              <a:spcBef>
                <a:spcPts val="0"/>
              </a:spcBef>
              <a:spcAft>
                <a:spcPts val="0"/>
              </a:spcAft>
              <a:buNone/>
            </a:pPr>
            <a:r>
              <a:rPr lang="en">
                <a:solidFill>
                  <a:schemeClr val="dk1"/>
                </a:solidFill>
                <a:highlight>
                  <a:srgbClr val="FFFFFF"/>
                </a:highlight>
                <a:latin typeface="Roboto"/>
                <a:ea typeface="Roboto"/>
                <a:cs typeface="Roboto"/>
                <a:sym typeface="Roboto"/>
              </a:rPr>
              <a:t>𝞼 = 137.87 MPa</a:t>
            </a:r>
            <a:endParaRPr>
              <a:solidFill>
                <a:schemeClr val="dk1"/>
              </a:solidFill>
              <a:highlight>
                <a:srgbClr val="FFFFFF"/>
              </a:highlight>
              <a:latin typeface="Roboto"/>
              <a:ea typeface="Roboto"/>
              <a:cs typeface="Roboto"/>
              <a:sym typeface="Roboto"/>
            </a:endParaRPr>
          </a:p>
          <a:p>
            <a:pPr marL="0" lvl="0" indent="0" algn="l" rtl="0">
              <a:lnSpc>
                <a:spcPct val="115000"/>
              </a:lnSpc>
              <a:spcBef>
                <a:spcPts val="0"/>
              </a:spcBef>
              <a:spcAft>
                <a:spcPts val="0"/>
              </a:spcAft>
              <a:buClr>
                <a:schemeClr val="dk1"/>
              </a:buClr>
              <a:buSzPts val="1100"/>
              <a:buFont typeface="Arial"/>
              <a:buNone/>
            </a:pPr>
            <a:r>
              <a:rPr lang="en">
                <a:solidFill>
                  <a:schemeClr val="dk1"/>
                </a:solidFill>
                <a:latin typeface="Roboto"/>
                <a:ea typeface="Roboto"/>
                <a:cs typeface="Roboto"/>
                <a:sym typeface="Roboto"/>
              </a:rPr>
              <a:t>⇨ </a:t>
            </a:r>
            <a:r>
              <a:rPr lang="en">
                <a:solidFill>
                  <a:schemeClr val="dk1"/>
                </a:solidFill>
                <a:highlight>
                  <a:srgbClr val="FFFFFF"/>
                </a:highlight>
                <a:latin typeface="Roboto"/>
                <a:ea typeface="Roboto"/>
                <a:cs typeface="Roboto"/>
                <a:sym typeface="Roboto"/>
              </a:rPr>
              <a:t>Safety Factor = 2</a:t>
            </a:r>
            <a:endParaRPr>
              <a:solidFill>
                <a:schemeClr val="dk1"/>
              </a:solidFill>
              <a:highlight>
                <a:srgbClr val="FFFFFF"/>
              </a:highlight>
              <a:latin typeface="Roboto"/>
              <a:ea typeface="Roboto"/>
              <a:cs typeface="Roboto"/>
              <a:sym typeface="Roboto"/>
            </a:endParaRPr>
          </a:p>
          <a:p>
            <a:pPr marL="0" lvl="0" indent="0" algn="l" rtl="0">
              <a:lnSpc>
                <a:spcPct val="115000"/>
              </a:lnSpc>
              <a:spcBef>
                <a:spcPts val="0"/>
              </a:spcBef>
              <a:spcAft>
                <a:spcPts val="0"/>
              </a:spcAft>
              <a:buClr>
                <a:schemeClr val="dk1"/>
              </a:buClr>
              <a:buSzPts val="1100"/>
              <a:buFont typeface="Arial"/>
              <a:buNone/>
            </a:pPr>
            <a:endParaRPr sz="1100">
              <a:solidFill>
                <a:schemeClr val="dk1"/>
              </a:solidFill>
            </a:endParaRPr>
          </a:p>
          <a:p>
            <a:pPr marL="0" lvl="0" indent="0" algn="l" rtl="0">
              <a:spcBef>
                <a:spcPts val="0"/>
              </a:spcBef>
              <a:spcAft>
                <a:spcPts val="0"/>
              </a:spcAft>
              <a:buNone/>
            </a:pPr>
            <a:endParaRPr>
              <a:latin typeface="Roboto"/>
              <a:ea typeface="Roboto"/>
              <a:cs typeface="Roboto"/>
              <a:sym typeface="Roboto"/>
            </a:endParaRPr>
          </a:p>
          <a:p>
            <a:pPr marL="0" lvl="0" indent="0" algn="l" rtl="0">
              <a:spcBef>
                <a:spcPts val="0"/>
              </a:spcBef>
              <a:spcAft>
                <a:spcPts val="0"/>
              </a:spcAft>
              <a:buNone/>
            </a:pPr>
            <a:endParaRPr>
              <a:latin typeface="Roboto"/>
              <a:ea typeface="Roboto"/>
              <a:cs typeface="Roboto"/>
              <a:sym typeface="Roboto"/>
            </a:endParaRPr>
          </a:p>
          <a:p>
            <a:pPr marL="0" lvl="0" indent="0" algn="l" rtl="0">
              <a:spcBef>
                <a:spcPts val="0"/>
              </a:spcBef>
              <a:spcAft>
                <a:spcPts val="0"/>
              </a:spcAft>
              <a:buNone/>
            </a:pPr>
            <a:endParaRPr>
              <a:latin typeface="Roboto"/>
              <a:ea typeface="Roboto"/>
              <a:cs typeface="Roboto"/>
              <a:sym typeface="Roboto"/>
            </a:endParaRPr>
          </a:p>
        </p:txBody>
      </p:sp>
      <p:sp>
        <p:nvSpPr>
          <p:cNvPr id="2937" name="Google Shape;2937;p198"/>
          <p:cNvSpPr/>
          <p:nvPr/>
        </p:nvSpPr>
        <p:spPr>
          <a:xfrm flipH="1">
            <a:off x="1624700" y="4108675"/>
            <a:ext cx="1581825" cy="623400"/>
          </a:xfrm>
          <a:prstGeom prst="flowChartMagneticDrum">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938" name="Google Shape;2938;p198"/>
          <p:cNvCxnSpPr/>
          <p:nvPr/>
        </p:nvCxnSpPr>
        <p:spPr>
          <a:xfrm rot="10800000">
            <a:off x="1767625" y="4149650"/>
            <a:ext cx="102000" cy="295800"/>
          </a:xfrm>
          <a:prstGeom prst="straightConnector1">
            <a:avLst/>
          </a:prstGeom>
          <a:noFill/>
          <a:ln w="9525" cap="flat" cmpd="sng">
            <a:solidFill>
              <a:schemeClr val="dk2"/>
            </a:solidFill>
            <a:prstDash val="solid"/>
            <a:round/>
            <a:headEnd type="none" w="med" len="med"/>
            <a:tailEnd type="triangle" w="med" len="med"/>
          </a:ln>
        </p:spPr>
      </p:cxnSp>
      <p:sp>
        <p:nvSpPr>
          <p:cNvPr id="2939" name="Google Shape;2939;p198"/>
          <p:cNvSpPr txBox="1"/>
          <p:nvPr/>
        </p:nvSpPr>
        <p:spPr>
          <a:xfrm>
            <a:off x="951125" y="4128200"/>
            <a:ext cx="755100" cy="338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000">
                <a:latin typeface="Roboto"/>
                <a:ea typeface="Roboto"/>
                <a:cs typeface="Roboto"/>
                <a:sym typeface="Roboto"/>
              </a:rPr>
              <a:t>C=0.01m</a:t>
            </a:r>
            <a:endParaRPr sz="1000">
              <a:latin typeface="Roboto"/>
              <a:ea typeface="Roboto"/>
              <a:cs typeface="Roboto"/>
              <a:sym typeface="Roboto"/>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2943"/>
        <p:cNvGrpSpPr/>
        <p:nvPr/>
      </p:nvGrpSpPr>
      <p:grpSpPr>
        <a:xfrm>
          <a:off x="0" y="0"/>
          <a:ext cx="0" cy="0"/>
          <a:chOff x="0" y="0"/>
          <a:chExt cx="0" cy="0"/>
        </a:xfrm>
      </p:grpSpPr>
      <p:pic>
        <p:nvPicPr>
          <p:cNvPr id="2944" name="Google Shape;2944;p199"/>
          <p:cNvPicPr preferRelativeResize="0"/>
          <p:nvPr/>
        </p:nvPicPr>
        <p:blipFill>
          <a:blip r:embed="rId3">
            <a:alphaModFix/>
          </a:blip>
          <a:stretch>
            <a:fillRect/>
          </a:stretch>
        </p:blipFill>
        <p:spPr>
          <a:xfrm>
            <a:off x="1335700" y="-71475"/>
            <a:ext cx="7207409" cy="5143500"/>
          </a:xfrm>
          <a:prstGeom prst="rect">
            <a:avLst/>
          </a:prstGeom>
          <a:noFill/>
          <a:ln>
            <a:noFill/>
          </a:ln>
        </p:spPr>
      </p:pic>
      <p:sp>
        <p:nvSpPr>
          <p:cNvPr id="2945" name="Google Shape;2945;p199"/>
          <p:cNvSpPr txBox="1">
            <a:spLocks noGrp="1"/>
          </p:cNvSpPr>
          <p:nvPr>
            <p:ph type="subTitle" idx="4294967295"/>
          </p:nvPr>
        </p:nvSpPr>
        <p:spPr>
          <a:xfrm>
            <a:off x="3646250" y="4682100"/>
            <a:ext cx="2586300" cy="4614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a:t>Full design dimensions</a:t>
            </a:r>
            <a:endParaRPr/>
          </a:p>
        </p:txBody>
      </p:sp>
      <p:sp>
        <p:nvSpPr>
          <p:cNvPr id="2946" name="Google Shape;2946;p199"/>
          <p:cNvSpPr/>
          <p:nvPr/>
        </p:nvSpPr>
        <p:spPr>
          <a:xfrm>
            <a:off x="-1191025" y="-1019150"/>
            <a:ext cx="2643300" cy="2582100"/>
          </a:xfrm>
          <a:prstGeom prst="donut">
            <a:avLst>
              <a:gd name="adj" fmla="val 25000"/>
            </a:avLst>
          </a:prstGeom>
          <a:solidFill>
            <a:srgbClr val="FEE4B5"/>
          </a:solidFill>
          <a:ln w="9525" cap="flat" cmpd="sng">
            <a:solidFill>
              <a:srgbClr val="FEE4B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7" name="Google Shape;2947;p199"/>
          <p:cNvSpPr/>
          <p:nvPr/>
        </p:nvSpPr>
        <p:spPr>
          <a:xfrm rot="5400000">
            <a:off x="7945950" y="87750"/>
            <a:ext cx="1285800" cy="1110300"/>
          </a:xfrm>
          <a:prstGeom prst="halfFrame">
            <a:avLst>
              <a:gd name="adj1" fmla="val 33333"/>
              <a:gd name="adj2" fmla="val 33333"/>
            </a:avLst>
          </a:prstGeom>
          <a:solidFill>
            <a:srgbClr val="F4CCCC"/>
          </a:solidFill>
          <a:ln w="9525" cap="flat" cmpd="sng">
            <a:solidFill>
              <a:srgbClr val="F4CCC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8" name="Google Shape;2948;p199"/>
          <p:cNvSpPr/>
          <p:nvPr/>
        </p:nvSpPr>
        <p:spPr>
          <a:xfrm>
            <a:off x="-916425" y="4523000"/>
            <a:ext cx="4223100" cy="1624500"/>
          </a:xfrm>
          <a:prstGeom prst="ellipse">
            <a:avLst/>
          </a:prstGeom>
          <a:solidFill>
            <a:schemeClr val="lt2"/>
          </a:solidFill>
          <a:ln w="9525" cap="flat" cmpd="sng">
            <a:solidFill>
              <a:srgbClr val="E3E6D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2952"/>
        <p:cNvGrpSpPr/>
        <p:nvPr/>
      </p:nvGrpSpPr>
      <p:grpSpPr>
        <a:xfrm>
          <a:off x="0" y="0"/>
          <a:ext cx="0" cy="0"/>
          <a:chOff x="0" y="0"/>
          <a:chExt cx="0" cy="0"/>
        </a:xfrm>
      </p:grpSpPr>
      <p:pic>
        <p:nvPicPr>
          <p:cNvPr id="2953" name="Google Shape;2953;p200"/>
          <p:cNvPicPr preferRelativeResize="0"/>
          <p:nvPr/>
        </p:nvPicPr>
        <p:blipFill>
          <a:blip r:embed="rId3">
            <a:alphaModFix/>
          </a:blip>
          <a:stretch>
            <a:fillRect/>
          </a:stretch>
        </p:blipFill>
        <p:spPr>
          <a:xfrm>
            <a:off x="0" y="0"/>
            <a:ext cx="4378100" cy="4316450"/>
          </a:xfrm>
          <a:prstGeom prst="rect">
            <a:avLst/>
          </a:prstGeom>
          <a:noFill/>
          <a:ln>
            <a:noFill/>
          </a:ln>
        </p:spPr>
      </p:pic>
      <p:pic>
        <p:nvPicPr>
          <p:cNvPr id="2954" name="Google Shape;2954;p200"/>
          <p:cNvPicPr preferRelativeResize="0"/>
          <p:nvPr/>
        </p:nvPicPr>
        <p:blipFill>
          <a:blip r:embed="rId4">
            <a:alphaModFix/>
          </a:blip>
          <a:stretch>
            <a:fillRect/>
          </a:stretch>
        </p:blipFill>
        <p:spPr>
          <a:xfrm>
            <a:off x="4452725" y="0"/>
            <a:ext cx="4691266" cy="4527300"/>
          </a:xfrm>
          <a:prstGeom prst="rect">
            <a:avLst/>
          </a:prstGeom>
          <a:noFill/>
          <a:ln>
            <a:noFill/>
          </a:ln>
        </p:spPr>
      </p:pic>
      <p:sp>
        <p:nvSpPr>
          <p:cNvPr id="2955" name="Google Shape;2955;p200"/>
          <p:cNvSpPr txBox="1">
            <a:spLocks noGrp="1"/>
          </p:cNvSpPr>
          <p:nvPr>
            <p:ph type="subTitle" idx="4294967295"/>
          </p:nvPr>
        </p:nvSpPr>
        <p:spPr>
          <a:xfrm>
            <a:off x="2797800" y="4682100"/>
            <a:ext cx="3548400" cy="4614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a:t>Helix and helix cover dimensions </a:t>
            </a:r>
            <a:endParaRPr/>
          </a:p>
        </p:txBody>
      </p:sp>
      <p:sp>
        <p:nvSpPr>
          <p:cNvPr id="2956" name="Google Shape;2956;p200"/>
          <p:cNvSpPr/>
          <p:nvPr/>
        </p:nvSpPr>
        <p:spPr>
          <a:xfrm>
            <a:off x="-1211400" y="-1121200"/>
            <a:ext cx="2019600" cy="2188800"/>
          </a:xfrm>
          <a:prstGeom prst="donut">
            <a:avLst>
              <a:gd name="adj" fmla="val 25000"/>
            </a:avLst>
          </a:prstGeom>
          <a:solidFill>
            <a:srgbClr val="FEE4B5"/>
          </a:solidFill>
          <a:ln w="9525" cap="flat" cmpd="sng">
            <a:solidFill>
              <a:srgbClr val="FEE4B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7" name="Google Shape;2957;p200"/>
          <p:cNvSpPr/>
          <p:nvPr/>
        </p:nvSpPr>
        <p:spPr>
          <a:xfrm rot="5400000">
            <a:off x="7945950" y="87750"/>
            <a:ext cx="1285800" cy="1110300"/>
          </a:xfrm>
          <a:prstGeom prst="halfFrame">
            <a:avLst>
              <a:gd name="adj1" fmla="val 33333"/>
              <a:gd name="adj2" fmla="val 33333"/>
            </a:avLst>
          </a:prstGeom>
          <a:solidFill>
            <a:srgbClr val="F4CCCC"/>
          </a:solidFill>
          <a:ln w="9525" cap="flat" cmpd="sng">
            <a:solidFill>
              <a:srgbClr val="F4CCC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8" name="Google Shape;2958;p200"/>
          <p:cNvSpPr/>
          <p:nvPr/>
        </p:nvSpPr>
        <p:spPr>
          <a:xfrm>
            <a:off x="7441750" y="4316450"/>
            <a:ext cx="4223100" cy="1624500"/>
          </a:xfrm>
          <a:prstGeom prst="ellipse">
            <a:avLst/>
          </a:prstGeom>
          <a:solidFill>
            <a:srgbClr val="C2D8FF"/>
          </a:solidFill>
          <a:ln w="9525" cap="flat" cmpd="sng">
            <a:solidFill>
              <a:srgbClr val="E3E6D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9" name="Google Shape;2959;p200"/>
          <p:cNvSpPr/>
          <p:nvPr/>
        </p:nvSpPr>
        <p:spPr>
          <a:xfrm>
            <a:off x="-2141700" y="3617125"/>
            <a:ext cx="2949900" cy="2229900"/>
          </a:xfrm>
          <a:prstGeom prst="ellipse">
            <a:avLst/>
          </a:prstGeom>
          <a:solidFill>
            <a:schemeClr val="lt2"/>
          </a:solidFill>
          <a:ln w="9525" cap="flat" cmpd="sng">
            <a:solidFill>
              <a:srgbClr val="E3E6D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2963"/>
        <p:cNvGrpSpPr/>
        <p:nvPr/>
      </p:nvGrpSpPr>
      <p:grpSpPr>
        <a:xfrm>
          <a:off x="0" y="0"/>
          <a:ext cx="0" cy="0"/>
          <a:chOff x="0" y="0"/>
          <a:chExt cx="0" cy="0"/>
        </a:xfrm>
      </p:grpSpPr>
      <p:pic>
        <p:nvPicPr>
          <p:cNvPr id="2964" name="Google Shape;2964;p201"/>
          <p:cNvPicPr preferRelativeResize="0"/>
          <p:nvPr/>
        </p:nvPicPr>
        <p:blipFill>
          <a:blip r:embed="rId3">
            <a:alphaModFix/>
          </a:blip>
          <a:stretch>
            <a:fillRect/>
          </a:stretch>
        </p:blipFill>
        <p:spPr>
          <a:xfrm>
            <a:off x="1838313" y="-41500"/>
            <a:ext cx="5467379" cy="4838701"/>
          </a:xfrm>
          <a:prstGeom prst="rect">
            <a:avLst/>
          </a:prstGeom>
          <a:noFill/>
          <a:ln>
            <a:noFill/>
          </a:ln>
        </p:spPr>
      </p:pic>
      <p:sp>
        <p:nvSpPr>
          <p:cNvPr id="2965" name="Google Shape;2965;p201"/>
          <p:cNvSpPr txBox="1">
            <a:spLocks noGrp="1"/>
          </p:cNvSpPr>
          <p:nvPr>
            <p:ph type="subTitle" idx="4294967295"/>
          </p:nvPr>
        </p:nvSpPr>
        <p:spPr>
          <a:xfrm>
            <a:off x="3547207" y="4732075"/>
            <a:ext cx="2049600" cy="4614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a:t>Stand dimensions</a:t>
            </a:r>
            <a:endParaRPr/>
          </a:p>
        </p:txBody>
      </p:sp>
      <p:sp>
        <p:nvSpPr>
          <p:cNvPr id="2966" name="Google Shape;2966;p201"/>
          <p:cNvSpPr/>
          <p:nvPr/>
        </p:nvSpPr>
        <p:spPr>
          <a:xfrm>
            <a:off x="-1191025" y="-1019150"/>
            <a:ext cx="2643300" cy="2582100"/>
          </a:xfrm>
          <a:prstGeom prst="donut">
            <a:avLst>
              <a:gd name="adj" fmla="val 25000"/>
            </a:avLst>
          </a:prstGeom>
          <a:solidFill>
            <a:srgbClr val="FEE4B5"/>
          </a:solidFill>
          <a:ln w="9525" cap="flat" cmpd="sng">
            <a:solidFill>
              <a:srgbClr val="FEE4B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7" name="Google Shape;2967;p201"/>
          <p:cNvSpPr/>
          <p:nvPr/>
        </p:nvSpPr>
        <p:spPr>
          <a:xfrm rot="5400000">
            <a:off x="7945950" y="87750"/>
            <a:ext cx="1285800" cy="1110300"/>
          </a:xfrm>
          <a:prstGeom prst="halfFrame">
            <a:avLst>
              <a:gd name="adj1" fmla="val 33333"/>
              <a:gd name="adj2" fmla="val 33333"/>
            </a:avLst>
          </a:prstGeom>
          <a:solidFill>
            <a:srgbClr val="F4CCCC"/>
          </a:solidFill>
          <a:ln w="9525" cap="flat" cmpd="sng">
            <a:solidFill>
              <a:srgbClr val="F4CCC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8" name="Google Shape;2968;p201"/>
          <p:cNvSpPr/>
          <p:nvPr/>
        </p:nvSpPr>
        <p:spPr>
          <a:xfrm>
            <a:off x="-916425" y="4523000"/>
            <a:ext cx="4223100" cy="1624500"/>
          </a:xfrm>
          <a:prstGeom prst="ellipse">
            <a:avLst/>
          </a:prstGeom>
          <a:solidFill>
            <a:schemeClr val="lt2"/>
          </a:solidFill>
          <a:ln w="9525" cap="flat" cmpd="sng">
            <a:solidFill>
              <a:srgbClr val="E3E6D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2972"/>
        <p:cNvGrpSpPr/>
        <p:nvPr/>
      </p:nvGrpSpPr>
      <p:grpSpPr>
        <a:xfrm>
          <a:off x="0" y="0"/>
          <a:ext cx="0" cy="0"/>
          <a:chOff x="0" y="0"/>
          <a:chExt cx="0" cy="0"/>
        </a:xfrm>
      </p:grpSpPr>
      <p:pic>
        <p:nvPicPr>
          <p:cNvPr id="2973" name="Google Shape;2973;p202"/>
          <p:cNvPicPr preferRelativeResize="0"/>
          <p:nvPr/>
        </p:nvPicPr>
        <p:blipFill>
          <a:blip r:embed="rId3">
            <a:alphaModFix/>
          </a:blip>
          <a:stretch>
            <a:fillRect/>
          </a:stretch>
        </p:blipFill>
        <p:spPr>
          <a:xfrm>
            <a:off x="0" y="0"/>
            <a:ext cx="4148700" cy="4255625"/>
          </a:xfrm>
          <a:prstGeom prst="rect">
            <a:avLst/>
          </a:prstGeom>
          <a:noFill/>
          <a:ln>
            <a:noFill/>
          </a:ln>
        </p:spPr>
      </p:pic>
      <p:pic>
        <p:nvPicPr>
          <p:cNvPr id="2974" name="Google Shape;2974;p202"/>
          <p:cNvPicPr preferRelativeResize="0"/>
          <p:nvPr/>
        </p:nvPicPr>
        <p:blipFill>
          <a:blip r:embed="rId4">
            <a:alphaModFix/>
          </a:blip>
          <a:stretch>
            <a:fillRect/>
          </a:stretch>
        </p:blipFill>
        <p:spPr>
          <a:xfrm>
            <a:off x="4283450" y="24975"/>
            <a:ext cx="4860549" cy="4360100"/>
          </a:xfrm>
          <a:prstGeom prst="rect">
            <a:avLst/>
          </a:prstGeom>
          <a:noFill/>
          <a:ln>
            <a:noFill/>
          </a:ln>
        </p:spPr>
      </p:pic>
      <p:sp>
        <p:nvSpPr>
          <p:cNvPr id="2975" name="Google Shape;2975;p202"/>
          <p:cNvSpPr txBox="1">
            <a:spLocks noGrp="1"/>
          </p:cNvSpPr>
          <p:nvPr>
            <p:ph type="subTitle" idx="4294967295"/>
          </p:nvPr>
        </p:nvSpPr>
        <p:spPr>
          <a:xfrm>
            <a:off x="1049557" y="4385075"/>
            <a:ext cx="2049600" cy="461400"/>
          </a:xfrm>
          <a:prstGeom prst="rect">
            <a:avLst/>
          </a:prstGeom>
        </p:spPr>
        <p:txBody>
          <a:bodyPr spcFirstLastPara="1" wrap="square" lIns="91425" tIns="91425" rIns="91425" bIns="91425" anchor="t" anchorCtr="0">
            <a:noAutofit/>
          </a:bodyPr>
          <a:lstStyle/>
          <a:p>
            <a:pPr marL="0" lvl="0" indent="0" algn="ctr" rtl="0">
              <a:spcBef>
                <a:spcPts val="0"/>
              </a:spcBef>
              <a:spcAft>
                <a:spcPts val="1600"/>
              </a:spcAft>
              <a:buNone/>
            </a:pPr>
            <a:r>
              <a:rPr lang="en"/>
              <a:t>Tank dimensions</a:t>
            </a:r>
            <a:endParaRPr/>
          </a:p>
        </p:txBody>
      </p:sp>
      <p:sp>
        <p:nvSpPr>
          <p:cNvPr id="2976" name="Google Shape;2976;p202"/>
          <p:cNvSpPr txBox="1">
            <a:spLocks noGrp="1"/>
          </p:cNvSpPr>
          <p:nvPr>
            <p:ph type="subTitle" idx="4294967295"/>
          </p:nvPr>
        </p:nvSpPr>
        <p:spPr>
          <a:xfrm>
            <a:off x="5630700" y="4385075"/>
            <a:ext cx="2338200" cy="461400"/>
          </a:xfrm>
          <a:prstGeom prst="rect">
            <a:avLst/>
          </a:prstGeom>
        </p:spPr>
        <p:txBody>
          <a:bodyPr spcFirstLastPara="1" wrap="square" lIns="91425" tIns="91425" rIns="91425" bIns="91425" anchor="t" anchorCtr="0">
            <a:noAutofit/>
          </a:bodyPr>
          <a:lstStyle/>
          <a:p>
            <a:pPr marL="0" lvl="0" indent="0" algn="ctr" rtl="0">
              <a:spcBef>
                <a:spcPts val="0"/>
              </a:spcBef>
              <a:spcAft>
                <a:spcPts val="1600"/>
              </a:spcAft>
              <a:buNone/>
            </a:pPr>
            <a:r>
              <a:rPr lang="en"/>
              <a:t>Weigher dimensions</a:t>
            </a:r>
            <a:endParaRPr/>
          </a:p>
        </p:txBody>
      </p:sp>
      <p:sp>
        <p:nvSpPr>
          <p:cNvPr id="2977" name="Google Shape;2977;p202"/>
          <p:cNvSpPr/>
          <p:nvPr/>
        </p:nvSpPr>
        <p:spPr>
          <a:xfrm rot="5400000">
            <a:off x="7945950" y="87750"/>
            <a:ext cx="1285800" cy="1110300"/>
          </a:xfrm>
          <a:prstGeom prst="halfFrame">
            <a:avLst>
              <a:gd name="adj1" fmla="val 33333"/>
              <a:gd name="adj2" fmla="val 33333"/>
            </a:avLst>
          </a:prstGeom>
          <a:solidFill>
            <a:srgbClr val="F4CCCC"/>
          </a:solidFill>
          <a:ln w="9525" cap="flat" cmpd="sng">
            <a:solidFill>
              <a:srgbClr val="F4CCC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8" name="Google Shape;2978;p202"/>
          <p:cNvSpPr/>
          <p:nvPr/>
        </p:nvSpPr>
        <p:spPr>
          <a:xfrm>
            <a:off x="7625425" y="4385075"/>
            <a:ext cx="4223100" cy="1624500"/>
          </a:xfrm>
          <a:prstGeom prst="ellipse">
            <a:avLst/>
          </a:prstGeom>
          <a:solidFill>
            <a:srgbClr val="C2D8FF"/>
          </a:solidFill>
          <a:ln w="9525" cap="flat" cmpd="sng">
            <a:solidFill>
              <a:srgbClr val="E3E6D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9" name="Google Shape;2979;p202"/>
          <p:cNvSpPr/>
          <p:nvPr/>
        </p:nvSpPr>
        <p:spPr>
          <a:xfrm>
            <a:off x="-2141700" y="3617125"/>
            <a:ext cx="2949900" cy="2229900"/>
          </a:xfrm>
          <a:prstGeom prst="ellipse">
            <a:avLst/>
          </a:prstGeom>
          <a:solidFill>
            <a:schemeClr val="lt2"/>
          </a:solidFill>
          <a:ln w="9525" cap="flat" cmpd="sng">
            <a:solidFill>
              <a:srgbClr val="E3E6D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2983"/>
        <p:cNvGrpSpPr/>
        <p:nvPr/>
      </p:nvGrpSpPr>
      <p:grpSpPr>
        <a:xfrm>
          <a:off x="0" y="0"/>
          <a:ext cx="0" cy="0"/>
          <a:chOff x="0" y="0"/>
          <a:chExt cx="0" cy="0"/>
        </a:xfrm>
      </p:grpSpPr>
      <p:sp>
        <p:nvSpPr>
          <p:cNvPr id="2984" name="Google Shape;2984;p203"/>
          <p:cNvSpPr/>
          <p:nvPr/>
        </p:nvSpPr>
        <p:spPr>
          <a:xfrm>
            <a:off x="-1211400" y="-1121200"/>
            <a:ext cx="2443200" cy="2780700"/>
          </a:xfrm>
          <a:prstGeom prst="donut">
            <a:avLst>
              <a:gd name="adj" fmla="val 25000"/>
            </a:avLst>
          </a:prstGeom>
          <a:solidFill>
            <a:srgbClr val="FEE4B5"/>
          </a:solidFill>
          <a:ln w="9525" cap="flat" cmpd="sng">
            <a:solidFill>
              <a:srgbClr val="FEE4B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5" name="Google Shape;2985;p203"/>
          <p:cNvSpPr/>
          <p:nvPr/>
        </p:nvSpPr>
        <p:spPr>
          <a:xfrm rot="5400000">
            <a:off x="7945950" y="87750"/>
            <a:ext cx="1285800" cy="1110300"/>
          </a:xfrm>
          <a:prstGeom prst="halfFrame">
            <a:avLst>
              <a:gd name="adj1" fmla="val 33333"/>
              <a:gd name="adj2" fmla="val 33333"/>
            </a:avLst>
          </a:prstGeom>
          <a:solidFill>
            <a:srgbClr val="F4CCCC"/>
          </a:solidFill>
          <a:ln w="9525" cap="flat" cmpd="sng">
            <a:solidFill>
              <a:srgbClr val="F4CCC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6" name="Google Shape;2986;p203"/>
          <p:cNvSpPr/>
          <p:nvPr/>
        </p:nvSpPr>
        <p:spPr>
          <a:xfrm>
            <a:off x="7441750" y="4316450"/>
            <a:ext cx="4223100" cy="1624500"/>
          </a:xfrm>
          <a:prstGeom prst="ellipse">
            <a:avLst/>
          </a:prstGeom>
          <a:solidFill>
            <a:srgbClr val="C2D8FF"/>
          </a:solidFill>
          <a:ln w="9525" cap="flat" cmpd="sng">
            <a:solidFill>
              <a:srgbClr val="E3E6D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7" name="Google Shape;2987;p203"/>
          <p:cNvSpPr/>
          <p:nvPr/>
        </p:nvSpPr>
        <p:spPr>
          <a:xfrm>
            <a:off x="-2141700" y="3617125"/>
            <a:ext cx="2949900" cy="2229900"/>
          </a:xfrm>
          <a:prstGeom prst="ellipse">
            <a:avLst/>
          </a:prstGeom>
          <a:solidFill>
            <a:schemeClr val="lt2"/>
          </a:solidFill>
          <a:ln w="9525" cap="flat" cmpd="sng">
            <a:solidFill>
              <a:srgbClr val="E3E6D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988" name="Google Shape;2988;p203"/>
          <p:cNvPicPr preferRelativeResize="0"/>
          <p:nvPr/>
        </p:nvPicPr>
        <p:blipFill rotWithShape="1">
          <a:blip r:embed="rId3">
            <a:alphaModFix/>
          </a:blip>
          <a:srcRect l="8641" r="8184"/>
          <a:stretch/>
        </p:blipFill>
        <p:spPr>
          <a:xfrm>
            <a:off x="1231725" y="981000"/>
            <a:ext cx="6717926" cy="3810000"/>
          </a:xfrm>
          <a:prstGeom prst="rect">
            <a:avLst/>
          </a:prstGeom>
          <a:noFill/>
          <a:ln>
            <a:noFill/>
          </a:ln>
        </p:spPr>
      </p:pic>
      <p:sp>
        <p:nvSpPr>
          <p:cNvPr id="2989" name="Google Shape;2989;p203"/>
          <p:cNvSpPr txBox="1">
            <a:spLocks noGrp="1"/>
          </p:cNvSpPr>
          <p:nvPr>
            <p:ph type="ctrTitle" idx="4294967295"/>
          </p:nvPr>
        </p:nvSpPr>
        <p:spPr>
          <a:xfrm>
            <a:off x="453000" y="109825"/>
            <a:ext cx="8238000" cy="1045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Weigh Head Mechanism</a:t>
            </a:r>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2993"/>
        <p:cNvGrpSpPr/>
        <p:nvPr/>
      </p:nvGrpSpPr>
      <p:grpSpPr>
        <a:xfrm>
          <a:off x="0" y="0"/>
          <a:ext cx="0" cy="0"/>
          <a:chOff x="0" y="0"/>
          <a:chExt cx="0" cy="0"/>
        </a:xfrm>
      </p:grpSpPr>
      <p:pic>
        <p:nvPicPr>
          <p:cNvPr id="2994" name="Google Shape;2994;p204"/>
          <p:cNvPicPr preferRelativeResize="0"/>
          <p:nvPr/>
        </p:nvPicPr>
        <p:blipFill>
          <a:blip r:embed="rId3">
            <a:alphaModFix/>
          </a:blip>
          <a:stretch>
            <a:fillRect/>
          </a:stretch>
        </p:blipFill>
        <p:spPr>
          <a:xfrm>
            <a:off x="152400" y="152400"/>
            <a:ext cx="7996423" cy="4838700"/>
          </a:xfrm>
          <a:prstGeom prst="rect">
            <a:avLst/>
          </a:prstGeom>
          <a:noFill/>
          <a:ln>
            <a:noFill/>
          </a:ln>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show="0">
  <p:cSld>
    <p:spTree>
      <p:nvGrpSpPr>
        <p:cNvPr id="1" name="Shape 2998"/>
        <p:cNvGrpSpPr/>
        <p:nvPr/>
      </p:nvGrpSpPr>
      <p:grpSpPr>
        <a:xfrm>
          <a:off x="0" y="0"/>
          <a:ext cx="0" cy="0"/>
          <a:chOff x="0" y="0"/>
          <a:chExt cx="0" cy="0"/>
        </a:xfrm>
      </p:grpSpPr>
      <p:sp>
        <p:nvSpPr>
          <p:cNvPr id="2999" name="Google Shape;2999;p205"/>
          <p:cNvSpPr/>
          <p:nvPr/>
        </p:nvSpPr>
        <p:spPr>
          <a:xfrm>
            <a:off x="7536875" y="3758200"/>
            <a:ext cx="3342300" cy="3342300"/>
          </a:xfrm>
          <a:prstGeom prst="ellipse">
            <a:avLst/>
          </a:prstGeom>
          <a:solidFill>
            <a:schemeClr val="accent6"/>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b="1">
              <a:solidFill>
                <a:srgbClr val="191919"/>
              </a:solidFill>
              <a:latin typeface="Anaheim"/>
              <a:ea typeface="Anaheim"/>
              <a:cs typeface="Anaheim"/>
              <a:sym typeface="Anaheim"/>
            </a:endParaRPr>
          </a:p>
        </p:txBody>
      </p:sp>
      <p:sp>
        <p:nvSpPr>
          <p:cNvPr id="3000" name="Google Shape;3000;p205"/>
          <p:cNvSpPr/>
          <p:nvPr/>
        </p:nvSpPr>
        <p:spPr>
          <a:xfrm>
            <a:off x="8072663" y="4294000"/>
            <a:ext cx="2270700" cy="227070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1" name="Google Shape;3001;p205"/>
          <p:cNvSpPr txBox="1"/>
          <p:nvPr/>
        </p:nvSpPr>
        <p:spPr>
          <a:xfrm>
            <a:off x="1673150" y="3809650"/>
            <a:ext cx="5511900" cy="11628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Clr>
                <a:schemeClr val="dk1"/>
              </a:buClr>
              <a:buSzPts val="1100"/>
              <a:buFont typeface="Arial"/>
              <a:buNone/>
            </a:pPr>
            <a:r>
              <a:rPr lang="en" sz="1600" b="1">
                <a:solidFill>
                  <a:srgbClr val="191919"/>
                </a:solidFill>
                <a:latin typeface="Anaheim"/>
                <a:ea typeface="Anaheim"/>
                <a:cs typeface="Anaheim"/>
                <a:sym typeface="Anaheim"/>
              </a:rPr>
              <a:t>Supervisor:</a:t>
            </a:r>
            <a:endParaRPr sz="1600" b="1">
              <a:solidFill>
                <a:srgbClr val="191919"/>
              </a:solidFill>
              <a:latin typeface="Anaheim"/>
              <a:ea typeface="Anaheim"/>
              <a:cs typeface="Anaheim"/>
              <a:sym typeface="Anaheim"/>
            </a:endParaRPr>
          </a:p>
          <a:p>
            <a:pPr marL="0" lvl="0" indent="0" algn="ctr" rtl="0">
              <a:lnSpc>
                <a:spcPct val="100000"/>
              </a:lnSpc>
              <a:spcBef>
                <a:spcPts val="0"/>
              </a:spcBef>
              <a:spcAft>
                <a:spcPts val="0"/>
              </a:spcAft>
              <a:buNone/>
            </a:pPr>
            <a:r>
              <a:rPr lang="en" sz="1600">
                <a:solidFill>
                  <a:srgbClr val="191919"/>
                </a:solidFill>
                <a:latin typeface="Anaheim"/>
                <a:ea typeface="Anaheim"/>
                <a:cs typeface="Anaheim"/>
                <a:sym typeface="Anaheim"/>
              </a:rPr>
              <a:t>Dr.-Ing. Mohammad Abuabiah</a:t>
            </a:r>
            <a:br>
              <a:rPr lang="en" sz="1600" b="1">
                <a:solidFill>
                  <a:srgbClr val="191919"/>
                </a:solidFill>
                <a:latin typeface="Anaheim"/>
                <a:ea typeface="Anaheim"/>
                <a:cs typeface="Anaheim"/>
                <a:sym typeface="Anaheim"/>
              </a:rPr>
            </a:br>
            <a:r>
              <a:rPr lang="en" sz="1600" b="1">
                <a:solidFill>
                  <a:srgbClr val="191919"/>
                </a:solidFill>
                <a:latin typeface="Anaheim"/>
                <a:ea typeface="Anaheim"/>
                <a:cs typeface="Anaheim"/>
                <a:sym typeface="Anaheim"/>
              </a:rPr>
              <a:t>Team members:</a:t>
            </a:r>
            <a:endParaRPr sz="1600" b="1">
              <a:latin typeface="Roboto"/>
              <a:ea typeface="Roboto"/>
              <a:cs typeface="Roboto"/>
              <a:sym typeface="Roboto"/>
            </a:endParaRPr>
          </a:p>
          <a:p>
            <a:pPr marL="0" marR="0" lvl="0" indent="0" algn="ctr" rtl="0">
              <a:lnSpc>
                <a:spcPct val="100000"/>
              </a:lnSpc>
              <a:spcBef>
                <a:spcPts val="0"/>
              </a:spcBef>
              <a:spcAft>
                <a:spcPts val="0"/>
              </a:spcAft>
              <a:buNone/>
            </a:pPr>
            <a:r>
              <a:rPr lang="en" sz="1500">
                <a:solidFill>
                  <a:srgbClr val="191919"/>
                </a:solidFill>
                <a:latin typeface="Anaheim"/>
                <a:ea typeface="Anaheim"/>
                <a:cs typeface="Anaheim"/>
                <a:sym typeface="Anaheim"/>
              </a:rPr>
              <a:t>Wadah Qartallo, Montaser Al-Maslamani, Abdul-Fattah Shehadeh</a:t>
            </a:r>
            <a:endParaRPr sz="1500">
              <a:solidFill>
                <a:srgbClr val="191919"/>
              </a:solidFill>
              <a:latin typeface="Anaheim"/>
              <a:ea typeface="Anaheim"/>
              <a:cs typeface="Anaheim"/>
              <a:sym typeface="Anaheim"/>
            </a:endParaRPr>
          </a:p>
        </p:txBody>
      </p:sp>
      <p:pic>
        <p:nvPicPr>
          <p:cNvPr id="3002" name="Google Shape;3002;p205"/>
          <p:cNvPicPr preferRelativeResize="0"/>
          <p:nvPr/>
        </p:nvPicPr>
        <p:blipFill>
          <a:blip r:embed="rId3">
            <a:alphaModFix/>
          </a:blip>
          <a:stretch>
            <a:fillRect/>
          </a:stretch>
        </p:blipFill>
        <p:spPr>
          <a:xfrm>
            <a:off x="5699725" y="477787"/>
            <a:ext cx="1840350" cy="1840390"/>
          </a:xfrm>
          <a:prstGeom prst="rect">
            <a:avLst/>
          </a:prstGeom>
          <a:noFill/>
          <a:ln>
            <a:noFill/>
          </a:ln>
        </p:spPr>
      </p:pic>
      <p:pic>
        <p:nvPicPr>
          <p:cNvPr id="3003" name="Google Shape;3003;p205"/>
          <p:cNvPicPr preferRelativeResize="0"/>
          <p:nvPr/>
        </p:nvPicPr>
        <p:blipFill rotWithShape="1">
          <a:blip r:embed="rId4">
            <a:alphaModFix/>
          </a:blip>
          <a:srcRect r="7638" b="31968"/>
          <a:stretch/>
        </p:blipFill>
        <p:spPr>
          <a:xfrm>
            <a:off x="1372963" y="533525"/>
            <a:ext cx="1899819" cy="1840399"/>
          </a:xfrm>
          <a:prstGeom prst="rect">
            <a:avLst/>
          </a:prstGeom>
          <a:noFill/>
          <a:ln>
            <a:noFill/>
          </a:ln>
        </p:spPr>
      </p:pic>
      <p:sp>
        <p:nvSpPr>
          <p:cNvPr id="3004" name="Google Shape;3004;p205"/>
          <p:cNvSpPr txBox="1"/>
          <p:nvPr/>
        </p:nvSpPr>
        <p:spPr>
          <a:xfrm>
            <a:off x="4569850" y="2371650"/>
            <a:ext cx="4100100" cy="738900"/>
          </a:xfrm>
          <a:prstGeom prst="rect">
            <a:avLst/>
          </a:prstGeom>
          <a:noFill/>
          <a:ln>
            <a:noFill/>
          </a:ln>
        </p:spPr>
        <p:txBody>
          <a:bodyPr spcFirstLastPara="1" wrap="square" lIns="91425" tIns="91425" rIns="91425" bIns="91425" anchor="t" anchorCtr="0">
            <a:spAutoFit/>
          </a:bodyPr>
          <a:lstStyle/>
          <a:p>
            <a:pPr marL="25400" lvl="0" indent="0" algn="ctr" rtl="0">
              <a:lnSpc>
                <a:spcPct val="100000"/>
              </a:lnSpc>
              <a:spcBef>
                <a:spcPts val="0"/>
              </a:spcBef>
              <a:spcAft>
                <a:spcPts val="1000"/>
              </a:spcAft>
              <a:buNone/>
            </a:pPr>
            <a:r>
              <a:rPr lang="en" sz="1200" b="1">
                <a:solidFill>
                  <a:srgbClr val="191919"/>
                </a:solidFill>
                <a:latin typeface="Anaheim"/>
                <a:ea typeface="Anaheim"/>
                <a:cs typeface="Anaheim"/>
                <a:sym typeface="Anaheim"/>
              </a:rPr>
              <a:t>An-Najah National University</a:t>
            </a:r>
            <a:br>
              <a:rPr lang="en" sz="1200" b="1">
                <a:solidFill>
                  <a:srgbClr val="191919"/>
                </a:solidFill>
                <a:latin typeface="Anaheim"/>
                <a:ea typeface="Anaheim"/>
                <a:cs typeface="Anaheim"/>
                <a:sym typeface="Anaheim"/>
              </a:rPr>
            </a:br>
            <a:r>
              <a:rPr lang="en" sz="1200" b="1">
                <a:solidFill>
                  <a:srgbClr val="191919"/>
                </a:solidFill>
                <a:latin typeface="Anaheim"/>
                <a:ea typeface="Anaheim"/>
                <a:cs typeface="Anaheim"/>
                <a:sym typeface="Anaheim"/>
              </a:rPr>
              <a:t>Faculty of Engineering &amp; Information Technology</a:t>
            </a:r>
            <a:br>
              <a:rPr lang="en" sz="1200" b="1">
                <a:solidFill>
                  <a:srgbClr val="191919"/>
                </a:solidFill>
                <a:latin typeface="Anaheim"/>
                <a:ea typeface="Anaheim"/>
                <a:cs typeface="Anaheim"/>
                <a:sym typeface="Anaheim"/>
              </a:rPr>
            </a:br>
            <a:r>
              <a:rPr lang="en" sz="1200" b="1">
                <a:solidFill>
                  <a:srgbClr val="191919"/>
                </a:solidFill>
                <a:latin typeface="Anaheim"/>
                <a:ea typeface="Anaheim"/>
                <a:cs typeface="Anaheim"/>
                <a:sym typeface="Anaheim"/>
              </a:rPr>
              <a:t>Industrial and Mechanical Department</a:t>
            </a:r>
            <a:endParaRPr sz="1200" b="1">
              <a:solidFill>
                <a:srgbClr val="191919"/>
              </a:solidFill>
              <a:latin typeface="Anaheim"/>
              <a:ea typeface="Anaheim"/>
              <a:cs typeface="Anaheim"/>
              <a:sym typeface="Anaheim"/>
            </a:endParaRPr>
          </a:p>
        </p:txBody>
      </p:sp>
      <p:cxnSp>
        <p:nvCxnSpPr>
          <p:cNvPr id="3005" name="Google Shape;3005;p205"/>
          <p:cNvCxnSpPr/>
          <p:nvPr/>
        </p:nvCxnSpPr>
        <p:spPr>
          <a:xfrm>
            <a:off x="4429100" y="258850"/>
            <a:ext cx="0" cy="2940000"/>
          </a:xfrm>
          <a:prstGeom prst="straightConnector1">
            <a:avLst/>
          </a:prstGeom>
          <a:noFill/>
          <a:ln w="9525" cap="flat" cmpd="sng">
            <a:solidFill>
              <a:srgbClr val="B7B7B7"/>
            </a:solidFill>
            <a:prstDash val="solid"/>
            <a:round/>
            <a:headEnd type="none" w="med" len="med"/>
            <a:tailEnd type="none" w="med" len="med"/>
          </a:ln>
        </p:spPr>
      </p:cxnSp>
      <p:sp>
        <p:nvSpPr>
          <p:cNvPr id="3006" name="Google Shape;3006;p205"/>
          <p:cNvSpPr txBox="1"/>
          <p:nvPr/>
        </p:nvSpPr>
        <p:spPr>
          <a:xfrm>
            <a:off x="2757950" y="3235000"/>
            <a:ext cx="3342300" cy="569400"/>
          </a:xfrm>
          <a:prstGeom prst="rect">
            <a:avLst/>
          </a:prstGeom>
          <a:noFill/>
          <a:ln>
            <a:noFill/>
          </a:ln>
        </p:spPr>
        <p:txBody>
          <a:bodyPr spcFirstLastPara="1" wrap="square" lIns="91425" tIns="91425" rIns="91425" bIns="91425" anchor="t" anchorCtr="0">
            <a:spAutoFit/>
          </a:bodyPr>
          <a:lstStyle/>
          <a:p>
            <a:pPr marL="25400" lvl="0" indent="0" algn="ctr" rtl="0">
              <a:lnSpc>
                <a:spcPct val="115000"/>
              </a:lnSpc>
              <a:spcBef>
                <a:spcPts val="0"/>
              </a:spcBef>
              <a:spcAft>
                <a:spcPts val="1000"/>
              </a:spcAft>
              <a:buNone/>
            </a:pPr>
            <a:r>
              <a:rPr lang="en" sz="2500" b="1">
                <a:solidFill>
                  <a:srgbClr val="191919"/>
                </a:solidFill>
                <a:latin typeface="Anaheim"/>
                <a:ea typeface="Anaheim"/>
                <a:cs typeface="Anaheim"/>
                <a:sym typeface="Anaheim"/>
              </a:rPr>
              <a:t>Graduation Project -2-</a:t>
            </a:r>
            <a:endParaRPr sz="2700" b="1">
              <a:latin typeface="Roboto"/>
              <a:ea typeface="Roboto"/>
              <a:cs typeface="Roboto"/>
              <a:sym typeface="Roboto"/>
            </a:endParaRPr>
          </a:p>
        </p:txBody>
      </p:sp>
      <p:sp>
        <p:nvSpPr>
          <p:cNvPr id="3007" name="Google Shape;3007;p205"/>
          <p:cNvSpPr/>
          <p:nvPr/>
        </p:nvSpPr>
        <p:spPr>
          <a:xfrm rot="-765201">
            <a:off x="-2371419" y="271887"/>
            <a:ext cx="2872876" cy="2800897"/>
          </a:xfrm>
          <a:prstGeom prst="star7">
            <a:avLst>
              <a:gd name="adj" fmla="val 44820"/>
              <a:gd name="hf" fmla="val 102572"/>
              <a:gd name="vf" fmla="val 105210"/>
            </a:avLst>
          </a:prstGeom>
          <a:solidFill>
            <a:schemeClr val="accent6"/>
          </a:solidFill>
          <a:ln w="952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8" name="Google Shape;3008;p205"/>
          <p:cNvSpPr txBox="1"/>
          <p:nvPr/>
        </p:nvSpPr>
        <p:spPr>
          <a:xfrm>
            <a:off x="1161159" y="2090650"/>
            <a:ext cx="2388000" cy="1139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4500" b="1">
                <a:solidFill>
                  <a:srgbClr val="191919"/>
                </a:solidFill>
                <a:latin typeface="Anaheim"/>
                <a:ea typeface="Anaheim"/>
                <a:cs typeface="Anaheim"/>
                <a:sym typeface="Anaheim"/>
              </a:rPr>
              <a:t>RevPack</a:t>
            </a:r>
            <a:br>
              <a:rPr lang="en">
                <a:latin typeface="Roboto"/>
                <a:ea typeface="Roboto"/>
                <a:cs typeface="Roboto"/>
                <a:sym typeface="Roboto"/>
              </a:rPr>
            </a:br>
            <a:r>
              <a:rPr lang="en" sz="1700">
                <a:solidFill>
                  <a:srgbClr val="191919"/>
                </a:solidFill>
                <a:latin typeface="Anaheim"/>
                <a:ea typeface="Anaheim"/>
                <a:cs typeface="Anaheim"/>
                <a:sym typeface="Anaheim"/>
              </a:rPr>
              <a:t>A novel way of mixing</a:t>
            </a:r>
            <a:endParaRPr sz="1600">
              <a:latin typeface="Roboto"/>
              <a:ea typeface="Roboto"/>
              <a:cs typeface="Roboto"/>
              <a:sym typeface="Roboto"/>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3012"/>
        <p:cNvGrpSpPr/>
        <p:nvPr/>
      </p:nvGrpSpPr>
      <p:grpSpPr>
        <a:xfrm>
          <a:off x="0" y="0"/>
          <a:ext cx="0" cy="0"/>
          <a:chOff x="0" y="0"/>
          <a:chExt cx="0" cy="0"/>
        </a:xfrm>
      </p:grpSpPr>
      <p:pic>
        <p:nvPicPr>
          <p:cNvPr id="3013" name="Google Shape;3013;p206"/>
          <p:cNvPicPr preferRelativeResize="0"/>
          <p:nvPr/>
        </p:nvPicPr>
        <p:blipFill>
          <a:blip r:embed="rId3">
            <a:alphaModFix/>
          </a:blip>
          <a:stretch>
            <a:fillRect/>
          </a:stretch>
        </p:blipFill>
        <p:spPr>
          <a:xfrm>
            <a:off x="726950" y="686850"/>
            <a:ext cx="5443591" cy="3382925"/>
          </a:xfrm>
          <a:prstGeom prst="rect">
            <a:avLst/>
          </a:prstGeom>
          <a:noFill/>
          <a:ln>
            <a:noFill/>
          </a:ln>
        </p:spPr>
      </p:pic>
      <p:sp>
        <p:nvSpPr>
          <p:cNvPr id="3014" name="Google Shape;3014;p206"/>
          <p:cNvSpPr txBox="1"/>
          <p:nvPr/>
        </p:nvSpPr>
        <p:spPr>
          <a:xfrm>
            <a:off x="1517500" y="4069775"/>
            <a:ext cx="38625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a:latin typeface="Roboto"/>
                <a:ea typeface="Roboto"/>
                <a:cs typeface="Roboto"/>
                <a:sym typeface="Roboto"/>
              </a:rPr>
              <a:t>Ingress protection used.</a:t>
            </a:r>
            <a:endParaRPr>
              <a:latin typeface="Roboto"/>
              <a:ea typeface="Roboto"/>
              <a:cs typeface="Roboto"/>
              <a:sym typeface="Roboto"/>
            </a:endParaRPr>
          </a:p>
        </p:txBody>
      </p:sp>
      <p:pic>
        <p:nvPicPr>
          <p:cNvPr id="3015" name="Google Shape;3015;p206"/>
          <p:cNvPicPr preferRelativeResize="0"/>
          <p:nvPr/>
        </p:nvPicPr>
        <p:blipFill rotWithShape="1">
          <a:blip r:embed="rId4">
            <a:alphaModFix/>
          </a:blip>
          <a:srcRect l="50072"/>
          <a:stretch/>
        </p:blipFill>
        <p:spPr>
          <a:xfrm>
            <a:off x="6853026" y="1580200"/>
            <a:ext cx="1420151" cy="1422176"/>
          </a:xfrm>
          <a:prstGeom prst="rect">
            <a:avLst/>
          </a:prstGeom>
          <a:noFill/>
          <a:ln>
            <a:noFill/>
          </a:ln>
        </p:spPr>
      </p:pic>
      <p:pic>
        <p:nvPicPr>
          <p:cNvPr id="3016" name="Google Shape;3016;p206"/>
          <p:cNvPicPr preferRelativeResize="0"/>
          <p:nvPr/>
        </p:nvPicPr>
        <p:blipFill>
          <a:blip r:embed="rId5">
            <a:alphaModFix/>
          </a:blip>
          <a:stretch>
            <a:fillRect/>
          </a:stretch>
        </p:blipFill>
        <p:spPr>
          <a:xfrm>
            <a:off x="726950" y="650975"/>
            <a:ext cx="5443600" cy="3382924"/>
          </a:xfrm>
          <a:prstGeom prst="rect">
            <a:avLst/>
          </a:prstGeom>
          <a:noFill/>
          <a:ln>
            <a:noFill/>
          </a:ln>
        </p:spPr>
      </p:pic>
      <p:sp>
        <p:nvSpPr>
          <p:cNvPr id="3017" name="Google Shape;3017;p206"/>
          <p:cNvSpPr/>
          <p:nvPr/>
        </p:nvSpPr>
        <p:spPr>
          <a:xfrm>
            <a:off x="-1211400" y="-1121200"/>
            <a:ext cx="2019600" cy="2188800"/>
          </a:xfrm>
          <a:prstGeom prst="donut">
            <a:avLst>
              <a:gd name="adj" fmla="val 25000"/>
            </a:avLst>
          </a:prstGeom>
          <a:solidFill>
            <a:srgbClr val="FEE4B5"/>
          </a:solidFill>
          <a:ln w="9525" cap="flat" cmpd="sng">
            <a:solidFill>
              <a:srgbClr val="FEE4B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8" name="Google Shape;3018;p206"/>
          <p:cNvSpPr/>
          <p:nvPr/>
        </p:nvSpPr>
        <p:spPr>
          <a:xfrm rot="5400000">
            <a:off x="7945950" y="87750"/>
            <a:ext cx="1285800" cy="1110300"/>
          </a:xfrm>
          <a:prstGeom prst="halfFrame">
            <a:avLst>
              <a:gd name="adj1" fmla="val 33333"/>
              <a:gd name="adj2" fmla="val 33333"/>
            </a:avLst>
          </a:prstGeom>
          <a:solidFill>
            <a:srgbClr val="F4CCCC"/>
          </a:solidFill>
          <a:ln w="9525" cap="flat" cmpd="sng">
            <a:solidFill>
              <a:srgbClr val="F4CCC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9" name="Google Shape;3019;p206"/>
          <p:cNvSpPr/>
          <p:nvPr/>
        </p:nvSpPr>
        <p:spPr>
          <a:xfrm>
            <a:off x="7441750" y="4316450"/>
            <a:ext cx="4223100" cy="1624500"/>
          </a:xfrm>
          <a:prstGeom prst="ellipse">
            <a:avLst/>
          </a:prstGeom>
          <a:solidFill>
            <a:srgbClr val="C2D8FF"/>
          </a:solidFill>
          <a:ln w="9525" cap="flat" cmpd="sng">
            <a:solidFill>
              <a:srgbClr val="E3E6D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0" name="Google Shape;3020;p206"/>
          <p:cNvSpPr/>
          <p:nvPr/>
        </p:nvSpPr>
        <p:spPr>
          <a:xfrm>
            <a:off x="-2141700" y="3617125"/>
            <a:ext cx="2949900" cy="2229900"/>
          </a:xfrm>
          <a:prstGeom prst="ellipse">
            <a:avLst/>
          </a:prstGeom>
          <a:solidFill>
            <a:schemeClr val="lt2"/>
          </a:solidFill>
          <a:ln w="9525" cap="flat" cmpd="sng">
            <a:solidFill>
              <a:srgbClr val="E3E6D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3024"/>
        <p:cNvGrpSpPr/>
        <p:nvPr/>
      </p:nvGrpSpPr>
      <p:grpSpPr>
        <a:xfrm>
          <a:off x="0" y="0"/>
          <a:ext cx="0" cy="0"/>
          <a:chOff x="0" y="0"/>
          <a:chExt cx="0" cy="0"/>
        </a:xfrm>
      </p:grpSpPr>
      <p:sp>
        <p:nvSpPr>
          <p:cNvPr id="3025" name="Google Shape;3025;p207"/>
          <p:cNvSpPr/>
          <p:nvPr/>
        </p:nvSpPr>
        <p:spPr>
          <a:xfrm>
            <a:off x="-1211400" y="-1121200"/>
            <a:ext cx="2019600" cy="2188800"/>
          </a:xfrm>
          <a:prstGeom prst="donut">
            <a:avLst>
              <a:gd name="adj" fmla="val 25000"/>
            </a:avLst>
          </a:prstGeom>
          <a:solidFill>
            <a:srgbClr val="FEE4B5"/>
          </a:solidFill>
          <a:ln w="9525" cap="flat" cmpd="sng">
            <a:solidFill>
              <a:srgbClr val="FEE4B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6" name="Google Shape;3026;p207"/>
          <p:cNvSpPr/>
          <p:nvPr/>
        </p:nvSpPr>
        <p:spPr>
          <a:xfrm rot="5400000">
            <a:off x="7945950" y="87750"/>
            <a:ext cx="1285800" cy="1110300"/>
          </a:xfrm>
          <a:prstGeom prst="halfFrame">
            <a:avLst>
              <a:gd name="adj1" fmla="val 33333"/>
              <a:gd name="adj2" fmla="val 33333"/>
            </a:avLst>
          </a:prstGeom>
          <a:solidFill>
            <a:srgbClr val="F4CCCC"/>
          </a:solidFill>
          <a:ln w="9525" cap="flat" cmpd="sng">
            <a:solidFill>
              <a:srgbClr val="F4CCC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7" name="Google Shape;3027;p207"/>
          <p:cNvSpPr/>
          <p:nvPr/>
        </p:nvSpPr>
        <p:spPr>
          <a:xfrm>
            <a:off x="7441750" y="4316450"/>
            <a:ext cx="4223100" cy="1624500"/>
          </a:xfrm>
          <a:prstGeom prst="ellipse">
            <a:avLst/>
          </a:prstGeom>
          <a:solidFill>
            <a:srgbClr val="C2D8FF"/>
          </a:solidFill>
          <a:ln w="9525" cap="flat" cmpd="sng">
            <a:solidFill>
              <a:srgbClr val="E3E6D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8" name="Google Shape;3028;p207"/>
          <p:cNvSpPr/>
          <p:nvPr/>
        </p:nvSpPr>
        <p:spPr>
          <a:xfrm>
            <a:off x="-2141700" y="3617125"/>
            <a:ext cx="2949900" cy="2229900"/>
          </a:xfrm>
          <a:prstGeom prst="ellipse">
            <a:avLst/>
          </a:prstGeom>
          <a:solidFill>
            <a:schemeClr val="lt2"/>
          </a:solidFill>
          <a:ln w="9525" cap="flat" cmpd="sng">
            <a:solidFill>
              <a:srgbClr val="E3E6D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9" name="Google Shape;3029;p207"/>
          <p:cNvSpPr txBox="1">
            <a:spLocks noGrp="1"/>
          </p:cNvSpPr>
          <p:nvPr>
            <p:ph type="ctrTitle" idx="4294967295"/>
          </p:nvPr>
        </p:nvSpPr>
        <p:spPr>
          <a:xfrm>
            <a:off x="453000" y="74025"/>
            <a:ext cx="8238000" cy="1045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0">
                <a:latin typeface="Fira Sans Extra Condensed Medium"/>
                <a:ea typeface="Fira Sans Extra Condensed Medium"/>
                <a:cs typeface="Fira Sans Extra Condensed Medium"/>
                <a:sym typeface="Fira Sans Extra Condensed Medium"/>
              </a:rPr>
              <a:t>Menu Screen</a:t>
            </a:r>
            <a:endParaRPr b="0">
              <a:latin typeface="Fira Sans Extra Condensed Medium"/>
              <a:ea typeface="Fira Sans Extra Condensed Medium"/>
              <a:cs typeface="Fira Sans Extra Condensed Medium"/>
              <a:sym typeface="Fira Sans Extra Condensed Medium"/>
            </a:endParaRPr>
          </a:p>
        </p:txBody>
      </p:sp>
      <p:pic>
        <p:nvPicPr>
          <p:cNvPr id="3030" name="Google Shape;3030;p207"/>
          <p:cNvPicPr preferRelativeResize="0"/>
          <p:nvPr/>
        </p:nvPicPr>
        <p:blipFill rotWithShape="1">
          <a:blip r:embed="rId3">
            <a:alphaModFix/>
          </a:blip>
          <a:srcRect l="7604" t="12257" r="7714" b="12452"/>
          <a:stretch/>
        </p:blipFill>
        <p:spPr>
          <a:xfrm>
            <a:off x="2044550" y="1119225"/>
            <a:ext cx="5054900" cy="3244849"/>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510"/>
        <p:cNvGrpSpPr/>
        <p:nvPr/>
      </p:nvGrpSpPr>
      <p:grpSpPr>
        <a:xfrm>
          <a:off x="0" y="0"/>
          <a:ext cx="0" cy="0"/>
          <a:chOff x="0" y="0"/>
          <a:chExt cx="0" cy="0"/>
        </a:xfrm>
      </p:grpSpPr>
      <p:sp>
        <p:nvSpPr>
          <p:cNvPr id="1511" name="Google Shape;1511;p163"/>
          <p:cNvSpPr txBox="1">
            <a:spLocks noGrp="1"/>
          </p:cNvSpPr>
          <p:nvPr>
            <p:ph type="title"/>
          </p:nvPr>
        </p:nvSpPr>
        <p:spPr>
          <a:xfrm>
            <a:off x="3350975" y="245650"/>
            <a:ext cx="1104900" cy="454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2900">
                <a:solidFill>
                  <a:srgbClr val="4AA2D9"/>
                </a:solidFill>
                <a:latin typeface="Fira Sans Extra Condensed ExtraBold"/>
                <a:ea typeface="Fira Sans Extra Condensed ExtraBold"/>
                <a:cs typeface="Fira Sans Extra Condensed ExtraBold"/>
                <a:sym typeface="Fira Sans Extra Condensed ExtraBold"/>
              </a:rPr>
              <a:t>Facts</a:t>
            </a:r>
            <a:endParaRPr sz="3200">
              <a:solidFill>
                <a:srgbClr val="001E52"/>
              </a:solidFill>
            </a:endParaRPr>
          </a:p>
        </p:txBody>
      </p:sp>
      <p:grpSp>
        <p:nvGrpSpPr>
          <p:cNvPr id="1512" name="Google Shape;1512;p163"/>
          <p:cNvGrpSpPr/>
          <p:nvPr/>
        </p:nvGrpSpPr>
        <p:grpSpPr>
          <a:xfrm>
            <a:off x="4296264" y="306848"/>
            <a:ext cx="327124" cy="331810"/>
            <a:chOff x="1487200" y="4993750"/>
            <a:chExt cx="483125" cy="483125"/>
          </a:xfrm>
        </p:grpSpPr>
        <p:sp>
          <p:nvSpPr>
            <p:cNvPr id="1513" name="Google Shape;1513;p163"/>
            <p:cNvSpPr/>
            <p:nvPr/>
          </p:nvSpPr>
          <p:spPr>
            <a:xfrm>
              <a:off x="1487200" y="4993750"/>
              <a:ext cx="483125" cy="483125"/>
            </a:xfrm>
            <a:custGeom>
              <a:avLst/>
              <a:gdLst/>
              <a:ahLst/>
              <a:cxnLst/>
              <a:rect l="l" t="t" r="r" b="b"/>
              <a:pathLst>
                <a:path w="19325" h="19325" extrusionOk="0">
                  <a:moveTo>
                    <a:pt x="9662" y="1133"/>
                  </a:moveTo>
                  <a:cubicBezTo>
                    <a:pt x="11824" y="1133"/>
                    <a:pt x="13983" y="1975"/>
                    <a:pt x="15668" y="3657"/>
                  </a:cubicBezTo>
                  <a:cubicBezTo>
                    <a:pt x="19035" y="7027"/>
                    <a:pt x="19035" y="12302"/>
                    <a:pt x="15668" y="15668"/>
                  </a:cubicBezTo>
                  <a:cubicBezTo>
                    <a:pt x="13983" y="17352"/>
                    <a:pt x="11822" y="18193"/>
                    <a:pt x="9661" y="18193"/>
                  </a:cubicBezTo>
                  <a:cubicBezTo>
                    <a:pt x="7500" y="18193"/>
                    <a:pt x="5340" y="17352"/>
                    <a:pt x="3657" y="15668"/>
                  </a:cubicBezTo>
                  <a:cubicBezTo>
                    <a:pt x="290" y="12302"/>
                    <a:pt x="290" y="7024"/>
                    <a:pt x="3657" y="3657"/>
                  </a:cubicBezTo>
                  <a:cubicBezTo>
                    <a:pt x="5342" y="1975"/>
                    <a:pt x="7500" y="1133"/>
                    <a:pt x="9662" y="1133"/>
                  </a:cubicBezTo>
                  <a:close/>
                  <a:moveTo>
                    <a:pt x="9662" y="1"/>
                  </a:moveTo>
                  <a:cubicBezTo>
                    <a:pt x="7117" y="1"/>
                    <a:pt x="4698" y="1015"/>
                    <a:pt x="2857" y="2857"/>
                  </a:cubicBezTo>
                  <a:cubicBezTo>
                    <a:pt x="1015" y="4699"/>
                    <a:pt x="0" y="7117"/>
                    <a:pt x="0" y="9663"/>
                  </a:cubicBezTo>
                  <a:cubicBezTo>
                    <a:pt x="0" y="12208"/>
                    <a:pt x="1015" y="14627"/>
                    <a:pt x="2857" y="16469"/>
                  </a:cubicBezTo>
                  <a:cubicBezTo>
                    <a:pt x="4698" y="18310"/>
                    <a:pt x="7117" y="19325"/>
                    <a:pt x="9662" y="19325"/>
                  </a:cubicBezTo>
                  <a:cubicBezTo>
                    <a:pt x="12208" y="19325"/>
                    <a:pt x="14626" y="18310"/>
                    <a:pt x="16468" y="16469"/>
                  </a:cubicBezTo>
                  <a:cubicBezTo>
                    <a:pt x="18310" y="14627"/>
                    <a:pt x="19325" y="12208"/>
                    <a:pt x="19325" y="9663"/>
                  </a:cubicBezTo>
                  <a:cubicBezTo>
                    <a:pt x="19325" y="7117"/>
                    <a:pt x="18310" y="4699"/>
                    <a:pt x="16468" y="2857"/>
                  </a:cubicBezTo>
                  <a:cubicBezTo>
                    <a:pt x="14626" y="1015"/>
                    <a:pt x="12208" y="1"/>
                    <a:pt x="9662" y="1"/>
                  </a:cubicBezTo>
                  <a:close/>
                </a:path>
              </a:pathLst>
            </a:custGeom>
            <a:solidFill>
              <a:srgbClr val="4AA2D9"/>
            </a:solidFill>
            <a:ln w="9525" cap="flat" cmpd="sng">
              <a:solidFill>
                <a:srgbClr val="4AA2D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1514" name="Google Shape;1514;p163"/>
            <p:cNvSpPr/>
            <p:nvPr/>
          </p:nvSpPr>
          <p:spPr>
            <a:xfrm>
              <a:off x="1602600" y="5143950"/>
              <a:ext cx="250350" cy="182725"/>
            </a:xfrm>
            <a:custGeom>
              <a:avLst/>
              <a:gdLst/>
              <a:ahLst/>
              <a:cxnLst/>
              <a:rect l="l" t="t" r="r" b="b"/>
              <a:pathLst>
                <a:path w="10014" h="7309" extrusionOk="0">
                  <a:moveTo>
                    <a:pt x="8149" y="1134"/>
                  </a:moveTo>
                  <a:cubicBezTo>
                    <a:pt x="8294" y="1134"/>
                    <a:pt x="8439" y="1189"/>
                    <a:pt x="8549" y="1300"/>
                  </a:cubicBezTo>
                  <a:cubicBezTo>
                    <a:pt x="8769" y="1520"/>
                    <a:pt x="8769" y="1879"/>
                    <a:pt x="8549" y="2100"/>
                  </a:cubicBezTo>
                  <a:lnTo>
                    <a:pt x="4639" y="6007"/>
                  </a:lnTo>
                  <a:cubicBezTo>
                    <a:pt x="4527" y="6120"/>
                    <a:pt x="4377" y="6177"/>
                    <a:pt x="4227" y="6177"/>
                  </a:cubicBezTo>
                  <a:cubicBezTo>
                    <a:pt x="4081" y="6177"/>
                    <a:pt x="3937" y="6123"/>
                    <a:pt x="3830" y="6016"/>
                  </a:cubicBezTo>
                  <a:lnTo>
                    <a:pt x="1547" y="3748"/>
                  </a:lnTo>
                  <a:cubicBezTo>
                    <a:pt x="1296" y="3534"/>
                    <a:pt x="1281" y="3151"/>
                    <a:pt x="1514" y="2918"/>
                  </a:cubicBezTo>
                  <a:cubicBezTo>
                    <a:pt x="1626" y="2806"/>
                    <a:pt x="1771" y="2750"/>
                    <a:pt x="1916" y="2750"/>
                  </a:cubicBezTo>
                  <a:cubicBezTo>
                    <a:pt x="2074" y="2750"/>
                    <a:pt x="2232" y="2817"/>
                    <a:pt x="2344" y="2948"/>
                  </a:cubicBezTo>
                  <a:lnTo>
                    <a:pt x="3784" y="4388"/>
                  </a:lnTo>
                  <a:cubicBezTo>
                    <a:pt x="3793" y="4401"/>
                    <a:pt x="3805" y="4410"/>
                    <a:pt x="3817" y="4419"/>
                  </a:cubicBezTo>
                  <a:cubicBezTo>
                    <a:pt x="3817" y="4422"/>
                    <a:pt x="3820" y="4422"/>
                    <a:pt x="3823" y="4425"/>
                  </a:cubicBezTo>
                  <a:cubicBezTo>
                    <a:pt x="3934" y="4535"/>
                    <a:pt x="4078" y="4590"/>
                    <a:pt x="4222" y="4590"/>
                  </a:cubicBezTo>
                  <a:cubicBezTo>
                    <a:pt x="4367" y="4590"/>
                    <a:pt x="4512" y="4535"/>
                    <a:pt x="4624" y="4425"/>
                  </a:cubicBezTo>
                  <a:lnTo>
                    <a:pt x="7749" y="1300"/>
                  </a:lnTo>
                  <a:cubicBezTo>
                    <a:pt x="7859" y="1189"/>
                    <a:pt x="8004" y="1134"/>
                    <a:pt x="8149" y="1134"/>
                  </a:cubicBezTo>
                  <a:close/>
                  <a:moveTo>
                    <a:pt x="8146" y="1"/>
                  </a:moveTo>
                  <a:cubicBezTo>
                    <a:pt x="7712" y="1"/>
                    <a:pt x="7279" y="166"/>
                    <a:pt x="6949" y="496"/>
                  </a:cubicBezTo>
                  <a:lnTo>
                    <a:pt x="6946" y="496"/>
                  </a:lnTo>
                  <a:lnTo>
                    <a:pt x="4219" y="3223"/>
                  </a:lnTo>
                  <a:lnTo>
                    <a:pt x="3144" y="2148"/>
                  </a:lnTo>
                  <a:cubicBezTo>
                    <a:pt x="2808" y="1779"/>
                    <a:pt x="2348" y="1594"/>
                    <a:pt x="1887" y="1594"/>
                  </a:cubicBezTo>
                  <a:cubicBezTo>
                    <a:pt x="1453" y="1594"/>
                    <a:pt x="1019" y="1758"/>
                    <a:pt x="686" y="2091"/>
                  </a:cubicBezTo>
                  <a:cubicBezTo>
                    <a:pt x="1" y="2776"/>
                    <a:pt x="28" y="3896"/>
                    <a:pt x="747" y="4549"/>
                  </a:cubicBezTo>
                  <a:lnTo>
                    <a:pt x="3029" y="6819"/>
                  </a:lnTo>
                  <a:cubicBezTo>
                    <a:pt x="3344" y="7131"/>
                    <a:pt x="3768" y="7308"/>
                    <a:pt x="4214" y="7308"/>
                  </a:cubicBezTo>
                  <a:cubicBezTo>
                    <a:pt x="4218" y="7308"/>
                    <a:pt x="4221" y="7308"/>
                    <a:pt x="4225" y="7308"/>
                  </a:cubicBezTo>
                  <a:cubicBezTo>
                    <a:pt x="4678" y="7308"/>
                    <a:pt x="5116" y="7127"/>
                    <a:pt x="5439" y="6807"/>
                  </a:cubicBezTo>
                  <a:lnTo>
                    <a:pt x="9349" y="2900"/>
                  </a:lnTo>
                  <a:cubicBezTo>
                    <a:pt x="10013" y="2236"/>
                    <a:pt x="10013" y="1161"/>
                    <a:pt x="9349" y="499"/>
                  </a:cubicBezTo>
                  <a:cubicBezTo>
                    <a:pt x="9017" y="167"/>
                    <a:pt x="8581" y="1"/>
                    <a:pt x="8146" y="1"/>
                  </a:cubicBezTo>
                  <a:close/>
                </a:path>
              </a:pathLst>
            </a:custGeom>
            <a:solidFill>
              <a:srgbClr val="4AA2D9"/>
            </a:solidFill>
            <a:ln w="9525" cap="flat" cmpd="sng">
              <a:solidFill>
                <a:srgbClr val="4AA2D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grpSp>
        <p:nvGrpSpPr>
          <p:cNvPr id="1515" name="Google Shape;1515;p163"/>
          <p:cNvGrpSpPr/>
          <p:nvPr/>
        </p:nvGrpSpPr>
        <p:grpSpPr>
          <a:xfrm>
            <a:off x="381000" y="1420875"/>
            <a:ext cx="7038425" cy="1964550"/>
            <a:chOff x="381000" y="1420875"/>
            <a:chExt cx="7038425" cy="1964550"/>
          </a:xfrm>
        </p:grpSpPr>
        <p:cxnSp>
          <p:nvCxnSpPr>
            <p:cNvPr id="1516" name="Google Shape;1516;p163"/>
            <p:cNvCxnSpPr>
              <a:stCxn id="1517" idx="3"/>
              <a:endCxn id="1518" idx="1"/>
            </p:cNvCxnSpPr>
            <p:nvPr/>
          </p:nvCxnSpPr>
          <p:spPr>
            <a:xfrm rot="10800000" flipH="1">
              <a:off x="5100850" y="2605675"/>
              <a:ext cx="889800" cy="207900"/>
            </a:xfrm>
            <a:prstGeom prst="curvedConnector3">
              <a:avLst>
                <a:gd name="adj1" fmla="val 34636"/>
              </a:avLst>
            </a:prstGeom>
            <a:noFill/>
            <a:ln w="19050" cap="flat" cmpd="sng">
              <a:solidFill>
                <a:srgbClr val="9BD6F4"/>
              </a:solidFill>
              <a:prstDash val="solid"/>
              <a:round/>
              <a:headEnd type="none" w="med" len="med"/>
              <a:tailEnd type="oval" w="med" len="med"/>
            </a:ln>
          </p:spPr>
        </p:cxnSp>
        <p:sp>
          <p:nvSpPr>
            <p:cNvPr id="1519" name="Google Shape;1519;p163"/>
            <p:cNvSpPr/>
            <p:nvPr/>
          </p:nvSpPr>
          <p:spPr>
            <a:xfrm rot="5400000">
              <a:off x="4337550" y="2254725"/>
              <a:ext cx="358500" cy="1128900"/>
            </a:xfrm>
            <a:prstGeom prst="round2SameRect">
              <a:avLst>
                <a:gd name="adj1" fmla="val 50000"/>
                <a:gd name="adj2" fmla="val 0"/>
              </a:avLst>
            </a:prstGeom>
            <a:solidFill>
              <a:srgbClr val="9BD6F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0" name="Google Shape;1520;p163"/>
            <p:cNvSpPr/>
            <p:nvPr/>
          </p:nvSpPr>
          <p:spPr>
            <a:xfrm>
              <a:off x="3432863" y="2348625"/>
              <a:ext cx="941100" cy="941100"/>
            </a:xfrm>
            <a:prstGeom prst="ellipse">
              <a:avLst/>
            </a:pr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1" name="Google Shape;1521;p163"/>
            <p:cNvSpPr/>
            <p:nvPr/>
          </p:nvSpPr>
          <p:spPr>
            <a:xfrm>
              <a:off x="3432863" y="2348625"/>
              <a:ext cx="941100" cy="941100"/>
            </a:xfrm>
            <a:prstGeom prst="pie">
              <a:avLst>
                <a:gd name="adj1" fmla="val 16138087"/>
                <a:gd name="adj2" fmla="val 16580859"/>
              </a:avLst>
            </a:prstGeom>
            <a:solidFill>
              <a:srgbClr val="9BD6F4"/>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None/>
              </a:pPr>
              <a:endParaRPr sz="2000">
                <a:solidFill>
                  <a:srgbClr val="FFFFFF"/>
                </a:solidFill>
                <a:latin typeface="Fira Sans Extra Condensed Medium"/>
                <a:ea typeface="Fira Sans Extra Condensed Medium"/>
                <a:cs typeface="Fira Sans Extra Condensed Medium"/>
                <a:sym typeface="Fira Sans Extra Condensed Medium"/>
              </a:endParaRPr>
            </a:p>
          </p:txBody>
        </p:sp>
        <p:sp>
          <p:nvSpPr>
            <p:cNvPr id="1522" name="Google Shape;1522;p163"/>
            <p:cNvSpPr/>
            <p:nvPr/>
          </p:nvSpPr>
          <p:spPr>
            <a:xfrm>
              <a:off x="381000" y="2514675"/>
              <a:ext cx="609000" cy="609000"/>
            </a:xfrm>
            <a:prstGeom prst="ellipse">
              <a:avLst/>
            </a:prstGeom>
            <a:solidFill>
              <a:srgbClr val="9BD6F4"/>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000">
                  <a:solidFill>
                    <a:srgbClr val="FFFFFF"/>
                  </a:solidFill>
                  <a:latin typeface="Fira Sans Extra Condensed Medium"/>
                  <a:ea typeface="Fira Sans Extra Condensed Medium"/>
                  <a:cs typeface="Fira Sans Extra Condensed Medium"/>
                  <a:sym typeface="Fira Sans Extra Condensed Medium"/>
                </a:rPr>
                <a:t>02</a:t>
              </a:r>
              <a:endParaRPr sz="2000">
                <a:solidFill>
                  <a:srgbClr val="FFFFFF"/>
                </a:solidFill>
                <a:latin typeface="Fira Sans Extra Condensed Medium"/>
                <a:ea typeface="Fira Sans Extra Condensed Medium"/>
                <a:cs typeface="Fira Sans Extra Condensed Medium"/>
                <a:sym typeface="Fira Sans Extra Condensed Medium"/>
              </a:endParaRPr>
            </a:p>
          </p:txBody>
        </p:sp>
        <p:grpSp>
          <p:nvGrpSpPr>
            <p:cNvPr id="1523" name="Google Shape;1523;p163"/>
            <p:cNvGrpSpPr/>
            <p:nvPr/>
          </p:nvGrpSpPr>
          <p:grpSpPr>
            <a:xfrm>
              <a:off x="1130525" y="2574975"/>
              <a:ext cx="2161800" cy="615036"/>
              <a:chOff x="1054325" y="1279874"/>
              <a:chExt cx="2161800" cy="615036"/>
            </a:xfrm>
          </p:grpSpPr>
          <p:sp>
            <p:nvSpPr>
              <p:cNvPr id="1524" name="Google Shape;1524;p163"/>
              <p:cNvSpPr txBox="1"/>
              <p:nvPr/>
            </p:nvSpPr>
            <p:spPr>
              <a:xfrm>
                <a:off x="1054325" y="1494710"/>
                <a:ext cx="2161800" cy="400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sz="1200">
                    <a:solidFill>
                      <a:srgbClr val="191919"/>
                    </a:solidFill>
                    <a:latin typeface="Anaheim"/>
                    <a:ea typeface="Anaheim"/>
                    <a:cs typeface="Anaheim"/>
                    <a:sym typeface="Anaheim"/>
                  </a:rPr>
                  <a:t>Skittles sure are in trouble!</a:t>
                </a:r>
                <a:endParaRPr sz="1200">
                  <a:solidFill>
                    <a:srgbClr val="191919"/>
                  </a:solidFill>
                  <a:latin typeface="Anaheim"/>
                  <a:ea typeface="Anaheim"/>
                  <a:cs typeface="Anaheim"/>
                  <a:sym typeface="Anaheim"/>
                </a:endParaRPr>
              </a:p>
            </p:txBody>
          </p:sp>
          <p:sp>
            <p:nvSpPr>
              <p:cNvPr id="1525" name="Google Shape;1525;p163"/>
              <p:cNvSpPr txBox="1"/>
              <p:nvPr/>
            </p:nvSpPr>
            <p:spPr>
              <a:xfrm>
                <a:off x="1054376" y="1279874"/>
                <a:ext cx="2106000" cy="267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Clr>
                    <a:schemeClr val="dk1"/>
                  </a:buClr>
                  <a:buSzPts val="1100"/>
                  <a:buFont typeface="Arial"/>
                  <a:buNone/>
                </a:pPr>
                <a:r>
                  <a:rPr lang="en" sz="2000">
                    <a:solidFill>
                      <a:srgbClr val="9BD6F4"/>
                    </a:solidFill>
                    <a:latin typeface="Fira Sans Extra Condensed Medium"/>
                    <a:ea typeface="Fira Sans Extra Condensed Medium"/>
                    <a:cs typeface="Fira Sans Extra Condensed Medium"/>
                    <a:sym typeface="Fira Sans Extra Condensed Medium"/>
                  </a:rPr>
                  <a:t>Identical packages</a:t>
                </a:r>
                <a:endParaRPr sz="2000">
                  <a:solidFill>
                    <a:srgbClr val="9BD6F4"/>
                  </a:solidFill>
                  <a:latin typeface="Fira Sans Extra Condensed Medium"/>
                  <a:ea typeface="Fira Sans Extra Condensed Medium"/>
                  <a:cs typeface="Fira Sans Extra Condensed Medium"/>
                  <a:sym typeface="Fira Sans Extra Condensed Medium"/>
                </a:endParaRPr>
              </a:p>
            </p:txBody>
          </p:sp>
        </p:grpSp>
        <p:sp>
          <p:nvSpPr>
            <p:cNvPr id="1517" name="Google Shape;1517;p163"/>
            <p:cNvSpPr txBox="1"/>
            <p:nvPr/>
          </p:nvSpPr>
          <p:spPr>
            <a:xfrm>
              <a:off x="4329550" y="2647675"/>
              <a:ext cx="771300" cy="3318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1900">
                  <a:solidFill>
                    <a:srgbClr val="FFFFFF"/>
                  </a:solidFill>
                  <a:latin typeface="Fira Sans Extra Condensed Medium"/>
                  <a:ea typeface="Fira Sans Extra Condensed Medium"/>
                  <a:cs typeface="Fira Sans Extra Condensed Medium"/>
                  <a:sym typeface="Fira Sans Extra Condensed Medium"/>
                </a:rPr>
                <a:t>0.01%</a:t>
              </a:r>
              <a:endParaRPr sz="1900">
                <a:solidFill>
                  <a:srgbClr val="FFFFFF"/>
                </a:solidFill>
                <a:latin typeface="Fira Sans Extra Condensed Medium"/>
                <a:ea typeface="Fira Sans Extra Condensed Medium"/>
                <a:cs typeface="Fira Sans Extra Condensed Medium"/>
                <a:sym typeface="Fira Sans Extra Condensed Medium"/>
              </a:endParaRPr>
            </a:p>
          </p:txBody>
        </p:sp>
        <p:pic>
          <p:nvPicPr>
            <p:cNvPr id="1518" name="Google Shape;1518;p163"/>
            <p:cNvPicPr preferRelativeResize="0"/>
            <p:nvPr/>
          </p:nvPicPr>
          <p:blipFill rotWithShape="1">
            <a:blip r:embed="rId3">
              <a:alphaModFix/>
            </a:blip>
            <a:srcRect l="12676" r="13232"/>
            <a:stretch/>
          </p:blipFill>
          <p:spPr>
            <a:xfrm rot="-1159570">
              <a:off x="5956162" y="1576912"/>
              <a:ext cx="1224326" cy="1652477"/>
            </a:xfrm>
            <a:prstGeom prst="rect">
              <a:avLst/>
            </a:prstGeom>
            <a:noFill/>
            <a:ln>
              <a:noFill/>
            </a:ln>
          </p:spPr>
        </p:pic>
      </p:grpSp>
      <p:grpSp>
        <p:nvGrpSpPr>
          <p:cNvPr id="1526" name="Google Shape;1526;p163"/>
          <p:cNvGrpSpPr/>
          <p:nvPr/>
        </p:nvGrpSpPr>
        <p:grpSpPr>
          <a:xfrm>
            <a:off x="381000" y="46701"/>
            <a:ext cx="8410680" cy="2029748"/>
            <a:chOff x="381000" y="46701"/>
            <a:chExt cx="8410680" cy="2029748"/>
          </a:xfrm>
        </p:grpSpPr>
        <p:grpSp>
          <p:nvGrpSpPr>
            <p:cNvPr id="1527" name="Google Shape;1527;p163"/>
            <p:cNvGrpSpPr/>
            <p:nvPr/>
          </p:nvGrpSpPr>
          <p:grpSpPr>
            <a:xfrm>
              <a:off x="381000" y="927950"/>
              <a:ext cx="6955750" cy="1030375"/>
              <a:chOff x="381000" y="927950"/>
              <a:chExt cx="6955750" cy="1030375"/>
            </a:xfrm>
          </p:grpSpPr>
          <p:sp>
            <p:nvSpPr>
              <p:cNvPr id="1528" name="Google Shape;1528;p163"/>
              <p:cNvSpPr/>
              <p:nvPr/>
            </p:nvSpPr>
            <p:spPr>
              <a:xfrm rot="5400000">
                <a:off x="4337550" y="923300"/>
                <a:ext cx="358500" cy="1128900"/>
              </a:xfrm>
              <a:prstGeom prst="round2SameRect">
                <a:avLst>
                  <a:gd name="adj1" fmla="val 50000"/>
                  <a:gd name="adj2" fmla="val 0"/>
                </a:avLst>
              </a:prstGeom>
              <a:solidFill>
                <a:srgbClr val="6FA8DC"/>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None/>
                </a:pPr>
                <a:endParaRPr sz="2000">
                  <a:solidFill>
                    <a:srgbClr val="FFFFFF"/>
                  </a:solidFill>
                  <a:latin typeface="Fira Sans Extra Condensed Medium"/>
                  <a:ea typeface="Fira Sans Extra Condensed Medium"/>
                  <a:cs typeface="Fira Sans Extra Condensed Medium"/>
                  <a:sym typeface="Fira Sans Extra Condensed Medium"/>
                </a:endParaRPr>
              </a:p>
            </p:txBody>
          </p:sp>
          <p:grpSp>
            <p:nvGrpSpPr>
              <p:cNvPr id="1529" name="Google Shape;1529;p163"/>
              <p:cNvGrpSpPr/>
              <p:nvPr/>
            </p:nvGrpSpPr>
            <p:grpSpPr>
              <a:xfrm>
                <a:off x="381000" y="927950"/>
                <a:ext cx="6955750" cy="1030375"/>
                <a:chOff x="381000" y="927950"/>
                <a:chExt cx="6955750" cy="1030375"/>
              </a:xfrm>
            </p:grpSpPr>
            <p:cxnSp>
              <p:nvCxnSpPr>
                <p:cNvPr id="1530" name="Google Shape;1530;p163"/>
                <p:cNvCxnSpPr>
                  <a:stCxn id="1531" idx="3"/>
                  <a:endCxn id="1532" idx="1"/>
                </p:cNvCxnSpPr>
                <p:nvPr/>
              </p:nvCxnSpPr>
              <p:spPr>
                <a:xfrm rot="10800000" flipH="1">
                  <a:off x="5118850" y="927950"/>
                  <a:ext cx="2217900" cy="559800"/>
                </a:xfrm>
                <a:prstGeom prst="curvedConnector3">
                  <a:avLst>
                    <a:gd name="adj1" fmla="val 45819"/>
                  </a:avLst>
                </a:prstGeom>
                <a:noFill/>
                <a:ln w="19050" cap="flat" cmpd="sng">
                  <a:solidFill>
                    <a:srgbClr val="4AA2D9"/>
                  </a:solidFill>
                  <a:prstDash val="solid"/>
                  <a:round/>
                  <a:headEnd type="none" w="med" len="med"/>
                  <a:tailEnd type="oval" w="med" len="med"/>
                </a:ln>
              </p:spPr>
            </p:cxnSp>
            <p:sp>
              <p:nvSpPr>
                <p:cNvPr id="1533" name="Google Shape;1533;p163"/>
                <p:cNvSpPr/>
                <p:nvPr/>
              </p:nvSpPr>
              <p:spPr>
                <a:xfrm>
                  <a:off x="3432863" y="1017200"/>
                  <a:ext cx="941100" cy="941100"/>
                </a:xfrm>
                <a:prstGeom prst="ellipse">
                  <a:avLst/>
                </a:pr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4" name="Google Shape;1534;p163"/>
                <p:cNvSpPr/>
                <p:nvPr/>
              </p:nvSpPr>
              <p:spPr>
                <a:xfrm>
                  <a:off x="381000" y="1183250"/>
                  <a:ext cx="609000" cy="609000"/>
                </a:xfrm>
                <a:prstGeom prst="ellipse">
                  <a:avLst/>
                </a:prstGeom>
                <a:solidFill>
                  <a:srgbClr val="6FA8DC"/>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000">
                      <a:solidFill>
                        <a:srgbClr val="FFFFFF"/>
                      </a:solidFill>
                      <a:latin typeface="Fira Sans Extra Condensed Medium"/>
                      <a:ea typeface="Fira Sans Extra Condensed Medium"/>
                      <a:cs typeface="Fira Sans Extra Condensed Medium"/>
                      <a:sym typeface="Fira Sans Extra Condensed Medium"/>
                    </a:rPr>
                    <a:t>01</a:t>
                  </a:r>
                  <a:endParaRPr sz="2000">
                    <a:solidFill>
                      <a:srgbClr val="FFFFFF"/>
                    </a:solidFill>
                    <a:latin typeface="Fira Sans Extra Condensed Medium"/>
                    <a:ea typeface="Fira Sans Extra Condensed Medium"/>
                    <a:cs typeface="Fira Sans Extra Condensed Medium"/>
                    <a:sym typeface="Fira Sans Extra Condensed Medium"/>
                  </a:endParaRPr>
                </a:p>
              </p:txBody>
            </p:sp>
            <p:sp>
              <p:nvSpPr>
                <p:cNvPr id="1531" name="Google Shape;1531;p163"/>
                <p:cNvSpPr txBox="1"/>
                <p:nvPr/>
              </p:nvSpPr>
              <p:spPr>
                <a:xfrm>
                  <a:off x="4435750" y="1321850"/>
                  <a:ext cx="683100" cy="3318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1900">
                      <a:solidFill>
                        <a:srgbClr val="FFFFFF"/>
                      </a:solidFill>
                      <a:latin typeface="Fira Sans Extra Condensed Medium"/>
                      <a:ea typeface="Fira Sans Extra Condensed Medium"/>
                      <a:cs typeface="Fira Sans Extra Condensed Medium"/>
                      <a:sym typeface="Fira Sans Extra Condensed Medium"/>
                    </a:rPr>
                    <a:t>60%</a:t>
                  </a:r>
                  <a:endParaRPr sz="1900">
                    <a:solidFill>
                      <a:srgbClr val="FFFFFF"/>
                    </a:solidFill>
                    <a:latin typeface="Fira Sans Extra Condensed Medium"/>
                    <a:ea typeface="Fira Sans Extra Condensed Medium"/>
                    <a:cs typeface="Fira Sans Extra Condensed Medium"/>
                    <a:sym typeface="Fira Sans Extra Condensed Medium"/>
                  </a:endParaRPr>
                </a:p>
              </p:txBody>
            </p:sp>
            <p:grpSp>
              <p:nvGrpSpPr>
                <p:cNvPr id="1535" name="Google Shape;1535;p163"/>
                <p:cNvGrpSpPr/>
                <p:nvPr/>
              </p:nvGrpSpPr>
              <p:grpSpPr>
                <a:xfrm>
                  <a:off x="1096550" y="1176963"/>
                  <a:ext cx="2809825" cy="781363"/>
                  <a:chOff x="1020350" y="3921271"/>
                  <a:chExt cx="2809825" cy="781363"/>
                </a:xfrm>
              </p:grpSpPr>
              <p:sp>
                <p:nvSpPr>
                  <p:cNvPr id="1536" name="Google Shape;1536;p163"/>
                  <p:cNvSpPr txBox="1"/>
                  <p:nvPr/>
                </p:nvSpPr>
                <p:spPr>
                  <a:xfrm>
                    <a:off x="1020350" y="4200134"/>
                    <a:ext cx="2763300" cy="502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sz="1200">
                        <a:solidFill>
                          <a:srgbClr val="191919"/>
                        </a:solidFill>
                        <a:latin typeface="Anaheim"/>
                        <a:ea typeface="Anaheim"/>
                        <a:cs typeface="Anaheim"/>
                        <a:sym typeface="Anaheim"/>
                      </a:rPr>
                      <a:t>Due to uneven mixing.</a:t>
                    </a:r>
                    <a:endParaRPr sz="1200">
                      <a:solidFill>
                        <a:srgbClr val="191919"/>
                      </a:solidFill>
                      <a:latin typeface="Anaheim"/>
                      <a:ea typeface="Anaheim"/>
                      <a:cs typeface="Anaheim"/>
                      <a:sym typeface="Anaheim"/>
                    </a:endParaRPr>
                  </a:p>
                </p:txBody>
              </p:sp>
              <p:sp>
                <p:nvSpPr>
                  <p:cNvPr id="1537" name="Google Shape;1537;p163"/>
                  <p:cNvSpPr txBox="1"/>
                  <p:nvPr/>
                </p:nvSpPr>
                <p:spPr>
                  <a:xfrm>
                    <a:off x="1020375" y="3921271"/>
                    <a:ext cx="2809800" cy="348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1800">
                        <a:solidFill>
                          <a:srgbClr val="58A2DE"/>
                        </a:solidFill>
                        <a:latin typeface="Fira Sans Extra Condensed Medium"/>
                        <a:ea typeface="Fira Sans Extra Condensed Medium"/>
                        <a:cs typeface="Fira Sans Extra Condensed Medium"/>
                        <a:sym typeface="Fira Sans Extra Condensed Medium"/>
                      </a:rPr>
                      <a:t>We pay More!</a:t>
                    </a:r>
                    <a:endParaRPr sz="1800">
                      <a:solidFill>
                        <a:srgbClr val="58A2DE"/>
                      </a:solidFill>
                      <a:latin typeface="Fira Sans Extra Condensed Medium"/>
                      <a:ea typeface="Fira Sans Extra Condensed Medium"/>
                      <a:cs typeface="Fira Sans Extra Condensed Medium"/>
                      <a:sym typeface="Fira Sans Extra Condensed Medium"/>
                    </a:endParaRPr>
                  </a:p>
                </p:txBody>
              </p:sp>
            </p:grpSp>
          </p:grpSp>
          <p:sp>
            <p:nvSpPr>
              <p:cNvPr id="1538" name="Google Shape;1538;p163"/>
              <p:cNvSpPr/>
              <p:nvPr/>
            </p:nvSpPr>
            <p:spPr>
              <a:xfrm>
                <a:off x="3432863" y="1017200"/>
                <a:ext cx="941100" cy="941100"/>
              </a:xfrm>
              <a:prstGeom prst="pie">
                <a:avLst>
                  <a:gd name="adj1" fmla="val 2401870"/>
                  <a:gd name="adj2" fmla="val 16200000"/>
                </a:avLst>
              </a:prstGeom>
              <a:solidFill>
                <a:srgbClr val="6FA8DC"/>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None/>
                </a:pPr>
                <a:endParaRPr sz="2000">
                  <a:solidFill>
                    <a:srgbClr val="FFFFFF"/>
                  </a:solidFill>
                  <a:latin typeface="Fira Sans Extra Condensed Medium"/>
                  <a:ea typeface="Fira Sans Extra Condensed Medium"/>
                  <a:cs typeface="Fira Sans Extra Condensed Medium"/>
                  <a:sym typeface="Fira Sans Extra Condensed Medium"/>
                </a:endParaRPr>
              </a:p>
            </p:txBody>
          </p:sp>
        </p:grpSp>
        <p:pic>
          <p:nvPicPr>
            <p:cNvPr id="1532" name="Google Shape;1532;p163"/>
            <p:cNvPicPr preferRelativeResize="0"/>
            <p:nvPr/>
          </p:nvPicPr>
          <p:blipFill>
            <a:blip r:embed="rId4">
              <a:alphaModFix/>
            </a:blip>
            <a:stretch>
              <a:fillRect/>
            </a:stretch>
          </p:blipFill>
          <p:spPr>
            <a:xfrm rot="712775">
              <a:off x="7322775" y="160950"/>
              <a:ext cx="1297401" cy="1801249"/>
            </a:xfrm>
            <a:prstGeom prst="rect">
              <a:avLst/>
            </a:prstGeom>
            <a:noFill/>
            <a:ln>
              <a:noFill/>
            </a:ln>
          </p:spPr>
        </p:pic>
        <p:sp>
          <p:nvSpPr>
            <p:cNvPr id="1539" name="Google Shape;1539;p163"/>
            <p:cNvSpPr/>
            <p:nvPr/>
          </p:nvSpPr>
          <p:spPr>
            <a:xfrm rot="896312">
              <a:off x="7609764" y="1162830"/>
              <a:ext cx="466672" cy="12364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40" name="Google Shape;1540;p163"/>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5</a:t>
            </a:fld>
            <a:endParaRPr/>
          </a:p>
        </p:txBody>
      </p:sp>
      <p:grpSp>
        <p:nvGrpSpPr>
          <p:cNvPr id="1541" name="Google Shape;1541;p163"/>
          <p:cNvGrpSpPr/>
          <p:nvPr/>
        </p:nvGrpSpPr>
        <p:grpSpPr>
          <a:xfrm>
            <a:off x="381000" y="3099713"/>
            <a:ext cx="7952350" cy="2048237"/>
            <a:chOff x="381000" y="3099713"/>
            <a:chExt cx="7952350" cy="2048237"/>
          </a:xfrm>
        </p:grpSpPr>
        <p:grpSp>
          <p:nvGrpSpPr>
            <p:cNvPr id="1542" name="Google Shape;1542;p163"/>
            <p:cNvGrpSpPr/>
            <p:nvPr/>
          </p:nvGrpSpPr>
          <p:grpSpPr>
            <a:xfrm>
              <a:off x="381000" y="3806650"/>
              <a:ext cx="6847450" cy="1341300"/>
              <a:chOff x="381000" y="3806650"/>
              <a:chExt cx="6847450" cy="1341300"/>
            </a:xfrm>
          </p:grpSpPr>
          <p:cxnSp>
            <p:nvCxnSpPr>
              <p:cNvPr id="1543" name="Google Shape;1543;p163"/>
              <p:cNvCxnSpPr>
                <a:stCxn id="1544" idx="3"/>
                <a:endCxn id="1545" idx="1"/>
              </p:cNvCxnSpPr>
              <p:nvPr/>
            </p:nvCxnSpPr>
            <p:spPr>
              <a:xfrm rot="10800000" flipH="1">
                <a:off x="5138650" y="3946200"/>
                <a:ext cx="2089800" cy="303900"/>
              </a:xfrm>
              <a:prstGeom prst="curvedConnector3">
                <a:avLst>
                  <a:gd name="adj1" fmla="val 50000"/>
                </a:avLst>
              </a:prstGeom>
              <a:noFill/>
              <a:ln w="19050" cap="flat" cmpd="sng">
                <a:solidFill>
                  <a:srgbClr val="A8C6F2"/>
                </a:solidFill>
                <a:prstDash val="solid"/>
                <a:round/>
                <a:headEnd type="none" w="med" len="med"/>
                <a:tailEnd type="oval" w="med" len="med"/>
              </a:ln>
            </p:spPr>
          </p:cxnSp>
          <p:sp>
            <p:nvSpPr>
              <p:cNvPr id="1546" name="Google Shape;1546;p163"/>
              <p:cNvSpPr txBox="1"/>
              <p:nvPr/>
            </p:nvSpPr>
            <p:spPr>
              <a:xfrm>
                <a:off x="3514450" y="4747750"/>
                <a:ext cx="11049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b="1">
                    <a:solidFill>
                      <a:srgbClr val="5F7D95"/>
                    </a:solidFill>
                    <a:latin typeface="Anaheim"/>
                    <a:ea typeface="Anaheim"/>
                    <a:cs typeface="Anaheim"/>
                    <a:sym typeface="Anaheim"/>
                  </a:rPr>
                  <a:t>GP Research </a:t>
                </a:r>
                <a:endParaRPr b="1">
                  <a:solidFill>
                    <a:srgbClr val="5F7D95"/>
                  </a:solidFill>
                  <a:latin typeface="Anaheim"/>
                  <a:ea typeface="Anaheim"/>
                  <a:cs typeface="Anaheim"/>
                  <a:sym typeface="Anaheim"/>
                </a:endParaRPr>
              </a:p>
            </p:txBody>
          </p:sp>
          <p:sp>
            <p:nvSpPr>
              <p:cNvPr id="1547" name="Google Shape;1547;p163"/>
              <p:cNvSpPr/>
              <p:nvPr/>
            </p:nvSpPr>
            <p:spPr>
              <a:xfrm>
                <a:off x="381000" y="3945600"/>
                <a:ext cx="609000" cy="609000"/>
              </a:xfrm>
              <a:prstGeom prst="ellipse">
                <a:avLst/>
              </a:prstGeom>
              <a:solidFill>
                <a:srgbClr val="A4C2F4"/>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000">
                    <a:solidFill>
                      <a:srgbClr val="FFFFFF"/>
                    </a:solidFill>
                    <a:latin typeface="Fira Sans Extra Condensed Medium"/>
                    <a:ea typeface="Fira Sans Extra Condensed Medium"/>
                    <a:cs typeface="Fira Sans Extra Condensed Medium"/>
                    <a:sym typeface="Fira Sans Extra Condensed Medium"/>
                  </a:rPr>
                  <a:t>03</a:t>
                </a:r>
                <a:endParaRPr sz="2000">
                  <a:solidFill>
                    <a:srgbClr val="FFFFFF"/>
                  </a:solidFill>
                  <a:latin typeface="Fira Sans Extra Condensed Medium"/>
                  <a:ea typeface="Fira Sans Extra Condensed Medium"/>
                  <a:cs typeface="Fira Sans Extra Condensed Medium"/>
                  <a:sym typeface="Fira Sans Extra Condensed Medium"/>
                </a:endParaRPr>
              </a:p>
            </p:txBody>
          </p:sp>
          <p:sp>
            <p:nvSpPr>
              <p:cNvPr id="1548" name="Google Shape;1548;p163"/>
              <p:cNvSpPr txBox="1"/>
              <p:nvPr/>
            </p:nvSpPr>
            <p:spPr>
              <a:xfrm>
                <a:off x="1048425" y="4246352"/>
                <a:ext cx="2511900" cy="4542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Clr>
                    <a:schemeClr val="dk1"/>
                  </a:buClr>
                  <a:buSzPts val="1100"/>
                  <a:buFont typeface="Arial"/>
                  <a:buNone/>
                </a:pPr>
                <a:r>
                  <a:rPr lang="en" sz="1200">
                    <a:solidFill>
                      <a:srgbClr val="191919"/>
                    </a:solidFill>
                    <a:latin typeface="Anaheim"/>
                    <a:ea typeface="Anaheim"/>
                    <a:cs typeface="Anaheim"/>
                    <a:sym typeface="Anaheim"/>
                  </a:rPr>
                  <a:t>People tend to leave them, due to mixture is not up to their standard.</a:t>
                </a:r>
                <a:endParaRPr sz="1200">
                  <a:solidFill>
                    <a:schemeClr val="dk1"/>
                  </a:solidFill>
                  <a:latin typeface="Roboto"/>
                  <a:ea typeface="Roboto"/>
                  <a:cs typeface="Roboto"/>
                  <a:sym typeface="Roboto"/>
                </a:endParaRPr>
              </a:p>
            </p:txBody>
          </p:sp>
          <p:sp>
            <p:nvSpPr>
              <p:cNvPr id="1549" name="Google Shape;1549;p163"/>
              <p:cNvSpPr txBox="1"/>
              <p:nvPr/>
            </p:nvSpPr>
            <p:spPr>
              <a:xfrm>
                <a:off x="1048425" y="3901502"/>
                <a:ext cx="1260900" cy="348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2000">
                    <a:solidFill>
                      <a:srgbClr val="9FC2F7"/>
                    </a:solidFill>
                    <a:latin typeface="Fira Sans Extra Condensed Medium"/>
                    <a:ea typeface="Fira Sans Extra Condensed Medium"/>
                    <a:cs typeface="Fira Sans Extra Condensed Medium"/>
                    <a:sym typeface="Fira Sans Extra Condensed Medium"/>
                  </a:rPr>
                  <a:t>Sent Back!</a:t>
                </a:r>
                <a:endParaRPr sz="2000">
                  <a:solidFill>
                    <a:srgbClr val="9FC2F7"/>
                  </a:solidFill>
                  <a:latin typeface="Fira Sans Extra Condensed Medium"/>
                  <a:ea typeface="Fira Sans Extra Condensed Medium"/>
                  <a:cs typeface="Fira Sans Extra Condensed Medium"/>
                  <a:sym typeface="Fira Sans Extra Condensed Medium"/>
                </a:endParaRPr>
              </a:p>
            </p:txBody>
          </p:sp>
          <p:sp>
            <p:nvSpPr>
              <p:cNvPr id="1550" name="Google Shape;1550;p163"/>
              <p:cNvSpPr/>
              <p:nvPr/>
            </p:nvSpPr>
            <p:spPr>
              <a:xfrm rot="5400000">
                <a:off x="4409279" y="3737700"/>
                <a:ext cx="358500" cy="1024800"/>
              </a:xfrm>
              <a:prstGeom prst="round2SameRect">
                <a:avLst>
                  <a:gd name="adj1" fmla="val 41911"/>
                  <a:gd name="adj2" fmla="val 0"/>
                </a:avLst>
              </a:prstGeom>
              <a:solidFill>
                <a:srgbClr val="A4C2F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1" name="Google Shape;1551;p163"/>
              <p:cNvSpPr/>
              <p:nvPr/>
            </p:nvSpPr>
            <p:spPr>
              <a:xfrm>
                <a:off x="3514438" y="3806650"/>
                <a:ext cx="941100" cy="941100"/>
              </a:xfrm>
              <a:prstGeom prst="ellipse">
                <a:avLst/>
              </a:pr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2" name="Google Shape;1552;p163"/>
              <p:cNvSpPr/>
              <p:nvPr/>
            </p:nvSpPr>
            <p:spPr>
              <a:xfrm>
                <a:off x="3514438" y="3806650"/>
                <a:ext cx="941100" cy="941100"/>
              </a:xfrm>
              <a:prstGeom prst="pie">
                <a:avLst>
                  <a:gd name="adj1" fmla="val 13552714"/>
                  <a:gd name="adj2" fmla="val 16200000"/>
                </a:avLst>
              </a:prstGeom>
              <a:solidFill>
                <a:srgbClr val="A4C2F4"/>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None/>
                </a:pPr>
                <a:endParaRPr sz="2000">
                  <a:solidFill>
                    <a:srgbClr val="FFFFFF"/>
                  </a:solidFill>
                  <a:latin typeface="Fira Sans Extra Condensed Medium"/>
                  <a:ea typeface="Fira Sans Extra Condensed Medium"/>
                  <a:cs typeface="Fira Sans Extra Condensed Medium"/>
                  <a:sym typeface="Fira Sans Extra Condensed Medium"/>
                </a:endParaRPr>
              </a:p>
            </p:txBody>
          </p:sp>
          <p:sp>
            <p:nvSpPr>
              <p:cNvPr id="1544" name="Google Shape;1544;p163"/>
              <p:cNvSpPr txBox="1"/>
              <p:nvPr/>
            </p:nvSpPr>
            <p:spPr>
              <a:xfrm>
                <a:off x="4455550" y="4084200"/>
                <a:ext cx="683100" cy="3318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1900">
                    <a:solidFill>
                      <a:srgbClr val="FFFFFF"/>
                    </a:solidFill>
                    <a:latin typeface="Fira Sans Extra Condensed Medium"/>
                    <a:ea typeface="Fira Sans Extra Condensed Medium"/>
                    <a:cs typeface="Fira Sans Extra Condensed Medium"/>
                    <a:sym typeface="Fira Sans Extra Condensed Medium"/>
                  </a:rPr>
                  <a:t>10%</a:t>
                </a:r>
                <a:endParaRPr sz="1900">
                  <a:solidFill>
                    <a:srgbClr val="FFFFFF"/>
                  </a:solidFill>
                  <a:latin typeface="Fira Sans Extra Condensed Medium"/>
                  <a:ea typeface="Fira Sans Extra Condensed Medium"/>
                  <a:cs typeface="Fira Sans Extra Condensed Medium"/>
                  <a:sym typeface="Fira Sans Extra Condensed Medium"/>
                </a:endParaRPr>
              </a:p>
            </p:txBody>
          </p:sp>
        </p:grpSp>
        <p:pic>
          <p:nvPicPr>
            <p:cNvPr id="1545" name="Google Shape;1545;p163"/>
            <p:cNvPicPr preferRelativeResize="0"/>
            <p:nvPr/>
          </p:nvPicPr>
          <p:blipFill rotWithShape="1">
            <a:blip r:embed="rId5">
              <a:alphaModFix/>
            </a:blip>
            <a:srcRect l="23290" t="13161" r="24618" b="7023"/>
            <a:stretch/>
          </p:blipFill>
          <p:spPr>
            <a:xfrm>
              <a:off x="7228450" y="3099713"/>
              <a:ext cx="1104900" cy="1692961"/>
            </a:xfrm>
            <a:prstGeom prst="rect">
              <a:avLst/>
            </a:prstGeom>
            <a:noFill/>
            <a:ln>
              <a:noFill/>
            </a:ln>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526"/>
                                        </p:tgtEl>
                                        <p:attrNameLst>
                                          <p:attrName>style.visibility</p:attrName>
                                        </p:attrNameLst>
                                      </p:cBhvr>
                                      <p:to>
                                        <p:strVal val="visible"/>
                                      </p:to>
                                    </p:set>
                                    <p:animEffect transition="in" filter="fade">
                                      <p:cBhvr>
                                        <p:cTn id="7" dur="1000"/>
                                        <p:tgtEl>
                                          <p:spTgt spid="152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515"/>
                                        </p:tgtEl>
                                        <p:attrNameLst>
                                          <p:attrName>style.visibility</p:attrName>
                                        </p:attrNameLst>
                                      </p:cBhvr>
                                      <p:to>
                                        <p:strVal val="visible"/>
                                      </p:to>
                                    </p:set>
                                    <p:animEffect transition="in" filter="fade">
                                      <p:cBhvr>
                                        <p:cTn id="12" dur="1000"/>
                                        <p:tgtEl>
                                          <p:spTgt spid="151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541"/>
                                        </p:tgtEl>
                                        <p:attrNameLst>
                                          <p:attrName>style.visibility</p:attrName>
                                        </p:attrNameLst>
                                      </p:cBhvr>
                                      <p:to>
                                        <p:strVal val="visible"/>
                                      </p:to>
                                    </p:set>
                                    <p:animEffect transition="in" filter="fade">
                                      <p:cBhvr>
                                        <p:cTn id="17" dur="1000"/>
                                        <p:tgtEl>
                                          <p:spTgt spid="15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3034"/>
        <p:cNvGrpSpPr/>
        <p:nvPr/>
      </p:nvGrpSpPr>
      <p:grpSpPr>
        <a:xfrm>
          <a:off x="0" y="0"/>
          <a:ext cx="0" cy="0"/>
          <a:chOff x="0" y="0"/>
          <a:chExt cx="0" cy="0"/>
        </a:xfrm>
      </p:grpSpPr>
      <p:sp>
        <p:nvSpPr>
          <p:cNvPr id="3035" name="Google Shape;3035;p208"/>
          <p:cNvSpPr/>
          <p:nvPr/>
        </p:nvSpPr>
        <p:spPr>
          <a:xfrm>
            <a:off x="-1211400" y="-1121200"/>
            <a:ext cx="2019600" cy="2188800"/>
          </a:xfrm>
          <a:prstGeom prst="donut">
            <a:avLst>
              <a:gd name="adj" fmla="val 25000"/>
            </a:avLst>
          </a:prstGeom>
          <a:solidFill>
            <a:srgbClr val="FEE4B5"/>
          </a:solidFill>
          <a:ln w="9525" cap="flat" cmpd="sng">
            <a:solidFill>
              <a:srgbClr val="FEE4B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6" name="Google Shape;3036;p208"/>
          <p:cNvSpPr/>
          <p:nvPr/>
        </p:nvSpPr>
        <p:spPr>
          <a:xfrm rot="5400000">
            <a:off x="7945950" y="87750"/>
            <a:ext cx="1285800" cy="1110300"/>
          </a:xfrm>
          <a:prstGeom prst="halfFrame">
            <a:avLst>
              <a:gd name="adj1" fmla="val 33333"/>
              <a:gd name="adj2" fmla="val 33333"/>
            </a:avLst>
          </a:prstGeom>
          <a:solidFill>
            <a:srgbClr val="F4CCCC"/>
          </a:solidFill>
          <a:ln w="9525" cap="flat" cmpd="sng">
            <a:solidFill>
              <a:srgbClr val="F4CCC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7" name="Google Shape;3037;p208"/>
          <p:cNvSpPr/>
          <p:nvPr/>
        </p:nvSpPr>
        <p:spPr>
          <a:xfrm>
            <a:off x="7441750" y="4316450"/>
            <a:ext cx="4223100" cy="1624500"/>
          </a:xfrm>
          <a:prstGeom prst="ellipse">
            <a:avLst/>
          </a:prstGeom>
          <a:solidFill>
            <a:srgbClr val="C2D8FF"/>
          </a:solidFill>
          <a:ln w="9525" cap="flat" cmpd="sng">
            <a:solidFill>
              <a:srgbClr val="E3E6D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8" name="Google Shape;3038;p208"/>
          <p:cNvSpPr/>
          <p:nvPr/>
        </p:nvSpPr>
        <p:spPr>
          <a:xfrm>
            <a:off x="-2141700" y="3617125"/>
            <a:ext cx="2949900" cy="2229900"/>
          </a:xfrm>
          <a:prstGeom prst="ellipse">
            <a:avLst/>
          </a:prstGeom>
          <a:solidFill>
            <a:schemeClr val="lt2"/>
          </a:solidFill>
          <a:ln w="9525" cap="flat" cmpd="sng">
            <a:solidFill>
              <a:srgbClr val="E3E6D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9" name="Google Shape;3039;p208"/>
          <p:cNvSpPr txBox="1">
            <a:spLocks noGrp="1"/>
          </p:cNvSpPr>
          <p:nvPr>
            <p:ph type="ctrTitle" idx="4294967295"/>
          </p:nvPr>
        </p:nvSpPr>
        <p:spPr>
          <a:xfrm>
            <a:off x="453000" y="74025"/>
            <a:ext cx="8238000" cy="1045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0">
                <a:latin typeface="Fira Sans Extra Condensed Medium"/>
                <a:ea typeface="Fira Sans Extra Condensed Medium"/>
                <a:cs typeface="Fira Sans Extra Condensed Medium"/>
                <a:sym typeface="Fira Sans Extra Condensed Medium"/>
              </a:rPr>
              <a:t>Main Control Screen</a:t>
            </a:r>
            <a:endParaRPr b="0">
              <a:latin typeface="Fira Sans Extra Condensed Medium"/>
              <a:ea typeface="Fira Sans Extra Condensed Medium"/>
              <a:cs typeface="Fira Sans Extra Condensed Medium"/>
              <a:sym typeface="Fira Sans Extra Condensed Medium"/>
            </a:endParaRPr>
          </a:p>
        </p:txBody>
      </p:sp>
      <p:pic>
        <p:nvPicPr>
          <p:cNvPr id="3040" name="Google Shape;3040;p208"/>
          <p:cNvPicPr preferRelativeResize="0"/>
          <p:nvPr/>
        </p:nvPicPr>
        <p:blipFill rotWithShape="1">
          <a:blip r:embed="rId3">
            <a:alphaModFix/>
          </a:blip>
          <a:srcRect l="17480" t="13452" r="17584" b="13591"/>
          <a:stretch/>
        </p:blipFill>
        <p:spPr>
          <a:xfrm>
            <a:off x="1830238" y="1119225"/>
            <a:ext cx="5483526" cy="3465900"/>
          </a:xfrm>
          <a:prstGeom prst="rect">
            <a:avLst/>
          </a:prstGeom>
          <a:noFill/>
          <a:ln>
            <a:noFill/>
          </a:ln>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3044"/>
        <p:cNvGrpSpPr/>
        <p:nvPr/>
      </p:nvGrpSpPr>
      <p:grpSpPr>
        <a:xfrm>
          <a:off x="0" y="0"/>
          <a:ext cx="0" cy="0"/>
          <a:chOff x="0" y="0"/>
          <a:chExt cx="0" cy="0"/>
        </a:xfrm>
      </p:grpSpPr>
      <p:sp>
        <p:nvSpPr>
          <p:cNvPr id="3045" name="Google Shape;3045;p209"/>
          <p:cNvSpPr/>
          <p:nvPr/>
        </p:nvSpPr>
        <p:spPr>
          <a:xfrm>
            <a:off x="-1211400" y="-1121200"/>
            <a:ext cx="2019600" cy="2188800"/>
          </a:xfrm>
          <a:prstGeom prst="donut">
            <a:avLst>
              <a:gd name="adj" fmla="val 25000"/>
            </a:avLst>
          </a:prstGeom>
          <a:solidFill>
            <a:srgbClr val="FEE4B5"/>
          </a:solidFill>
          <a:ln w="9525" cap="flat" cmpd="sng">
            <a:solidFill>
              <a:srgbClr val="FEE4B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6" name="Google Shape;3046;p209"/>
          <p:cNvSpPr/>
          <p:nvPr/>
        </p:nvSpPr>
        <p:spPr>
          <a:xfrm rot="5400000">
            <a:off x="7945950" y="87750"/>
            <a:ext cx="1285800" cy="1110300"/>
          </a:xfrm>
          <a:prstGeom prst="halfFrame">
            <a:avLst>
              <a:gd name="adj1" fmla="val 33333"/>
              <a:gd name="adj2" fmla="val 33333"/>
            </a:avLst>
          </a:prstGeom>
          <a:solidFill>
            <a:srgbClr val="F4CCCC"/>
          </a:solidFill>
          <a:ln w="9525" cap="flat" cmpd="sng">
            <a:solidFill>
              <a:srgbClr val="F4CCC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7" name="Google Shape;3047;p209"/>
          <p:cNvSpPr/>
          <p:nvPr/>
        </p:nvSpPr>
        <p:spPr>
          <a:xfrm>
            <a:off x="7441750" y="4316450"/>
            <a:ext cx="4223100" cy="1624500"/>
          </a:xfrm>
          <a:prstGeom prst="ellipse">
            <a:avLst/>
          </a:prstGeom>
          <a:solidFill>
            <a:srgbClr val="C2D8FF"/>
          </a:solidFill>
          <a:ln w="9525" cap="flat" cmpd="sng">
            <a:solidFill>
              <a:srgbClr val="E3E6D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8" name="Google Shape;3048;p209"/>
          <p:cNvSpPr/>
          <p:nvPr/>
        </p:nvSpPr>
        <p:spPr>
          <a:xfrm>
            <a:off x="-2141700" y="3617125"/>
            <a:ext cx="2949900" cy="2229900"/>
          </a:xfrm>
          <a:prstGeom prst="ellipse">
            <a:avLst/>
          </a:prstGeom>
          <a:solidFill>
            <a:schemeClr val="lt2"/>
          </a:solidFill>
          <a:ln w="9525" cap="flat" cmpd="sng">
            <a:solidFill>
              <a:srgbClr val="E3E6D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9" name="Google Shape;3049;p209"/>
          <p:cNvSpPr txBox="1">
            <a:spLocks noGrp="1"/>
          </p:cNvSpPr>
          <p:nvPr>
            <p:ph type="ctrTitle" idx="4294967295"/>
          </p:nvPr>
        </p:nvSpPr>
        <p:spPr>
          <a:xfrm>
            <a:off x="453000" y="74025"/>
            <a:ext cx="8238000" cy="1045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0">
                <a:latin typeface="Fira Sans Extra Condensed Medium"/>
                <a:ea typeface="Fira Sans Extra Condensed Medium"/>
                <a:cs typeface="Fira Sans Extra Condensed Medium"/>
                <a:sym typeface="Fira Sans Extra Condensed Medium"/>
              </a:rPr>
              <a:t>Recipes Screen</a:t>
            </a:r>
            <a:endParaRPr b="0">
              <a:latin typeface="Fira Sans Extra Condensed Medium"/>
              <a:ea typeface="Fira Sans Extra Condensed Medium"/>
              <a:cs typeface="Fira Sans Extra Condensed Medium"/>
              <a:sym typeface="Fira Sans Extra Condensed Medium"/>
            </a:endParaRPr>
          </a:p>
        </p:txBody>
      </p:sp>
      <p:pic>
        <p:nvPicPr>
          <p:cNvPr id="3050" name="Google Shape;3050;p209"/>
          <p:cNvPicPr preferRelativeResize="0"/>
          <p:nvPr/>
        </p:nvPicPr>
        <p:blipFill rotWithShape="1">
          <a:blip r:embed="rId3">
            <a:alphaModFix/>
          </a:blip>
          <a:srcRect l="7432" t="12540" r="7141" b="12004"/>
          <a:stretch/>
        </p:blipFill>
        <p:spPr>
          <a:xfrm>
            <a:off x="2003425" y="1092625"/>
            <a:ext cx="5137151" cy="3278000"/>
          </a:xfrm>
          <a:prstGeom prst="rect">
            <a:avLst/>
          </a:prstGeom>
          <a:noFill/>
          <a:ln>
            <a:noFill/>
          </a:ln>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show="0">
  <p:cSld>
    <p:spTree>
      <p:nvGrpSpPr>
        <p:cNvPr id="1" name="Shape 3054"/>
        <p:cNvGrpSpPr/>
        <p:nvPr/>
      </p:nvGrpSpPr>
      <p:grpSpPr>
        <a:xfrm>
          <a:off x="0" y="0"/>
          <a:ext cx="0" cy="0"/>
          <a:chOff x="0" y="0"/>
          <a:chExt cx="0" cy="0"/>
        </a:xfrm>
      </p:grpSpPr>
      <p:grpSp>
        <p:nvGrpSpPr>
          <p:cNvPr id="3055" name="Google Shape;3055;p210"/>
          <p:cNvGrpSpPr/>
          <p:nvPr/>
        </p:nvGrpSpPr>
        <p:grpSpPr>
          <a:xfrm>
            <a:off x="1077450" y="3507619"/>
            <a:ext cx="3962900" cy="1473576"/>
            <a:chOff x="968600" y="3398800"/>
            <a:chExt cx="3962900" cy="1473576"/>
          </a:xfrm>
        </p:grpSpPr>
        <p:grpSp>
          <p:nvGrpSpPr>
            <p:cNvPr id="3056" name="Google Shape;3056;p210"/>
            <p:cNvGrpSpPr/>
            <p:nvPr/>
          </p:nvGrpSpPr>
          <p:grpSpPr>
            <a:xfrm>
              <a:off x="3746200" y="4387000"/>
              <a:ext cx="1185300" cy="400200"/>
              <a:chOff x="5706600" y="4140553"/>
              <a:chExt cx="1185300" cy="400200"/>
            </a:xfrm>
          </p:grpSpPr>
          <p:sp>
            <p:nvSpPr>
              <p:cNvPr id="3057" name="Google Shape;3057;p210"/>
              <p:cNvSpPr/>
              <p:nvPr/>
            </p:nvSpPr>
            <p:spPr>
              <a:xfrm>
                <a:off x="5706600" y="4168753"/>
                <a:ext cx="1185300" cy="343800"/>
              </a:xfrm>
              <a:prstGeom prst="roundRect">
                <a:avLst>
                  <a:gd name="adj" fmla="val 16667"/>
                </a:avLst>
              </a:prstGeom>
              <a:solidFill>
                <a:srgbClr val="ECC100"/>
              </a:solidFill>
              <a:ln w="19050" cap="flat" cmpd="sng">
                <a:solidFill>
                  <a:srgbClr val="DEDFD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8" name="Google Shape;3058;p210"/>
              <p:cNvSpPr txBox="1"/>
              <p:nvPr/>
            </p:nvSpPr>
            <p:spPr>
              <a:xfrm>
                <a:off x="5764450" y="4140553"/>
                <a:ext cx="11142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a:solidFill>
                      <a:schemeClr val="dk2"/>
                    </a:solidFill>
                    <a:latin typeface="Fira Sans Extra Condensed Medium"/>
                    <a:ea typeface="Fira Sans Extra Condensed Medium"/>
                    <a:cs typeface="Fira Sans Extra Condensed Medium"/>
                    <a:sym typeface="Fira Sans Extra Condensed Medium"/>
                  </a:rPr>
                  <a:t>Maintenance</a:t>
                </a:r>
                <a:endParaRPr>
                  <a:solidFill>
                    <a:schemeClr val="dk2"/>
                  </a:solidFill>
                  <a:latin typeface="Roboto"/>
                  <a:ea typeface="Roboto"/>
                  <a:cs typeface="Roboto"/>
                  <a:sym typeface="Roboto"/>
                </a:endParaRPr>
              </a:p>
            </p:txBody>
          </p:sp>
        </p:grpSp>
        <p:pic>
          <p:nvPicPr>
            <p:cNvPr id="3059" name="Google Shape;3059;p210"/>
            <p:cNvPicPr preferRelativeResize="0"/>
            <p:nvPr/>
          </p:nvPicPr>
          <p:blipFill rotWithShape="1">
            <a:blip r:embed="rId3">
              <a:alphaModFix/>
            </a:blip>
            <a:srcRect l="9192" t="14498" r="9387" b="14498"/>
            <a:stretch/>
          </p:blipFill>
          <p:spPr>
            <a:xfrm>
              <a:off x="968600" y="3398800"/>
              <a:ext cx="2777601" cy="1473576"/>
            </a:xfrm>
            <a:prstGeom prst="rect">
              <a:avLst/>
            </a:prstGeom>
            <a:noFill/>
            <a:ln w="76200" cap="flat" cmpd="sng">
              <a:solidFill>
                <a:srgbClr val="939598"/>
              </a:solidFill>
              <a:prstDash val="solid"/>
              <a:round/>
              <a:headEnd type="none" w="sm" len="sm"/>
              <a:tailEnd type="none" w="sm" len="sm"/>
            </a:ln>
          </p:spPr>
        </p:pic>
      </p:grpSp>
      <p:sp>
        <p:nvSpPr>
          <p:cNvPr id="3060" name="Google Shape;3060;p210"/>
          <p:cNvSpPr txBox="1">
            <a:spLocks noGrp="1"/>
          </p:cNvSpPr>
          <p:nvPr>
            <p:ph type="ctrTitle" idx="4294967295"/>
          </p:nvPr>
        </p:nvSpPr>
        <p:spPr>
          <a:xfrm>
            <a:off x="3447025" y="109050"/>
            <a:ext cx="2755200" cy="506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3000">
                <a:solidFill>
                  <a:schemeClr val="dk2"/>
                </a:solidFill>
              </a:rPr>
              <a:t>User Interface</a:t>
            </a:r>
            <a:endParaRPr b="0">
              <a:latin typeface="Fira Sans Extra Condensed Medium"/>
              <a:ea typeface="Fira Sans Extra Condensed Medium"/>
              <a:cs typeface="Fira Sans Extra Condensed Medium"/>
              <a:sym typeface="Fira Sans Extra Condensed Medium"/>
            </a:endParaRPr>
          </a:p>
        </p:txBody>
      </p:sp>
      <p:grpSp>
        <p:nvGrpSpPr>
          <p:cNvPr id="3061" name="Google Shape;3061;p210"/>
          <p:cNvGrpSpPr/>
          <p:nvPr/>
        </p:nvGrpSpPr>
        <p:grpSpPr>
          <a:xfrm>
            <a:off x="3945419" y="3507619"/>
            <a:ext cx="4076558" cy="1473575"/>
            <a:chOff x="3969119" y="3398800"/>
            <a:chExt cx="4076558" cy="1473575"/>
          </a:xfrm>
        </p:grpSpPr>
        <p:grpSp>
          <p:nvGrpSpPr>
            <p:cNvPr id="3062" name="Google Shape;3062;p210"/>
            <p:cNvGrpSpPr/>
            <p:nvPr/>
          </p:nvGrpSpPr>
          <p:grpSpPr>
            <a:xfrm>
              <a:off x="3969119" y="3848550"/>
              <a:ext cx="1411895" cy="400200"/>
              <a:chOff x="5642988" y="4140553"/>
              <a:chExt cx="1248912" cy="400200"/>
            </a:xfrm>
          </p:grpSpPr>
          <p:sp>
            <p:nvSpPr>
              <p:cNvPr id="3063" name="Google Shape;3063;p210"/>
              <p:cNvSpPr/>
              <p:nvPr/>
            </p:nvSpPr>
            <p:spPr>
              <a:xfrm>
                <a:off x="5706600" y="4168753"/>
                <a:ext cx="1185300" cy="343800"/>
              </a:xfrm>
              <a:prstGeom prst="roundRect">
                <a:avLst>
                  <a:gd name="adj" fmla="val 16667"/>
                </a:avLst>
              </a:prstGeom>
              <a:solidFill>
                <a:srgbClr val="ECC100"/>
              </a:solidFill>
              <a:ln w="19050" cap="flat" cmpd="sng">
                <a:solidFill>
                  <a:srgbClr val="DEDFD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4" name="Google Shape;3064;p210"/>
              <p:cNvSpPr txBox="1"/>
              <p:nvPr/>
            </p:nvSpPr>
            <p:spPr>
              <a:xfrm>
                <a:off x="5642988" y="4140553"/>
                <a:ext cx="11142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a:solidFill>
                      <a:schemeClr val="dk2"/>
                    </a:solidFill>
                    <a:latin typeface="Fira Sans Extra Condensed Medium"/>
                    <a:ea typeface="Fira Sans Extra Condensed Medium"/>
                    <a:cs typeface="Fira Sans Extra Condensed Medium"/>
                    <a:sym typeface="Fira Sans Extra Condensed Medium"/>
                  </a:rPr>
                  <a:t>Choosing Users</a:t>
                </a:r>
                <a:endParaRPr>
                  <a:solidFill>
                    <a:schemeClr val="dk2"/>
                  </a:solidFill>
                  <a:latin typeface="Roboto"/>
                  <a:ea typeface="Roboto"/>
                  <a:cs typeface="Roboto"/>
                  <a:sym typeface="Roboto"/>
                </a:endParaRPr>
              </a:p>
            </p:txBody>
          </p:sp>
        </p:grpSp>
        <p:pic>
          <p:nvPicPr>
            <p:cNvPr id="3065" name="Google Shape;3065;p210"/>
            <p:cNvPicPr preferRelativeResize="0"/>
            <p:nvPr/>
          </p:nvPicPr>
          <p:blipFill rotWithShape="1">
            <a:blip r:embed="rId4">
              <a:alphaModFix/>
            </a:blip>
            <a:srcRect l="9352" t="14847" r="9181" b="14380"/>
            <a:stretch/>
          </p:blipFill>
          <p:spPr>
            <a:xfrm>
              <a:off x="5233925" y="3398800"/>
              <a:ext cx="2811751" cy="1473575"/>
            </a:xfrm>
            <a:prstGeom prst="rect">
              <a:avLst/>
            </a:prstGeom>
            <a:noFill/>
            <a:ln w="76200" cap="flat" cmpd="sng">
              <a:solidFill>
                <a:srgbClr val="939598"/>
              </a:solidFill>
              <a:prstDash val="solid"/>
              <a:round/>
              <a:headEnd type="none" w="sm" len="sm"/>
              <a:tailEnd type="none" w="sm" len="sm"/>
            </a:ln>
          </p:spPr>
        </p:pic>
      </p:grpSp>
      <p:grpSp>
        <p:nvGrpSpPr>
          <p:cNvPr id="3066" name="Google Shape;3066;p210"/>
          <p:cNvGrpSpPr/>
          <p:nvPr/>
        </p:nvGrpSpPr>
        <p:grpSpPr>
          <a:xfrm>
            <a:off x="4780213" y="375319"/>
            <a:ext cx="3946750" cy="2858950"/>
            <a:chOff x="4988413" y="229550"/>
            <a:chExt cx="3946750" cy="2858950"/>
          </a:xfrm>
        </p:grpSpPr>
        <p:grpSp>
          <p:nvGrpSpPr>
            <p:cNvPr id="3067" name="Google Shape;3067;p210"/>
            <p:cNvGrpSpPr/>
            <p:nvPr/>
          </p:nvGrpSpPr>
          <p:grpSpPr>
            <a:xfrm>
              <a:off x="7661084" y="229550"/>
              <a:ext cx="1274079" cy="400200"/>
              <a:chOff x="5706600" y="4140553"/>
              <a:chExt cx="1185300" cy="400200"/>
            </a:xfrm>
          </p:grpSpPr>
          <p:sp>
            <p:nvSpPr>
              <p:cNvPr id="3068" name="Google Shape;3068;p210"/>
              <p:cNvSpPr/>
              <p:nvPr/>
            </p:nvSpPr>
            <p:spPr>
              <a:xfrm>
                <a:off x="5706600" y="4168753"/>
                <a:ext cx="1185300" cy="343800"/>
              </a:xfrm>
              <a:prstGeom prst="roundRect">
                <a:avLst>
                  <a:gd name="adj" fmla="val 16667"/>
                </a:avLst>
              </a:prstGeom>
              <a:solidFill>
                <a:srgbClr val="ECC100"/>
              </a:solidFill>
              <a:ln w="19050" cap="flat" cmpd="sng">
                <a:solidFill>
                  <a:srgbClr val="C7C7C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9" name="Google Shape;3069;p210"/>
              <p:cNvSpPr txBox="1"/>
              <p:nvPr/>
            </p:nvSpPr>
            <p:spPr>
              <a:xfrm>
                <a:off x="5764450" y="4140553"/>
                <a:ext cx="11142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a:solidFill>
                      <a:schemeClr val="dk2"/>
                    </a:solidFill>
                    <a:latin typeface="Fira Sans Extra Condensed Medium"/>
                    <a:ea typeface="Fira Sans Extra Condensed Medium"/>
                    <a:cs typeface="Fira Sans Extra Condensed Medium"/>
                    <a:sym typeface="Fira Sans Extra Condensed Medium"/>
                  </a:rPr>
                  <a:t>Run Mode</a:t>
                </a:r>
                <a:endParaRPr>
                  <a:solidFill>
                    <a:schemeClr val="dk2"/>
                  </a:solidFill>
                  <a:latin typeface="Roboto"/>
                  <a:ea typeface="Roboto"/>
                  <a:cs typeface="Roboto"/>
                  <a:sym typeface="Roboto"/>
                </a:endParaRPr>
              </a:p>
            </p:txBody>
          </p:sp>
        </p:grpSp>
        <p:pic>
          <p:nvPicPr>
            <p:cNvPr id="3070" name="Google Shape;3070;p210"/>
            <p:cNvPicPr preferRelativeResize="0"/>
            <p:nvPr/>
          </p:nvPicPr>
          <p:blipFill rotWithShape="1">
            <a:blip r:embed="rId5">
              <a:alphaModFix/>
            </a:blip>
            <a:srcRect l="18328" t="14856" r="18360" b="14701"/>
            <a:stretch/>
          </p:blipFill>
          <p:spPr>
            <a:xfrm>
              <a:off x="4988413" y="618475"/>
              <a:ext cx="3946349" cy="2470025"/>
            </a:xfrm>
            <a:prstGeom prst="rect">
              <a:avLst/>
            </a:prstGeom>
            <a:noFill/>
            <a:ln w="76200" cap="flat" cmpd="sng">
              <a:solidFill>
                <a:srgbClr val="939598"/>
              </a:solidFill>
              <a:prstDash val="solid"/>
              <a:round/>
              <a:headEnd type="none" w="sm" len="sm"/>
              <a:tailEnd type="none" w="sm" len="sm"/>
            </a:ln>
          </p:spPr>
        </p:pic>
      </p:grpSp>
      <p:grpSp>
        <p:nvGrpSpPr>
          <p:cNvPr id="3071" name="Google Shape;3071;p210"/>
          <p:cNvGrpSpPr/>
          <p:nvPr/>
        </p:nvGrpSpPr>
        <p:grpSpPr>
          <a:xfrm>
            <a:off x="398438" y="386606"/>
            <a:ext cx="3946325" cy="2847675"/>
            <a:chOff x="209163" y="229550"/>
            <a:chExt cx="3946325" cy="2847675"/>
          </a:xfrm>
        </p:grpSpPr>
        <p:grpSp>
          <p:nvGrpSpPr>
            <p:cNvPr id="3072" name="Google Shape;3072;p210"/>
            <p:cNvGrpSpPr/>
            <p:nvPr/>
          </p:nvGrpSpPr>
          <p:grpSpPr>
            <a:xfrm>
              <a:off x="256607" y="229550"/>
              <a:ext cx="1428168" cy="400200"/>
              <a:chOff x="5706600" y="4140553"/>
              <a:chExt cx="1185300" cy="400200"/>
            </a:xfrm>
          </p:grpSpPr>
          <p:sp>
            <p:nvSpPr>
              <p:cNvPr id="3073" name="Google Shape;3073;p210"/>
              <p:cNvSpPr/>
              <p:nvPr/>
            </p:nvSpPr>
            <p:spPr>
              <a:xfrm>
                <a:off x="5706600" y="4168753"/>
                <a:ext cx="1185300" cy="343800"/>
              </a:xfrm>
              <a:prstGeom prst="roundRect">
                <a:avLst>
                  <a:gd name="adj" fmla="val 16667"/>
                </a:avLst>
              </a:prstGeom>
              <a:solidFill>
                <a:srgbClr val="ECC100"/>
              </a:solidFill>
              <a:ln w="19050" cap="flat" cmpd="sng">
                <a:solidFill>
                  <a:srgbClr val="C7C7C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4" name="Google Shape;3074;p210"/>
              <p:cNvSpPr txBox="1"/>
              <p:nvPr/>
            </p:nvSpPr>
            <p:spPr>
              <a:xfrm>
                <a:off x="5764450" y="4140553"/>
                <a:ext cx="11142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a:solidFill>
                      <a:schemeClr val="dk2"/>
                    </a:solidFill>
                    <a:latin typeface="Fira Sans Extra Condensed Medium"/>
                    <a:ea typeface="Fira Sans Extra Condensed Medium"/>
                    <a:cs typeface="Fira Sans Extra Condensed Medium"/>
                    <a:sym typeface="Fira Sans Extra Condensed Medium"/>
                  </a:rPr>
                  <a:t>Choosing Recipe</a:t>
                </a:r>
                <a:endParaRPr>
                  <a:solidFill>
                    <a:schemeClr val="dk2"/>
                  </a:solidFill>
                  <a:latin typeface="Roboto"/>
                  <a:ea typeface="Roboto"/>
                  <a:cs typeface="Roboto"/>
                  <a:sym typeface="Roboto"/>
                </a:endParaRPr>
              </a:p>
            </p:txBody>
          </p:sp>
        </p:grpSp>
        <p:pic>
          <p:nvPicPr>
            <p:cNvPr id="3075" name="Google Shape;3075;p210"/>
            <p:cNvPicPr preferRelativeResize="0"/>
            <p:nvPr/>
          </p:nvPicPr>
          <p:blipFill rotWithShape="1">
            <a:blip r:embed="rId6">
              <a:alphaModFix/>
            </a:blip>
            <a:srcRect l="9717" t="14878" r="9304" b="14674"/>
            <a:stretch/>
          </p:blipFill>
          <p:spPr>
            <a:xfrm>
              <a:off x="209163" y="629750"/>
              <a:ext cx="3946325" cy="2447475"/>
            </a:xfrm>
            <a:prstGeom prst="rect">
              <a:avLst/>
            </a:prstGeom>
            <a:noFill/>
            <a:ln w="76200" cap="flat" cmpd="sng">
              <a:solidFill>
                <a:srgbClr val="939598"/>
              </a:solidFill>
              <a:prstDash val="solid"/>
              <a:round/>
              <a:headEnd type="none" w="sm" len="sm"/>
              <a:tailEnd type="none" w="sm" len="sm"/>
            </a:ln>
          </p:spPr>
        </p:pic>
      </p:grpSp>
      <p:sp>
        <p:nvSpPr>
          <p:cNvPr id="3076" name="Google Shape;3076;p210"/>
          <p:cNvSpPr/>
          <p:nvPr/>
        </p:nvSpPr>
        <p:spPr>
          <a:xfrm>
            <a:off x="3118836" y="150720"/>
            <a:ext cx="399175" cy="423069"/>
          </a:xfrm>
          <a:custGeom>
            <a:avLst/>
            <a:gdLst/>
            <a:ahLst/>
            <a:cxnLst/>
            <a:rect l="l" t="t" r="r" b="b"/>
            <a:pathLst>
              <a:path w="11059" h="11721" extrusionOk="0">
                <a:moveTo>
                  <a:pt x="1418" y="693"/>
                </a:moveTo>
                <a:lnTo>
                  <a:pt x="1418" y="1387"/>
                </a:lnTo>
                <a:lnTo>
                  <a:pt x="725" y="1387"/>
                </a:lnTo>
                <a:lnTo>
                  <a:pt x="725" y="693"/>
                </a:lnTo>
                <a:close/>
                <a:moveTo>
                  <a:pt x="9011" y="693"/>
                </a:moveTo>
                <a:lnTo>
                  <a:pt x="9011" y="1387"/>
                </a:lnTo>
                <a:lnTo>
                  <a:pt x="8349" y="1387"/>
                </a:lnTo>
                <a:lnTo>
                  <a:pt x="8349" y="693"/>
                </a:lnTo>
                <a:close/>
                <a:moveTo>
                  <a:pt x="7656" y="1324"/>
                </a:moveTo>
                <a:lnTo>
                  <a:pt x="7656" y="1670"/>
                </a:lnTo>
                <a:cubicBezTo>
                  <a:pt x="7656" y="1891"/>
                  <a:pt x="7813" y="2048"/>
                  <a:pt x="8034" y="2048"/>
                </a:cubicBezTo>
                <a:lnTo>
                  <a:pt x="8381" y="2048"/>
                </a:lnTo>
                <a:lnTo>
                  <a:pt x="8381" y="4222"/>
                </a:lnTo>
                <a:cubicBezTo>
                  <a:pt x="8255" y="4253"/>
                  <a:pt x="8160" y="4316"/>
                  <a:pt x="8034" y="4411"/>
                </a:cubicBezTo>
                <a:cubicBezTo>
                  <a:pt x="7845" y="4243"/>
                  <a:pt x="7614" y="4159"/>
                  <a:pt x="7369" y="4159"/>
                </a:cubicBezTo>
                <a:cubicBezTo>
                  <a:pt x="7246" y="4159"/>
                  <a:pt x="7120" y="4180"/>
                  <a:pt x="6994" y="4222"/>
                </a:cubicBezTo>
                <a:lnTo>
                  <a:pt x="6994" y="3088"/>
                </a:lnTo>
                <a:cubicBezTo>
                  <a:pt x="6994" y="2552"/>
                  <a:pt x="6522" y="2080"/>
                  <a:pt x="5986" y="2080"/>
                </a:cubicBezTo>
                <a:cubicBezTo>
                  <a:pt x="5419" y="2080"/>
                  <a:pt x="4947" y="2552"/>
                  <a:pt x="4947" y="3088"/>
                </a:cubicBezTo>
                <a:lnTo>
                  <a:pt x="4947" y="6459"/>
                </a:lnTo>
                <a:lnTo>
                  <a:pt x="4789" y="6301"/>
                </a:lnTo>
                <a:cubicBezTo>
                  <a:pt x="4600" y="6097"/>
                  <a:pt x="4340" y="5994"/>
                  <a:pt x="4076" y="5994"/>
                </a:cubicBezTo>
                <a:cubicBezTo>
                  <a:pt x="3812" y="5994"/>
                  <a:pt x="3545" y="6097"/>
                  <a:pt x="3340" y="6301"/>
                </a:cubicBezTo>
                <a:cubicBezTo>
                  <a:pt x="2962" y="6679"/>
                  <a:pt x="2962" y="7341"/>
                  <a:pt x="3340" y="7751"/>
                </a:cubicBezTo>
                <a:lnTo>
                  <a:pt x="3812" y="8223"/>
                </a:lnTo>
                <a:lnTo>
                  <a:pt x="2111" y="8223"/>
                </a:lnTo>
                <a:lnTo>
                  <a:pt x="2111" y="7908"/>
                </a:lnTo>
                <a:cubicBezTo>
                  <a:pt x="2111" y="7719"/>
                  <a:pt x="1954" y="7561"/>
                  <a:pt x="1765" y="7561"/>
                </a:cubicBezTo>
                <a:lnTo>
                  <a:pt x="1418" y="7561"/>
                </a:lnTo>
                <a:lnTo>
                  <a:pt x="1418" y="2048"/>
                </a:lnTo>
                <a:lnTo>
                  <a:pt x="1765" y="2048"/>
                </a:lnTo>
                <a:cubicBezTo>
                  <a:pt x="1954" y="2048"/>
                  <a:pt x="2111" y="1891"/>
                  <a:pt x="2111" y="1670"/>
                </a:cubicBezTo>
                <a:lnTo>
                  <a:pt x="2111" y="1324"/>
                </a:lnTo>
                <a:close/>
                <a:moveTo>
                  <a:pt x="1418" y="8255"/>
                </a:moveTo>
                <a:lnTo>
                  <a:pt x="1418" y="8948"/>
                </a:lnTo>
                <a:lnTo>
                  <a:pt x="725" y="8948"/>
                </a:lnTo>
                <a:lnTo>
                  <a:pt x="725" y="8255"/>
                </a:lnTo>
                <a:close/>
                <a:moveTo>
                  <a:pt x="5955" y="2836"/>
                </a:moveTo>
                <a:cubicBezTo>
                  <a:pt x="6144" y="2836"/>
                  <a:pt x="6301" y="2993"/>
                  <a:pt x="6301" y="3182"/>
                </a:cubicBezTo>
                <a:lnTo>
                  <a:pt x="6301" y="6616"/>
                </a:lnTo>
                <a:cubicBezTo>
                  <a:pt x="6301" y="6805"/>
                  <a:pt x="6459" y="6963"/>
                  <a:pt x="6648" y="6963"/>
                </a:cubicBezTo>
                <a:cubicBezTo>
                  <a:pt x="6837" y="6963"/>
                  <a:pt x="6994" y="6805"/>
                  <a:pt x="6994" y="6616"/>
                </a:cubicBezTo>
                <a:lnTo>
                  <a:pt x="6994" y="5230"/>
                </a:lnTo>
                <a:cubicBezTo>
                  <a:pt x="6994" y="5041"/>
                  <a:pt x="7152" y="4884"/>
                  <a:pt x="7372" y="4884"/>
                </a:cubicBezTo>
                <a:cubicBezTo>
                  <a:pt x="7561" y="4884"/>
                  <a:pt x="7719" y="5041"/>
                  <a:pt x="7719" y="5230"/>
                </a:cubicBezTo>
                <a:lnTo>
                  <a:pt x="7719" y="6616"/>
                </a:lnTo>
                <a:cubicBezTo>
                  <a:pt x="7719" y="6805"/>
                  <a:pt x="7876" y="6963"/>
                  <a:pt x="8066" y="6963"/>
                </a:cubicBezTo>
                <a:cubicBezTo>
                  <a:pt x="8255" y="6963"/>
                  <a:pt x="8412" y="6805"/>
                  <a:pt x="8412" y="6616"/>
                </a:cubicBezTo>
                <a:lnTo>
                  <a:pt x="8412" y="5230"/>
                </a:lnTo>
                <a:cubicBezTo>
                  <a:pt x="8412" y="5041"/>
                  <a:pt x="8570" y="4884"/>
                  <a:pt x="8790" y="4884"/>
                </a:cubicBezTo>
                <a:cubicBezTo>
                  <a:pt x="8979" y="4884"/>
                  <a:pt x="9137" y="5041"/>
                  <a:pt x="9137" y="5230"/>
                </a:cubicBezTo>
                <a:lnTo>
                  <a:pt x="9137" y="6616"/>
                </a:lnTo>
                <a:cubicBezTo>
                  <a:pt x="9137" y="6805"/>
                  <a:pt x="9294" y="6963"/>
                  <a:pt x="9483" y="6963"/>
                </a:cubicBezTo>
                <a:cubicBezTo>
                  <a:pt x="9672" y="6963"/>
                  <a:pt x="9830" y="6805"/>
                  <a:pt x="9830" y="6616"/>
                </a:cubicBezTo>
                <a:lnTo>
                  <a:pt x="9830" y="5955"/>
                </a:lnTo>
                <a:cubicBezTo>
                  <a:pt x="9704" y="5703"/>
                  <a:pt x="9861" y="5545"/>
                  <a:pt x="10019" y="5545"/>
                </a:cubicBezTo>
                <a:cubicBezTo>
                  <a:pt x="10239" y="5545"/>
                  <a:pt x="10397" y="5703"/>
                  <a:pt x="10397" y="5892"/>
                </a:cubicBezTo>
                <a:lnTo>
                  <a:pt x="10397" y="7057"/>
                </a:lnTo>
                <a:cubicBezTo>
                  <a:pt x="10397" y="8003"/>
                  <a:pt x="10176" y="8885"/>
                  <a:pt x="9830" y="9672"/>
                </a:cubicBezTo>
                <a:lnTo>
                  <a:pt x="6144" y="9672"/>
                </a:lnTo>
                <a:lnTo>
                  <a:pt x="3812" y="7372"/>
                </a:lnTo>
                <a:cubicBezTo>
                  <a:pt x="3686" y="7246"/>
                  <a:pt x="3686" y="6994"/>
                  <a:pt x="3812" y="6900"/>
                </a:cubicBezTo>
                <a:cubicBezTo>
                  <a:pt x="3875" y="6837"/>
                  <a:pt x="3962" y="6805"/>
                  <a:pt x="4049" y="6805"/>
                </a:cubicBezTo>
                <a:cubicBezTo>
                  <a:pt x="4135" y="6805"/>
                  <a:pt x="4222" y="6837"/>
                  <a:pt x="4285" y="6900"/>
                </a:cubicBezTo>
                <a:lnTo>
                  <a:pt x="5010" y="7593"/>
                </a:lnTo>
                <a:cubicBezTo>
                  <a:pt x="5075" y="7659"/>
                  <a:pt x="5163" y="7690"/>
                  <a:pt x="5251" y="7690"/>
                </a:cubicBezTo>
                <a:cubicBezTo>
                  <a:pt x="5415" y="7690"/>
                  <a:pt x="5577" y="7578"/>
                  <a:pt x="5577" y="7372"/>
                </a:cubicBezTo>
                <a:lnTo>
                  <a:pt x="5577" y="3182"/>
                </a:lnTo>
                <a:cubicBezTo>
                  <a:pt x="5577" y="2993"/>
                  <a:pt x="5734" y="2836"/>
                  <a:pt x="5955" y="2836"/>
                </a:cubicBezTo>
                <a:close/>
                <a:moveTo>
                  <a:pt x="9672" y="10302"/>
                </a:moveTo>
                <a:lnTo>
                  <a:pt x="9672" y="10680"/>
                </a:lnTo>
                <a:cubicBezTo>
                  <a:pt x="9704" y="10869"/>
                  <a:pt x="9546" y="11027"/>
                  <a:pt x="9357" y="11027"/>
                </a:cubicBezTo>
                <a:lnTo>
                  <a:pt x="6616" y="11027"/>
                </a:lnTo>
                <a:cubicBezTo>
                  <a:pt x="6396" y="11027"/>
                  <a:pt x="6238" y="10869"/>
                  <a:pt x="6238" y="10680"/>
                </a:cubicBezTo>
                <a:lnTo>
                  <a:pt x="6238" y="10302"/>
                </a:lnTo>
                <a:close/>
                <a:moveTo>
                  <a:pt x="347" y="0"/>
                </a:moveTo>
                <a:cubicBezTo>
                  <a:pt x="158" y="0"/>
                  <a:pt x="0" y="158"/>
                  <a:pt x="0" y="347"/>
                </a:cubicBezTo>
                <a:lnTo>
                  <a:pt x="0" y="1733"/>
                </a:lnTo>
                <a:cubicBezTo>
                  <a:pt x="0" y="1922"/>
                  <a:pt x="158" y="2080"/>
                  <a:pt x="347" y="2080"/>
                </a:cubicBezTo>
                <a:lnTo>
                  <a:pt x="693" y="2080"/>
                </a:lnTo>
                <a:lnTo>
                  <a:pt x="693" y="7593"/>
                </a:lnTo>
                <a:lnTo>
                  <a:pt x="347" y="7593"/>
                </a:lnTo>
                <a:cubicBezTo>
                  <a:pt x="158" y="7593"/>
                  <a:pt x="0" y="7751"/>
                  <a:pt x="0" y="7940"/>
                </a:cubicBezTo>
                <a:lnTo>
                  <a:pt x="0" y="9326"/>
                </a:lnTo>
                <a:cubicBezTo>
                  <a:pt x="0" y="9515"/>
                  <a:pt x="158" y="9672"/>
                  <a:pt x="347" y="9672"/>
                </a:cubicBezTo>
                <a:lnTo>
                  <a:pt x="1733" y="9672"/>
                </a:lnTo>
                <a:cubicBezTo>
                  <a:pt x="1922" y="9672"/>
                  <a:pt x="2080" y="9515"/>
                  <a:pt x="2080" y="9326"/>
                </a:cubicBezTo>
                <a:lnTo>
                  <a:pt x="2080" y="8979"/>
                </a:lnTo>
                <a:lnTo>
                  <a:pt x="4442" y="8979"/>
                </a:lnTo>
                <a:lnTo>
                  <a:pt x="5577" y="10113"/>
                </a:lnTo>
                <a:lnTo>
                  <a:pt x="5577" y="10712"/>
                </a:lnTo>
                <a:cubicBezTo>
                  <a:pt x="5577" y="11248"/>
                  <a:pt x="6049" y="11720"/>
                  <a:pt x="6616" y="11720"/>
                </a:cubicBezTo>
                <a:lnTo>
                  <a:pt x="9357" y="11720"/>
                </a:lnTo>
                <a:cubicBezTo>
                  <a:pt x="9924" y="11720"/>
                  <a:pt x="10397" y="11248"/>
                  <a:pt x="10397" y="10712"/>
                </a:cubicBezTo>
                <a:lnTo>
                  <a:pt x="10397" y="10113"/>
                </a:lnTo>
                <a:cubicBezTo>
                  <a:pt x="10806" y="9200"/>
                  <a:pt x="11058" y="8160"/>
                  <a:pt x="11058" y="7026"/>
                </a:cubicBezTo>
                <a:lnTo>
                  <a:pt x="11058" y="5892"/>
                </a:lnTo>
                <a:cubicBezTo>
                  <a:pt x="11058" y="5325"/>
                  <a:pt x="10617" y="4884"/>
                  <a:pt x="10019" y="4884"/>
                </a:cubicBezTo>
                <a:cubicBezTo>
                  <a:pt x="9924" y="4884"/>
                  <a:pt x="9767" y="4915"/>
                  <a:pt x="9641" y="4947"/>
                </a:cubicBezTo>
                <a:cubicBezTo>
                  <a:pt x="9546" y="4632"/>
                  <a:pt x="9326" y="4379"/>
                  <a:pt x="9011" y="4253"/>
                </a:cubicBezTo>
                <a:lnTo>
                  <a:pt x="9011" y="2080"/>
                </a:lnTo>
                <a:lnTo>
                  <a:pt x="9357" y="2080"/>
                </a:lnTo>
                <a:cubicBezTo>
                  <a:pt x="9546" y="2080"/>
                  <a:pt x="9735" y="1922"/>
                  <a:pt x="9735" y="1733"/>
                </a:cubicBezTo>
                <a:lnTo>
                  <a:pt x="9735" y="347"/>
                </a:lnTo>
                <a:cubicBezTo>
                  <a:pt x="9735" y="158"/>
                  <a:pt x="9546" y="0"/>
                  <a:pt x="9357" y="0"/>
                </a:cubicBezTo>
                <a:lnTo>
                  <a:pt x="7971" y="0"/>
                </a:lnTo>
                <a:cubicBezTo>
                  <a:pt x="7782" y="0"/>
                  <a:pt x="7624" y="158"/>
                  <a:pt x="7624" y="347"/>
                </a:cubicBezTo>
                <a:lnTo>
                  <a:pt x="7624" y="693"/>
                </a:lnTo>
                <a:lnTo>
                  <a:pt x="2080" y="693"/>
                </a:lnTo>
                <a:lnTo>
                  <a:pt x="2080" y="347"/>
                </a:lnTo>
                <a:cubicBezTo>
                  <a:pt x="2080" y="158"/>
                  <a:pt x="1922" y="0"/>
                  <a:pt x="173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3077" name="Google Shape;3077;p210"/>
          <p:cNvPicPr preferRelativeResize="0"/>
          <p:nvPr/>
        </p:nvPicPr>
        <p:blipFill rotWithShape="1">
          <a:blip r:embed="rId7">
            <a:alphaModFix/>
          </a:blip>
          <a:srcRect t="52142" b="7423"/>
          <a:stretch/>
        </p:blipFill>
        <p:spPr>
          <a:xfrm>
            <a:off x="217588" y="4448639"/>
            <a:ext cx="670275" cy="652275"/>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071"/>
                                        </p:tgtEl>
                                        <p:attrNameLst>
                                          <p:attrName>style.visibility</p:attrName>
                                        </p:attrNameLst>
                                      </p:cBhvr>
                                      <p:to>
                                        <p:strVal val="visible"/>
                                      </p:to>
                                    </p:set>
                                    <p:animEffect transition="in" filter="fade">
                                      <p:cBhvr>
                                        <p:cTn id="7" dur="1000"/>
                                        <p:tgtEl>
                                          <p:spTgt spid="307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066"/>
                                        </p:tgtEl>
                                        <p:attrNameLst>
                                          <p:attrName>style.visibility</p:attrName>
                                        </p:attrNameLst>
                                      </p:cBhvr>
                                      <p:to>
                                        <p:strVal val="visible"/>
                                      </p:to>
                                    </p:set>
                                    <p:animEffect transition="in" filter="fade">
                                      <p:cBhvr>
                                        <p:cTn id="12" dur="1000"/>
                                        <p:tgtEl>
                                          <p:spTgt spid="306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055"/>
                                        </p:tgtEl>
                                        <p:attrNameLst>
                                          <p:attrName>style.visibility</p:attrName>
                                        </p:attrNameLst>
                                      </p:cBhvr>
                                      <p:to>
                                        <p:strVal val="visible"/>
                                      </p:to>
                                    </p:set>
                                    <p:animEffect transition="in" filter="fade">
                                      <p:cBhvr>
                                        <p:cTn id="17" dur="1000"/>
                                        <p:tgtEl>
                                          <p:spTgt spid="3055"/>
                                        </p:tgtEl>
                                      </p:cBhvr>
                                    </p:animEffect>
                                  </p:childTnLst>
                                </p:cTn>
                              </p:par>
                              <p:par>
                                <p:cTn id="18" presetID="10" presetClass="entr" presetSubtype="0" fill="hold" nodeType="withEffect">
                                  <p:stCondLst>
                                    <p:cond delay="0"/>
                                  </p:stCondLst>
                                  <p:childTnLst>
                                    <p:set>
                                      <p:cBhvr>
                                        <p:cTn id="19" dur="1" fill="hold">
                                          <p:stCondLst>
                                            <p:cond delay="0"/>
                                          </p:stCondLst>
                                        </p:cTn>
                                        <p:tgtEl>
                                          <p:spTgt spid="3061"/>
                                        </p:tgtEl>
                                        <p:attrNameLst>
                                          <p:attrName>style.visibility</p:attrName>
                                        </p:attrNameLst>
                                      </p:cBhvr>
                                      <p:to>
                                        <p:strVal val="visible"/>
                                      </p:to>
                                    </p:set>
                                    <p:animEffect transition="in" filter="fade">
                                      <p:cBhvr>
                                        <p:cTn id="20" dur="1000"/>
                                        <p:tgtEl>
                                          <p:spTgt spid="30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3081"/>
        <p:cNvGrpSpPr/>
        <p:nvPr/>
      </p:nvGrpSpPr>
      <p:grpSpPr>
        <a:xfrm>
          <a:off x="0" y="0"/>
          <a:ext cx="0" cy="0"/>
          <a:chOff x="0" y="0"/>
          <a:chExt cx="0" cy="0"/>
        </a:xfrm>
      </p:grpSpPr>
      <p:sp>
        <p:nvSpPr>
          <p:cNvPr id="3082" name="Google Shape;3082;p211"/>
          <p:cNvSpPr/>
          <p:nvPr/>
        </p:nvSpPr>
        <p:spPr>
          <a:xfrm>
            <a:off x="-1211400" y="-1121200"/>
            <a:ext cx="2019600" cy="2188800"/>
          </a:xfrm>
          <a:prstGeom prst="donut">
            <a:avLst>
              <a:gd name="adj" fmla="val 25000"/>
            </a:avLst>
          </a:prstGeom>
          <a:solidFill>
            <a:srgbClr val="FEE4B5"/>
          </a:solidFill>
          <a:ln w="9525" cap="flat" cmpd="sng">
            <a:solidFill>
              <a:srgbClr val="FEE4B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3" name="Google Shape;3083;p211"/>
          <p:cNvSpPr/>
          <p:nvPr/>
        </p:nvSpPr>
        <p:spPr>
          <a:xfrm rot="5400000">
            <a:off x="7945950" y="87750"/>
            <a:ext cx="1285800" cy="1110300"/>
          </a:xfrm>
          <a:prstGeom prst="halfFrame">
            <a:avLst>
              <a:gd name="adj1" fmla="val 33333"/>
              <a:gd name="adj2" fmla="val 33333"/>
            </a:avLst>
          </a:prstGeom>
          <a:solidFill>
            <a:srgbClr val="F4CCCC"/>
          </a:solidFill>
          <a:ln w="9525" cap="flat" cmpd="sng">
            <a:solidFill>
              <a:srgbClr val="F4CCC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4" name="Google Shape;3084;p211"/>
          <p:cNvSpPr/>
          <p:nvPr/>
        </p:nvSpPr>
        <p:spPr>
          <a:xfrm>
            <a:off x="7441750" y="4316450"/>
            <a:ext cx="4223100" cy="1624500"/>
          </a:xfrm>
          <a:prstGeom prst="ellipse">
            <a:avLst/>
          </a:prstGeom>
          <a:solidFill>
            <a:srgbClr val="C2D8FF"/>
          </a:solidFill>
          <a:ln w="9525" cap="flat" cmpd="sng">
            <a:solidFill>
              <a:srgbClr val="E3E6D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5" name="Google Shape;3085;p211"/>
          <p:cNvSpPr/>
          <p:nvPr/>
        </p:nvSpPr>
        <p:spPr>
          <a:xfrm>
            <a:off x="-2141700" y="3617125"/>
            <a:ext cx="2949900" cy="2229900"/>
          </a:xfrm>
          <a:prstGeom prst="ellipse">
            <a:avLst/>
          </a:prstGeom>
          <a:solidFill>
            <a:schemeClr val="lt2"/>
          </a:solidFill>
          <a:ln w="9525" cap="flat" cmpd="sng">
            <a:solidFill>
              <a:srgbClr val="E3E6D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6" name="Google Shape;3086;p211"/>
          <p:cNvSpPr txBox="1">
            <a:spLocks noGrp="1"/>
          </p:cNvSpPr>
          <p:nvPr>
            <p:ph type="ctrTitle" idx="4294967295"/>
          </p:nvPr>
        </p:nvSpPr>
        <p:spPr>
          <a:xfrm>
            <a:off x="453000" y="74025"/>
            <a:ext cx="8238000" cy="1045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0">
                <a:latin typeface="Fira Sans Extra Condensed Medium"/>
                <a:ea typeface="Fira Sans Extra Condensed Medium"/>
                <a:cs typeface="Fira Sans Extra Condensed Medium"/>
                <a:sym typeface="Fira Sans Extra Condensed Medium"/>
              </a:rPr>
              <a:t>Settings Screen</a:t>
            </a:r>
            <a:endParaRPr b="0">
              <a:latin typeface="Fira Sans Extra Condensed Medium"/>
              <a:ea typeface="Fira Sans Extra Condensed Medium"/>
              <a:cs typeface="Fira Sans Extra Condensed Medium"/>
              <a:sym typeface="Fira Sans Extra Condensed Medium"/>
            </a:endParaRPr>
          </a:p>
        </p:txBody>
      </p:sp>
      <p:pic>
        <p:nvPicPr>
          <p:cNvPr id="3087" name="Google Shape;3087;p211"/>
          <p:cNvPicPr preferRelativeResize="0"/>
          <p:nvPr/>
        </p:nvPicPr>
        <p:blipFill rotWithShape="1">
          <a:blip r:embed="rId3">
            <a:alphaModFix/>
          </a:blip>
          <a:srcRect l="7919" t="12588" r="7919" b="12393"/>
          <a:stretch/>
        </p:blipFill>
        <p:spPr>
          <a:xfrm>
            <a:off x="1854113" y="1119225"/>
            <a:ext cx="5435776" cy="3484351"/>
          </a:xfrm>
          <a:prstGeom prst="rect">
            <a:avLst/>
          </a:prstGeom>
          <a:noFill/>
          <a:ln>
            <a:noFill/>
          </a:ln>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3091"/>
        <p:cNvGrpSpPr/>
        <p:nvPr/>
      </p:nvGrpSpPr>
      <p:grpSpPr>
        <a:xfrm>
          <a:off x="0" y="0"/>
          <a:ext cx="0" cy="0"/>
          <a:chOff x="0" y="0"/>
          <a:chExt cx="0" cy="0"/>
        </a:xfrm>
      </p:grpSpPr>
      <p:sp>
        <p:nvSpPr>
          <p:cNvPr id="3092" name="Google Shape;3092;p212"/>
          <p:cNvSpPr/>
          <p:nvPr/>
        </p:nvSpPr>
        <p:spPr>
          <a:xfrm>
            <a:off x="-1211400" y="-1121200"/>
            <a:ext cx="2019600" cy="2188800"/>
          </a:xfrm>
          <a:prstGeom prst="donut">
            <a:avLst>
              <a:gd name="adj" fmla="val 25000"/>
            </a:avLst>
          </a:prstGeom>
          <a:solidFill>
            <a:srgbClr val="FEE4B5"/>
          </a:solidFill>
          <a:ln w="9525" cap="flat" cmpd="sng">
            <a:solidFill>
              <a:srgbClr val="FEE4B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3" name="Google Shape;3093;p212"/>
          <p:cNvSpPr/>
          <p:nvPr/>
        </p:nvSpPr>
        <p:spPr>
          <a:xfrm rot="5400000">
            <a:off x="7945950" y="87750"/>
            <a:ext cx="1285800" cy="1110300"/>
          </a:xfrm>
          <a:prstGeom prst="halfFrame">
            <a:avLst>
              <a:gd name="adj1" fmla="val 33333"/>
              <a:gd name="adj2" fmla="val 33333"/>
            </a:avLst>
          </a:prstGeom>
          <a:solidFill>
            <a:srgbClr val="F4CCCC"/>
          </a:solidFill>
          <a:ln w="9525" cap="flat" cmpd="sng">
            <a:solidFill>
              <a:srgbClr val="F4CCC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4" name="Google Shape;3094;p212"/>
          <p:cNvSpPr/>
          <p:nvPr/>
        </p:nvSpPr>
        <p:spPr>
          <a:xfrm>
            <a:off x="7441750" y="4316450"/>
            <a:ext cx="4223100" cy="1624500"/>
          </a:xfrm>
          <a:prstGeom prst="ellipse">
            <a:avLst/>
          </a:prstGeom>
          <a:solidFill>
            <a:srgbClr val="C2D8FF"/>
          </a:solidFill>
          <a:ln w="9525" cap="flat" cmpd="sng">
            <a:solidFill>
              <a:srgbClr val="E3E6D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5" name="Google Shape;3095;p212"/>
          <p:cNvSpPr/>
          <p:nvPr/>
        </p:nvSpPr>
        <p:spPr>
          <a:xfrm>
            <a:off x="-2141700" y="3617125"/>
            <a:ext cx="2949900" cy="2229900"/>
          </a:xfrm>
          <a:prstGeom prst="ellipse">
            <a:avLst/>
          </a:prstGeom>
          <a:solidFill>
            <a:schemeClr val="lt2"/>
          </a:solidFill>
          <a:ln w="9525" cap="flat" cmpd="sng">
            <a:solidFill>
              <a:srgbClr val="E3E6D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6" name="Google Shape;3096;p212"/>
          <p:cNvSpPr txBox="1">
            <a:spLocks noGrp="1"/>
          </p:cNvSpPr>
          <p:nvPr>
            <p:ph type="ctrTitle" idx="4294967295"/>
          </p:nvPr>
        </p:nvSpPr>
        <p:spPr>
          <a:xfrm>
            <a:off x="453000" y="74025"/>
            <a:ext cx="8238000" cy="1045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0">
                <a:latin typeface="Fira Sans Extra Condensed Medium"/>
                <a:ea typeface="Fira Sans Extra Condensed Medium"/>
                <a:cs typeface="Fira Sans Extra Condensed Medium"/>
                <a:sym typeface="Fira Sans Extra Condensed Medium"/>
              </a:rPr>
              <a:t>User Administration Screen</a:t>
            </a:r>
            <a:endParaRPr b="0">
              <a:latin typeface="Fira Sans Extra Condensed Medium"/>
              <a:ea typeface="Fira Sans Extra Condensed Medium"/>
              <a:cs typeface="Fira Sans Extra Condensed Medium"/>
              <a:sym typeface="Fira Sans Extra Condensed Medium"/>
            </a:endParaRPr>
          </a:p>
        </p:txBody>
      </p:sp>
      <p:pic>
        <p:nvPicPr>
          <p:cNvPr id="3097" name="Google Shape;3097;p212"/>
          <p:cNvPicPr preferRelativeResize="0"/>
          <p:nvPr/>
        </p:nvPicPr>
        <p:blipFill rotWithShape="1">
          <a:blip r:embed="rId3">
            <a:alphaModFix/>
          </a:blip>
          <a:srcRect l="7753" t="11973" r="7601" b="12193"/>
          <a:stretch/>
        </p:blipFill>
        <p:spPr>
          <a:xfrm>
            <a:off x="2028825" y="1119225"/>
            <a:ext cx="5086351" cy="3298376"/>
          </a:xfrm>
          <a:prstGeom prst="rect">
            <a:avLst/>
          </a:prstGeom>
          <a:noFill/>
          <a:ln>
            <a:noFill/>
          </a:ln>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3101"/>
        <p:cNvGrpSpPr/>
        <p:nvPr/>
      </p:nvGrpSpPr>
      <p:grpSpPr>
        <a:xfrm>
          <a:off x="0" y="0"/>
          <a:ext cx="0" cy="0"/>
          <a:chOff x="0" y="0"/>
          <a:chExt cx="0" cy="0"/>
        </a:xfrm>
      </p:grpSpPr>
      <p:sp>
        <p:nvSpPr>
          <p:cNvPr id="3102" name="Google Shape;3102;p213"/>
          <p:cNvSpPr/>
          <p:nvPr/>
        </p:nvSpPr>
        <p:spPr>
          <a:xfrm>
            <a:off x="-1211400" y="-1121200"/>
            <a:ext cx="2019600" cy="2188800"/>
          </a:xfrm>
          <a:prstGeom prst="donut">
            <a:avLst>
              <a:gd name="adj" fmla="val 25000"/>
            </a:avLst>
          </a:prstGeom>
          <a:solidFill>
            <a:srgbClr val="FEE4B5"/>
          </a:solidFill>
          <a:ln w="9525" cap="flat" cmpd="sng">
            <a:solidFill>
              <a:srgbClr val="FEE4B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3" name="Google Shape;3103;p213"/>
          <p:cNvSpPr/>
          <p:nvPr/>
        </p:nvSpPr>
        <p:spPr>
          <a:xfrm rot="5400000">
            <a:off x="7945950" y="87750"/>
            <a:ext cx="1285800" cy="1110300"/>
          </a:xfrm>
          <a:prstGeom prst="halfFrame">
            <a:avLst>
              <a:gd name="adj1" fmla="val 33333"/>
              <a:gd name="adj2" fmla="val 33333"/>
            </a:avLst>
          </a:prstGeom>
          <a:solidFill>
            <a:srgbClr val="F4CCCC"/>
          </a:solidFill>
          <a:ln w="9525" cap="flat" cmpd="sng">
            <a:solidFill>
              <a:srgbClr val="F4CCC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4" name="Google Shape;3104;p213"/>
          <p:cNvSpPr/>
          <p:nvPr/>
        </p:nvSpPr>
        <p:spPr>
          <a:xfrm>
            <a:off x="7441750" y="4316450"/>
            <a:ext cx="4223100" cy="1624500"/>
          </a:xfrm>
          <a:prstGeom prst="ellipse">
            <a:avLst/>
          </a:prstGeom>
          <a:solidFill>
            <a:srgbClr val="C2D8FF"/>
          </a:solidFill>
          <a:ln w="9525" cap="flat" cmpd="sng">
            <a:solidFill>
              <a:srgbClr val="E3E6D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5" name="Google Shape;3105;p213"/>
          <p:cNvSpPr/>
          <p:nvPr/>
        </p:nvSpPr>
        <p:spPr>
          <a:xfrm>
            <a:off x="-2141700" y="3617125"/>
            <a:ext cx="2949900" cy="2229900"/>
          </a:xfrm>
          <a:prstGeom prst="ellipse">
            <a:avLst/>
          </a:prstGeom>
          <a:solidFill>
            <a:schemeClr val="lt2"/>
          </a:solidFill>
          <a:ln w="9525" cap="flat" cmpd="sng">
            <a:solidFill>
              <a:srgbClr val="E3E6D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6" name="Google Shape;3106;p213"/>
          <p:cNvSpPr txBox="1">
            <a:spLocks noGrp="1"/>
          </p:cNvSpPr>
          <p:nvPr>
            <p:ph type="ctrTitle" idx="4294967295"/>
          </p:nvPr>
        </p:nvSpPr>
        <p:spPr>
          <a:xfrm>
            <a:off x="453000" y="74025"/>
            <a:ext cx="8238000" cy="1045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0">
                <a:latin typeface="Fira Sans Extra Condensed Medium"/>
                <a:ea typeface="Fira Sans Extra Condensed Medium"/>
                <a:cs typeface="Fira Sans Extra Condensed Medium"/>
                <a:sym typeface="Fira Sans Extra Condensed Medium"/>
              </a:rPr>
              <a:t>Maintenance Screen</a:t>
            </a:r>
            <a:endParaRPr b="0">
              <a:latin typeface="Fira Sans Extra Condensed Medium"/>
              <a:ea typeface="Fira Sans Extra Condensed Medium"/>
              <a:cs typeface="Fira Sans Extra Condensed Medium"/>
              <a:sym typeface="Fira Sans Extra Condensed Medium"/>
            </a:endParaRPr>
          </a:p>
        </p:txBody>
      </p:sp>
      <p:pic>
        <p:nvPicPr>
          <p:cNvPr id="3107" name="Google Shape;3107;p213"/>
          <p:cNvPicPr preferRelativeResize="0"/>
          <p:nvPr/>
        </p:nvPicPr>
        <p:blipFill rotWithShape="1">
          <a:blip r:embed="rId3">
            <a:alphaModFix/>
          </a:blip>
          <a:srcRect l="7753" t="12747" r="7601" b="12267"/>
          <a:stretch/>
        </p:blipFill>
        <p:spPr>
          <a:xfrm>
            <a:off x="2087613" y="1119225"/>
            <a:ext cx="4968775" cy="3182251"/>
          </a:xfrm>
          <a:prstGeom prst="rect">
            <a:avLst/>
          </a:prstGeom>
          <a:noFill/>
          <a:ln>
            <a:noFill/>
          </a:ln>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3111"/>
        <p:cNvGrpSpPr/>
        <p:nvPr/>
      </p:nvGrpSpPr>
      <p:grpSpPr>
        <a:xfrm>
          <a:off x="0" y="0"/>
          <a:ext cx="0" cy="0"/>
          <a:chOff x="0" y="0"/>
          <a:chExt cx="0" cy="0"/>
        </a:xfrm>
      </p:grpSpPr>
      <p:sp>
        <p:nvSpPr>
          <p:cNvPr id="3112" name="Google Shape;3112;p214"/>
          <p:cNvSpPr/>
          <p:nvPr/>
        </p:nvSpPr>
        <p:spPr>
          <a:xfrm>
            <a:off x="-1211400" y="-1121200"/>
            <a:ext cx="2019600" cy="2188800"/>
          </a:xfrm>
          <a:prstGeom prst="donut">
            <a:avLst>
              <a:gd name="adj" fmla="val 25000"/>
            </a:avLst>
          </a:prstGeom>
          <a:solidFill>
            <a:srgbClr val="FEE4B5"/>
          </a:solidFill>
          <a:ln w="9525" cap="flat" cmpd="sng">
            <a:solidFill>
              <a:srgbClr val="FEE4B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3" name="Google Shape;3113;p214"/>
          <p:cNvSpPr/>
          <p:nvPr/>
        </p:nvSpPr>
        <p:spPr>
          <a:xfrm rot="5400000">
            <a:off x="7945950" y="87750"/>
            <a:ext cx="1285800" cy="1110300"/>
          </a:xfrm>
          <a:prstGeom prst="halfFrame">
            <a:avLst>
              <a:gd name="adj1" fmla="val 33333"/>
              <a:gd name="adj2" fmla="val 33333"/>
            </a:avLst>
          </a:prstGeom>
          <a:solidFill>
            <a:srgbClr val="F4CCCC"/>
          </a:solidFill>
          <a:ln w="9525" cap="flat" cmpd="sng">
            <a:solidFill>
              <a:srgbClr val="F4CCC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4" name="Google Shape;3114;p214"/>
          <p:cNvSpPr/>
          <p:nvPr/>
        </p:nvSpPr>
        <p:spPr>
          <a:xfrm>
            <a:off x="7441750" y="4316450"/>
            <a:ext cx="4223100" cy="1624500"/>
          </a:xfrm>
          <a:prstGeom prst="ellipse">
            <a:avLst/>
          </a:prstGeom>
          <a:solidFill>
            <a:srgbClr val="C2D8FF"/>
          </a:solidFill>
          <a:ln w="9525" cap="flat" cmpd="sng">
            <a:solidFill>
              <a:srgbClr val="E3E6D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5" name="Google Shape;3115;p214"/>
          <p:cNvSpPr txBox="1">
            <a:spLocks noGrp="1"/>
          </p:cNvSpPr>
          <p:nvPr>
            <p:ph type="ctrTitle" idx="4294967295"/>
          </p:nvPr>
        </p:nvSpPr>
        <p:spPr>
          <a:xfrm>
            <a:off x="448950" y="410575"/>
            <a:ext cx="8238000" cy="1045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PLC Modules</a:t>
            </a:r>
            <a:endParaRPr/>
          </a:p>
        </p:txBody>
      </p:sp>
      <p:sp>
        <p:nvSpPr>
          <p:cNvPr id="3116" name="Google Shape;3116;p214"/>
          <p:cNvSpPr/>
          <p:nvPr/>
        </p:nvSpPr>
        <p:spPr>
          <a:xfrm>
            <a:off x="4899700" y="1958550"/>
            <a:ext cx="764100" cy="764100"/>
          </a:xfrm>
          <a:prstGeom prst="ellipse">
            <a:avLst/>
          </a:prstGeom>
          <a:solidFill>
            <a:srgbClr val="4AA2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7" name="Google Shape;3117;p214"/>
          <p:cNvSpPr txBox="1"/>
          <p:nvPr/>
        </p:nvSpPr>
        <p:spPr>
          <a:xfrm>
            <a:off x="5956385" y="2129556"/>
            <a:ext cx="2600400" cy="324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2300" b="1">
                <a:solidFill>
                  <a:srgbClr val="4AA2D9"/>
                </a:solidFill>
                <a:latin typeface="Fira Sans"/>
                <a:ea typeface="Fira Sans"/>
                <a:cs typeface="Fira Sans"/>
                <a:sym typeface="Fira Sans"/>
              </a:rPr>
              <a:t>Digital</a:t>
            </a:r>
            <a:endParaRPr sz="2300" b="1">
              <a:solidFill>
                <a:srgbClr val="4AA2D9"/>
              </a:solidFill>
              <a:latin typeface="Fira Sans"/>
              <a:ea typeface="Fira Sans"/>
              <a:cs typeface="Fira Sans"/>
              <a:sym typeface="Fira Sans"/>
            </a:endParaRPr>
          </a:p>
        </p:txBody>
      </p:sp>
      <p:sp>
        <p:nvSpPr>
          <p:cNvPr id="3118" name="Google Shape;3118;p214"/>
          <p:cNvSpPr txBox="1"/>
          <p:nvPr/>
        </p:nvSpPr>
        <p:spPr>
          <a:xfrm>
            <a:off x="5031274" y="3127925"/>
            <a:ext cx="3396300" cy="17178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1800">
                <a:latin typeface="Roboto"/>
                <a:ea typeface="Roboto"/>
                <a:cs typeface="Roboto"/>
                <a:sym typeface="Roboto"/>
              </a:rPr>
              <a:t>DI 16x24VDC</a:t>
            </a:r>
            <a:br>
              <a:rPr lang="en" sz="1800">
                <a:latin typeface="Roboto"/>
                <a:ea typeface="Roboto"/>
                <a:cs typeface="Roboto"/>
                <a:sym typeface="Roboto"/>
              </a:rPr>
            </a:br>
            <a:br>
              <a:rPr lang="en" sz="1800">
                <a:latin typeface="Roboto"/>
                <a:ea typeface="Roboto"/>
                <a:cs typeface="Roboto"/>
                <a:sym typeface="Roboto"/>
              </a:rPr>
            </a:br>
            <a:r>
              <a:rPr lang="en" sz="1800">
                <a:latin typeface="Roboto"/>
                <a:ea typeface="Roboto"/>
                <a:cs typeface="Roboto"/>
                <a:sym typeface="Roboto"/>
              </a:rPr>
              <a:t>DO 8x24VDC</a:t>
            </a:r>
            <a:endParaRPr sz="1800">
              <a:solidFill>
                <a:srgbClr val="000000"/>
              </a:solidFill>
              <a:latin typeface="Roboto"/>
              <a:ea typeface="Roboto"/>
              <a:cs typeface="Roboto"/>
              <a:sym typeface="Roboto"/>
            </a:endParaRPr>
          </a:p>
        </p:txBody>
      </p:sp>
      <p:grpSp>
        <p:nvGrpSpPr>
          <p:cNvPr id="3119" name="Google Shape;3119;p214"/>
          <p:cNvGrpSpPr/>
          <p:nvPr/>
        </p:nvGrpSpPr>
        <p:grpSpPr>
          <a:xfrm>
            <a:off x="5054124" y="2226563"/>
            <a:ext cx="462357" cy="200939"/>
            <a:chOff x="6236557" y="331225"/>
            <a:chExt cx="359643" cy="156300"/>
          </a:xfrm>
        </p:grpSpPr>
        <p:cxnSp>
          <p:nvCxnSpPr>
            <p:cNvPr id="3120" name="Google Shape;3120;p214"/>
            <p:cNvCxnSpPr/>
            <p:nvPr/>
          </p:nvCxnSpPr>
          <p:spPr>
            <a:xfrm>
              <a:off x="6364300" y="331225"/>
              <a:ext cx="231900" cy="156300"/>
            </a:xfrm>
            <a:prstGeom prst="bentConnector3">
              <a:avLst>
                <a:gd name="adj1" fmla="val 50000"/>
              </a:avLst>
            </a:prstGeom>
            <a:noFill/>
            <a:ln w="19050" cap="flat" cmpd="sng">
              <a:solidFill>
                <a:schemeClr val="lt1"/>
              </a:solidFill>
              <a:prstDash val="solid"/>
              <a:round/>
              <a:headEnd type="none" w="med" len="med"/>
              <a:tailEnd type="none" w="med" len="med"/>
            </a:ln>
          </p:spPr>
        </p:cxnSp>
        <p:cxnSp>
          <p:nvCxnSpPr>
            <p:cNvPr id="3121" name="Google Shape;3121;p214"/>
            <p:cNvCxnSpPr/>
            <p:nvPr/>
          </p:nvCxnSpPr>
          <p:spPr>
            <a:xfrm flipH="1">
              <a:off x="6236557" y="331225"/>
              <a:ext cx="231900" cy="156300"/>
            </a:xfrm>
            <a:prstGeom prst="bentConnector3">
              <a:avLst>
                <a:gd name="adj1" fmla="val 50000"/>
              </a:avLst>
            </a:prstGeom>
            <a:noFill/>
            <a:ln w="19050" cap="flat" cmpd="sng">
              <a:solidFill>
                <a:schemeClr val="lt1"/>
              </a:solidFill>
              <a:prstDash val="solid"/>
              <a:round/>
              <a:headEnd type="none" w="med" len="med"/>
              <a:tailEnd type="none" w="med" len="med"/>
            </a:ln>
          </p:spPr>
        </p:cxnSp>
      </p:grpSp>
      <p:sp>
        <p:nvSpPr>
          <p:cNvPr id="3122" name="Google Shape;3122;p214"/>
          <p:cNvSpPr txBox="1"/>
          <p:nvPr/>
        </p:nvSpPr>
        <p:spPr>
          <a:xfrm>
            <a:off x="1054054" y="1926812"/>
            <a:ext cx="235800" cy="276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600">
                <a:solidFill>
                  <a:schemeClr val="lt1"/>
                </a:solidFill>
                <a:latin typeface="Roboto"/>
                <a:ea typeface="Roboto"/>
                <a:cs typeface="Roboto"/>
                <a:sym typeface="Roboto"/>
              </a:rPr>
              <a:t>1</a:t>
            </a:r>
            <a:endParaRPr sz="600">
              <a:solidFill>
                <a:schemeClr val="lt1"/>
              </a:solidFill>
              <a:latin typeface="Roboto"/>
              <a:ea typeface="Roboto"/>
              <a:cs typeface="Roboto"/>
              <a:sym typeface="Roboto"/>
            </a:endParaRPr>
          </a:p>
        </p:txBody>
      </p:sp>
      <p:sp>
        <p:nvSpPr>
          <p:cNvPr id="3123" name="Google Shape;3123;p214"/>
          <p:cNvSpPr txBox="1"/>
          <p:nvPr/>
        </p:nvSpPr>
        <p:spPr>
          <a:xfrm>
            <a:off x="843169" y="2117876"/>
            <a:ext cx="194700" cy="276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600">
                <a:solidFill>
                  <a:schemeClr val="lt1"/>
                </a:solidFill>
                <a:latin typeface="Roboto"/>
                <a:ea typeface="Roboto"/>
                <a:cs typeface="Roboto"/>
                <a:sym typeface="Roboto"/>
              </a:rPr>
              <a:t>0</a:t>
            </a:r>
            <a:endParaRPr sz="600">
              <a:solidFill>
                <a:schemeClr val="lt1"/>
              </a:solidFill>
              <a:latin typeface="Roboto"/>
              <a:ea typeface="Roboto"/>
              <a:cs typeface="Roboto"/>
              <a:sym typeface="Roboto"/>
            </a:endParaRPr>
          </a:p>
        </p:txBody>
      </p:sp>
      <p:sp>
        <p:nvSpPr>
          <p:cNvPr id="3124" name="Google Shape;3124;p214"/>
          <p:cNvSpPr/>
          <p:nvPr/>
        </p:nvSpPr>
        <p:spPr>
          <a:xfrm>
            <a:off x="811960" y="1896138"/>
            <a:ext cx="764100" cy="764100"/>
          </a:xfrm>
          <a:prstGeom prst="ellipse">
            <a:avLst/>
          </a:prstGeom>
          <a:solidFill>
            <a:srgbClr val="9FDB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3125" name="Google Shape;3125;p214"/>
          <p:cNvPicPr preferRelativeResize="0"/>
          <p:nvPr/>
        </p:nvPicPr>
        <p:blipFill rotWithShape="1">
          <a:blip r:embed="rId3">
            <a:alphaModFix/>
          </a:blip>
          <a:srcRect t="23174" b="16031"/>
          <a:stretch/>
        </p:blipFill>
        <p:spPr>
          <a:xfrm>
            <a:off x="897921" y="2086683"/>
            <a:ext cx="592196" cy="410369"/>
          </a:xfrm>
          <a:prstGeom prst="rect">
            <a:avLst/>
          </a:prstGeom>
          <a:noFill/>
          <a:ln>
            <a:noFill/>
          </a:ln>
        </p:spPr>
      </p:pic>
      <p:sp>
        <p:nvSpPr>
          <p:cNvPr id="3126" name="Google Shape;3126;p214"/>
          <p:cNvSpPr txBox="1"/>
          <p:nvPr/>
        </p:nvSpPr>
        <p:spPr>
          <a:xfrm>
            <a:off x="1794575" y="2063246"/>
            <a:ext cx="2600400" cy="4299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2300" b="1">
                <a:solidFill>
                  <a:srgbClr val="9FDBF9"/>
                </a:solidFill>
                <a:latin typeface="Fira Sans"/>
                <a:ea typeface="Fira Sans"/>
                <a:cs typeface="Fira Sans"/>
                <a:sym typeface="Fira Sans"/>
              </a:rPr>
              <a:t>Analog</a:t>
            </a:r>
            <a:endParaRPr sz="2300" b="1">
              <a:solidFill>
                <a:srgbClr val="9FDBF9"/>
              </a:solidFill>
              <a:latin typeface="Fira Sans"/>
              <a:ea typeface="Fira Sans"/>
              <a:cs typeface="Fira Sans"/>
              <a:sym typeface="Fira Sans"/>
            </a:endParaRPr>
          </a:p>
        </p:txBody>
      </p:sp>
      <p:sp>
        <p:nvSpPr>
          <p:cNvPr id="3127" name="Google Shape;3127;p214"/>
          <p:cNvSpPr txBox="1"/>
          <p:nvPr/>
        </p:nvSpPr>
        <p:spPr>
          <a:xfrm>
            <a:off x="808199" y="3100625"/>
            <a:ext cx="3396300" cy="17178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1800">
                <a:latin typeface="Roboto"/>
                <a:ea typeface="Roboto"/>
                <a:cs typeface="Roboto"/>
                <a:sym typeface="Roboto"/>
              </a:rPr>
              <a:t>AI 8x12bit</a:t>
            </a:r>
            <a:br>
              <a:rPr lang="en" sz="1800">
                <a:latin typeface="Roboto"/>
                <a:ea typeface="Roboto"/>
                <a:cs typeface="Roboto"/>
                <a:sym typeface="Roboto"/>
              </a:rPr>
            </a:br>
            <a:br>
              <a:rPr lang="en" sz="1800">
                <a:latin typeface="Roboto"/>
                <a:ea typeface="Roboto"/>
                <a:cs typeface="Roboto"/>
                <a:sym typeface="Roboto"/>
              </a:rPr>
            </a:br>
            <a:r>
              <a:rPr lang="en" sz="1800">
                <a:latin typeface="Roboto"/>
                <a:ea typeface="Roboto"/>
                <a:cs typeface="Roboto"/>
                <a:sym typeface="Roboto"/>
              </a:rPr>
              <a:t>AO 8x12bit</a:t>
            </a:r>
            <a:endParaRPr sz="1800">
              <a:solidFill>
                <a:srgbClr val="000000"/>
              </a:solidFill>
              <a:latin typeface="Roboto"/>
              <a:ea typeface="Roboto"/>
              <a:cs typeface="Roboto"/>
              <a:sym typeface="Roboto"/>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3131"/>
        <p:cNvGrpSpPr/>
        <p:nvPr/>
      </p:nvGrpSpPr>
      <p:grpSpPr>
        <a:xfrm>
          <a:off x="0" y="0"/>
          <a:ext cx="0" cy="0"/>
          <a:chOff x="0" y="0"/>
          <a:chExt cx="0" cy="0"/>
        </a:xfrm>
      </p:grpSpPr>
      <p:sp>
        <p:nvSpPr>
          <p:cNvPr id="3132" name="Google Shape;3132;p215"/>
          <p:cNvSpPr/>
          <p:nvPr/>
        </p:nvSpPr>
        <p:spPr>
          <a:xfrm>
            <a:off x="-1211400" y="-1121200"/>
            <a:ext cx="2019600" cy="2188800"/>
          </a:xfrm>
          <a:prstGeom prst="donut">
            <a:avLst>
              <a:gd name="adj" fmla="val 25000"/>
            </a:avLst>
          </a:prstGeom>
          <a:solidFill>
            <a:srgbClr val="FEE4B5"/>
          </a:solidFill>
          <a:ln w="9525" cap="flat" cmpd="sng">
            <a:solidFill>
              <a:srgbClr val="FEE4B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3" name="Google Shape;3133;p215"/>
          <p:cNvSpPr/>
          <p:nvPr/>
        </p:nvSpPr>
        <p:spPr>
          <a:xfrm rot="5400000">
            <a:off x="7945950" y="87750"/>
            <a:ext cx="1285800" cy="1110300"/>
          </a:xfrm>
          <a:prstGeom prst="halfFrame">
            <a:avLst>
              <a:gd name="adj1" fmla="val 33333"/>
              <a:gd name="adj2" fmla="val 33333"/>
            </a:avLst>
          </a:prstGeom>
          <a:solidFill>
            <a:srgbClr val="F4CCCC"/>
          </a:solidFill>
          <a:ln w="9525" cap="flat" cmpd="sng">
            <a:solidFill>
              <a:srgbClr val="F4CCC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4" name="Google Shape;3134;p215"/>
          <p:cNvSpPr/>
          <p:nvPr/>
        </p:nvSpPr>
        <p:spPr>
          <a:xfrm>
            <a:off x="7441750" y="4316450"/>
            <a:ext cx="4223100" cy="1624500"/>
          </a:xfrm>
          <a:prstGeom prst="ellipse">
            <a:avLst/>
          </a:prstGeom>
          <a:solidFill>
            <a:srgbClr val="C2D8FF"/>
          </a:solidFill>
          <a:ln w="9525" cap="flat" cmpd="sng">
            <a:solidFill>
              <a:srgbClr val="E3E6D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5" name="Google Shape;3135;p215"/>
          <p:cNvSpPr txBox="1">
            <a:spLocks noGrp="1"/>
          </p:cNvSpPr>
          <p:nvPr>
            <p:ph type="ctrTitle" idx="4294967295"/>
          </p:nvPr>
        </p:nvSpPr>
        <p:spPr>
          <a:xfrm>
            <a:off x="448950" y="410575"/>
            <a:ext cx="8238000" cy="1045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Analog Input </a:t>
            </a:r>
            <a:endParaRPr/>
          </a:p>
        </p:txBody>
      </p:sp>
      <p:pic>
        <p:nvPicPr>
          <p:cNvPr id="3136" name="Google Shape;3136;p215"/>
          <p:cNvPicPr preferRelativeResize="0"/>
          <p:nvPr/>
        </p:nvPicPr>
        <p:blipFill rotWithShape="1">
          <a:blip r:embed="rId3">
            <a:alphaModFix/>
          </a:blip>
          <a:srcRect l="665"/>
          <a:stretch/>
        </p:blipFill>
        <p:spPr>
          <a:xfrm>
            <a:off x="496475" y="1485700"/>
            <a:ext cx="7057350" cy="3382925"/>
          </a:xfrm>
          <a:prstGeom prst="rect">
            <a:avLst/>
          </a:prstGeom>
          <a:noFill/>
          <a:ln>
            <a:noFill/>
          </a:ln>
        </p:spPr>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3140"/>
        <p:cNvGrpSpPr/>
        <p:nvPr/>
      </p:nvGrpSpPr>
      <p:grpSpPr>
        <a:xfrm>
          <a:off x="0" y="0"/>
          <a:ext cx="0" cy="0"/>
          <a:chOff x="0" y="0"/>
          <a:chExt cx="0" cy="0"/>
        </a:xfrm>
      </p:grpSpPr>
      <p:sp>
        <p:nvSpPr>
          <p:cNvPr id="3141" name="Google Shape;3141;p216"/>
          <p:cNvSpPr/>
          <p:nvPr/>
        </p:nvSpPr>
        <p:spPr>
          <a:xfrm>
            <a:off x="-1211400" y="-1121200"/>
            <a:ext cx="3015600" cy="2577000"/>
          </a:xfrm>
          <a:prstGeom prst="donut">
            <a:avLst>
              <a:gd name="adj" fmla="val 25000"/>
            </a:avLst>
          </a:prstGeom>
          <a:solidFill>
            <a:srgbClr val="FEE4B5"/>
          </a:solidFill>
          <a:ln w="9525" cap="flat" cmpd="sng">
            <a:solidFill>
              <a:srgbClr val="FEE4B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2" name="Google Shape;3142;p216"/>
          <p:cNvSpPr txBox="1">
            <a:spLocks noGrp="1"/>
          </p:cNvSpPr>
          <p:nvPr>
            <p:ph type="ctrTitle" idx="4294967295"/>
          </p:nvPr>
        </p:nvSpPr>
        <p:spPr>
          <a:xfrm>
            <a:off x="448950" y="410575"/>
            <a:ext cx="8238000" cy="1045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Analog Output </a:t>
            </a:r>
            <a:endParaRPr/>
          </a:p>
        </p:txBody>
      </p:sp>
      <p:pic>
        <p:nvPicPr>
          <p:cNvPr id="3143" name="Google Shape;3143;p216"/>
          <p:cNvPicPr preferRelativeResize="0"/>
          <p:nvPr/>
        </p:nvPicPr>
        <p:blipFill rotWithShape="1">
          <a:blip r:embed="rId3">
            <a:alphaModFix/>
          </a:blip>
          <a:srcRect l="534" r="445"/>
          <a:stretch/>
        </p:blipFill>
        <p:spPr>
          <a:xfrm>
            <a:off x="154850" y="1492150"/>
            <a:ext cx="8752975" cy="3299850"/>
          </a:xfrm>
          <a:prstGeom prst="rect">
            <a:avLst/>
          </a:prstGeom>
          <a:noFill/>
          <a:ln>
            <a:noFill/>
          </a:ln>
        </p:spPr>
      </p:pic>
      <p:sp>
        <p:nvSpPr>
          <p:cNvPr id="3144" name="Google Shape;3144;p216"/>
          <p:cNvSpPr/>
          <p:nvPr/>
        </p:nvSpPr>
        <p:spPr>
          <a:xfrm rot="5400000">
            <a:off x="7945950" y="87750"/>
            <a:ext cx="1285800" cy="1110300"/>
          </a:xfrm>
          <a:prstGeom prst="halfFrame">
            <a:avLst>
              <a:gd name="adj1" fmla="val 33333"/>
              <a:gd name="adj2" fmla="val 33333"/>
            </a:avLst>
          </a:prstGeom>
          <a:solidFill>
            <a:srgbClr val="F4CCCC"/>
          </a:solidFill>
          <a:ln w="9525" cap="flat" cmpd="sng">
            <a:solidFill>
              <a:srgbClr val="F4CCC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Shape 3148"/>
        <p:cNvGrpSpPr/>
        <p:nvPr/>
      </p:nvGrpSpPr>
      <p:grpSpPr>
        <a:xfrm>
          <a:off x="0" y="0"/>
          <a:ext cx="0" cy="0"/>
          <a:chOff x="0" y="0"/>
          <a:chExt cx="0" cy="0"/>
        </a:xfrm>
      </p:grpSpPr>
      <p:pic>
        <p:nvPicPr>
          <p:cNvPr id="3149" name="Google Shape;3149;p217"/>
          <p:cNvPicPr preferRelativeResize="0"/>
          <p:nvPr/>
        </p:nvPicPr>
        <p:blipFill>
          <a:blip r:embed="rId3">
            <a:alphaModFix/>
          </a:blip>
          <a:stretch>
            <a:fillRect/>
          </a:stretch>
        </p:blipFill>
        <p:spPr>
          <a:xfrm>
            <a:off x="2111388" y="1293350"/>
            <a:ext cx="4913124" cy="3850149"/>
          </a:xfrm>
          <a:prstGeom prst="rect">
            <a:avLst/>
          </a:prstGeom>
          <a:noFill/>
          <a:ln>
            <a:noFill/>
          </a:ln>
        </p:spPr>
      </p:pic>
      <p:sp>
        <p:nvSpPr>
          <p:cNvPr id="3150" name="Google Shape;3150;p217"/>
          <p:cNvSpPr/>
          <p:nvPr/>
        </p:nvSpPr>
        <p:spPr>
          <a:xfrm>
            <a:off x="-1211400" y="-1121200"/>
            <a:ext cx="2019600" cy="2188800"/>
          </a:xfrm>
          <a:prstGeom prst="donut">
            <a:avLst>
              <a:gd name="adj" fmla="val 25000"/>
            </a:avLst>
          </a:prstGeom>
          <a:solidFill>
            <a:srgbClr val="FEE4B5"/>
          </a:solidFill>
          <a:ln w="9525" cap="flat" cmpd="sng">
            <a:solidFill>
              <a:srgbClr val="FEE4B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1" name="Google Shape;3151;p217"/>
          <p:cNvSpPr/>
          <p:nvPr/>
        </p:nvSpPr>
        <p:spPr>
          <a:xfrm rot="5400000">
            <a:off x="7945950" y="87750"/>
            <a:ext cx="1285800" cy="1110300"/>
          </a:xfrm>
          <a:prstGeom prst="halfFrame">
            <a:avLst>
              <a:gd name="adj1" fmla="val 33333"/>
              <a:gd name="adj2" fmla="val 33333"/>
            </a:avLst>
          </a:prstGeom>
          <a:solidFill>
            <a:srgbClr val="F4CCCC"/>
          </a:solidFill>
          <a:ln w="9525" cap="flat" cmpd="sng">
            <a:solidFill>
              <a:srgbClr val="F4CCC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2" name="Google Shape;3152;p217"/>
          <p:cNvSpPr/>
          <p:nvPr/>
        </p:nvSpPr>
        <p:spPr>
          <a:xfrm>
            <a:off x="7441750" y="4316450"/>
            <a:ext cx="4223100" cy="1624500"/>
          </a:xfrm>
          <a:prstGeom prst="ellipse">
            <a:avLst/>
          </a:prstGeom>
          <a:solidFill>
            <a:srgbClr val="C2D8FF"/>
          </a:solidFill>
          <a:ln w="9525" cap="flat" cmpd="sng">
            <a:solidFill>
              <a:srgbClr val="E3E6D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3" name="Google Shape;3153;p217"/>
          <p:cNvSpPr/>
          <p:nvPr/>
        </p:nvSpPr>
        <p:spPr>
          <a:xfrm>
            <a:off x="-2141700" y="3617125"/>
            <a:ext cx="2949900" cy="2229900"/>
          </a:xfrm>
          <a:prstGeom prst="ellipse">
            <a:avLst/>
          </a:prstGeom>
          <a:solidFill>
            <a:schemeClr val="lt2"/>
          </a:solidFill>
          <a:ln w="9525" cap="flat" cmpd="sng">
            <a:solidFill>
              <a:srgbClr val="E3E6D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4" name="Google Shape;3154;p217"/>
          <p:cNvSpPr txBox="1">
            <a:spLocks noGrp="1"/>
          </p:cNvSpPr>
          <p:nvPr>
            <p:ph type="ctrTitle" idx="4294967295"/>
          </p:nvPr>
        </p:nvSpPr>
        <p:spPr>
          <a:xfrm>
            <a:off x="448950" y="410575"/>
            <a:ext cx="8238000" cy="1045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Digital Input</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556"/>
        <p:cNvGrpSpPr/>
        <p:nvPr/>
      </p:nvGrpSpPr>
      <p:grpSpPr>
        <a:xfrm>
          <a:off x="0" y="0"/>
          <a:ext cx="0" cy="0"/>
          <a:chOff x="0" y="0"/>
          <a:chExt cx="0" cy="0"/>
        </a:xfrm>
      </p:grpSpPr>
      <p:sp>
        <p:nvSpPr>
          <p:cNvPr id="1557" name="Google Shape;1557;p164"/>
          <p:cNvSpPr txBox="1"/>
          <p:nvPr/>
        </p:nvSpPr>
        <p:spPr>
          <a:xfrm>
            <a:off x="672850" y="3327000"/>
            <a:ext cx="7930200" cy="15699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800">
                <a:solidFill>
                  <a:srgbClr val="191919"/>
                </a:solidFill>
                <a:latin typeface="Anaheim"/>
                <a:ea typeface="Anaheim"/>
                <a:cs typeface="Anaheim"/>
                <a:sym typeface="Anaheim"/>
              </a:rPr>
              <a:t>It is a</a:t>
            </a:r>
            <a:br>
              <a:rPr lang="en" sz="1100">
                <a:solidFill>
                  <a:schemeClr val="dk1"/>
                </a:solidFill>
              </a:rPr>
            </a:br>
            <a:r>
              <a:rPr lang="en" sz="1800" b="1">
                <a:solidFill>
                  <a:srgbClr val="191919"/>
                </a:solidFill>
                <a:latin typeface="Anaheim"/>
                <a:ea typeface="Anaheim"/>
                <a:cs typeface="Anaheim"/>
                <a:sym typeface="Anaheim"/>
              </a:rPr>
              <a:t>RevPack Machine </a:t>
            </a:r>
            <a:r>
              <a:rPr lang="en" sz="1800">
                <a:solidFill>
                  <a:srgbClr val="191919"/>
                </a:solidFill>
                <a:latin typeface="Anaheim"/>
                <a:ea typeface="Anaheim"/>
                <a:cs typeface="Anaheim"/>
                <a:sym typeface="Anaheim"/>
              </a:rPr>
              <a:t>with a</a:t>
            </a:r>
            <a:r>
              <a:rPr lang="en" sz="1800" b="1">
                <a:solidFill>
                  <a:srgbClr val="191919"/>
                </a:solidFill>
                <a:latin typeface="Anaheim"/>
                <a:ea typeface="Anaheim"/>
                <a:cs typeface="Anaheim"/>
                <a:sym typeface="Anaheim"/>
              </a:rPr>
              <a:t> Special Mixing system</a:t>
            </a:r>
            <a:r>
              <a:rPr lang="en" sz="1800">
                <a:solidFill>
                  <a:srgbClr val="191919"/>
                </a:solidFill>
                <a:latin typeface="Anaheim"/>
                <a:ea typeface="Anaheim"/>
                <a:cs typeface="Anaheim"/>
                <a:sym typeface="Anaheim"/>
              </a:rPr>
              <a:t>,</a:t>
            </a:r>
            <a:r>
              <a:rPr lang="en" sz="1800" b="1">
                <a:solidFill>
                  <a:srgbClr val="191919"/>
                </a:solidFill>
                <a:latin typeface="Anaheim"/>
                <a:ea typeface="Anaheim"/>
                <a:cs typeface="Anaheim"/>
                <a:sym typeface="Anaheim"/>
              </a:rPr>
              <a:t> </a:t>
            </a:r>
            <a:br>
              <a:rPr lang="en" sz="1800">
                <a:solidFill>
                  <a:srgbClr val="191919"/>
                </a:solidFill>
                <a:latin typeface="Anaheim"/>
                <a:ea typeface="Anaheim"/>
                <a:cs typeface="Anaheim"/>
                <a:sym typeface="Anaheim"/>
              </a:rPr>
            </a:br>
            <a:r>
              <a:rPr lang="en" sz="1800">
                <a:solidFill>
                  <a:srgbClr val="191919"/>
                </a:solidFill>
                <a:latin typeface="Anaheim"/>
                <a:ea typeface="Anaheim"/>
                <a:cs typeface="Anaheim"/>
                <a:sym typeface="Anaheim"/>
              </a:rPr>
              <a:t>aimed to provide products with a </a:t>
            </a:r>
            <a:r>
              <a:rPr lang="en" sz="1800" b="1">
                <a:solidFill>
                  <a:srgbClr val="191919"/>
                </a:solidFill>
                <a:latin typeface="Anaheim"/>
                <a:ea typeface="Anaheim"/>
                <a:cs typeface="Anaheim"/>
                <a:sym typeface="Anaheim"/>
              </a:rPr>
              <a:t>Homogeneous</a:t>
            </a:r>
            <a:r>
              <a:rPr lang="en" sz="1800">
                <a:solidFill>
                  <a:srgbClr val="191919"/>
                </a:solidFill>
                <a:latin typeface="Anaheim"/>
                <a:ea typeface="Anaheim"/>
                <a:cs typeface="Anaheim"/>
                <a:sym typeface="Anaheim"/>
              </a:rPr>
              <a:t> </a:t>
            </a:r>
            <a:r>
              <a:rPr lang="en" sz="1800" b="1">
                <a:solidFill>
                  <a:srgbClr val="191919"/>
                </a:solidFill>
                <a:latin typeface="Anaheim"/>
                <a:ea typeface="Anaheim"/>
                <a:cs typeface="Anaheim"/>
                <a:sym typeface="Anaheim"/>
              </a:rPr>
              <a:t>Mixture</a:t>
            </a:r>
            <a:r>
              <a:rPr lang="en" sz="1800">
                <a:solidFill>
                  <a:srgbClr val="191919"/>
                </a:solidFill>
                <a:latin typeface="Anaheim"/>
                <a:ea typeface="Anaheim"/>
                <a:cs typeface="Anaheim"/>
                <a:sym typeface="Anaheim"/>
              </a:rPr>
              <a:t> and an </a:t>
            </a:r>
            <a:r>
              <a:rPr lang="en" sz="1800" b="1">
                <a:solidFill>
                  <a:srgbClr val="191919"/>
                </a:solidFill>
                <a:latin typeface="Anaheim"/>
                <a:ea typeface="Anaheim"/>
                <a:cs typeface="Anaheim"/>
                <a:sym typeface="Anaheim"/>
              </a:rPr>
              <a:t>Accurate</a:t>
            </a:r>
            <a:r>
              <a:rPr lang="en" sz="1800">
                <a:solidFill>
                  <a:srgbClr val="191919"/>
                </a:solidFill>
                <a:latin typeface="Anaheim"/>
                <a:ea typeface="Anaheim"/>
                <a:cs typeface="Anaheim"/>
                <a:sym typeface="Anaheim"/>
              </a:rPr>
              <a:t> </a:t>
            </a:r>
            <a:r>
              <a:rPr lang="en" sz="1800" b="1">
                <a:solidFill>
                  <a:srgbClr val="191919"/>
                </a:solidFill>
                <a:latin typeface="Anaheim"/>
                <a:ea typeface="Anaheim"/>
                <a:cs typeface="Anaheim"/>
                <a:sym typeface="Anaheim"/>
              </a:rPr>
              <a:t>Weight</a:t>
            </a:r>
            <a:r>
              <a:rPr lang="en" sz="1800">
                <a:solidFill>
                  <a:srgbClr val="191919"/>
                </a:solidFill>
                <a:latin typeface="Anaheim"/>
                <a:ea typeface="Anaheim"/>
                <a:cs typeface="Anaheim"/>
                <a:sym typeface="Anaheim"/>
              </a:rPr>
              <a:t>. </a:t>
            </a:r>
            <a:br>
              <a:rPr lang="en" sz="1800">
                <a:solidFill>
                  <a:srgbClr val="191919"/>
                </a:solidFill>
                <a:latin typeface="Anaheim"/>
                <a:ea typeface="Anaheim"/>
                <a:cs typeface="Anaheim"/>
                <a:sym typeface="Anaheim"/>
              </a:rPr>
            </a:br>
            <a:r>
              <a:rPr lang="en" sz="1800">
                <a:solidFill>
                  <a:srgbClr val="191919"/>
                </a:solidFill>
                <a:latin typeface="Anaheim"/>
                <a:ea typeface="Anaheim"/>
                <a:cs typeface="Anaheim"/>
                <a:sym typeface="Anaheim"/>
              </a:rPr>
              <a:t>It improves customers experience, and increase the efficiency of the packaging process.</a:t>
            </a:r>
            <a:endParaRPr sz="1800">
              <a:solidFill>
                <a:srgbClr val="191919"/>
              </a:solidFill>
              <a:latin typeface="Anaheim"/>
              <a:ea typeface="Anaheim"/>
              <a:cs typeface="Anaheim"/>
              <a:sym typeface="Anaheim"/>
            </a:endParaRPr>
          </a:p>
        </p:txBody>
      </p:sp>
      <p:cxnSp>
        <p:nvCxnSpPr>
          <p:cNvPr id="1558" name="Google Shape;1558;p164"/>
          <p:cNvCxnSpPr>
            <a:stCxn id="1559" idx="3"/>
            <a:endCxn id="1560" idx="3"/>
          </p:cNvCxnSpPr>
          <p:nvPr/>
        </p:nvCxnSpPr>
        <p:spPr>
          <a:xfrm rot="10800000" flipH="1">
            <a:off x="2080250" y="2401622"/>
            <a:ext cx="1257000" cy="635700"/>
          </a:xfrm>
          <a:prstGeom prst="curvedConnector3">
            <a:avLst>
              <a:gd name="adj1" fmla="val 49564"/>
            </a:avLst>
          </a:prstGeom>
          <a:noFill/>
          <a:ln w="9525" cap="flat" cmpd="sng">
            <a:solidFill>
              <a:srgbClr val="939CCD"/>
            </a:solidFill>
            <a:prstDash val="solid"/>
            <a:miter lim="800000"/>
            <a:headEnd type="none" w="sm" len="sm"/>
            <a:tailEnd type="triangle" w="lg" len="lg"/>
          </a:ln>
        </p:spPr>
      </p:cxnSp>
      <p:cxnSp>
        <p:nvCxnSpPr>
          <p:cNvPr id="1561" name="Google Shape;1561;p164"/>
          <p:cNvCxnSpPr>
            <a:stCxn id="1562" idx="3"/>
            <a:endCxn id="1563" idx="3"/>
          </p:cNvCxnSpPr>
          <p:nvPr/>
        </p:nvCxnSpPr>
        <p:spPr>
          <a:xfrm rot="10800000" flipH="1">
            <a:off x="993975" y="2319700"/>
            <a:ext cx="2315400" cy="181500"/>
          </a:xfrm>
          <a:prstGeom prst="curvedConnector3">
            <a:avLst>
              <a:gd name="adj1" fmla="val 49778"/>
            </a:avLst>
          </a:prstGeom>
          <a:noFill/>
          <a:ln w="9525" cap="flat" cmpd="sng">
            <a:solidFill>
              <a:srgbClr val="D9AD7C"/>
            </a:solidFill>
            <a:prstDash val="solid"/>
            <a:miter lim="800000"/>
            <a:headEnd type="none" w="sm" len="sm"/>
            <a:tailEnd type="triangle" w="lg" len="lg"/>
          </a:ln>
        </p:spPr>
      </p:cxnSp>
      <p:cxnSp>
        <p:nvCxnSpPr>
          <p:cNvPr id="1564" name="Google Shape;1564;p164"/>
          <p:cNvCxnSpPr>
            <a:stCxn id="1565" idx="3"/>
            <a:endCxn id="1566" idx="5"/>
          </p:cNvCxnSpPr>
          <p:nvPr/>
        </p:nvCxnSpPr>
        <p:spPr>
          <a:xfrm>
            <a:off x="1171573" y="963066"/>
            <a:ext cx="2181000" cy="1198200"/>
          </a:xfrm>
          <a:prstGeom prst="curvedConnector3">
            <a:avLst>
              <a:gd name="adj1" fmla="val 49675"/>
            </a:avLst>
          </a:prstGeom>
          <a:noFill/>
          <a:ln w="9525" cap="flat" cmpd="sng">
            <a:solidFill>
              <a:schemeClr val="dk1"/>
            </a:solidFill>
            <a:prstDash val="solid"/>
            <a:miter lim="800000"/>
            <a:headEnd type="none" w="sm" len="sm"/>
            <a:tailEnd type="triangle" w="lg" len="lg"/>
          </a:ln>
        </p:spPr>
      </p:cxnSp>
      <p:sp>
        <p:nvSpPr>
          <p:cNvPr id="1567" name="Google Shape;1567;p164"/>
          <p:cNvSpPr txBox="1">
            <a:spLocks noGrp="1"/>
          </p:cNvSpPr>
          <p:nvPr>
            <p:ph type="ctrTitle" idx="4294967295"/>
          </p:nvPr>
        </p:nvSpPr>
        <p:spPr>
          <a:xfrm>
            <a:off x="3804913" y="183600"/>
            <a:ext cx="1534200" cy="551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2900" b="0">
                <a:solidFill>
                  <a:srgbClr val="FFD966"/>
                </a:solidFill>
                <a:latin typeface="Fira Sans Extra Condensed ExtraBold"/>
                <a:ea typeface="Fira Sans Extra Condensed ExtraBold"/>
                <a:cs typeface="Fira Sans Extra Condensed ExtraBold"/>
                <a:sym typeface="Fira Sans Extra Condensed ExtraBold"/>
              </a:rPr>
              <a:t>Solution</a:t>
            </a:r>
            <a:endParaRPr sz="2900" b="0">
              <a:solidFill>
                <a:srgbClr val="FFD966"/>
              </a:solidFill>
              <a:latin typeface="Fira Sans Extra Condensed ExtraBold"/>
              <a:ea typeface="Fira Sans Extra Condensed ExtraBold"/>
              <a:cs typeface="Fira Sans Extra Condensed ExtraBold"/>
              <a:sym typeface="Fira Sans Extra Condensed ExtraBold"/>
            </a:endParaRPr>
          </a:p>
        </p:txBody>
      </p:sp>
      <p:sp>
        <p:nvSpPr>
          <p:cNvPr id="1568" name="Google Shape;1568;p164"/>
          <p:cNvSpPr txBox="1"/>
          <p:nvPr/>
        </p:nvSpPr>
        <p:spPr>
          <a:xfrm>
            <a:off x="-1612093" y="3582988"/>
            <a:ext cx="1166700" cy="631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2900">
                <a:solidFill>
                  <a:srgbClr val="F25050"/>
                </a:solidFill>
                <a:latin typeface="Fira Sans Extra Condensed ExtraBold"/>
                <a:ea typeface="Fira Sans Extra Condensed ExtraBold"/>
                <a:cs typeface="Fira Sans Extra Condensed ExtraBold"/>
                <a:sym typeface="Fira Sans Extra Condensed ExtraBold"/>
              </a:rPr>
              <a:t>Story </a:t>
            </a:r>
            <a:endParaRPr sz="2900">
              <a:solidFill>
                <a:srgbClr val="F25050"/>
              </a:solidFill>
              <a:latin typeface="Fira Sans Extra Condensed ExtraBold"/>
              <a:ea typeface="Fira Sans Extra Condensed ExtraBold"/>
              <a:cs typeface="Fira Sans Extra Condensed ExtraBold"/>
              <a:sym typeface="Fira Sans Extra Condensed ExtraBold"/>
            </a:endParaRPr>
          </a:p>
        </p:txBody>
      </p:sp>
      <p:sp>
        <p:nvSpPr>
          <p:cNvPr id="1569" name="Google Shape;1569;p164"/>
          <p:cNvSpPr txBox="1"/>
          <p:nvPr/>
        </p:nvSpPr>
        <p:spPr>
          <a:xfrm>
            <a:off x="-1498015" y="4001275"/>
            <a:ext cx="1696500" cy="231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1800">
                <a:solidFill>
                  <a:srgbClr val="EBCA37"/>
                </a:solidFill>
                <a:latin typeface="Fira Sans Extra Condensed Medium"/>
                <a:ea typeface="Fira Sans Extra Condensed Medium"/>
                <a:cs typeface="Fira Sans Extra Condensed Medium"/>
                <a:sym typeface="Fira Sans Extra Condensed Medium"/>
              </a:rPr>
              <a:t>Appointments </a:t>
            </a:r>
            <a:endParaRPr sz="1800">
              <a:solidFill>
                <a:srgbClr val="EBCA37"/>
              </a:solidFill>
              <a:latin typeface="Fira Sans Extra Condensed Medium"/>
              <a:ea typeface="Fira Sans Extra Condensed Medium"/>
              <a:cs typeface="Fira Sans Extra Condensed Medium"/>
              <a:sym typeface="Fira Sans Extra Condensed Medium"/>
            </a:endParaRPr>
          </a:p>
        </p:txBody>
      </p:sp>
      <p:sp>
        <p:nvSpPr>
          <p:cNvPr id="1570" name="Google Shape;1570;p164"/>
          <p:cNvSpPr txBox="1"/>
          <p:nvPr/>
        </p:nvSpPr>
        <p:spPr>
          <a:xfrm>
            <a:off x="-1764788" y="4268351"/>
            <a:ext cx="2127900" cy="461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800">
                <a:solidFill>
                  <a:srgbClr val="191919"/>
                </a:solidFill>
                <a:latin typeface="Anaheim"/>
                <a:ea typeface="Anaheim"/>
                <a:cs typeface="Anaheim"/>
                <a:sym typeface="Anaheim"/>
              </a:rPr>
              <a:t>that </a:t>
            </a:r>
            <a:r>
              <a:rPr lang="en" sz="1800" b="1">
                <a:solidFill>
                  <a:srgbClr val="191919"/>
                </a:solidFill>
                <a:latin typeface="Anaheim"/>
                <a:ea typeface="Anaheim"/>
                <a:cs typeface="Anaheim"/>
                <a:sym typeface="Anaheim"/>
              </a:rPr>
              <a:t>connects </a:t>
            </a:r>
            <a:endParaRPr sz="1800">
              <a:solidFill>
                <a:srgbClr val="191919"/>
              </a:solidFill>
              <a:latin typeface="Anaheim"/>
              <a:ea typeface="Anaheim"/>
              <a:cs typeface="Anaheim"/>
              <a:sym typeface="Anaheim"/>
            </a:endParaRPr>
          </a:p>
        </p:txBody>
      </p:sp>
      <p:grpSp>
        <p:nvGrpSpPr>
          <p:cNvPr id="1571" name="Google Shape;1571;p164"/>
          <p:cNvGrpSpPr/>
          <p:nvPr/>
        </p:nvGrpSpPr>
        <p:grpSpPr>
          <a:xfrm>
            <a:off x="-2976457" y="3738958"/>
            <a:ext cx="1347835" cy="1054420"/>
            <a:chOff x="653650" y="650325"/>
            <a:chExt cx="3335400" cy="3670100"/>
          </a:xfrm>
        </p:grpSpPr>
        <p:sp>
          <p:nvSpPr>
            <p:cNvPr id="1572" name="Google Shape;1572;p164"/>
            <p:cNvSpPr/>
            <p:nvPr/>
          </p:nvSpPr>
          <p:spPr>
            <a:xfrm>
              <a:off x="653650" y="1350425"/>
              <a:ext cx="3335400" cy="645300"/>
            </a:xfrm>
            <a:prstGeom prst="rect">
              <a:avLst/>
            </a:pr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3" name="Google Shape;1573;p164"/>
            <p:cNvSpPr/>
            <p:nvPr/>
          </p:nvSpPr>
          <p:spPr>
            <a:xfrm>
              <a:off x="653650" y="2050513"/>
              <a:ext cx="3335400" cy="768600"/>
            </a:xfrm>
            <a:prstGeom prst="rect">
              <a:avLst/>
            </a:pr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4" name="Google Shape;1574;p164"/>
            <p:cNvSpPr/>
            <p:nvPr/>
          </p:nvSpPr>
          <p:spPr>
            <a:xfrm>
              <a:off x="653650" y="2855400"/>
              <a:ext cx="3335400" cy="768600"/>
            </a:xfrm>
            <a:prstGeom prst="rect">
              <a:avLst/>
            </a:prstGeom>
            <a:solidFill>
              <a:srgbClr val="EBCA3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5" name="Google Shape;1575;p164"/>
            <p:cNvSpPr/>
            <p:nvPr/>
          </p:nvSpPr>
          <p:spPr>
            <a:xfrm>
              <a:off x="653650" y="3675125"/>
              <a:ext cx="3335400" cy="645300"/>
            </a:xfrm>
            <a:prstGeom prst="rect">
              <a:avLst/>
            </a:prstGeom>
            <a:solidFill>
              <a:srgbClr val="4AA2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6" name="Google Shape;1576;p164"/>
            <p:cNvSpPr/>
            <p:nvPr/>
          </p:nvSpPr>
          <p:spPr>
            <a:xfrm>
              <a:off x="653650" y="650325"/>
              <a:ext cx="3335400" cy="645300"/>
            </a:xfrm>
            <a:prstGeom prst="rect">
              <a:avLst/>
            </a:prstGeom>
            <a:solidFill>
              <a:srgbClr val="74909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b="1"/>
            </a:p>
          </p:txBody>
        </p:sp>
      </p:grpSp>
      <p:sp>
        <p:nvSpPr>
          <p:cNvPr id="1577" name="Google Shape;1577;p164"/>
          <p:cNvSpPr txBox="1"/>
          <p:nvPr/>
        </p:nvSpPr>
        <p:spPr>
          <a:xfrm>
            <a:off x="-1349099" y="4573410"/>
            <a:ext cx="640800" cy="2199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1900">
                <a:solidFill>
                  <a:srgbClr val="F25050"/>
                </a:solidFill>
                <a:latin typeface="Fira Sans Extra Condensed Medium"/>
                <a:ea typeface="Fira Sans Extra Condensed Medium"/>
                <a:cs typeface="Fira Sans Extra Condensed Medium"/>
                <a:sym typeface="Fira Sans Extra Condensed Medium"/>
              </a:rPr>
              <a:t>86%</a:t>
            </a:r>
            <a:endParaRPr sz="1900">
              <a:solidFill>
                <a:srgbClr val="F25050"/>
              </a:solidFill>
              <a:latin typeface="Fira Sans Extra Condensed Medium"/>
              <a:ea typeface="Fira Sans Extra Condensed Medium"/>
              <a:cs typeface="Fira Sans Extra Condensed Medium"/>
              <a:sym typeface="Fira Sans Extra Condensed Medium"/>
            </a:endParaRPr>
          </a:p>
        </p:txBody>
      </p:sp>
      <p:grpSp>
        <p:nvGrpSpPr>
          <p:cNvPr id="1578" name="Google Shape;1578;p164"/>
          <p:cNvGrpSpPr/>
          <p:nvPr/>
        </p:nvGrpSpPr>
        <p:grpSpPr>
          <a:xfrm>
            <a:off x="3518243" y="145186"/>
            <a:ext cx="430474" cy="461836"/>
            <a:chOff x="-48237000" y="2342650"/>
            <a:chExt cx="256800" cy="300225"/>
          </a:xfrm>
        </p:grpSpPr>
        <p:sp>
          <p:nvSpPr>
            <p:cNvPr id="1579" name="Google Shape;1579;p164"/>
            <p:cNvSpPr/>
            <p:nvPr/>
          </p:nvSpPr>
          <p:spPr>
            <a:xfrm>
              <a:off x="-48237000" y="2342650"/>
              <a:ext cx="256800" cy="300225"/>
            </a:xfrm>
            <a:custGeom>
              <a:avLst/>
              <a:gdLst/>
              <a:ahLst/>
              <a:cxnLst/>
              <a:rect l="l" t="t" r="r" b="b"/>
              <a:pathLst>
                <a:path w="10272" h="12009" extrusionOk="0">
                  <a:moveTo>
                    <a:pt x="4507" y="679"/>
                  </a:moveTo>
                  <a:cubicBezTo>
                    <a:pt x="4774" y="679"/>
                    <a:pt x="5048" y="706"/>
                    <a:pt x="5325" y="762"/>
                  </a:cubicBezTo>
                  <a:cubicBezTo>
                    <a:pt x="6774" y="1077"/>
                    <a:pt x="7940" y="2274"/>
                    <a:pt x="8255" y="3723"/>
                  </a:cubicBezTo>
                  <a:cubicBezTo>
                    <a:pt x="8381" y="4227"/>
                    <a:pt x="8381" y="4763"/>
                    <a:pt x="8318" y="5267"/>
                  </a:cubicBezTo>
                  <a:cubicBezTo>
                    <a:pt x="8318" y="5330"/>
                    <a:pt x="8318" y="5424"/>
                    <a:pt x="8350" y="5487"/>
                  </a:cubicBezTo>
                  <a:lnTo>
                    <a:pt x="9263" y="7220"/>
                  </a:lnTo>
                  <a:cubicBezTo>
                    <a:pt x="9389" y="7441"/>
                    <a:pt x="9232" y="7756"/>
                    <a:pt x="8980" y="7756"/>
                  </a:cubicBezTo>
                  <a:lnTo>
                    <a:pt x="8034" y="7756"/>
                  </a:lnTo>
                  <a:cubicBezTo>
                    <a:pt x="7845" y="7756"/>
                    <a:pt x="7688" y="7913"/>
                    <a:pt x="7688" y="8102"/>
                  </a:cubicBezTo>
                  <a:lnTo>
                    <a:pt x="7688" y="9867"/>
                  </a:lnTo>
                  <a:lnTo>
                    <a:pt x="5892" y="9867"/>
                  </a:lnTo>
                  <a:cubicBezTo>
                    <a:pt x="5703" y="9867"/>
                    <a:pt x="5546" y="10024"/>
                    <a:pt x="5546" y="10213"/>
                  </a:cubicBezTo>
                  <a:lnTo>
                    <a:pt x="5546" y="11284"/>
                  </a:lnTo>
                  <a:lnTo>
                    <a:pt x="2049" y="11284"/>
                  </a:lnTo>
                  <a:lnTo>
                    <a:pt x="2049" y="7693"/>
                  </a:lnTo>
                  <a:cubicBezTo>
                    <a:pt x="2049" y="7598"/>
                    <a:pt x="2017" y="7504"/>
                    <a:pt x="1923" y="7441"/>
                  </a:cubicBezTo>
                  <a:cubicBezTo>
                    <a:pt x="1103" y="6685"/>
                    <a:pt x="631" y="5645"/>
                    <a:pt x="631" y="4542"/>
                  </a:cubicBezTo>
                  <a:cubicBezTo>
                    <a:pt x="631" y="2387"/>
                    <a:pt x="2372" y="679"/>
                    <a:pt x="4507" y="679"/>
                  </a:cubicBezTo>
                  <a:close/>
                  <a:moveTo>
                    <a:pt x="4570" y="0"/>
                  </a:moveTo>
                  <a:cubicBezTo>
                    <a:pt x="2059" y="0"/>
                    <a:pt x="1" y="1999"/>
                    <a:pt x="1" y="4542"/>
                  </a:cubicBezTo>
                  <a:cubicBezTo>
                    <a:pt x="1" y="5802"/>
                    <a:pt x="505" y="7000"/>
                    <a:pt x="1418" y="7850"/>
                  </a:cubicBezTo>
                  <a:lnTo>
                    <a:pt x="1418" y="11631"/>
                  </a:lnTo>
                  <a:cubicBezTo>
                    <a:pt x="1418" y="11851"/>
                    <a:pt x="1576" y="12009"/>
                    <a:pt x="1765" y="12009"/>
                  </a:cubicBezTo>
                  <a:lnTo>
                    <a:pt x="5987" y="12009"/>
                  </a:lnTo>
                  <a:cubicBezTo>
                    <a:pt x="6176" y="12009"/>
                    <a:pt x="6333" y="11851"/>
                    <a:pt x="6333" y="11631"/>
                  </a:cubicBezTo>
                  <a:lnTo>
                    <a:pt x="6333" y="10591"/>
                  </a:lnTo>
                  <a:lnTo>
                    <a:pt x="8097" y="10591"/>
                  </a:lnTo>
                  <a:cubicBezTo>
                    <a:pt x="8287" y="10591"/>
                    <a:pt x="8444" y="10434"/>
                    <a:pt x="8444" y="10213"/>
                  </a:cubicBezTo>
                  <a:lnTo>
                    <a:pt x="8444" y="8449"/>
                  </a:lnTo>
                  <a:lnTo>
                    <a:pt x="9043" y="8449"/>
                  </a:lnTo>
                  <a:cubicBezTo>
                    <a:pt x="9799" y="8417"/>
                    <a:pt x="10271" y="7598"/>
                    <a:pt x="9925" y="6874"/>
                  </a:cubicBezTo>
                  <a:lnTo>
                    <a:pt x="9043" y="5267"/>
                  </a:lnTo>
                  <a:cubicBezTo>
                    <a:pt x="9137" y="4700"/>
                    <a:pt x="9137" y="4164"/>
                    <a:pt x="9011" y="3597"/>
                  </a:cubicBezTo>
                  <a:cubicBezTo>
                    <a:pt x="8665" y="1864"/>
                    <a:pt x="7247" y="510"/>
                    <a:pt x="5546" y="100"/>
                  </a:cubicBezTo>
                  <a:cubicBezTo>
                    <a:pt x="5215" y="33"/>
                    <a:pt x="4889" y="0"/>
                    <a:pt x="4570" y="0"/>
                  </a:cubicBezTo>
                  <a:close/>
                </a:path>
              </a:pathLst>
            </a:custGeom>
            <a:solidFill>
              <a:srgbClr val="FFD9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0" name="Google Shape;1580;p164"/>
            <p:cNvSpPr/>
            <p:nvPr/>
          </p:nvSpPr>
          <p:spPr>
            <a:xfrm>
              <a:off x="-48195250" y="2377425"/>
              <a:ext cx="144150" cy="140225"/>
            </a:xfrm>
            <a:custGeom>
              <a:avLst/>
              <a:gdLst/>
              <a:ahLst/>
              <a:cxnLst/>
              <a:rect l="l" t="t" r="r" b="b"/>
              <a:pathLst>
                <a:path w="5766" h="5609" extrusionOk="0">
                  <a:moveTo>
                    <a:pt x="3214" y="757"/>
                  </a:moveTo>
                  <a:lnTo>
                    <a:pt x="3214" y="883"/>
                  </a:lnTo>
                  <a:cubicBezTo>
                    <a:pt x="3214" y="1040"/>
                    <a:pt x="3277" y="1135"/>
                    <a:pt x="3435" y="1198"/>
                  </a:cubicBezTo>
                  <a:cubicBezTo>
                    <a:pt x="3624" y="1261"/>
                    <a:pt x="3844" y="1387"/>
                    <a:pt x="4002" y="1513"/>
                  </a:cubicBezTo>
                  <a:cubicBezTo>
                    <a:pt x="4061" y="1553"/>
                    <a:pt x="4146" y="1593"/>
                    <a:pt x="4233" y="1593"/>
                  </a:cubicBezTo>
                  <a:cubicBezTo>
                    <a:pt x="4283" y="1593"/>
                    <a:pt x="4333" y="1579"/>
                    <a:pt x="4380" y="1545"/>
                  </a:cubicBezTo>
                  <a:lnTo>
                    <a:pt x="4506" y="1482"/>
                  </a:lnTo>
                  <a:lnTo>
                    <a:pt x="4852" y="2049"/>
                  </a:lnTo>
                  <a:lnTo>
                    <a:pt x="4726" y="2143"/>
                  </a:lnTo>
                  <a:cubicBezTo>
                    <a:pt x="4632" y="2206"/>
                    <a:pt x="4537" y="2364"/>
                    <a:pt x="4569" y="2490"/>
                  </a:cubicBezTo>
                  <a:cubicBezTo>
                    <a:pt x="4632" y="2710"/>
                    <a:pt x="4632" y="2899"/>
                    <a:pt x="4569" y="3120"/>
                  </a:cubicBezTo>
                  <a:cubicBezTo>
                    <a:pt x="4537" y="3277"/>
                    <a:pt x="4632" y="3403"/>
                    <a:pt x="4726" y="3466"/>
                  </a:cubicBezTo>
                  <a:lnTo>
                    <a:pt x="4852" y="3561"/>
                  </a:lnTo>
                  <a:lnTo>
                    <a:pt x="4506" y="4159"/>
                  </a:lnTo>
                  <a:lnTo>
                    <a:pt x="4380" y="4065"/>
                  </a:lnTo>
                  <a:cubicBezTo>
                    <a:pt x="4323" y="4037"/>
                    <a:pt x="4260" y="4021"/>
                    <a:pt x="4199" y="4021"/>
                  </a:cubicBezTo>
                  <a:cubicBezTo>
                    <a:pt x="4125" y="4021"/>
                    <a:pt x="4054" y="4044"/>
                    <a:pt x="4002" y="4096"/>
                  </a:cubicBezTo>
                  <a:cubicBezTo>
                    <a:pt x="3844" y="4254"/>
                    <a:pt x="3624" y="4348"/>
                    <a:pt x="3435" y="4411"/>
                  </a:cubicBezTo>
                  <a:cubicBezTo>
                    <a:pt x="3277" y="4475"/>
                    <a:pt x="3214" y="4632"/>
                    <a:pt x="3214" y="4727"/>
                  </a:cubicBezTo>
                  <a:lnTo>
                    <a:pt x="3214" y="4853"/>
                  </a:lnTo>
                  <a:lnTo>
                    <a:pt x="2489" y="4853"/>
                  </a:lnTo>
                  <a:lnTo>
                    <a:pt x="2489" y="4727"/>
                  </a:lnTo>
                  <a:cubicBezTo>
                    <a:pt x="2489" y="4569"/>
                    <a:pt x="2426" y="4475"/>
                    <a:pt x="2269" y="4411"/>
                  </a:cubicBezTo>
                  <a:cubicBezTo>
                    <a:pt x="2048" y="4348"/>
                    <a:pt x="1859" y="4222"/>
                    <a:pt x="1702" y="4096"/>
                  </a:cubicBezTo>
                  <a:cubicBezTo>
                    <a:pt x="1622" y="4057"/>
                    <a:pt x="1530" y="4017"/>
                    <a:pt x="1449" y="4017"/>
                  </a:cubicBezTo>
                  <a:cubicBezTo>
                    <a:pt x="1402" y="4017"/>
                    <a:pt x="1358" y="4030"/>
                    <a:pt x="1324" y="4065"/>
                  </a:cubicBezTo>
                  <a:lnTo>
                    <a:pt x="1198" y="4159"/>
                  </a:lnTo>
                  <a:lnTo>
                    <a:pt x="851" y="3561"/>
                  </a:lnTo>
                  <a:lnTo>
                    <a:pt x="946" y="3466"/>
                  </a:lnTo>
                  <a:cubicBezTo>
                    <a:pt x="1072" y="3403"/>
                    <a:pt x="1166" y="3246"/>
                    <a:pt x="1103" y="3120"/>
                  </a:cubicBezTo>
                  <a:cubicBezTo>
                    <a:pt x="1072" y="2899"/>
                    <a:pt x="1072" y="2710"/>
                    <a:pt x="1103" y="2490"/>
                  </a:cubicBezTo>
                  <a:cubicBezTo>
                    <a:pt x="1166" y="2332"/>
                    <a:pt x="1072" y="2206"/>
                    <a:pt x="946" y="2143"/>
                  </a:cubicBezTo>
                  <a:lnTo>
                    <a:pt x="851" y="2049"/>
                  </a:lnTo>
                  <a:lnTo>
                    <a:pt x="1198" y="1482"/>
                  </a:lnTo>
                  <a:lnTo>
                    <a:pt x="1324" y="1545"/>
                  </a:lnTo>
                  <a:cubicBezTo>
                    <a:pt x="1366" y="1573"/>
                    <a:pt x="1421" y="1588"/>
                    <a:pt x="1481" y="1588"/>
                  </a:cubicBezTo>
                  <a:cubicBezTo>
                    <a:pt x="1553" y="1588"/>
                    <a:pt x="1632" y="1565"/>
                    <a:pt x="1702" y="1513"/>
                  </a:cubicBezTo>
                  <a:cubicBezTo>
                    <a:pt x="1859" y="1356"/>
                    <a:pt x="2048" y="1261"/>
                    <a:pt x="2269" y="1198"/>
                  </a:cubicBezTo>
                  <a:cubicBezTo>
                    <a:pt x="2426" y="1135"/>
                    <a:pt x="2489" y="977"/>
                    <a:pt x="2489" y="883"/>
                  </a:cubicBezTo>
                  <a:lnTo>
                    <a:pt x="2489" y="757"/>
                  </a:lnTo>
                  <a:close/>
                  <a:moveTo>
                    <a:pt x="2174" y="1"/>
                  </a:moveTo>
                  <a:cubicBezTo>
                    <a:pt x="1985" y="1"/>
                    <a:pt x="1828" y="158"/>
                    <a:pt x="1828" y="379"/>
                  </a:cubicBezTo>
                  <a:lnTo>
                    <a:pt x="1828" y="599"/>
                  </a:lnTo>
                  <a:cubicBezTo>
                    <a:pt x="1702" y="631"/>
                    <a:pt x="1576" y="725"/>
                    <a:pt x="1513" y="788"/>
                  </a:cubicBezTo>
                  <a:lnTo>
                    <a:pt x="1324" y="694"/>
                  </a:lnTo>
                  <a:cubicBezTo>
                    <a:pt x="1265" y="658"/>
                    <a:pt x="1192" y="641"/>
                    <a:pt x="1122" y="641"/>
                  </a:cubicBezTo>
                  <a:cubicBezTo>
                    <a:pt x="1004" y="641"/>
                    <a:pt x="890" y="690"/>
                    <a:pt x="851" y="788"/>
                  </a:cubicBezTo>
                  <a:lnTo>
                    <a:pt x="126" y="2017"/>
                  </a:lnTo>
                  <a:cubicBezTo>
                    <a:pt x="63" y="2175"/>
                    <a:pt x="95" y="2427"/>
                    <a:pt x="253" y="2490"/>
                  </a:cubicBezTo>
                  <a:lnTo>
                    <a:pt x="442" y="2616"/>
                  </a:lnTo>
                  <a:lnTo>
                    <a:pt x="442" y="2994"/>
                  </a:lnTo>
                  <a:lnTo>
                    <a:pt x="253" y="3120"/>
                  </a:lnTo>
                  <a:cubicBezTo>
                    <a:pt x="95" y="3214"/>
                    <a:pt x="0" y="3435"/>
                    <a:pt x="126" y="3592"/>
                  </a:cubicBezTo>
                  <a:lnTo>
                    <a:pt x="851" y="4821"/>
                  </a:lnTo>
                  <a:cubicBezTo>
                    <a:pt x="894" y="4928"/>
                    <a:pt x="1024" y="4991"/>
                    <a:pt x="1152" y="4991"/>
                  </a:cubicBezTo>
                  <a:cubicBezTo>
                    <a:pt x="1213" y="4991"/>
                    <a:pt x="1273" y="4977"/>
                    <a:pt x="1324" y="4947"/>
                  </a:cubicBezTo>
                  <a:lnTo>
                    <a:pt x="1513" y="4821"/>
                  </a:lnTo>
                  <a:cubicBezTo>
                    <a:pt x="1639" y="4884"/>
                    <a:pt x="1733" y="4979"/>
                    <a:pt x="1828" y="5010"/>
                  </a:cubicBezTo>
                  <a:lnTo>
                    <a:pt x="1828" y="5262"/>
                  </a:lnTo>
                  <a:cubicBezTo>
                    <a:pt x="1828" y="5451"/>
                    <a:pt x="1985" y="5609"/>
                    <a:pt x="2174" y="5609"/>
                  </a:cubicBezTo>
                  <a:lnTo>
                    <a:pt x="3592" y="5609"/>
                  </a:lnTo>
                  <a:cubicBezTo>
                    <a:pt x="3781" y="5609"/>
                    <a:pt x="3939" y="5451"/>
                    <a:pt x="3939" y="5262"/>
                  </a:cubicBezTo>
                  <a:lnTo>
                    <a:pt x="3939" y="5010"/>
                  </a:lnTo>
                  <a:cubicBezTo>
                    <a:pt x="4065" y="4979"/>
                    <a:pt x="4191" y="4884"/>
                    <a:pt x="4254" y="4821"/>
                  </a:cubicBezTo>
                  <a:lnTo>
                    <a:pt x="4474" y="4947"/>
                  </a:lnTo>
                  <a:cubicBezTo>
                    <a:pt x="4524" y="4967"/>
                    <a:pt x="4580" y="4978"/>
                    <a:pt x="4637" y="4978"/>
                  </a:cubicBezTo>
                  <a:cubicBezTo>
                    <a:pt x="4759" y="4978"/>
                    <a:pt x="4882" y="4929"/>
                    <a:pt x="4947" y="4821"/>
                  </a:cubicBezTo>
                  <a:lnTo>
                    <a:pt x="5640" y="3592"/>
                  </a:lnTo>
                  <a:cubicBezTo>
                    <a:pt x="5734" y="3435"/>
                    <a:pt x="5671" y="3214"/>
                    <a:pt x="5514" y="3120"/>
                  </a:cubicBezTo>
                  <a:lnTo>
                    <a:pt x="5325" y="2994"/>
                  </a:lnTo>
                  <a:lnTo>
                    <a:pt x="5325" y="2616"/>
                  </a:lnTo>
                  <a:lnTo>
                    <a:pt x="5514" y="2490"/>
                  </a:lnTo>
                  <a:cubicBezTo>
                    <a:pt x="5671" y="2427"/>
                    <a:pt x="5766" y="2206"/>
                    <a:pt x="5640" y="2017"/>
                  </a:cubicBezTo>
                  <a:lnTo>
                    <a:pt x="4947" y="788"/>
                  </a:lnTo>
                  <a:cubicBezTo>
                    <a:pt x="4887" y="689"/>
                    <a:pt x="4777" y="627"/>
                    <a:pt x="4664" y="627"/>
                  </a:cubicBezTo>
                  <a:cubicBezTo>
                    <a:pt x="4598" y="627"/>
                    <a:pt x="4532" y="648"/>
                    <a:pt x="4474" y="694"/>
                  </a:cubicBezTo>
                  <a:lnTo>
                    <a:pt x="4254" y="788"/>
                  </a:lnTo>
                  <a:cubicBezTo>
                    <a:pt x="4159" y="725"/>
                    <a:pt x="4033" y="631"/>
                    <a:pt x="3939" y="599"/>
                  </a:cubicBezTo>
                  <a:lnTo>
                    <a:pt x="3939" y="379"/>
                  </a:lnTo>
                  <a:cubicBezTo>
                    <a:pt x="3939" y="158"/>
                    <a:pt x="3781" y="1"/>
                    <a:pt x="3592" y="1"/>
                  </a:cubicBezTo>
                  <a:close/>
                </a:path>
              </a:pathLst>
            </a:custGeom>
            <a:solidFill>
              <a:srgbClr val="FFD9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1" name="Google Shape;1581;p164"/>
            <p:cNvSpPr/>
            <p:nvPr/>
          </p:nvSpPr>
          <p:spPr>
            <a:xfrm>
              <a:off x="-48150350" y="2422325"/>
              <a:ext cx="52775" cy="52800"/>
            </a:xfrm>
            <a:custGeom>
              <a:avLst/>
              <a:gdLst/>
              <a:ahLst/>
              <a:cxnLst/>
              <a:rect l="l" t="t" r="r" b="b"/>
              <a:pathLst>
                <a:path w="2111" h="2112" extrusionOk="0">
                  <a:moveTo>
                    <a:pt x="1040" y="662"/>
                  </a:moveTo>
                  <a:cubicBezTo>
                    <a:pt x="1260" y="662"/>
                    <a:pt x="1418" y="820"/>
                    <a:pt x="1418" y="1009"/>
                  </a:cubicBezTo>
                  <a:cubicBezTo>
                    <a:pt x="1418" y="1198"/>
                    <a:pt x="1260" y="1355"/>
                    <a:pt x="1040" y="1355"/>
                  </a:cubicBezTo>
                  <a:cubicBezTo>
                    <a:pt x="851" y="1355"/>
                    <a:pt x="693" y="1198"/>
                    <a:pt x="693" y="1009"/>
                  </a:cubicBezTo>
                  <a:cubicBezTo>
                    <a:pt x="693" y="820"/>
                    <a:pt x="851" y="662"/>
                    <a:pt x="1040" y="662"/>
                  </a:cubicBezTo>
                  <a:close/>
                  <a:moveTo>
                    <a:pt x="1040" y="1"/>
                  </a:moveTo>
                  <a:cubicBezTo>
                    <a:pt x="473" y="1"/>
                    <a:pt x="0" y="473"/>
                    <a:pt x="0" y="1040"/>
                  </a:cubicBezTo>
                  <a:cubicBezTo>
                    <a:pt x="0" y="1639"/>
                    <a:pt x="473" y="2111"/>
                    <a:pt x="1040" y="2111"/>
                  </a:cubicBezTo>
                  <a:cubicBezTo>
                    <a:pt x="1639" y="2111"/>
                    <a:pt x="2111" y="1639"/>
                    <a:pt x="2111" y="1040"/>
                  </a:cubicBezTo>
                  <a:cubicBezTo>
                    <a:pt x="2111" y="473"/>
                    <a:pt x="1639" y="1"/>
                    <a:pt x="1040" y="1"/>
                  </a:cubicBezTo>
                  <a:close/>
                </a:path>
              </a:pathLst>
            </a:custGeom>
            <a:solidFill>
              <a:srgbClr val="FFD9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582" name="Google Shape;1582;p164"/>
          <p:cNvPicPr preferRelativeResize="0"/>
          <p:nvPr/>
        </p:nvPicPr>
        <p:blipFill rotWithShape="1">
          <a:blip r:embed="rId3">
            <a:alphaModFix/>
          </a:blip>
          <a:srcRect l="8609" t="11822" b="15734"/>
          <a:stretch/>
        </p:blipFill>
        <p:spPr>
          <a:xfrm>
            <a:off x="6539725" y="1402075"/>
            <a:ext cx="1642200" cy="1734675"/>
          </a:xfrm>
          <a:prstGeom prst="rect">
            <a:avLst/>
          </a:prstGeom>
          <a:noFill/>
          <a:ln>
            <a:noFill/>
          </a:ln>
          <a:effectLst>
            <a:outerShdw blurRad="57150" algn="bl" rotWithShape="0">
              <a:srgbClr val="000000">
                <a:alpha val="50000"/>
              </a:srgbClr>
            </a:outerShdw>
          </a:effectLst>
        </p:spPr>
      </p:pic>
      <p:grpSp>
        <p:nvGrpSpPr>
          <p:cNvPr id="1583" name="Google Shape;1583;p164"/>
          <p:cNvGrpSpPr/>
          <p:nvPr/>
        </p:nvGrpSpPr>
        <p:grpSpPr>
          <a:xfrm>
            <a:off x="2934647" y="1443871"/>
            <a:ext cx="3274717" cy="1961469"/>
            <a:chOff x="1947900" y="406966"/>
            <a:chExt cx="5170062" cy="3182653"/>
          </a:xfrm>
        </p:grpSpPr>
        <p:sp>
          <p:nvSpPr>
            <p:cNvPr id="1584" name="Google Shape;1584;p164"/>
            <p:cNvSpPr/>
            <p:nvPr/>
          </p:nvSpPr>
          <p:spPr>
            <a:xfrm rot="-1405520">
              <a:off x="3380040" y="792258"/>
              <a:ext cx="2438388" cy="2412069"/>
            </a:xfrm>
            <a:custGeom>
              <a:avLst/>
              <a:gdLst/>
              <a:ahLst/>
              <a:cxnLst/>
              <a:rect l="l" t="t" r="r" b="b"/>
              <a:pathLst>
                <a:path w="19276" h="19273" extrusionOk="0">
                  <a:moveTo>
                    <a:pt x="9600" y="4592"/>
                  </a:moveTo>
                  <a:cubicBezTo>
                    <a:pt x="12403" y="4592"/>
                    <a:pt x="14683" y="6872"/>
                    <a:pt x="14683" y="9675"/>
                  </a:cubicBezTo>
                  <a:cubicBezTo>
                    <a:pt x="14683" y="12476"/>
                    <a:pt x="12403" y="14755"/>
                    <a:pt x="9600" y="14755"/>
                  </a:cubicBezTo>
                  <a:cubicBezTo>
                    <a:pt x="6799" y="14755"/>
                    <a:pt x="4520" y="12476"/>
                    <a:pt x="4520" y="9675"/>
                  </a:cubicBezTo>
                  <a:cubicBezTo>
                    <a:pt x="4520" y="6872"/>
                    <a:pt x="6799" y="4592"/>
                    <a:pt x="9600" y="4592"/>
                  </a:cubicBezTo>
                  <a:close/>
                  <a:moveTo>
                    <a:pt x="8471" y="0"/>
                  </a:moveTo>
                  <a:cubicBezTo>
                    <a:pt x="8212" y="0"/>
                    <a:pt x="7986" y="175"/>
                    <a:pt x="7923" y="428"/>
                  </a:cubicBezTo>
                  <a:lnTo>
                    <a:pt x="7691" y="1427"/>
                  </a:lnTo>
                  <a:cubicBezTo>
                    <a:pt x="6778" y="1635"/>
                    <a:pt x="5908" y="1993"/>
                    <a:pt x="5116" y="2490"/>
                  </a:cubicBezTo>
                  <a:lnTo>
                    <a:pt x="4300" y="2002"/>
                  </a:lnTo>
                  <a:cubicBezTo>
                    <a:pt x="4210" y="1949"/>
                    <a:pt x="4110" y="1922"/>
                    <a:pt x="4010" y="1922"/>
                  </a:cubicBezTo>
                  <a:cubicBezTo>
                    <a:pt x="3864" y="1922"/>
                    <a:pt x="3719" y="1978"/>
                    <a:pt x="3611" y="2087"/>
                  </a:cubicBezTo>
                  <a:lnTo>
                    <a:pt x="2015" y="3683"/>
                  </a:lnTo>
                  <a:cubicBezTo>
                    <a:pt x="1831" y="3866"/>
                    <a:pt x="1798" y="4153"/>
                    <a:pt x="1930" y="4372"/>
                  </a:cubicBezTo>
                  <a:lnTo>
                    <a:pt x="2418" y="5188"/>
                  </a:lnTo>
                  <a:cubicBezTo>
                    <a:pt x="1921" y="5980"/>
                    <a:pt x="1563" y="6851"/>
                    <a:pt x="1355" y="7766"/>
                  </a:cubicBezTo>
                  <a:lnTo>
                    <a:pt x="431" y="7995"/>
                  </a:lnTo>
                  <a:cubicBezTo>
                    <a:pt x="178" y="8058"/>
                    <a:pt x="0" y="8284"/>
                    <a:pt x="3" y="8546"/>
                  </a:cubicBezTo>
                  <a:lnTo>
                    <a:pt x="3" y="10804"/>
                  </a:lnTo>
                  <a:cubicBezTo>
                    <a:pt x="0" y="11060"/>
                    <a:pt x="178" y="11286"/>
                    <a:pt x="428" y="11349"/>
                  </a:cubicBezTo>
                  <a:lnTo>
                    <a:pt x="1352" y="11581"/>
                  </a:lnTo>
                  <a:cubicBezTo>
                    <a:pt x="1560" y="12494"/>
                    <a:pt x="1921" y="13364"/>
                    <a:pt x="2418" y="14159"/>
                  </a:cubicBezTo>
                  <a:lnTo>
                    <a:pt x="1927" y="14972"/>
                  </a:lnTo>
                  <a:cubicBezTo>
                    <a:pt x="1795" y="15195"/>
                    <a:pt x="1831" y="15478"/>
                    <a:pt x="2012" y="15662"/>
                  </a:cubicBezTo>
                  <a:lnTo>
                    <a:pt x="3611" y="17261"/>
                  </a:lnTo>
                  <a:cubicBezTo>
                    <a:pt x="3720" y="17368"/>
                    <a:pt x="3864" y="17424"/>
                    <a:pt x="4011" y="17424"/>
                  </a:cubicBezTo>
                  <a:cubicBezTo>
                    <a:pt x="4110" y="17424"/>
                    <a:pt x="4210" y="17398"/>
                    <a:pt x="4300" y="17345"/>
                  </a:cubicBezTo>
                  <a:lnTo>
                    <a:pt x="5113" y="16854"/>
                  </a:lnTo>
                  <a:cubicBezTo>
                    <a:pt x="5908" y="17351"/>
                    <a:pt x="6778" y="17712"/>
                    <a:pt x="7691" y="17920"/>
                  </a:cubicBezTo>
                  <a:lnTo>
                    <a:pt x="7923" y="18844"/>
                  </a:lnTo>
                  <a:cubicBezTo>
                    <a:pt x="7983" y="19094"/>
                    <a:pt x="8212" y="19272"/>
                    <a:pt x="8471" y="19272"/>
                  </a:cubicBezTo>
                  <a:lnTo>
                    <a:pt x="10729" y="19272"/>
                  </a:lnTo>
                  <a:cubicBezTo>
                    <a:pt x="10988" y="19272"/>
                    <a:pt x="11214" y="19097"/>
                    <a:pt x="11277" y="18844"/>
                  </a:cubicBezTo>
                  <a:lnTo>
                    <a:pt x="11509" y="17920"/>
                  </a:lnTo>
                  <a:cubicBezTo>
                    <a:pt x="12421" y="17712"/>
                    <a:pt x="13292" y="17354"/>
                    <a:pt x="14084" y="16857"/>
                  </a:cubicBezTo>
                  <a:lnTo>
                    <a:pt x="14900" y="17345"/>
                  </a:lnTo>
                  <a:cubicBezTo>
                    <a:pt x="14989" y="17399"/>
                    <a:pt x="15090" y="17425"/>
                    <a:pt x="15190" y="17425"/>
                  </a:cubicBezTo>
                  <a:cubicBezTo>
                    <a:pt x="15336" y="17425"/>
                    <a:pt x="15480" y="17369"/>
                    <a:pt x="15589" y="17261"/>
                  </a:cubicBezTo>
                  <a:lnTo>
                    <a:pt x="17185" y="15665"/>
                  </a:lnTo>
                  <a:cubicBezTo>
                    <a:pt x="17369" y="15481"/>
                    <a:pt x="17402" y="15195"/>
                    <a:pt x="17270" y="14975"/>
                  </a:cubicBezTo>
                  <a:lnTo>
                    <a:pt x="16782" y="14159"/>
                  </a:lnTo>
                  <a:cubicBezTo>
                    <a:pt x="17279" y="13367"/>
                    <a:pt x="17637" y="12497"/>
                    <a:pt x="17845" y="11584"/>
                  </a:cubicBezTo>
                  <a:lnTo>
                    <a:pt x="18844" y="11352"/>
                  </a:lnTo>
                  <a:cubicBezTo>
                    <a:pt x="19097" y="11289"/>
                    <a:pt x="19275" y="11063"/>
                    <a:pt x="19275" y="10804"/>
                  </a:cubicBezTo>
                  <a:lnTo>
                    <a:pt x="19275" y="8546"/>
                  </a:lnTo>
                  <a:cubicBezTo>
                    <a:pt x="19275" y="8287"/>
                    <a:pt x="19097" y="8061"/>
                    <a:pt x="18847" y="7998"/>
                  </a:cubicBezTo>
                  <a:lnTo>
                    <a:pt x="17848" y="7766"/>
                  </a:lnTo>
                  <a:cubicBezTo>
                    <a:pt x="17640" y="6854"/>
                    <a:pt x="17279" y="5983"/>
                    <a:pt x="16782" y="5188"/>
                  </a:cubicBezTo>
                  <a:lnTo>
                    <a:pt x="17273" y="4375"/>
                  </a:lnTo>
                  <a:cubicBezTo>
                    <a:pt x="17405" y="4153"/>
                    <a:pt x="17369" y="3869"/>
                    <a:pt x="17188" y="3686"/>
                  </a:cubicBezTo>
                  <a:lnTo>
                    <a:pt x="15589" y="2090"/>
                  </a:lnTo>
                  <a:cubicBezTo>
                    <a:pt x="15480" y="1980"/>
                    <a:pt x="15335" y="1923"/>
                    <a:pt x="15188" y="1923"/>
                  </a:cubicBezTo>
                  <a:cubicBezTo>
                    <a:pt x="15089" y="1923"/>
                    <a:pt x="14989" y="1949"/>
                    <a:pt x="14900" y="2002"/>
                  </a:cubicBezTo>
                  <a:lnTo>
                    <a:pt x="14087" y="2493"/>
                  </a:lnTo>
                  <a:cubicBezTo>
                    <a:pt x="13292" y="1996"/>
                    <a:pt x="12421" y="1635"/>
                    <a:pt x="11509" y="1427"/>
                  </a:cubicBezTo>
                  <a:lnTo>
                    <a:pt x="11277" y="428"/>
                  </a:lnTo>
                  <a:cubicBezTo>
                    <a:pt x="11217" y="178"/>
                    <a:pt x="10988" y="0"/>
                    <a:pt x="10729" y="0"/>
                  </a:cubicBezTo>
                  <a:close/>
                </a:path>
              </a:pathLst>
            </a:custGeom>
            <a:solidFill>
              <a:schemeClr val="lt1"/>
            </a:solidFill>
            <a:ln w="38100" cap="flat" cmpd="sng">
              <a:solidFill>
                <a:srgbClr val="FFD96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1585" name="Google Shape;1585;p164"/>
            <p:cNvSpPr/>
            <p:nvPr/>
          </p:nvSpPr>
          <p:spPr>
            <a:xfrm>
              <a:off x="2503725" y="657225"/>
              <a:ext cx="1924200" cy="8574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6" name="Google Shape;1586;p164"/>
            <p:cNvSpPr/>
            <p:nvPr/>
          </p:nvSpPr>
          <p:spPr>
            <a:xfrm>
              <a:off x="4503975" y="723825"/>
              <a:ext cx="1868400" cy="3906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7" name="Google Shape;1587;p164"/>
            <p:cNvSpPr/>
            <p:nvPr/>
          </p:nvSpPr>
          <p:spPr>
            <a:xfrm>
              <a:off x="4627800" y="1114425"/>
              <a:ext cx="1868400" cy="3906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8" name="Google Shape;1588;p164"/>
            <p:cNvSpPr/>
            <p:nvPr/>
          </p:nvSpPr>
          <p:spPr>
            <a:xfrm>
              <a:off x="3551475" y="971550"/>
              <a:ext cx="2095500" cy="2057400"/>
            </a:xfrm>
            <a:prstGeom prst="ellipse">
              <a:avLst/>
            </a:prstGeom>
            <a:solidFill>
              <a:schemeClr val="lt1"/>
            </a:solidFill>
            <a:ln w="381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589" name="Google Shape;1589;p164"/>
            <p:cNvGrpSpPr/>
            <p:nvPr/>
          </p:nvGrpSpPr>
          <p:grpSpPr>
            <a:xfrm>
              <a:off x="1947900" y="801807"/>
              <a:ext cx="5170062" cy="2265878"/>
              <a:chOff x="2100300" y="954207"/>
              <a:chExt cx="5170062" cy="2265878"/>
            </a:xfrm>
          </p:grpSpPr>
          <p:grpSp>
            <p:nvGrpSpPr>
              <p:cNvPr id="1590" name="Google Shape;1590;p164"/>
              <p:cNvGrpSpPr/>
              <p:nvPr/>
            </p:nvGrpSpPr>
            <p:grpSpPr>
              <a:xfrm>
                <a:off x="3323243" y="954207"/>
                <a:ext cx="2497525" cy="2265878"/>
                <a:chOff x="4903200" y="1331525"/>
                <a:chExt cx="73575" cy="67425"/>
              </a:xfrm>
            </p:grpSpPr>
            <p:sp>
              <p:nvSpPr>
                <p:cNvPr id="1591" name="Google Shape;1591;p164"/>
                <p:cNvSpPr/>
                <p:nvPr/>
              </p:nvSpPr>
              <p:spPr>
                <a:xfrm>
                  <a:off x="4903200" y="1331525"/>
                  <a:ext cx="73575" cy="67425"/>
                </a:xfrm>
                <a:custGeom>
                  <a:avLst/>
                  <a:gdLst/>
                  <a:ahLst/>
                  <a:cxnLst/>
                  <a:rect l="l" t="t" r="r" b="b"/>
                  <a:pathLst>
                    <a:path w="2943" h="2697" extrusionOk="0">
                      <a:moveTo>
                        <a:pt x="1652" y="0"/>
                      </a:moveTo>
                      <a:lnTo>
                        <a:pt x="1652" y="173"/>
                      </a:lnTo>
                      <a:cubicBezTo>
                        <a:pt x="534" y="195"/>
                        <a:pt x="0" y="1551"/>
                        <a:pt x="794" y="2330"/>
                      </a:cubicBezTo>
                      <a:cubicBezTo>
                        <a:pt x="1051" y="2583"/>
                        <a:pt x="1366" y="2696"/>
                        <a:pt x="1674" y="2696"/>
                      </a:cubicBezTo>
                      <a:cubicBezTo>
                        <a:pt x="2323" y="2696"/>
                        <a:pt x="2943" y="2194"/>
                        <a:pt x="2943" y="1435"/>
                      </a:cubicBezTo>
                      <a:lnTo>
                        <a:pt x="2503" y="1435"/>
                      </a:lnTo>
                      <a:cubicBezTo>
                        <a:pt x="2503" y="1928"/>
                        <a:pt x="2093" y="2259"/>
                        <a:pt x="1668" y="2259"/>
                      </a:cubicBezTo>
                      <a:cubicBezTo>
                        <a:pt x="1470" y="2259"/>
                        <a:pt x="1269" y="2187"/>
                        <a:pt x="1104" y="2027"/>
                      </a:cubicBezTo>
                      <a:cubicBezTo>
                        <a:pt x="577" y="1515"/>
                        <a:pt x="923" y="628"/>
                        <a:pt x="1652" y="613"/>
                      </a:cubicBezTo>
                      <a:lnTo>
                        <a:pt x="1652" y="765"/>
                      </a:lnTo>
                      <a:lnTo>
                        <a:pt x="2020" y="390"/>
                      </a:lnTo>
                      <a:lnTo>
                        <a:pt x="1652" y="0"/>
                      </a:lnTo>
                      <a:close/>
                    </a:path>
                  </a:pathLst>
                </a:custGeom>
                <a:noFill/>
                <a:ln w="38100" cap="flat" cmpd="sng">
                  <a:solidFill>
                    <a:srgbClr val="FFD96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2" name="Google Shape;1592;p164"/>
                <p:cNvSpPr/>
                <p:nvPr/>
              </p:nvSpPr>
              <p:spPr>
                <a:xfrm>
                  <a:off x="4929209" y="1352170"/>
                  <a:ext cx="29081" cy="34070"/>
                </a:xfrm>
                <a:custGeom>
                  <a:avLst/>
                  <a:gdLst/>
                  <a:ahLst/>
                  <a:cxnLst/>
                  <a:rect l="l" t="t" r="r" b="b"/>
                  <a:pathLst>
                    <a:path w="1191" h="1299" extrusionOk="0">
                      <a:moveTo>
                        <a:pt x="592" y="1"/>
                      </a:moveTo>
                      <a:cubicBezTo>
                        <a:pt x="274" y="1"/>
                        <a:pt x="15" y="246"/>
                        <a:pt x="0" y="570"/>
                      </a:cubicBezTo>
                      <a:lnTo>
                        <a:pt x="447" y="570"/>
                      </a:lnTo>
                      <a:cubicBezTo>
                        <a:pt x="447" y="479"/>
                        <a:pt x="519" y="416"/>
                        <a:pt x="597" y="416"/>
                      </a:cubicBezTo>
                      <a:cubicBezTo>
                        <a:pt x="624" y="416"/>
                        <a:pt x="652" y="424"/>
                        <a:pt x="678" y="441"/>
                      </a:cubicBezTo>
                      <a:cubicBezTo>
                        <a:pt x="779" y="506"/>
                        <a:pt x="765" y="657"/>
                        <a:pt x="656" y="707"/>
                      </a:cubicBezTo>
                      <a:lnTo>
                        <a:pt x="656" y="534"/>
                      </a:lnTo>
                      <a:lnTo>
                        <a:pt x="289" y="902"/>
                      </a:lnTo>
                      <a:lnTo>
                        <a:pt x="656" y="1299"/>
                      </a:lnTo>
                      <a:lnTo>
                        <a:pt x="656" y="1155"/>
                      </a:lnTo>
                      <a:cubicBezTo>
                        <a:pt x="959" y="1126"/>
                        <a:pt x="1190" y="873"/>
                        <a:pt x="1190" y="570"/>
                      </a:cubicBezTo>
                      <a:cubicBezTo>
                        <a:pt x="1176" y="246"/>
                        <a:pt x="916" y="1"/>
                        <a:pt x="592" y="1"/>
                      </a:cubicBezTo>
                      <a:close/>
                    </a:path>
                  </a:pathLst>
                </a:custGeom>
                <a:no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93" name="Google Shape;1593;p164"/>
              <p:cNvSpPr/>
              <p:nvPr/>
            </p:nvSpPr>
            <p:spPr>
              <a:xfrm>
                <a:off x="2157450" y="1908367"/>
                <a:ext cx="2350500" cy="204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4" name="Google Shape;1594;p164"/>
              <p:cNvSpPr/>
              <p:nvPr/>
            </p:nvSpPr>
            <p:spPr>
              <a:xfrm>
                <a:off x="2100300" y="2032192"/>
                <a:ext cx="2350500" cy="204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5" name="Google Shape;1595;p164"/>
              <p:cNvSpPr/>
              <p:nvPr/>
            </p:nvSpPr>
            <p:spPr>
              <a:xfrm>
                <a:off x="2157450" y="1784567"/>
                <a:ext cx="2350500" cy="204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0" name="Google Shape;1560;p164"/>
              <p:cNvSpPr/>
              <p:nvPr/>
            </p:nvSpPr>
            <p:spPr>
              <a:xfrm rot="10800000">
                <a:off x="2718625" y="2062301"/>
                <a:ext cx="1681200" cy="102600"/>
              </a:xfrm>
              <a:prstGeom prst="trapezoid">
                <a:avLst>
                  <a:gd name="adj" fmla="val 35016"/>
                </a:avLst>
              </a:prstGeom>
              <a:solidFill>
                <a:srgbClr val="4C5BAC"/>
              </a:solidFill>
              <a:ln w="9525" cap="flat" cmpd="sng">
                <a:solidFill>
                  <a:srgbClr val="0070C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3" name="Google Shape;1563;p164"/>
              <p:cNvSpPr/>
              <p:nvPr/>
            </p:nvSpPr>
            <p:spPr>
              <a:xfrm rot="10800000">
                <a:off x="2675700" y="1932925"/>
                <a:ext cx="1771800" cy="95100"/>
              </a:xfrm>
              <a:prstGeom prst="trapezoid">
                <a:avLst>
                  <a:gd name="adj" fmla="val 35068"/>
                </a:avLst>
              </a:prstGeom>
              <a:solidFill>
                <a:srgbClr val="E6C89F"/>
              </a:solidFill>
              <a:ln w="9525" cap="flat" cmpd="sng">
                <a:solidFill>
                  <a:srgbClr val="FCDBB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6" name="Google Shape;1596;p164"/>
              <p:cNvSpPr/>
              <p:nvPr/>
            </p:nvSpPr>
            <p:spPr>
              <a:xfrm>
                <a:off x="2671588" y="1809125"/>
                <a:ext cx="1831500" cy="95100"/>
              </a:xfrm>
              <a:prstGeom prst="parallelogram">
                <a:avLst>
                  <a:gd name="adj" fmla="val 44545"/>
                </a:avLst>
              </a:prstGeom>
              <a:solidFill>
                <a:srgbClr val="EB6363"/>
              </a:solidFill>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597" name="Google Shape;1597;p164"/>
              <p:cNvGrpSpPr/>
              <p:nvPr/>
            </p:nvGrpSpPr>
            <p:grpSpPr>
              <a:xfrm>
                <a:off x="4399826" y="1651177"/>
                <a:ext cx="2870536" cy="533121"/>
                <a:chOff x="5773437" y="4817613"/>
                <a:chExt cx="2870536" cy="533121"/>
              </a:xfrm>
            </p:grpSpPr>
            <p:sp>
              <p:nvSpPr>
                <p:cNvPr id="1598" name="Google Shape;1598;p164"/>
                <p:cNvSpPr/>
                <p:nvPr/>
              </p:nvSpPr>
              <p:spPr>
                <a:xfrm>
                  <a:off x="6664660" y="4828761"/>
                  <a:ext cx="1979312" cy="521973"/>
                </a:xfrm>
                <a:custGeom>
                  <a:avLst/>
                  <a:gdLst/>
                  <a:ahLst/>
                  <a:cxnLst/>
                  <a:rect l="l" t="t" r="r" b="b"/>
                  <a:pathLst>
                    <a:path w="11841" h="2305" extrusionOk="0">
                      <a:moveTo>
                        <a:pt x="1155" y="0"/>
                      </a:moveTo>
                      <a:lnTo>
                        <a:pt x="0" y="2304"/>
                      </a:lnTo>
                      <a:lnTo>
                        <a:pt x="11410" y="2304"/>
                      </a:lnTo>
                      <a:lnTo>
                        <a:pt x="11840" y="1153"/>
                      </a:lnTo>
                      <a:lnTo>
                        <a:pt x="11410" y="0"/>
                      </a:lnTo>
                      <a:close/>
                    </a:path>
                  </a:pathLst>
                </a:custGeom>
                <a:solidFill>
                  <a:srgbClr val="FFD966"/>
                </a:solidFill>
                <a:ln w="9525" cap="flat" cmpd="sng">
                  <a:solidFill>
                    <a:srgbClr val="FFE72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599" name="Google Shape;1599;p164"/>
                <p:cNvSpPr/>
                <p:nvPr/>
              </p:nvSpPr>
              <p:spPr>
                <a:xfrm rot="-348864">
                  <a:off x="5796124" y="4835602"/>
                  <a:ext cx="378875" cy="467092"/>
                </a:xfrm>
                <a:custGeom>
                  <a:avLst/>
                  <a:gdLst/>
                  <a:ahLst/>
                  <a:cxnLst/>
                  <a:rect l="l" t="t" r="r" b="b"/>
                  <a:pathLst>
                    <a:path w="1770" h="2304" extrusionOk="0">
                      <a:moveTo>
                        <a:pt x="1227" y="1"/>
                      </a:moveTo>
                      <a:lnTo>
                        <a:pt x="0" y="2304"/>
                      </a:lnTo>
                      <a:lnTo>
                        <a:pt x="542" y="2304"/>
                      </a:lnTo>
                      <a:lnTo>
                        <a:pt x="1770" y="1"/>
                      </a:lnTo>
                      <a:close/>
                    </a:path>
                  </a:pathLst>
                </a:custGeom>
                <a:solidFill>
                  <a:schemeClr val="dk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grpSp>
          <p:sp>
            <p:nvSpPr>
              <p:cNvPr id="1566" name="Google Shape;1566;p164"/>
              <p:cNvSpPr/>
              <p:nvPr/>
            </p:nvSpPr>
            <p:spPr>
              <a:xfrm>
                <a:off x="2737750" y="1672325"/>
                <a:ext cx="1812300" cy="102600"/>
              </a:xfrm>
              <a:prstGeom prst="parallelogram">
                <a:avLst>
                  <a:gd name="adj" fmla="val 44545"/>
                </a:avLst>
              </a:pr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pic>
        <p:nvPicPr>
          <p:cNvPr id="1600" name="Google Shape;1600;p164"/>
          <p:cNvPicPr preferRelativeResize="0"/>
          <p:nvPr/>
        </p:nvPicPr>
        <p:blipFill>
          <a:blip r:embed="rId4">
            <a:alphaModFix/>
          </a:blip>
          <a:stretch>
            <a:fillRect/>
          </a:stretch>
        </p:blipFill>
        <p:spPr>
          <a:xfrm>
            <a:off x="5206050" y="1402087"/>
            <a:ext cx="803161" cy="1054425"/>
          </a:xfrm>
          <a:prstGeom prst="rect">
            <a:avLst/>
          </a:prstGeom>
          <a:noFill/>
          <a:ln>
            <a:noFill/>
          </a:ln>
        </p:spPr>
      </p:pic>
      <p:cxnSp>
        <p:nvCxnSpPr>
          <p:cNvPr id="1601" name="Google Shape;1601;p164"/>
          <p:cNvCxnSpPr>
            <a:stCxn id="1602" idx="3"/>
            <a:endCxn id="1596" idx="5"/>
          </p:cNvCxnSpPr>
          <p:nvPr/>
        </p:nvCxnSpPr>
        <p:spPr>
          <a:xfrm>
            <a:off x="1842461" y="1856415"/>
            <a:ext cx="1467000" cy="387000"/>
          </a:xfrm>
          <a:prstGeom prst="curvedConnector3">
            <a:avLst>
              <a:gd name="adj1" fmla="val 49558"/>
            </a:avLst>
          </a:prstGeom>
          <a:noFill/>
          <a:ln w="9525" cap="flat" cmpd="sng">
            <a:solidFill>
              <a:srgbClr val="EC6969"/>
            </a:solidFill>
            <a:prstDash val="solid"/>
            <a:miter lim="800000"/>
            <a:headEnd type="none" w="sm" len="sm"/>
            <a:tailEnd type="triangle" w="lg" len="lg"/>
          </a:ln>
        </p:spPr>
      </p:cxnSp>
      <p:pic>
        <p:nvPicPr>
          <p:cNvPr id="1562" name="Google Shape;1562;p164"/>
          <p:cNvPicPr preferRelativeResize="0"/>
          <p:nvPr/>
        </p:nvPicPr>
        <p:blipFill>
          <a:blip r:embed="rId5">
            <a:alphaModFix/>
          </a:blip>
          <a:stretch>
            <a:fillRect/>
          </a:stretch>
        </p:blipFill>
        <p:spPr>
          <a:xfrm>
            <a:off x="85300" y="2046875"/>
            <a:ext cx="908675" cy="908650"/>
          </a:xfrm>
          <a:prstGeom prst="rect">
            <a:avLst/>
          </a:prstGeom>
          <a:noFill/>
          <a:ln>
            <a:noFill/>
          </a:ln>
        </p:spPr>
      </p:pic>
      <p:pic>
        <p:nvPicPr>
          <p:cNvPr id="1602" name="Google Shape;1602;p164"/>
          <p:cNvPicPr preferRelativeResize="0"/>
          <p:nvPr/>
        </p:nvPicPr>
        <p:blipFill>
          <a:blip r:embed="rId6">
            <a:alphaModFix/>
          </a:blip>
          <a:stretch>
            <a:fillRect/>
          </a:stretch>
        </p:blipFill>
        <p:spPr>
          <a:xfrm>
            <a:off x="933786" y="1402077"/>
            <a:ext cx="908675" cy="908675"/>
          </a:xfrm>
          <a:prstGeom prst="rect">
            <a:avLst/>
          </a:prstGeom>
          <a:noFill/>
          <a:ln>
            <a:noFill/>
          </a:ln>
        </p:spPr>
      </p:pic>
      <p:pic>
        <p:nvPicPr>
          <p:cNvPr id="1565" name="Google Shape;1565;p164"/>
          <p:cNvPicPr preferRelativeResize="0"/>
          <p:nvPr/>
        </p:nvPicPr>
        <p:blipFill>
          <a:blip r:embed="rId7">
            <a:alphaModFix/>
          </a:blip>
          <a:stretch>
            <a:fillRect/>
          </a:stretch>
        </p:blipFill>
        <p:spPr>
          <a:xfrm>
            <a:off x="262898" y="508728"/>
            <a:ext cx="908675" cy="908675"/>
          </a:xfrm>
          <a:prstGeom prst="rect">
            <a:avLst/>
          </a:prstGeom>
          <a:noFill/>
          <a:ln>
            <a:noFill/>
          </a:ln>
        </p:spPr>
      </p:pic>
      <p:pic>
        <p:nvPicPr>
          <p:cNvPr id="1559" name="Google Shape;1559;p164"/>
          <p:cNvPicPr preferRelativeResize="0"/>
          <p:nvPr/>
        </p:nvPicPr>
        <p:blipFill>
          <a:blip r:embed="rId8">
            <a:alphaModFix/>
          </a:blip>
          <a:stretch>
            <a:fillRect/>
          </a:stretch>
        </p:blipFill>
        <p:spPr>
          <a:xfrm>
            <a:off x="1171575" y="2583000"/>
            <a:ext cx="908675" cy="908645"/>
          </a:xfrm>
          <a:prstGeom prst="rect">
            <a:avLst/>
          </a:prstGeom>
          <a:noFill/>
          <a:ln>
            <a:noFill/>
          </a:ln>
        </p:spPr>
      </p:pic>
      <p:sp>
        <p:nvSpPr>
          <p:cNvPr id="1603" name="Google Shape;1603;p16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6</a:t>
            </a:fld>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Shape 3158"/>
        <p:cNvGrpSpPr/>
        <p:nvPr/>
      </p:nvGrpSpPr>
      <p:grpSpPr>
        <a:xfrm>
          <a:off x="0" y="0"/>
          <a:ext cx="0" cy="0"/>
          <a:chOff x="0" y="0"/>
          <a:chExt cx="0" cy="0"/>
        </a:xfrm>
      </p:grpSpPr>
      <p:pic>
        <p:nvPicPr>
          <p:cNvPr id="3159" name="Google Shape;3159;p218"/>
          <p:cNvPicPr preferRelativeResize="0"/>
          <p:nvPr/>
        </p:nvPicPr>
        <p:blipFill rotWithShape="1">
          <a:blip r:embed="rId3">
            <a:alphaModFix/>
          </a:blip>
          <a:srcRect l="455" r="574"/>
          <a:stretch/>
        </p:blipFill>
        <p:spPr>
          <a:xfrm>
            <a:off x="599600" y="2078500"/>
            <a:ext cx="7470324" cy="2326075"/>
          </a:xfrm>
          <a:prstGeom prst="rect">
            <a:avLst/>
          </a:prstGeom>
          <a:noFill/>
          <a:ln>
            <a:noFill/>
          </a:ln>
        </p:spPr>
      </p:pic>
      <p:sp>
        <p:nvSpPr>
          <p:cNvPr id="3160" name="Google Shape;3160;p218"/>
          <p:cNvSpPr/>
          <p:nvPr/>
        </p:nvSpPr>
        <p:spPr>
          <a:xfrm>
            <a:off x="-1211400" y="-1121200"/>
            <a:ext cx="2019600" cy="2188800"/>
          </a:xfrm>
          <a:prstGeom prst="donut">
            <a:avLst>
              <a:gd name="adj" fmla="val 25000"/>
            </a:avLst>
          </a:prstGeom>
          <a:solidFill>
            <a:srgbClr val="FEE4B5"/>
          </a:solidFill>
          <a:ln w="9525" cap="flat" cmpd="sng">
            <a:solidFill>
              <a:srgbClr val="FEE4B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1" name="Google Shape;3161;p218"/>
          <p:cNvSpPr/>
          <p:nvPr/>
        </p:nvSpPr>
        <p:spPr>
          <a:xfrm rot="5400000">
            <a:off x="7945950" y="87750"/>
            <a:ext cx="1285800" cy="1110300"/>
          </a:xfrm>
          <a:prstGeom prst="halfFrame">
            <a:avLst>
              <a:gd name="adj1" fmla="val 33333"/>
              <a:gd name="adj2" fmla="val 33333"/>
            </a:avLst>
          </a:prstGeom>
          <a:solidFill>
            <a:srgbClr val="F4CCCC"/>
          </a:solidFill>
          <a:ln w="9525" cap="flat" cmpd="sng">
            <a:solidFill>
              <a:srgbClr val="F4CCC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2" name="Google Shape;3162;p218"/>
          <p:cNvSpPr/>
          <p:nvPr/>
        </p:nvSpPr>
        <p:spPr>
          <a:xfrm>
            <a:off x="7441750" y="4316450"/>
            <a:ext cx="4223100" cy="1624500"/>
          </a:xfrm>
          <a:prstGeom prst="ellipse">
            <a:avLst/>
          </a:prstGeom>
          <a:solidFill>
            <a:srgbClr val="C2D8FF"/>
          </a:solidFill>
          <a:ln w="9525" cap="flat" cmpd="sng">
            <a:solidFill>
              <a:srgbClr val="E3E6D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3" name="Google Shape;3163;p218"/>
          <p:cNvSpPr/>
          <p:nvPr/>
        </p:nvSpPr>
        <p:spPr>
          <a:xfrm>
            <a:off x="-2213150" y="3711050"/>
            <a:ext cx="2949900" cy="2229900"/>
          </a:xfrm>
          <a:prstGeom prst="ellipse">
            <a:avLst/>
          </a:prstGeom>
          <a:solidFill>
            <a:schemeClr val="lt2"/>
          </a:solidFill>
          <a:ln w="9525" cap="flat" cmpd="sng">
            <a:solidFill>
              <a:srgbClr val="E3E6D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4" name="Google Shape;3164;p218"/>
          <p:cNvSpPr txBox="1">
            <a:spLocks noGrp="1"/>
          </p:cNvSpPr>
          <p:nvPr>
            <p:ph type="ctrTitle" idx="4294967295"/>
          </p:nvPr>
        </p:nvSpPr>
        <p:spPr>
          <a:xfrm>
            <a:off x="448950" y="410575"/>
            <a:ext cx="8238000" cy="1045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Digital Output</a:t>
            </a:r>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Shape 3168"/>
        <p:cNvGrpSpPr/>
        <p:nvPr/>
      </p:nvGrpSpPr>
      <p:grpSpPr>
        <a:xfrm>
          <a:off x="0" y="0"/>
          <a:ext cx="0" cy="0"/>
          <a:chOff x="0" y="0"/>
          <a:chExt cx="0" cy="0"/>
        </a:xfrm>
      </p:grpSpPr>
      <p:pic>
        <p:nvPicPr>
          <p:cNvPr id="3169" name="Google Shape;3169;p219"/>
          <p:cNvPicPr preferRelativeResize="0"/>
          <p:nvPr/>
        </p:nvPicPr>
        <p:blipFill>
          <a:blip r:embed="rId3">
            <a:alphaModFix/>
          </a:blip>
          <a:stretch>
            <a:fillRect/>
          </a:stretch>
        </p:blipFill>
        <p:spPr>
          <a:xfrm>
            <a:off x="2899450" y="0"/>
            <a:ext cx="3476125" cy="5353424"/>
          </a:xfrm>
          <a:prstGeom prst="rect">
            <a:avLst/>
          </a:prstGeom>
          <a:noFill/>
          <a:ln>
            <a:noFill/>
          </a:ln>
        </p:spPr>
      </p:pic>
      <p:sp>
        <p:nvSpPr>
          <p:cNvPr id="3170" name="Google Shape;3170;p219"/>
          <p:cNvSpPr/>
          <p:nvPr/>
        </p:nvSpPr>
        <p:spPr>
          <a:xfrm>
            <a:off x="-1211400" y="-1121200"/>
            <a:ext cx="2019600" cy="2188800"/>
          </a:xfrm>
          <a:prstGeom prst="donut">
            <a:avLst>
              <a:gd name="adj" fmla="val 25000"/>
            </a:avLst>
          </a:prstGeom>
          <a:solidFill>
            <a:srgbClr val="FEE4B5"/>
          </a:solidFill>
          <a:ln w="9525" cap="flat" cmpd="sng">
            <a:solidFill>
              <a:srgbClr val="FEE4B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1" name="Google Shape;3171;p219"/>
          <p:cNvSpPr/>
          <p:nvPr/>
        </p:nvSpPr>
        <p:spPr>
          <a:xfrm rot="5400000">
            <a:off x="7945950" y="87750"/>
            <a:ext cx="1285800" cy="1110300"/>
          </a:xfrm>
          <a:prstGeom prst="halfFrame">
            <a:avLst>
              <a:gd name="adj1" fmla="val 33333"/>
              <a:gd name="adj2" fmla="val 33333"/>
            </a:avLst>
          </a:prstGeom>
          <a:solidFill>
            <a:srgbClr val="F4CCCC"/>
          </a:solidFill>
          <a:ln w="9525" cap="flat" cmpd="sng">
            <a:solidFill>
              <a:srgbClr val="F4CCC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2" name="Google Shape;3172;p219"/>
          <p:cNvSpPr/>
          <p:nvPr/>
        </p:nvSpPr>
        <p:spPr>
          <a:xfrm>
            <a:off x="7441750" y="4316450"/>
            <a:ext cx="4223100" cy="1624500"/>
          </a:xfrm>
          <a:prstGeom prst="ellipse">
            <a:avLst/>
          </a:prstGeom>
          <a:solidFill>
            <a:srgbClr val="C2D8FF"/>
          </a:solidFill>
          <a:ln w="9525" cap="flat" cmpd="sng">
            <a:solidFill>
              <a:srgbClr val="E3E6D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3" name="Google Shape;3173;p219"/>
          <p:cNvSpPr/>
          <p:nvPr/>
        </p:nvSpPr>
        <p:spPr>
          <a:xfrm>
            <a:off x="-2141700" y="3617125"/>
            <a:ext cx="2949900" cy="2229900"/>
          </a:xfrm>
          <a:prstGeom prst="ellipse">
            <a:avLst/>
          </a:prstGeom>
          <a:solidFill>
            <a:schemeClr val="lt2"/>
          </a:solidFill>
          <a:ln w="9525" cap="flat" cmpd="sng">
            <a:solidFill>
              <a:srgbClr val="E3E6D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4" name="Google Shape;3174;p219"/>
          <p:cNvSpPr txBox="1">
            <a:spLocks noGrp="1"/>
          </p:cNvSpPr>
          <p:nvPr>
            <p:ph type="ctrTitle" idx="4294967295"/>
          </p:nvPr>
        </p:nvSpPr>
        <p:spPr>
          <a:xfrm>
            <a:off x="448950" y="410575"/>
            <a:ext cx="8238000" cy="1045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PLC Flowchart</a:t>
            </a:r>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Shape 3178"/>
        <p:cNvGrpSpPr/>
        <p:nvPr/>
      </p:nvGrpSpPr>
      <p:grpSpPr>
        <a:xfrm>
          <a:off x="0" y="0"/>
          <a:ext cx="0" cy="0"/>
          <a:chOff x="0" y="0"/>
          <a:chExt cx="0" cy="0"/>
        </a:xfrm>
      </p:grpSpPr>
      <p:sp>
        <p:nvSpPr>
          <p:cNvPr id="3179" name="Google Shape;3179;p220"/>
          <p:cNvSpPr txBox="1">
            <a:spLocks noGrp="1"/>
          </p:cNvSpPr>
          <p:nvPr>
            <p:ph type="ctrTitle" idx="4294967295"/>
          </p:nvPr>
        </p:nvSpPr>
        <p:spPr>
          <a:xfrm>
            <a:off x="453000" y="2049150"/>
            <a:ext cx="8238000" cy="10452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Backup Slides</a:t>
            </a:r>
            <a:endParaRPr/>
          </a:p>
        </p:txBody>
      </p:sp>
      <p:sp>
        <p:nvSpPr>
          <p:cNvPr id="3180" name="Google Shape;3180;p220"/>
          <p:cNvSpPr/>
          <p:nvPr/>
        </p:nvSpPr>
        <p:spPr>
          <a:xfrm>
            <a:off x="-864450" y="-1019150"/>
            <a:ext cx="2643300" cy="2582100"/>
          </a:xfrm>
          <a:prstGeom prst="donut">
            <a:avLst>
              <a:gd name="adj" fmla="val 25000"/>
            </a:avLst>
          </a:prstGeom>
          <a:solidFill>
            <a:srgbClr val="FEE4B5"/>
          </a:solidFill>
          <a:ln w="9525" cap="flat" cmpd="sng">
            <a:solidFill>
              <a:srgbClr val="FEE4B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1" name="Google Shape;3181;p220"/>
          <p:cNvSpPr/>
          <p:nvPr/>
        </p:nvSpPr>
        <p:spPr>
          <a:xfrm>
            <a:off x="349025" y="4431175"/>
            <a:ext cx="4223100" cy="1624500"/>
          </a:xfrm>
          <a:prstGeom prst="ellipse">
            <a:avLst/>
          </a:prstGeom>
          <a:solidFill>
            <a:srgbClr val="C2D8FF"/>
          </a:solidFill>
          <a:ln w="9525" cap="flat" cmpd="sng">
            <a:solidFill>
              <a:srgbClr val="E3E6D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182" name="Google Shape;3182;p220"/>
          <p:cNvGrpSpPr/>
          <p:nvPr/>
        </p:nvGrpSpPr>
        <p:grpSpPr>
          <a:xfrm>
            <a:off x="5307564" y="3572439"/>
            <a:ext cx="831159" cy="760603"/>
            <a:chOff x="-5276050" y="2037975"/>
            <a:chExt cx="292250" cy="292225"/>
          </a:xfrm>
        </p:grpSpPr>
        <p:sp>
          <p:nvSpPr>
            <p:cNvPr id="3183" name="Google Shape;3183;p220"/>
            <p:cNvSpPr/>
            <p:nvPr/>
          </p:nvSpPr>
          <p:spPr>
            <a:xfrm>
              <a:off x="-5102775" y="2211250"/>
              <a:ext cx="51225" cy="49650"/>
            </a:xfrm>
            <a:custGeom>
              <a:avLst/>
              <a:gdLst/>
              <a:ahLst/>
              <a:cxnLst/>
              <a:rect l="l" t="t" r="r" b="b"/>
              <a:pathLst>
                <a:path w="2049" h="1986" extrusionOk="0">
                  <a:moveTo>
                    <a:pt x="343" y="0"/>
                  </a:moveTo>
                  <a:cubicBezTo>
                    <a:pt x="253" y="0"/>
                    <a:pt x="158" y="32"/>
                    <a:pt x="95" y="95"/>
                  </a:cubicBezTo>
                  <a:cubicBezTo>
                    <a:pt x="1" y="189"/>
                    <a:pt x="1" y="441"/>
                    <a:pt x="95" y="536"/>
                  </a:cubicBezTo>
                  <a:lnTo>
                    <a:pt x="536" y="977"/>
                  </a:lnTo>
                  <a:lnTo>
                    <a:pt x="95" y="1418"/>
                  </a:lnTo>
                  <a:cubicBezTo>
                    <a:pt x="1" y="1544"/>
                    <a:pt x="1" y="1765"/>
                    <a:pt x="95" y="1891"/>
                  </a:cubicBezTo>
                  <a:cubicBezTo>
                    <a:pt x="158" y="1954"/>
                    <a:pt x="253" y="1985"/>
                    <a:pt x="343" y="1985"/>
                  </a:cubicBezTo>
                  <a:cubicBezTo>
                    <a:pt x="434" y="1985"/>
                    <a:pt x="521" y="1954"/>
                    <a:pt x="568" y="1891"/>
                  </a:cubicBezTo>
                  <a:lnTo>
                    <a:pt x="1009" y="1450"/>
                  </a:lnTo>
                  <a:lnTo>
                    <a:pt x="1450" y="1891"/>
                  </a:lnTo>
                  <a:cubicBezTo>
                    <a:pt x="1513" y="1954"/>
                    <a:pt x="1600" y="1985"/>
                    <a:pt x="1686" y="1985"/>
                  </a:cubicBezTo>
                  <a:cubicBezTo>
                    <a:pt x="1773" y="1985"/>
                    <a:pt x="1860" y="1954"/>
                    <a:pt x="1923" y="1891"/>
                  </a:cubicBezTo>
                  <a:cubicBezTo>
                    <a:pt x="2049" y="1765"/>
                    <a:pt x="2049" y="1544"/>
                    <a:pt x="1923" y="1418"/>
                  </a:cubicBezTo>
                  <a:lnTo>
                    <a:pt x="1482" y="977"/>
                  </a:lnTo>
                  <a:lnTo>
                    <a:pt x="1923" y="536"/>
                  </a:lnTo>
                  <a:cubicBezTo>
                    <a:pt x="2049" y="441"/>
                    <a:pt x="2049" y="189"/>
                    <a:pt x="1923" y="95"/>
                  </a:cubicBezTo>
                  <a:cubicBezTo>
                    <a:pt x="1860" y="32"/>
                    <a:pt x="1773" y="0"/>
                    <a:pt x="1686" y="0"/>
                  </a:cubicBezTo>
                  <a:cubicBezTo>
                    <a:pt x="1600" y="0"/>
                    <a:pt x="1513" y="32"/>
                    <a:pt x="1450" y="95"/>
                  </a:cubicBezTo>
                  <a:lnTo>
                    <a:pt x="1009" y="504"/>
                  </a:lnTo>
                  <a:lnTo>
                    <a:pt x="568" y="95"/>
                  </a:lnTo>
                  <a:cubicBezTo>
                    <a:pt x="521" y="32"/>
                    <a:pt x="434" y="0"/>
                    <a:pt x="343" y="0"/>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4" name="Google Shape;3184;p220"/>
            <p:cNvSpPr/>
            <p:nvPr/>
          </p:nvSpPr>
          <p:spPr>
            <a:xfrm>
              <a:off x="-5224050" y="2107875"/>
              <a:ext cx="51200" cy="49825"/>
            </a:xfrm>
            <a:custGeom>
              <a:avLst/>
              <a:gdLst/>
              <a:ahLst/>
              <a:cxnLst/>
              <a:rect l="l" t="t" r="r" b="b"/>
              <a:pathLst>
                <a:path w="2048" h="1993" extrusionOk="0">
                  <a:moveTo>
                    <a:pt x="351" y="0"/>
                  </a:moveTo>
                  <a:cubicBezTo>
                    <a:pt x="260" y="0"/>
                    <a:pt x="173" y="24"/>
                    <a:pt x="126" y="71"/>
                  </a:cubicBezTo>
                  <a:cubicBezTo>
                    <a:pt x="0" y="197"/>
                    <a:pt x="0" y="449"/>
                    <a:pt x="126" y="544"/>
                  </a:cubicBezTo>
                  <a:lnTo>
                    <a:pt x="536" y="985"/>
                  </a:lnTo>
                  <a:lnTo>
                    <a:pt x="126" y="1426"/>
                  </a:lnTo>
                  <a:cubicBezTo>
                    <a:pt x="0" y="1552"/>
                    <a:pt x="0" y="1772"/>
                    <a:pt x="126" y="1898"/>
                  </a:cubicBezTo>
                  <a:cubicBezTo>
                    <a:pt x="173" y="1961"/>
                    <a:pt x="260" y="1993"/>
                    <a:pt x="351" y="1993"/>
                  </a:cubicBezTo>
                  <a:cubicBezTo>
                    <a:pt x="441" y="1993"/>
                    <a:pt x="536" y="1961"/>
                    <a:pt x="599" y="1898"/>
                  </a:cubicBezTo>
                  <a:lnTo>
                    <a:pt x="1008" y="1457"/>
                  </a:lnTo>
                  <a:lnTo>
                    <a:pt x="1449" y="1898"/>
                  </a:lnTo>
                  <a:cubicBezTo>
                    <a:pt x="1512" y="1961"/>
                    <a:pt x="1599" y="1993"/>
                    <a:pt x="1686" y="1993"/>
                  </a:cubicBezTo>
                  <a:cubicBezTo>
                    <a:pt x="1772" y="1993"/>
                    <a:pt x="1859" y="1961"/>
                    <a:pt x="1922" y="1898"/>
                  </a:cubicBezTo>
                  <a:cubicBezTo>
                    <a:pt x="2048" y="1772"/>
                    <a:pt x="2048" y="1520"/>
                    <a:pt x="1922" y="1426"/>
                  </a:cubicBezTo>
                  <a:lnTo>
                    <a:pt x="1481" y="985"/>
                  </a:lnTo>
                  <a:lnTo>
                    <a:pt x="1922" y="544"/>
                  </a:lnTo>
                  <a:cubicBezTo>
                    <a:pt x="2048" y="449"/>
                    <a:pt x="2048" y="197"/>
                    <a:pt x="1922" y="71"/>
                  </a:cubicBezTo>
                  <a:cubicBezTo>
                    <a:pt x="1875" y="24"/>
                    <a:pt x="1788" y="0"/>
                    <a:pt x="1697" y="0"/>
                  </a:cubicBezTo>
                  <a:cubicBezTo>
                    <a:pt x="1607" y="0"/>
                    <a:pt x="1512" y="24"/>
                    <a:pt x="1449" y="71"/>
                  </a:cubicBezTo>
                  <a:lnTo>
                    <a:pt x="1008" y="512"/>
                  </a:lnTo>
                  <a:lnTo>
                    <a:pt x="599" y="71"/>
                  </a:lnTo>
                  <a:cubicBezTo>
                    <a:pt x="536" y="24"/>
                    <a:pt x="441" y="0"/>
                    <a:pt x="351" y="0"/>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5" name="Google Shape;3185;p220"/>
            <p:cNvSpPr/>
            <p:nvPr/>
          </p:nvSpPr>
          <p:spPr>
            <a:xfrm>
              <a:off x="-5276050" y="2037975"/>
              <a:ext cx="292250" cy="292225"/>
            </a:xfrm>
            <a:custGeom>
              <a:avLst/>
              <a:gdLst/>
              <a:ahLst/>
              <a:cxnLst/>
              <a:rect l="l" t="t" r="r" b="b"/>
              <a:pathLst>
                <a:path w="11690" h="11689" extrusionOk="0">
                  <a:moveTo>
                    <a:pt x="10334" y="3119"/>
                  </a:moveTo>
                  <a:cubicBezTo>
                    <a:pt x="10712" y="3119"/>
                    <a:pt x="11028" y="3403"/>
                    <a:pt x="11028" y="3781"/>
                  </a:cubicBezTo>
                  <a:cubicBezTo>
                    <a:pt x="11028" y="4190"/>
                    <a:pt x="10712" y="4442"/>
                    <a:pt x="10334" y="4442"/>
                  </a:cubicBezTo>
                  <a:cubicBezTo>
                    <a:pt x="9956" y="4442"/>
                    <a:pt x="9673" y="4127"/>
                    <a:pt x="9673" y="3781"/>
                  </a:cubicBezTo>
                  <a:cubicBezTo>
                    <a:pt x="9673" y="3403"/>
                    <a:pt x="9988" y="3119"/>
                    <a:pt x="10334" y="3119"/>
                  </a:cubicBezTo>
                  <a:close/>
                  <a:moveTo>
                    <a:pt x="4443" y="7593"/>
                  </a:moveTo>
                  <a:cubicBezTo>
                    <a:pt x="4853" y="7593"/>
                    <a:pt x="5105" y="7908"/>
                    <a:pt x="5105" y="8255"/>
                  </a:cubicBezTo>
                  <a:cubicBezTo>
                    <a:pt x="5105" y="8664"/>
                    <a:pt x="4790" y="8948"/>
                    <a:pt x="4443" y="8948"/>
                  </a:cubicBezTo>
                  <a:cubicBezTo>
                    <a:pt x="4065" y="8948"/>
                    <a:pt x="3781" y="8633"/>
                    <a:pt x="3781" y="8255"/>
                  </a:cubicBezTo>
                  <a:cubicBezTo>
                    <a:pt x="3781" y="7876"/>
                    <a:pt x="4096" y="7593"/>
                    <a:pt x="4443" y="7593"/>
                  </a:cubicBezTo>
                  <a:close/>
                  <a:moveTo>
                    <a:pt x="5829" y="725"/>
                  </a:moveTo>
                  <a:cubicBezTo>
                    <a:pt x="7341" y="725"/>
                    <a:pt x="8822" y="1386"/>
                    <a:pt x="9799" y="2521"/>
                  </a:cubicBezTo>
                  <a:cubicBezTo>
                    <a:pt x="9326" y="2710"/>
                    <a:pt x="8980" y="3245"/>
                    <a:pt x="8980" y="3781"/>
                  </a:cubicBezTo>
                  <a:cubicBezTo>
                    <a:pt x="8980" y="3718"/>
                    <a:pt x="8917" y="3623"/>
                    <a:pt x="8885" y="3560"/>
                  </a:cubicBezTo>
                  <a:lnTo>
                    <a:pt x="8854" y="3497"/>
                  </a:lnTo>
                  <a:lnTo>
                    <a:pt x="8192" y="2836"/>
                  </a:lnTo>
                  <a:cubicBezTo>
                    <a:pt x="8129" y="2773"/>
                    <a:pt x="8035" y="2741"/>
                    <a:pt x="7944" y="2741"/>
                  </a:cubicBezTo>
                  <a:cubicBezTo>
                    <a:pt x="7853" y="2741"/>
                    <a:pt x="7767" y="2773"/>
                    <a:pt x="7719" y="2836"/>
                  </a:cubicBezTo>
                  <a:cubicBezTo>
                    <a:pt x="7593" y="2962"/>
                    <a:pt x="7593" y="3182"/>
                    <a:pt x="7719" y="3308"/>
                  </a:cubicBezTo>
                  <a:lnTo>
                    <a:pt x="7814" y="3434"/>
                  </a:lnTo>
                  <a:cubicBezTo>
                    <a:pt x="6869" y="3466"/>
                    <a:pt x="5987" y="3875"/>
                    <a:pt x="5262" y="4568"/>
                  </a:cubicBezTo>
                  <a:cubicBezTo>
                    <a:pt x="4600" y="5230"/>
                    <a:pt x="4254" y="6081"/>
                    <a:pt x="4159" y="6963"/>
                  </a:cubicBezTo>
                  <a:cubicBezTo>
                    <a:pt x="3561" y="7120"/>
                    <a:pt x="3151" y="7656"/>
                    <a:pt x="3151" y="8318"/>
                  </a:cubicBezTo>
                  <a:cubicBezTo>
                    <a:pt x="3151" y="9074"/>
                    <a:pt x="3781" y="9704"/>
                    <a:pt x="4506" y="9704"/>
                  </a:cubicBezTo>
                  <a:cubicBezTo>
                    <a:pt x="5262" y="9704"/>
                    <a:pt x="5892" y="9074"/>
                    <a:pt x="5892" y="8318"/>
                  </a:cubicBezTo>
                  <a:cubicBezTo>
                    <a:pt x="5892" y="7687"/>
                    <a:pt x="5451" y="7120"/>
                    <a:pt x="4884" y="6963"/>
                  </a:cubicBezTo>
                  <a:cubicBezTo>
                    <a:pt x="5042" y="5482"/>
                    <a:pt x="6302" y="4222"/>
                    <a:pt x="7814" y="4127"/>
                  </a:cubicBezTo>
                  <a:lnTo>
                    <a:pt x="7814" y="4127"/>
                  </a:lnTo>
                  <a:lnTo>
                    <a:pt x="7751" y="4222"/>
                  </a:lnTo>
                  <a:cubicBezTo>
                    <a:pt x="7625" y="4348"/>
                    <a:pt x="7625" y="4568"/>
                    <a:pt x="7751" y="4694"/>
                  </a:cubicBezTo>
                  <a:cubicBezTo>
                    <a:pt x="7814" y="4757"/>
                    <a:pt x="7901" y="4789"/>
                    <a:pt x="7987" y="4789"/>
                  </a:cubicBezTo>
                  <a:cubicBezTo>
                    <a:pt x="8074" y="4789"/>
                    <a:pt x="8161" y="4757"/>
                    <a:pt x="8224" y="4694"/>
                  </a:cubicBezTo>
                  <a:lnTo>
                    <a:pt x="8885" y="4033"/>
                  </a:lnTo>
                  <a:cubicBezTo>
                    <a:pt x="8980" y="3938"/>
                    <a:pt x="9011" y="3875"/>
                    <a:pt x="9011" y="3781"/>
                  </a:cubicBezTo>
                  <a:cubicBezTo>
                    <a:pt x="9011" y="4537"/>
                    <a:pt x="9641" y="5167"/>
                    <a:pt x="10397" y="5167"/>
                  </a:cubicBezTo>
                  <a:cubicBezTo>
                    <a:pt x="10618" y="5167"/>
                    <a:pt x="10807" y="5136"/>
                    <a:pt x="11028" y="5010"/>
                  </a:cubicBezTo>
                  <a:cubicBezTo>
                    <a:pt x="11059" y="5293"/>
                    <a:pt x="11091" y="5545"/>
                    <a:pt x="11091" y="5829"/>
                  </a:cubicBezTo>
                  <a:cubicBezTo>
                    <a:pt x="11028" y="8696"/>
                    <a:pt x="8696" y="11027"/>
                    <a:pt x="5829" y="11027"/>
                  </a:cubicBezTo>
                  <a:cubicBezTo>
                    <a:pt x="2994" y="11027"/>
                    <a:pt x="694" y="8696"/>
                    <a:pt x="694" y="5829"/>
                  </a:cubicBezTo>
                  <a:cubicBezTo>
                    <a:pt x="694" y="2993"/>
                    <a:pt x="2994" y="725"/>
                    <a:pt x="5829" y="725"/>
                  </a:cubicBezTo>
                  <a:close/>
                  <a:moveTo>
                    <a:pt x="5829" y="0"/>
                  </a:moveTo>
                  <a:cubicBezTo>
                    <a:pt x="2584" y="0"/>
                    <a:pt x="1" y="2615"/>
                    <a:pt x="1" y="5829"/>
                  </a:cubicBezTo>
                  <a:cubicBezTo>
                    <a:pt x="1" y="7404"/>
                    <a:pt x="599" y="8853"/>
                    <a:pt x="1702" y="9956"/>
                  </a:cubicBezTo>
                  <a:cubicBezTo>
                    <a:pt x="2773" y="11058"/>
                    <a:pt x="4254" y="11689"/>
                    <a:pt x="5829" y="11689"/>
                  </a:cubicBezTo>
                  <a:cubicBezTo>
                    <a:pt x="6617" y="11689"/>
                    <a:pt x="7341" y="11531"/>
                    <a:pt x="8098" y="11216"/>
                  </a:cubicBezTo>
                  <a:cubicBezTo>
                    <a:pt x="8822" y="10901"/>
                    <a:pt x="9452" y="10523"/>
                    <a:pt x="9956" y="9956"/>
                  </a:cubicBezTo>
                  <a:cubicBezTo>
                    <a:pt x="10492" y="9420"/>
                    <a:pt x="10901" y="8790"/>
                    <a:pt x="11217" y="8128"/>
                  </a:cubicBezTo>
                  <a:cubicBezTo>
                    <a:pt x="11532" y="7404"/>
                    <a:pt x="11689" y="6616"/>
                    <a:pt x="11689" y="5829"/>
                  </a:cubicBezTo>
                  <a:cubicBezTo>
                    <a:pt x="11689" y="5356"/>
                    <a:pt x="11658" y="4884"/>
                    <a:pt x="11532" y="4442"/>
                  </a:cubicBezTo>
                  <a:cubicBezTo>
                    <a:pt x="11595" y="4253"/>
                    <a:pt x="11689" y="4033"/>
                    <a:pt x="11689" y="3781"/>
                  </a:cubicBezTo>
                  <a:cubicBezTo>
                    <a:pt x="11689" y="3119"/>
                    <a:pt x="11217" y="2552"/>
                    <a:pt x="10586" y="2458"/>
                  </a:cubicBezTo>
                  <a:cubicBezTo>
                    <a:pt x="9484" y="945"/>
                    <a:pt x="7719" y="0"/>
                    <a:pt x="5829" y="0"/>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186" name="Google Shape;3186;p220"/>
          <p:cNvGrpSpPr/>
          <p:nvPr/>
        </p:nvGrpSpPr>
        <p:grpSpPr>
          <a:xfrm>
            <a:off x="7202547" y="1461572"/>
            <a:ext cx="831159" cy="760615"/>
            <a:chOff x="-47509225" y="1974175"/>
            <a:chExt cx="263075" cy="300900"/>
          </a:xfrm>
        </p:grpSpPr>
        <p:sp>
          <p:nvSpPr>
            <p:cNvPr id="3187" name="Google Shape;3187;p220"/>
            <p:cNvSpPr/>
            <p:nvPr/>
          </p:nvSpPr>
          <p:spPr>
            <a:xfrm>
              <a:off x="-47439925" y="2026950"/>
              <a:ext cx="124475" cy="124450"/>
            </a:xfrm>
            <a:custGeom>
              <a:avLst/>
              <a:gdLst/>
              <a:ahLst/>
              <a:cxnLst/>
              <a:rect l="l" t="t" r="r" b="b"/>
              <a:pathLst>
                <a:path w="4979" h="4978" extrusionOk="0">
                  <a:moveTo>
                    <a:pt x="1828" y="725"/>
                  </a:moveTo>
                  <a:cubicBezTo>
                    <a:pt x="2301" y="725"/>
                    <a:pt x="2679" y="1008"/>
                    <a:pt x="2805" y="1418"/>
                  </a:cubicBezTo>
                  <a:lnTo>
                    <a:pt x="1828" y="1418"/>
                  </a:lnTo>
                  <a:cubicBezTo>
                    <a:pt x="1607" y="1418"/>
                    <a:pt x="1450" y="1575"/>
                    <a:pt x="1450" y="1796"/>
                  </a:cubicBezTo>
                  <a:lnTo>
                    <a:pt x="1450" y="2773"/>
                  </a:lnTo>
                  <a:cubicBezTo>
                    <a:pt x="1040" y="2615"/>
                    <a:pt x="757" y="2206"/>
                    <a:pt x="757" y="1796"/>
                  </a:cubicBezTo>
                  <a:cubicBezTo>
                    <a:pt x="757" y="1197"/>
                    <a:pt x="1229" y="725"/>
                    <a:pt x="1828" y="725"/>
                  </a:cubicBezTo>
                  <a:close/>
                  <a:moveTo>
                    <a:pt x="2805" y="2143"/>
                  </a:moveTo>
                  <a:cubicBezTo>
                    <a:pt x="2679" y="2458"/>
                    <a:pt x="2458" y="2678"/>
                    <a:pt x="2175" y="2773"/>
                  </a:cubicBezTo>
                  <a:lnTo>
                    <a:pt x="2175" y="2143"/>
                  </a:lnTo>
                  <a:close/>
                  <a:moveTo>
                    <a:pt x="4254" y="2111"/>
                  </a:moveTo>
                  <a:lnTo>
                    <a:pt x="4254" y="4222"/>
                  </a:lnTo>
                  <a:lnTo>
                    <a:pt x="2143" y="4222"/>
                  </a:lnTo>
                  <a:lnTo>
                    <a:pt x="2143" y="3466"/>
                  </a:lnTo>
                  <a:cubicBezTo>
                    <a:pt x="2805" y="3308"/>
                    <a:pt x="3372" y="2804"/>
                    <a:pt x="3529" y="2111"/>
                  </a:cubicBezTo>
                  <a:close/>
                  <a:moveTo>
                    <a:pt x="1765" y="0"/>
                  </a:moveTo>
                  <a:cubicBezTo>
                    <a:pt x="788" y="0"/>
                    <a:pt x="1" y="788"/>
                    <a:pt x="1" y="1796"/>
                  </a:cubicBezTo>
                  <a:cubicBezTo>
                    <a:pt x="1" y="2647"/>
                    <a:pt x="599" y="3340"/>
                    <a:pt x="1418" y="3529"/>
                  </a:cubicBezTo>
                  <a:lnTo>
                    <a:pt x="1418" y="4631"/>
                  </a:lnTo>
                  <a:cubicBezTo>
                    <a:pt x="1418" y="4820"/>
                    <a:pt x="1576" y="4978"/>
                    <a:pt x="1765" y="4978"/>
                  </a:cubicBezTo>
                  <a:lnTo>
                    <a:pt x="4569" y="4978"/>
                  </a:lnTo>
                  <a:cubicBezTo>
                    <a:pt x="4789" y="4978"/>
                    <a:pt x="4916" y="4820"/>
                    <a:pt x="4916" y="4631"/>
                  </a:cubicBezTo>
                  <a:lnTo>
                    <a:pt x="4916" y="1827"/>
                  </a:lnTo>
                  <a:cubicBezTo>
                    <a:pt x="4979" y="1575"/>
                    <a:pt x="4821" y="1418"/>
                    <a:pt x="4600" y="1418"/>
                  </a:cubicBezTo>
                  <a:lnTo>
                    <a:pt x="3498" y="1418"/>
                  </a:lnTo>
                  <a:cubicBezTo>
                    <a:pt x="3340" y="630"/>
                    <a:pt x="2647" y="0"/>
                    <a:pt x="1765" y="0"/>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8" name="Google Shape;3188;p220"/>
            <p:cNvSpPr/>
            <p:nvPr/>
          </p:nvSpPr>
          <p:spPr>
            <a:xfrm>
              <a:off x="-47439125" y="2184475"/>
              <a:ext cx="88225" cy="18125"/>
            </a:xfrm>
            <a:custGeom>
              <a:avLst/>
              <a:gdLst/>
              <a:ahLst/>
              <a:cxnLst/>
              <a:rect l="l" t="t" r="r" b="b"/>
              <a:pathLst>
                <a:path w="3529" h="725" extrusionOk="0">
                  <a:moveTo>
                    <a:pt x="378" y="0"/>
                  </a:moveTo>
                  <a:cubicBezTo>
                    <a:pt x="158" y="0"/>
                    <a:pt x="32" y="158"/>
                    <a:pt x="32" y="378"/>
                  </a:cubicBezTo>
                  <a:cubicBezTo>
                    <a:pt x="0" y="567"/>
                    <a:pt x="158" y="725"/>
                    <a:pt x="378" y="725"/>
                  </a:cubicBezTo>
                  <a:lnTo>
                    <a:pt x="3182" y="725"/>
                  </a:lnTo>
                  <a:cubicBezTo>
                    <a:pt x="3371" y="725"/>
                    <a:pt x="3529" y="567"/>
                    <a:pt x="3529" y="378"/>
                  </a:cubicBezTo>
                  <a:cubicBezTo>
                    <a:pt x="3529" y="158"/>
                    <a:pt x="3371" y="0"/>
                    <a:pt x="3182" y="0"/>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9" name="Google Shape;3189;p220"/>
            <p:cNvSpPr/>
            <p:nvPr/>
          </p:nvSpPr>
          <p:spPr>
            <a:xfrm>
              <a:off x="-47438350" y="2219900"/>
              <a:ext cx="122900" cy="18150"/>
            </a:xfrm>
            <a:custGeom>
              <a:avLst/>
              <a:gdLst/>
              <a:ahLst/>
              <a:cxnLst/>
              <a:rect l="l" t="t" r="r" b="b"/>
              <a:pathLst>
                <a:path w="4916" h="726" extrusionOk="0">
                  <a:moveTo>
                    <a:pt x="347" y="1"/>
                  </a:moveTo>
                  <a:cubicBezTo>
                    <a:pt x="127" y="1"/>
                    <a:pt x="1" y="158"/>
                    <a:pt x="1" y="379"/>
                  </a:cubicBezTo>
                  <a:cubicBezTo>
                    <a:pt x="1" y="568"/>
                    <a:pt x="127" y="725"/>
                    <a:pt x="347" y="725"/>
                  </a:cubicBezTo>
                  <a:lnTo>
                    <a:pt x="4537" y="725"/>
                  </a:lnTo>
                  <a:cubicBezTo>
                    <a:pt x="4758" y="725"/>
                    <a:pt x="4916" y="568"/>
                    <a:pt x="4916" y="379"/>
                  </a:cubicBezTo>
                  <a:cubicBezTo>
                    <a:pt x="4916" y="158"/>
                    <a:pt x="4758" y="1"/>
                    <a:pt x="4537" y="1"/>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0" name="Google Shape;3190;p220"/>
            <p:cNvSpPr/>
            <p:nvPr/>
          </p:nvSpPr>
          <p:spPr>
            <a:xfrm>
              <a:off x="-47333600" y="2186050"/>
              <a:ext cx="18150" cy="17350"/>
            </a:xfrm>
            <a:custGeom>
              <a:avLst/>
              <a:gdLst/>
              <a:ahLst/>
              <a:cxnLst/>
              <a:rect l="l" t="t" r="r" b="b"/>
              <a:pathLst>
                <a:path w="726" h="694" extrusionOk="0">
                  <a:moveTo>
                    <a:pt x="347" y="0"/>
                  </a:moveTo>
                  <a:cubicBezTo>
                    <a:pt x="158" y="0"/>
                    <a:pt x="1" y="158"/>
                    <a:pt x="1" y="347"/>
                  </a:cubicBezTo>
                  <a:cubicBezTo>
                    <a:pt x="1" y="536"/>
                    <a:pt x="158" y="693"/>
                    <a:pt x="347" y="693"/>
                  </a:cubicBezTo>
                  <a:cubicBezTo>
                    <a:pt x="568" y="693"/>
                    <a:pt x="726" y="536"/>
                    <a:pt x="726" y="347"/>
                  </a:cubicBezTo>
                  <a:cubicBezTo>
                    <a:pt x="726" y="126"/>
                    <a:pt x="568" y="0"/>
                    <a:pt x="347" y="0"/>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1" name="Google Shape;3191;p220"/>
            <p:cNvSpPr/>
            <p:nvPr/>
          </p:nvSpPr>
          <p:spPr>
            <a:xfrm>
              <a:off x="-47509225" y="1974175"/>
              <a:ext cx="263075" cy="300900"/>
            </a:xfrm>
            <a:custGeom>
              <a:avLst/>
              <a:gdLst/>
              <a:ahLst/>
              <a:cxnLst/>
              <a:rect l="l" t="t" r="r" b="b"/>
              <a:pathLst>
                <a:path w="10523" h="12036" extrusionOk="0">
                  <a:moveTo>
                    <a:pt x="9483" y="2111"/>
                  </a:moveTo>
                  <a:cubicBezTo>
                    <a:pt x="9672" y="2111"/>
                    <a:pt x="9830" y="2269"/>
                    <a:pt x="9830" y="2489"/>
                  </a:cubicBezTo>
                  <a:lnTo>
                    <a:pt x="9830" y="3529"/>
                  </a:lnTo>
                  <a:lnTo>
                    <a:pt x="9105" y="3529"/>
                  </a:lnTo>
                  <a:lnTo>
                    <a:pt x="9105" y="2111"/>
                  </a:lnTo>
                  <a:close/>
                  <a:moveTo>
                    <a:pt x="9830" y="4222"/>
                  </a:moveTo>
                  <a:lnTo>
                    <a:pt x="9830" y="5640"/>
                  </a:lnTo>
                  <a:lnTo>
                    <a:pt x="9105" y="5640"/>
                  </a:lnTo>
                  <a:lnTo>
                    <a:pt x="9105" y="4222"/>
                  </a:lnTo>
                  <a:close/>
                  <a:moveTo>
                    <a:pt x="9861" y="6333"/>
                  </a:moveTo>
                  <a:lnTo>
                    <a:pt x="9861" y="7751"/>
                  </a:lnTo>
                  <a:lnTo>
                    <a:pt x="9168" y="7751"/>
                  </a:lnTo>
                  <a:lnTo>
                    <a:pt x="9168" y="6333"/>
                  </a:lnTo>
                  <a:close/>
                  <a:moveTo>
                    <a:pt x="9830" y="8412"/>
                  </a:moveTo>
                  <a:lnTo>
                    <a:pt x="9830" y="9483"/>
                  </a:lnTo>
                  <a:cubicBezTo>
                    <a:pt x="9830" y="9672"/>
                    <a:pt x="9672" y="9830"/>
                    <a:pt x="9483" y="9830"/>
                  </a:cubicBezTo>
                  <a:lnTo>
                    <a:pt x="9137" y="9830"/>
                  </a:lnTo>
                  <a:lnTo>
                    <a:pt x="9137" y="8412"/>
                  </a:lnTo>
                  <a:close/>
                  <a:moveTo>
                    <a:pt x="8444" y="630"/>
                  </a:moveTo>
                  <a:lnTo>
                    <a:pt x="8444" y="11248"/>
                  </a:lnTo>
                  <a:lnTo>
                    <a:pt x="1450" y="11248"/>
                  </a:lnTo>
                  <a:lnTo>
                    <a:pt x="1450" y="10554"/>
                  </a:lnTo>
                  <a:lnTo>
                    <a:pt x="1796" y="10554"/>
                  </a:lnTo>
                  <a:cubicBezTo>
                    <a:pt x="1985" y="10554"/>
                    <a:pt x="2143" y="10397"/>
                    <a:pt x="2143" y="10176"/>
                  </a:cubicBezTo>
                  <a:cubicBezTo>
                    <a:pt x="2143" y="9987"/>
                    <a:pt x="1985" y="9830"/>
                    <a:pt x="1796" y="9830"/>
                  </a:cubicBezTo>
                  <a:lnTo>
                    <a:pt x="1450" y="9830"/>
                  </a:lnTo>
                  <a:lnTo>
                    <a:pt x="1450" y="8412"/>
                  </a:lnTo>
                  <a:lnTo>
                    <a:pt x="1796" y="8412"/>
                  </a:lnTo>
                  <a:cubicBezTo>
                    <a:pt x="1985" y="8412"/>
                    <a:pt x="2143" y="8255"/>
                    <a:pt x="2143" y="8066"/>
                  </a:cubicBezTo>
                  <a:cubicBezTo>
                    <a:pt x="2143" y="7877"/>
                    <a:pt x="1985" y="7719"/>
                    <a:pt x="1796" y="7719"/>
                  </a:cubicBezTo>
                  <a:lnTo>
                    <a:pt x="1450" y="7719"/>
                  </a:lnTo>
                  <a:lnTo>
                    <a:pt x="1450" y="6301"/>
                  </a:lnTo>
                  <a:lnTo>
                    <a:pt x="1796" y="6301"/>
                  </a:lnTo>
                  <a:cubicBezTo>
                    <a:pt x="1985" y="6301"/>
                    <a:pt x="2143" y="6144"/>
                    <a:pt x="2143" y="5923"/>
                  </a:cubicBezTo>
                  <a:cubicBezTo>
                    <a:pt x="2143" y="5734"/>
                    <a:pt x="1985" y="5577"/>
                    <a:pt x="1796" y="5577"/>
                  </a:cubicBezTo>
                  <a:lnTo>
                    <a:pt x="1450" y="5577"/>
                  </a:lnTo>
                  <a:lnTo>
                    <a:pt x="1450" y="4159"/>
                  </a:lnTo>
                  <a:lnTo>
                    <a:pt x="1796" y="4159"/>
                  </a:lnTo>
                  <a:cubicBezTo>
                    <a:pt x="1985" y="4159"/>
                    <a:pt x="2143" y="4001"/>
                    <a:pt x="2143" y="3812"/>
                  </a:cubicBezTo>
                  <a:cubicBezTo>
                    <a:pt x="2143" y="3623"/>
                    <a:pt x="1985" y="3466"/>
                    <a:pt x="1796" y="3466"/>
                  </a:cubicBezTo>
                  <a:lnTo>
                    <a:pt x="1450" y="3466"/>
                  </a:lnTo>
                  <a:lnTo>
                    <a:pt x="1450" y="2048"/>
                  </a:lnTo>
                  <a:lnTo>
                    <a:pt x="1796" y="2048"/>
                  </a:lnTo>
                  <a:cubicBezTo>
                    <a:pt x="1985" y="2048"/>
                    <a:pt x="2143" y="1891"/>
                    <a:pt x="2143" y="1670"/>
                  </a:cubicBezTo>
                  <a:cubicBezTo>
                    <a:pt x="2143" y="1481"/>
                    <a:pt x="1985" y="1324"/>
                    <a:pt x="1796" y="1324"/>
                  </a:cubicBezTo>
                  <a:lnTo>
                    <a:pt x="1450" y="1324"/>
                  </a:lnTo>
                  <a:lnTo>
                    <a:pt x="1450" y="630"/>
                  </a:lnTo>
                  <a:close/>
                  <a:moveTo>
                    <a:pt x="1040" y="0"/>
                  </a:moveTo>
                  <a:cubicBezTo>
                    <a:pt x="851" y="0"/>
                    <a:pt x="693" y="158"/>
                    <a:pt x="693" y="347"/>
                  </a:cubicBezTo>
                  <a:lnTo>
                    <a:pt x="693" y="1418"/>
                  </a:lnTo>
                  <a:lnTo>
                    <a:pt x="347" y="1418"/>
                  </a:lnTo>
                  <a:cubicBezTo>
                    <a:pt x="158" y="1418"/>
                    <a:pt x="0" y="1576"/>
                    <a:pt x="0" y="1765"/>
                  </a:cubicBezTo>
                  <a:cubicBezTo>
                    <a:pt x="0" y="1954"/>
                    <a:pt x="158" y="2111"/>
                    <a:pt x="347" y="2111"/>
                  </a:cubicBezTo>
                  <a:lnTo>
                    <a:pt x="693" y="2111"/>
                  </a:lnTo>
                  <a:lnTo>
                    <a:pt x="693" y="3529"/>
                  </a:lnTo>
                  <a:lnTo>
                    <a:pt x="347" y="3529"/>
                  </a:lnTo>
                  <a:cubicBezTo>
                    <a:pt x="158" y="3529"/>
                    <a:pt x="0" y="3686"/>
                    <a:pt x="0" y="3907"/>
                  </a:cubicBezTo>
                  <a:cubicBezTo>
                    <a:pt x="0" y="4096"/>
                    <a:pt x="158" y="4254"/>
                    <a:pt x="347" y="4254"/>
                  </a:cubicBezTo>
                  <a:lnTo>
                    <a:pt x="693" y="4254"/>
                  </a:lnTo>
                  <a:lnTo>
                    <a:pt x="693" y="5671"/>
                  </a:lnTo>
                  <a:lnTo>
                    <a:pt x="347" y="5671"/>
                  </a:lnTo>
                  <a:cubicBezTo>
                    <a:pt x="158" y="5671"/>
                    <a:pt x="0" y="5829"/>
                    <a:pt x="0" y="6018"/>
                  </a:cubicBezTo>
                  <a:cubicBezTo>
                    <a:pt x="0" y="6207"/>
                    <a:pt x="158" y="6364"/>
                    <a:pt x="347" y="6364"/>
                  </a:cubicBezTo>
                  <a:lnTo>
                    <a:pt x="693" y="6364"/>
                  </a:lnTo>
                  <a:lnTo>
                    <a:pt x="693" y="7782"/>
                  </a:lnTo>
                  <a:lnTo>
                    <a:pt x="347" y="7782"/>
                  </a:lnTo>
                  <a:cubicBezTo>
                    <a:pt x="158" y="7782"/>
                    <a:pt x="0" y="7940"/>
                    <a:pt x="0" y="8160"/>
                  </a:cubicBezTo>
                  <a:cubicBezTo>
                    <a:pt x="0" y="8349"/>
                    <a:pt x="158" y="8507"/>
                    <a:pt x="347" y="8507"/>
                  </a:cubicBezTo>
                  <a:lnTo>
                    <a:pt x="693" y="8507"/>
                  </a:lnTo>
                  <a:lnTo>
                    <a:pt x="693" y="9924"/>
                  </a:lnTo>
                  <a:lnTo>
                    <a:pt x="347" y="9924"/>
                  </a:lnTo>
                  <a:cubicBezTo>
                    <a:pt x="158" y="9924"/>
                    <a:pt x="0" y="10082"/>
                    <a:pt x="0" y="10271"/>
                  </a:cubicBezTo>
                  <a:cubicBezTo>
                    <a:pt x="0" y="10460"/>
                    <a:pt x="158" y="10617"/>
                    <a:pt x="347" y="10617"/>
                  </a:cubicBezTo>
                  <a:lnTo>
                    <a:pt x="693" y="10617"/>
                  </a:lnTo>
                  <a:lnTo>
                    <a:pt x="693" y="11689"/>
                  </a:lnTo>
                  <a:cubicBezTo>
                    <a:pt x="693" y="11878"/>
                    <a:pt x="851" y="12035"/>
                    <a:pt x="1040" y="12035"/>
                  </a:cubicBezTo>
                  <a:lnTo>
                    <a:pt x="8759" y="12035"/>
                  </a:lnTo>
                  <a:cubicBezTo>
                    <a:pt x="8979" y="12035"/>
                    <a:pt x="9137" y="11878"/>
                    <a:pt x="9137" y="11689"/>
                  </a:cubicBezTo>
                  <a:lnTo>
                    <a:pt x="9137" y="10617"/>
                  </a:lnTo>
                  <a:lnTo>
                    <a:pt x="9483" y="10617"/>
                  </a:lnTo>
                  <a:cubicBezTo>
                    <a:pt x="10050" y="10617"/>
                    <a:pt x="10523" y="10145"/>
                    <a:pt x="10523" y="9578"/>
                  </a:cubicBezTo>
                  <a:lnTo>
                    <a:pt x="10523" y="2552"/>
                  </a:lnTo>
                  <a:cubicBezTo>
                    <a:pt x="10523" y="1891"/>
                    <a:pt x="10050" y="1418"/>
                    <a:pt x="9483" y="1418"/>
                  </a:cubicBezTo>
                  <a:lnTo>
                    <a:pt x="9137" y="1418"/>
                  </a:lnTo>
                  <a:lnTo>
                    <a:pt x="9137" y="347"/>
                  </a:lnTo>
                  <a:cubicBezTo>
                    <a:pt x="9137" y="158"/>
                    <a:pt x="8979" y="0"/>
                    <a:pt x="8759" y="0"/>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192" name="Google Shape;3192;p220"/>
          <p:cNvGrpSpPr/>
          <p:nvPr/>
        </p:nvGrpSpPr>
        <p:grpSpPr>
          <a:xfrm>
            <a:off x="2365812" y="758147"/>
            <a:ext cx="706563" cy="760634"/>
            <a:chOff x="-34418125" y="2271100"/>
            <a:chExt cx="296950" cy="293025"/>
          </a:xfrm>
        </p:grpSpPr>
        <p:sp>
          <p:nvSpPr>
            <p:cNvPr id="3193" name="Google Shape;3193;p220"/>
            <p:cNvSpPr/>
            <p:nvPr/>
          </p:nvSpPr>
          <p:spPr>
            <a:xfrm>
              <a:off x="-34418125" y="2271100"/>
              <a:ext cx="296950" cy="293025"/>
            </a:xfrm>
            <a:custGeom>
              <a:avLst/>
              <a:gdLst/>
              <a:ahLst/>
              <a:cxnLst/>
              <a:rect l="l" t="t" r="r" b="b"/>
              <a:pathLst>
                <a:path w="11878" h="11721" extrusionOk="0">
                  <a:moveTo>
                    <a:pt x="6207" y="1229"/>
                  </a:moveTo>
                  <a:lnTo>
                    <a:pt x="7089" y="2080"/>
                  </a:lnTo>
                  <a:lnTo>
                    <a:pt x="6207" y="2080"/>
                  </a:lnTo>
                  <a:lnTo>
                    <a:pt x="6207" y="1229"/>
                  </a:lnTo>
                  <a:close/>
                  <a:moveTo>
                    <a:pt x="7561" y="9074"/>
                  </a:moveTo>
                  <a:lnTo>
                    <a:pt x="7561" y="10366"/>
                  </a:lnTo>
                  <a:lnTo>
                    <a:pt x="6238" y="10366"/>
                  </a:lnTo>
                  <a:lnTo>
                    <a:pt x="7561" y="9074"/>
                  </a:lnTo>
                  <a:close/>
                  <a:moveTo>
                    <a:pt x="5514" y="725"/>
                  </a:moveTo>
                  <a:lnTo>
                    <a:pt x="5514" y="2427"/>
                  </a:lnTo>
                  <a:cubicBezTo>
                    <a:pt x="5514" y="2616"/>
                    <a:pt x="5671" y="2773"/>
                    <a:pt x="5860" y="2773"/>
                  </a:cubicBezTo>
                  <a:lnTo>
                    <a:pt x="7561" y="2773"/>
                  </a:lnTo>
                  <a:lnTo>
                    <a:pt x="7561" y="4222"/>
                  </a:lnTo>
                  <a:cubicBezTo>
                    <a:pt x="6837" y="4947"/>
                    <a:pt x="6742" y="5924"/>
                    <a:pt x="6994" y="6711"/>
                  </a:cubicBezTo>
                  <a:lnTo>
                    <a:pt x="4726" y="8980"/>
                  </a:lnTo>
                  <a:lnTo>
                    <a:pt x="1670" y="8980"/>
                  </a:lnTo>
                  <a:cubicBezTo>
                    <a:pt x="1481" y="8980"/>
                    <a:pt x="1323" y="9137"/>
                    <a:pt x="1323" y="9358"/>
                  </a:cubicBezTo>
                  <a:cubicBezTo>
                    <a:pt x="1323" y="9547"/>
                    <a:pt x="1481" y="9704"/>
                    <a:pt x="1670" y="9704"/>
                  </a:cubicBezTo>
                  <a:lnTo>
                    <a:pt x="4033" y="9704"/>
                  </a:lnTo>
                  <a:lnTo>
                    <a:pt x="3718" y="10019"/>
                  </a:lnTo>
                  <a:cubicBezTo>
                    <a:pt x="3623" y="10145"/>
                    <a:pt x="3529" y="10240"/>
                    <a:pt x="3497" y="10397"/>
                  </a:cubicBezTo>
                  <a:lnTo>
                    <a:pt x="662" y="10397"/>
                  </a:lnTo>
                  <a:lnTo>
                    <a:pt x="662" y="725"/>
                  </a:lnTo>
                  <a:close/>
                  <a:moveTo>
                    <a:pt x="9295" y="4211"/>
                  </a:moveTo>
                  <a:cubicBezTo>
                    <a:pt x="9367" y="4211"/>
                    <a:pt x="9441" y="4215"/>
                    <a:pt x="9515" y="4222"/>
                  </a:cubicBezTo>
                  <a:lnTo>
                    <a:pt x="9042" y="4695"/>
                  </a:lnTo>
                  <a:cubicBezTo>
                    <a:pt x="8664" y="5073"/>
                    <a:pt x="8664" y="5766"/>
                    <a:pt x="9042" y="6144"/>
                  </a:cubicBezTo>
                  <a:cubicBezTo>
                    <a:pt x="9247" y="6349"/>
                    <a:pt x="9515" y="6451"/>
                    <a:pt x="9779" y="6451"/>
                  </a:cubicBezTo>
                  <a:cubicBezTo>
                    <a:pt x="10042" y="6451"/>
                    <a:pt x="10302" y="6349"/>
                    <a:pt x="10491" y="6144"/>
                  </a:cubicBezTo>
                  <a:lnTo>
                    <a:pt x="10964" y="5672"/>
                  </a:lnTo>
                  <a:lnTo>
                    <a:pt x="10964" y="5672"/>
                  </a:lnTo>
                  <a:cubicBezTo>
                    <a:pt x="11058" y="6239"/>
                    <a:pt x="10869" y="6743"/>
                    <a:pt x="10491" y="7089"/>
                  </a:cubicBezTo>
                  <a:cubicBezTo>
                    <a:pt x="10183" y="7418"/>
                    <a:pt x="9741" y="7626"/>
                    <a:pt x="9278" y="7626"/>
                  </a:cubicBezTo>
                  <a:cubicBezTo>
                    <a:pt x="9031" y="7626"/>
                    <a:pt x="8779" y="7567"/>
                    <a:pt x="8538" y="7436"/>
                  </a:cubicBezTo>
                  <a:cubicBezTo>
                    <a:pt x="8496" y="7415"/>
                    <a:pt x="8451" y="7404"/>
                    <a:pt x="8404" y="7404"/>
                  </a:cubicBezTo>
                  <a:cubicBezTo>
                    <a:pt x="8311" y="7404"/>
                    <a:pt x="8213" y="7446"/>
                    <a:pt x="8129" y="7530"/>
                  </a:cubicBezTo>
                  <a:lnTo>
                    <a:pt x="4726" y="10964"/>
                  </a:lnTo>
                  <a:cubicBezTo>
                    <a:pt x="4663" y="11012"/>
                    <a:pt x="4568" y="11035"/>
                    <a:pt x="4478" y="11035"/>
                  </a:cubicBezTo>
                  <a:cubicBezTo>
                    <a:pt x="4387" y="11035"/>
                    <a:pt x="4301" y="11012"/>
                    <a:pt x="4253" y="10964"/>
                  </a:cubicBezTo>
                  <a:cubicBezTo>
                    <a:pt x="4127" y="10838"/>
                    <a:pt x="4127" y="10586"/>
                    <a:pt x="4253" y="10492"/>
                  </a:cubicBezTo>
                  <a:lnTo>
                    <a:pt x="7656" y="7058"/>
                  </a:lnTo>
                  <a:cubicBezTo>
                    <a:pt x="7782" y="6932"/>
                    <a:pt x="7782" y="6774"/>
                    <a:pt x="7750" y="6648"/>
                  </a:cubicBezTo>
                  <a:cubicBezTo>
                    <a:pt x="7467" y="6113"/>
                    <a:pt x="7498" y="5356"/>
                    <a:pt x="7971" y="4821"/>
                  </a:cubicBezTo>
                  <a:cubicBezTo>
                    <a:pt x="8330" y="4407"/>
                    <a:pt x="8785" y="4211"/>
                    <a:pt x="9295" y="4211"/>
                  </a:cubicBezTo>
                  <a:close/>
                  <a:moveTo>
                    <a:pt x="378" y="1"/>
                  </a:moveTo>
                  <a:cubicBezTo>
                    <a:pt x="189" y="1"/>
                    <a:pt x="32" y="158"/>
                    <a:pt x="32" y="347"/>
                  </a:cubicBezTo>
                  <a:lnTo>
                    <a:pt x="32" y="10681"/>
                  </a:lnTo>
                  <a:cubicBezTo>
                    <a:pt x="0" y="10870"/>
                    <a:pt x="158" y="11027"/>
                    <a:pt x="347" y="11027"/>
                  </a:cubicBezTo>
                  <a:lnTo>
                    <a:pt x="3529" y="11027"/>
                  </a:lnTo>
                  <a:cubicBezTo>
                    <a:pt x="3560" y="11185"/>
                    <a:pt x="3655" y="11311"/>
                    <a:pt x="3781" y="11437"/>
                  </a:cubicBezTo>
                  <a:cubicBezTo>
                    <a:pt x="3970" y="11626"/>
                    <a:pt x="4230" y="11720"/>
                    <a:pt x="4494" y="11720"/>
                  </a:cubicBezTo>
                  <a:cubicBezTo>
                    <a:pt x="4758" y="11720"/>
                    <a:pt x="5025" y="11626"/>
                    <a:pt x="5230" y="11437"/>
                  </a:cubicBezTo>
                  <a:lnTo>
                    <a:pt x="5608" y="11027"/>
                  </a:lnTo>
                  <a:lnTo>
                    <a:pt x="7940" y="11027"/>
                  </a:lnTo>
                  <a:cubicBezTo>
                    <a:pt x="8129" y="11027"/>
                    <a:pt x="8286" y="10870"/>
                    <a:pt x="8286" y="10681"/>
                  </a:cubicBezTo>
                  <a:lnTo>
                    <a:pt x="8286" y="8349"/>
                  </a:lnTo>
                  <a:lnTo>
                    <a:pt x="8538" y="8129"/>
                  </a:lnTo>
                  <a:cubicBezTo>
                    <a:pt x="8792" y="8220"/>
                    <a:pt x="9065" y="8269"/>
                    <a:pt x="9344" y="8269"/>
                  </a:cubicBezTo>
                  <a:cubicBezTo>
                    <a:pt x="9929" y="8269"/>
                    <a:pt x="10536" y="8053"/>
                    <a:pt x="11027" y="7562"/>
                  </a:cubicBezTo>
                  <a:cubicBezTo>
                    <a:pt x="11752" y="6806"/>
                    <a:pt x="11878" y="5735"/>
                    <a:pt x="11500" y="4852"/>
                  </a:cubicBezTo>
                  <a:cubicBezTo>
                    <a:pt x="11437" y="4726"/>
                    <a:pt x="11342" y="4695"/>
                    <a:pt x="11248" y="4663"/>
                  </a:cubicBezTo>
                  <a:cubicBezTo>
                    <a:pt x="11122" y="4663"/>
                    <a:pt x="11027" y="4663"/>
                    <a:pt x="10932" y="4726"/>
                  </a:cubicBezTo>
                  <a:lnTo>
                    <a:pt x="10082" y="5609"/>
                  </a:lnTo>
                  <a:cubicBezTo>
                    <a:pt x="10019" y="5656"/>
                    <a:pt x="9924" y="5679"/>
                    <a:pt x="9834" y="5679"/>
                  </a:cubicBezTo>
                  <a:cubicBezTo>
                    <a:pt x="9743" y="5679"/>
                    <a:pt x="9657" y="5656"/>
                    <a:pt x="9609" y="5609"/>
                  </a:cubicBezTo>
                  <a:cubicBezTo>
                    <a:pt x="9483" y="5483"/>
                    <a:pt x="9483" y="5230"/>
                    <a:pt x="9609" y="5136"/>
                  </a:cubicBezTo>
                  <a:lnTo>
                    <a:pt x="10460" y="4254"/>
                  </a:lnTo>
                  <a:cubicBezTo>
                    <a:pt x="10554" y="4191"/>
                    <a:pt x="10586" y="4065"/>
                    <a:pt x="10554" y="3939"/>
                  </a:cubicBezTo>
                  <a:cubicBezTo>
                    <a:pt x="10554" y="3813"/>
                    <a:pt x="10460" y="3750"/>
                    <a:pt x="10334" y="3718"/>
                  </a:cubicBezTo>
                  <a:cubicBezTo>
                    <a:pt x="10003" y="3561"/>
                    <a:pt x="9649" y="3482"/>
                    <a:pt x="9298" y="3482"/>
                  </a:cubicBezTo>
                  <a:cubicBezTo>
                    <a:pt x="8948" y="3482"/>
                    <a:pt x="8601" y="3561"/>
                    <a:pt x="8286" y="3718"/>
                  </a:cubicBezTo>
                  <a:lnTo>
                    <a:pt x="8286" y="2395"/>
                  </a:lnTo>
                  <a:cubicBezTo>
                    <a:pt x="8286" y="2332"/>
                    <a:pt x="8255" y="2206"/>
                    <a:pt x="8192" y="2175"/>
                  </a:cubicBezTo>
                  <a:lnTo>
                    <a:pt x="6144" y="127"/>
                  </a:lnTo>
                  <a:cubicBezTo>
                    <a:pt x="6049" y="64"/>
                    <a:pt x="5986" y="1"/>
                    <a:pt x="5892" y="1"/>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4" name="Google Shape;3194;p220"/>
            <p:cNvSpPr/>
            <p:nvPr/>
          </p:nvSpPr>
          <p:spPr>
            <a:xfrm>
              <a:off x="-34331500" y="2305750"/>
              <a:ext cx="17350" cy="18150"/>
            </a:xfrm>
            <a:custGeom>
              <a:avLst/>
              <a:gdLst/>
              <a:ahLst/>
              <a:cxnLst/>
              <a:rect l="l" t="t" r="r" b="b"/>
              <a:pathLst>
                <a:path w="694" h="726" extrusionOk="0">
                  <a:moveTo>
                    <a:pt x="347" y="1"/>
                  </a:moveTo>
                  <a:cubicBezTo>
                    <a:pt x="158" y="1"/>
                    <a:pt x="1" y="158"/>
                    <a:pt x="1" y="347"/>
                  </a:cubicBezTo>
                  <a:cubicBezTo>
                    <a:pt x="1" y="568"/>
                    <a:pt x="158" y="725"/>
                    <a:pt x="347" y="725"/>
                  </a:cubicBezTo>
                  <a:cubicBezTo>
                    <a:pt x="536" y="725"/>
                    <a:pt x="694" y="568"/>
                    <a:pt x="694" y="347"/>
                  </a:cubicBezTo>
                  <a:cubicBezTo>
                    <a:pt x="694" y="158"/>
                    <a:pt x="536" y="1"/>
                    <a:pt x="347" y="1"/>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5" name="Google Shape;3195;p220"/>
            <p:cNvSpPr/>
            <p:nvPr/>
          </p:nvSpPr>
          <p:spPr>
            <a:xfrm>
              <a:off x="-34331500" y="2341200"/>
              <a:ext cx="17350" cy="69350"/>
            </a:xfrm>
            <a:custGeom>
              <a:avLst/>
              <a:gdLst/>
              <a:ahLst/>
              <a:cxnLst/>
              <a:rect l="l" t="t" r="r" b="b"/>
              <a:pathLst>
                <a:path w="694" h="2774" extrusionOk="0">
                  <a:moveTo>
                    <a:pt x="347" y="1"/>
                  </a:moveTo>
                  <a:cubicBezTo>
                    <a:pt x="158" y="1"/>
                    <a:pt x="1" y="158"/>
                    <a:pt x="1" y="347"/>
                  </a:cubicBezTo>
                  <a:lnTo>
                    <a:pt x="1" y="2395"/>
                  </a:lnTo>
                  <a:cubicBezTo>
                    <a:pt x="1" y="2584"/>
                    <a:pt x="158" y="2773"/>
                    <a:pt x="347" y="2773"/>
                  </a:cubicBezTo>
                  <a:cubicBezTo>
                    <a:pt x="536" y="2773"/>
                    <a:pt x="694" y="2584"/>
                    <a:pt x="694" y="2395"/>
                  </a:cubicBezTo>
                  <a:lnTo>
                    <a:pt x="694" y="347"/>
                  </a:lnTo>
                  <a:cubicBezTo>
                    <a:pt x="694" y="158"/>
                    <a:pt x="536" y="1"/>
                    <a:pt x="347" y="1"/>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6" name="Google Shape;3196;p220"/>
            <p:cNvSpPr/>
            <p:nvPr/>
          </p:nvSpPr>
          <p:spPr>
            <a:xfrm>
              <a:off x="-34384275" y="2427050"/>
              <a:ext cx="121325" cy="17350"/>
            </a:xfrm>
            <a:custGeom>
              <a:avLst/>
              <a:gdLst/>
              <a:ahLst/>
              <a:cxnLst/>
              <a:rect l="l" t="t" r="r" b="b"/>
              <a:pathLst>
                <a:path w="4853" h="694" extrusionOk="0">
                  <a:moveTo>
                    <a:pt x="379" y="1"/>
                  </a:moveTo>
                  <a:cubicBezTo>
                    <a:pt x="158" y="1"/>
                    <a:pt x="1" y="158"/>
                    <a:pt x="1" y="347"/>
                  </a:cubicBezTo>
                  <a:cubicBezTo>
                    <a:pt x="1" y="536"/>
                    <a:pt x="158" y="694"/>
                    <a:pt x="379" y="694"/>
                  </a:cubicBezTo>
                  <a:lnTo>
                    <a:pt x="4506" y="694"/>
                  </a:lnTo>
                  <a:cubicBezTo>
                    <a:pt x="4695" y="694"/>
                    <a:pt x="4853" y="536"/>
                    <a:pt x="4853" y="347"/>
                  </a:cubicBezTo>
                  <a:cubicBezTo>
                    <a:pt x="4853" y="158"/>
                    <a:pt x="4695" y="1"/>
                    <a:pt x="4506" y="1"/>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7" name="Google Shape;3197;p220"/>
            <p:cNvSpPr/>
            <p:nvPr/>
          </p:nvSpPr>
          <p:spPr>
            <a:xfrm>
              <a:off x="-34384275" y="2460125"/>
              <a:ext cx="88250" cy="18150"/>
            </a:xfrm>
            <a:custGeom>
              <a:avLst/>
              <a:gdLst/>
              <a:ahLst/>
              <a:cxnLst/>
              <a:rect l="l" t="t" r="r" b="b"/>
              <a:pathLst>
                <a:path w="3530" h="726" extrusionOk="0">
                  <a:moveTo>
                    <a:pt x="379" y="1"/>
                  </a:moveTo>
                  <a:cubicBezTo>
                    <a:pt x="158" y="1"/>
                    <a:pt x="1" y="158"/>
                    <a:pt x="1" y="379"/>
                  </a:cubicBezTo>
                  <a:cubicBezTo>
                    <a:pt x="1" y="599"/>
                    <a:pt x="158" y="725"/>
                    <a:pt x="379" y="725"/>
                  </a:cubicBezTo>
                  <a:lnTo>
                    <a:pt x="3151" y="725"/>
                  </a:lnTo>
                  <a:cubicBezTo>
                    <a:pt x="3372" y="725"/>
                    <a:pt x="3530" y="568"/>
                    <a:pt x="3530" y="379"/>
                  </a:cubicBezTo>
                  <a:cubicBezTo>
                    <a:pt x="3530" y="158"/>
                    <a:pt x="3372" y="1"/>
                    <a:pt x="3151" y="1"/>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198" name="Google Shape;3198;p220"/>
          <p:cNvSpPr/>
          <p:nvPr/>
        </p:nvSpPr>
        <p:spPr>
          <a:xfrm rot="5400000">
            <a:off x="7945950" y="87750"/>
            <a:ext cx="1285800" cy="1110300"/>
          </a:xfrm>
          <a:prstGeom prst="halfFrame">
            <a:avLst>
              <a:gd name="adj1" fmla="val 33333"/>
              <a:gd name="adj2" fmla="val 33333"/>
            </a:avLst>
          </a:prstGeom>
          <a:solidFill>
            <a:srgbClr val="F4CCCC"/>
          </a:solidFill>
          <a:ln w="9525" cap="flat" cmpd="sng">
            <a:solidFill>
              <a:srgbClr val="F4CCC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199" name="Google Shape;3199;p220"/>
          <p:cNvGrpSpPr/>
          <p:nvPr/>
        </p:nvGrpSpPr>
        <p:grpSpPr>
          <a:xfrm>
            <a:off x="896859" y="2591635"/>
            <a:ext cx="483272" cy="584365"/>
            <a:chOff x="-31166825" y="1939525"/>
            <a:chExt cx="293800" cy="291425"/>
          </a:xfrm>
        </p:grpSpPr>
        <p:sp>
          <p:nvSpPr>
            <p:cNvPr id="3200" name="Google Shape;3200;p220"/>
            <p:cNvSpPr/>
            <p:nvPr/>
          </p:nvSpPr>
          <p:spPr>
            <a:xfrm>
              <a:off x="-31166825" y="1939525"/>
              <a:ext cx="224500" cy="291425"/>
            </a:xfrm>
            <a:custGeom>
              <a:avLst/>
              <a:gdLst/>
              <a:ahLst/>
              <a:cxnLst/>
              <a:rect l="l" t="t" r="r" b="b"/>
              <a:pathLst>
                <a:path w="8980" h="11657" extrusionOk="0">
                  <a:moveTo>
                    <a:pt x="5892" y="662"/>
                  </a:moveTo>
                  <a:cubicBezTo>
                    <a:pt x="6081" y="662"/>
                    <a:pt x="6239" y="819"/>
                    <a:pt x="6239" y="1040"/>
                  </a:cubicBezTo>
                  <a:lnTo>
                    <a:pt x="6239" y="1386"/>
                  </a:lnTo>
                  <a:lnTo>
                    <a:pt x="2805" y="1386"/>
                  </a:lnTo>
                  <a:lnTo>
                    <a:pt x="2805" y="1040"/>
                  </a:lnTo>
                  <a:cubicBezTo>
                    <a:pt x="2805" y="819"/>
                    <a:pt x="2962" y="662"/>
                    <a:pt x="3120" y="662"/>
                  </a:cubicBezTo>
                  <a:close/>
                  <a:moveTo>
                    <a:pt x="8035" y="1323"/>
                  </a:moveTo>
                  <a:cubicBezTo>
                    <a:pt x="8255" y="1323"/>
                    <a:pt x="8413" y="1512"/>
                    <a:pt x="8413" y="1701"/>
                  </a:cubicBezTo>
                  <a:lnTo>
                    <a:pt x="8413" y="10617"/>
                  </a:lnTo>
                  <a:cubicBezTo>
                    <a:pt x="8413" y="10838"/>
                    <a:pt x="8255" y="10995"/>
                    <a:pt x="8035" y="10995"/>
                  </a:cubicBezTo>
                  <a:lnTo>
                    <a:pt x="1166" y="10995"/>
                  </a:lnTo>
                  <a:cubicBezTo>
                    <a:pt x="946" y="10995"/>
                    <a:pt x="788" y="10838"/>
                    <a:pt x="788" y="10617"/>
                  </a:cubicBezTo>
                  <a:lnTo>
                    <a:pt x="788" y="1701"/>
                  </a:lnTo>
                  <a:lnTo>
                    <a:pt x="757" y="1701"/>
                  </a:lnTo>
                  <a:cubicBezTo>
                    <a:pt x="757" y="1512"/>
                    <a:pt x="914" y="1323"/>
                    <a:pt x="1103" y="1323"/>
                  </a:cubicBezTo>
                  <a:lnTo>
                    <a:pt x="2143" y="1323"/>
                  </a:lnTo>
                  <a:lnTo>
                    <a:pt x="2143" y="1701"/>
                  </a:lnTo>
                  <a:cubicBezTo>
                    <a:pt x="2143" y="1890"/>
                    <a:pt x="2301" y="2048"/>
                    <a:pt x="2490" y="2048"/>
                  </a:cubicBezTo>
                  <a:lnTo>
                    <a:pt x="6617" y="2048"/>
                  </a:lnTo>
                  <a:cubicBezTo>
                    <a:pt x="6837" y="2048"/>
                    <a:pt x="6995" y="1890"/>
                    <a:pt x="6995" y="1701"/>
                  </a:cubicBezTo>
                  <a:lnTo>
                    <a:pt x="6995" y="1323"/>
                  </a:lnTo>
                  <a:close/>
                  <a:moveTo>
                    <a:pt x="3120" y="0"/>
                  </a:moveTo>
                  <a:cubicBezTo>
                    <a:pt x="2679" y="0"/>
                    <a:pt x="2301" y="284"/>
                    <a:pt x="2143" y="662"/>
                  </a:cubicBezTo>
                  <a:lnTo>
                    <a:pt x="1040" y="662"/>
                  </a:lnTo>
                  <a:cubicBezTo>
                    <a:pt x="473" y="662"/>
                    <a:pt x="1" y="1134"/>
                    <a:pt x="1" y="1701"/>
                  </a:cubicBezTo>
                  <a:lnTo>
                    <a:pt x="1" y="10649"/>
                  </a:lnTo>
                  <a:cubicBezTo>
                    <a:pt x="64" y="11216"/>
                    <a:pt x="536" y="11657"/>
                    <a:pt x="1072" y="11657"/>
                  </a:cubicBezTo>
                  <a:lnTo>
                    <a:pt x="7971" y="11657"/>
                  </a:lnTo>
                  <a:cubicBezTo>
                    <a:pt x="8507" y="11657"/>
                    <a:pt x="8980" y="11184"/>
                    <a:pt x="8980" y="10649"/>
                  </a:cubicBezTo>
                  <a:lnTo>
                    <a:pt x="8980" y="1701"/>
                  </a:lnTo>
                  <a:cubicBezTo>
                    <a:pt x="8980" y="1134"/>
                    <a:pt x="8507" y="662"/>
                    <a:pt x="7971" y="662"/>
                  </a:cubicBezTo>
                  <a:lnTo>
                    <a:pt x="6869" y="662"/>
                  </a:lnTo>
                  <a:cubicBezTo>
                    <a:pt x="6711" y="284"/>
                    <a:pt x="6365" y="0"/>
                    <a:pt x="5892" y="0"/>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1" name="Google Shape;3201;p220"/>
            <p:cNvSpPr/>
            <p:nvPr/>
          </p:nvSpPr>
          <p:spPr>
            <a:xfrm>
              <a:off x="-31131375" y="2145075"/>
              <a:ext cx="52800" cy="52800"/>
            </a:xfrm>
            <a:custGeom>
              <a:avLst/>
              <a:gdLst/>
              <a:ahLst/>
              <a:cxnLst/>
              <a:rect l="l" t="t" r="r" b="b"/>
              <a:pathLst>
                <a:path w="2112" h="2112" extrusionOk="0">
                  <a:moveTo>
                    <a:pt x="1355" y="726"/>
                  </a:moveTo>
                  <a:lnTo>
                    <a:pt x="1355" y="1387"/>
                  </a:lnTo>
                  <a:lnTo>
                    <a:pt x="694" y="1387"/>
                  </a:lnTo>
                  <a:lnTo>
                    <a:pt x="694" y="726"/>
                  </a:lnTo>
                  <a:close/>
                  <a:moveTo>
                    <a:pt x="379" y="1"/>
                  </a:moveTo>
                  <a:cubicBezTo>
                    <a:pt x="158" y="1"/>
                    <a:pt x="0" y="158"/>
                    <a:pt x="0" y="379"/>
                  </a:cubicBezTo>
                  <a:lnTo>
                    <a:pt x="0" y="1734"/>
                  </a:lnTo>
                  <a:cubicBezTo>
                    <a:pt x="0" y="1954"/>
                    <a:pt x="158" y="2112"/>
                    <a:pt x="379" y="2112"/>
                  </a:cubicBezTo>
                  <a:lnTo>
                    <a:pt x="1733" y="2112"/>
                  </a:lnTo>
                  <a:cubicBezTo>
                    <a:pt x="1954" y="2112"/>
                    <a:pt x="2111" y="1954"/>
                    <a:pt x="2111" y="1734"/>
                  </a:cubicBezTo>
                  <a:lnTo>
                    <a:pt x="2111" y="379"/>
                  </a:lnTo>
                  <a:cubicBezTo>
                    <a:pt x="2111" y="158"/>
                    <a:pt x="1954" y="1"/>
                    <a:pt x="1733" y="1"/>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2" name="Google Shape;3202;p220"/>
            <p:cNvSpPr/>
            <p:nvPr/>
          </p:nvSpPr>
          <p:spPr>
            <a:xfrm>
              <a:off x="-31131375" y="2076550"/>
              <a:ext cx="52800" cy="52025"/>
            </a:xfrm>
            <a:custGeom>
              <a:avLst/>
              <a:gdLst/>
              <a:ahLst/>
              <a:cxnLst/>
              <a:rect l="l" t="t" r="r" b="b"/>
              <a:pathLst>
                <a:path w="2112" h="2081" extrusionOk="0">
                  <a:moveTo>
                    <a:pt x="1355" y="694"/>
                  </a:moveTo>
                  <a:lnTo>
                    <a:pt x="1355" y="1356"/>
                  </a:lnTo>
                  <a:lnTo>
                    <a:pt x="694" y="1356"/>
                  </a:lnTo>
                  <a:lnTo>
                    <a:pt x="694" y="694"/>
                  </a:lnTo>
                  <a:close/>
                  <a:moveTo>
                    <a:pt x="379" y="1"/>
                  </a:moveTo>
                  <a:cubicBezTo>
                    <a:pt x="158" y="1"/>
                    <a:pt x="0" y="159"/>
                    <a:pt x="0" y="348"/>
                  </a:cubicBezTo>
                  <a:lnTo>
                    <a:pt x="0" y="1734"/>
                  </a:lnTo>
                  <a:cubicBezTo>
                    <a:pt x="0" y="1923"/>
                    <a:pt x="158" y="2080"/>
                    <a:pt x="379" y="2080"/>
                  </a:cubicBezTo>
                  <a:lnTo>
                    <a:pt x="1733" y="2080"/>
                  </a:lnTo>
                  <a:cubicBezTo>
                    <a:pt x="1954" y="2080"/>
                    <a:pt x="2111" y="1923"/>
                    <a:pt x="2111" y="1734"/>
                  </a:cubicBezTo>
                  <a:lnTo>
                    <a:pt x="2111" y="348"/>
                  </a:lnTo>
                  <a:cubicBezTo>
                    <a:pt x="2111" y="159"/>
                    <a:pt x="1954" y="1"/>
                    <a:pt x="1733" y="1"/>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3" name="Google Shape;3203;p220"/>
            <p:cNvSpPr/>
            <p:nvPr/>
          </p:nvSpPr>
          <p:spPr>
            <a:xfrm>
              <a:off x="-31131375" y="2007250"/>
              <a:ext cx="52800" cy="52800"/>
            </a:xfrm>
            <a:custGeom>
              <a:avLst/>
              <a:gdLst/>
              <a:ahLst/>
              <a:cxnLst/>
              <a:rect l="l" t="t" r="r" b="b"/>
              <a:pathLst>
                <a:path w="2112" h="2112" extrusionOk="0">
                  <a:moveTo>
                    <a:pt x="1355" y="725"/>
                  </a:moveTo>
                  <a:lnTo>
                    <a:pt x="1355" y="1387"/>
                  </a:lnTo>
                  <a:lnTo>
                    <a:pt x="694" y="1387"/>
                  </a:lnTo>
                  <a:lnTo>
                    <a:pt x="694" y="725"/>
                  </a:lnTo>
                  <a:close/>
                  <a:moveTo>
                    <a:pt x="379" y="1"/>
                  </a:moveTo>
                  <a:cubicBezTo>
                    <a:pt x="158" y="1"/>
                    <a:pt x="0" y="158"/>
                    <a:pt x="0" y="379"/>
                  </a:cubicBezTo>
                  <a:lnTo>
                    <a:pt x="0" y="1733"/>
                  </a:lnTo>
                  <a:cubicBezTo>
                    <a:pt x="0" y="1954"/>
                    <a:pt x="158" y="2111"/>
                    <a:pt x="379" y="2111"/>
                  </a:cubicBezTo>
                  <a:lnTo>
                    <a:pt x="1733" y="2111"/>
                  </a:lnTo>
                  <a:cubicBezTo>
                    <a:pt x="1954" y="2111"/>
                    <a:pt x="2111" y="1954"/>
                    <a:pt x="2111" y="1733"/>
                  </a:cubicBezTo>
                  <a:lnTo>
                    <a:pt x="2111" y="379"/>
                  </a:lnTo>
                  <a:cubicBezTo>
                    <a:pt x="2111" y="158"/>
                    <a:pt x="1954" y="1"/>
                    <a:pt x="1733" y="1"/>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4" name="Google Shape;3204;p220"/>
            <p:cNvSpPr/>
            <p:nvPr/>
          </p:nvSpPr>
          <p:spPr>
            <a:xfrm>
              <a:off x="-31062075" y="2007250"/>
              <a:ext cx="85875" cy="18150"/>
            </a:xfrm>
            <a:custGeom>
              <a:avLst/>
              <a:gdLst/>
              <a:ahLst/>
              <a:cxnLst/>
              <a:rect l="l" t="t" r="r" b="b"/>
              <a:pathLst>
                <a:path w="3435" h="726" extrusionOk="0">
                  <a:moveTo>
                    <a:pt x="347" y="1"/>
                  </a:moveTo>
                  <a:cubicBezTo>
                    <a:pt x="158" y="1"/>
                    <a:pt x="1" y="158"/>
                    <a:pt x="1" y="379"/>
                  </a:cubicBezTo>
                  <a:cubicBezTo>
                    <a:pt x="1" y="568"/>
                    <a:pt x="158" y="725"/>
                    <a:pt x="347" y="725"/>
                  </a:cubicBezTo>
                  <a:lnTo>
                    <a:pt x="3057" y="725"/>
                  </a:lnTo>
                  <a:cubicBezTo>
                    <a:pt x="3277" y="725"/>
                    <a:pt x="3435" y="568"/>
                    <a:pt x="3435" y="379"/>
                  </a:cubicBezTo>
                  <a:cubicBezTo>
                    <a:pt x="3435" y="158"/>
                    <a:pt x="3277" y="1"/>
                    <a:pt x="3057" y="1"/>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5" name="Google Shape;3205;p220"/>
            <p:cNvSpPr/>
            <p:nvPr/>
          </p:nvSpPr>
          <p:spPr>
            <a:xfrm>
              <a:off x="-31062075" y="2041900"/>
              <a:ext cx="52025" cy="18150"/>
            </a:xfrm>
            <a:custGeom>
              <a:avLst/>
              <a:gdLst/>
              <a:ahLst/>
              <a:cxnLst/>
              <a:rect l="l" t="t" r="r" b="b"/>
              <a:pathLst>
                <a:path w="2081" h="726" extrusionOk="0">
                  <a:moveTo>
                    <a:pt x="347" y="1"/>
                  </a:moveTo>
                  <a:cubicBezTo>
                    <a:pt x="158" y="1"/>
                    <a:pt x="1" y="158"/>
                    <a:pt x="1" y="347"/>
                  </a:cubicBezTo>
                  <a:cubicBezTo>
                    <a:pt x="1" y="568"/>
                    <a:pt x="158" y="725"/>
                    <a:pt x="347" y="725"/>
                  </a:cubicBezTo>
                  <a:lnTo>
                    <a:pt x="1734" y="725"/>
                  </a:lnTo>
                  <a:cubicBezTo>
                    <a:pt x="1923" y="725"/>
                    <a:pt x="2080" y="568"/>
                    <a:pt x="2080" y="347"/>
                  </a:cubicBezTo>
                  <a:cubicBezTo>
                    <a:pt x="2080" y="158"/>
                    <a:pt x="1923" y="1"/>
                    <a:pt x="1734" y="1"/>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6" name="Google Shape;3206;p220"/>
            <p:cNvSpPr/>
            <p:nvPr/>
          </p:nvSpPr>
          <p:spPr>
            <a:xfrm>
              <a:off x="-31062075" y="2076550"/>
              <a:ext cx="85875" cy="17375"/>
            </a:xfrm>
            <a:custGeom>
              <a:avLst/>
              <a:gdLst/>
              <a:ahLst/>
              <a:cxnLst/>
              <a:rect l="l" t="t" r="r" b="b"/>
              <a:pathLst>
                <a:path w="3435" h="695" extrusionOk="0">
                  <a:moveTo>
                    <a:pt x="347" y="1"/>
                  </a:moveTo>
                  <a:cubicBezTo>
                    <a:pt x="158" y="1"/>
                    <a:pt x="1" y="159"/>
                    <a:pt x="1" y="348"/>
                  </a:cubicBezTo>
                  <a:cubicBezTo>
                    <a:pt x="1" y="537"/>
                    <a:pt x="158" y="694"/>
                    <a:pt x="347" y="694"/>
                  </a:cubicBezTo>
                  <a:lnTo>
                    <a:pt x="3057" y="694"/>
                  </a:lnTo>
                  <a:cubicBezTo>
                    <a:pt x="3277" y="694"/>
                    <a:pt x="3435" y="537"/>
                    <a:pt x="3435" y="348"/>
                  </a:cubicBezTo>
                  <a:cubicBezTo>
                    <a:pt x="3435" y="159"/>
                    <a:pt x="3277" y="1"/>
                    <a:pt x="3057" y="1"/>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7" name="Google Shape;3207;p220"/>
            <p:cNvSpPr/>
            <p:nvPr/>
          </p:nvSpPr>
          <p:spPr>
            <a:xfrm>
              <a:off x="-31062075" y="2110425"/>
              <a:ext cx="52025" cy="18150"/>
            </a:xfrm>
            <a:custGeom>
              <a:avLst/>
              <a:gdLst/>
              <a:ahLst/>
              <a:cxnLst/>
              <a:rect l="l" t="t" r="r" b="b"/>
              <a:pathLst>
                <a:path w="2081" h="726" extrusionOk="0">
                  <a:moveTo>
                    <a:pt x="347" y="1"/>
                  </a:moveTo>
                  <a:cubicBezTo>
                    <a:pt x="158" y="1"/>
                    <a:pt x="1" y="190"/>
                    <a:pt x="1" y="379"/>
                  </a:cubicBezTo>
                  <a:cubicBezTo>
                    <a:pt x="1" y="568"/>
                    <a:pt x="158" y="725"/>
                    <a:pt x="347" y="725"/>
                  </a:cubicBezTo>
                  <a:lnTo>
                    <a:pt x="1734" y="725"/>
                  </a:lnTo>
                  <a:cubicBezTo>
                    <a:pt x="1923" y="725"/>
                    <a:pt x="2080" y="568"/>
                    <a:pt x="2080" y="379"/>
                  </a:cubicBezTo>
                  <a:cubicBezTo>
                    <a:pt x="2080" y="190"/>
                    <a:pt x="1923" y="1"/>
                    <a:pt x="1734" y="1"/>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8" name="Google Shape;3208;p220"/>
            <p:cNvSpPr/>
            <p:nvPr/>
          </p:nvSpPr>
          <p:spPr>
            <a:xfrm>
              <a:off x="-31062075" y="2145075"/>
              <a:ext cx="85875" cy="18150"/>
            </a:xfrm>
            <a:custGeom>
              <a:avLst/>
              <a:gdLst/>
              <a:ahLst/>
              <a:cxnLst/>
              <a:rect l="l" t="t" r="r" b="b"/>
              <a:pathLst>
                <a:path w="3435" h="726" extrusionOk="0">
                  <a:moveTo>
                    <a:pt x="347" y="1"/>
                  </a:moveTo>
                  <a:cubicBezTo>
                    <a:pt x="158" y="1"/>
                    <a:pt x="1" y="158"/>
                    <a:pt x="1" y="379"/>
                  </a:cubicBezTo>
                  <a:cubicBezTo>
                    <a:pt x="1" y="568"/>
                    <a:pt x="158" y="726"/>
                    <a:pt x="347" y="726"/>
                  </a:cubicBezTo>
                  <a:lnTo>
                    <a:pt x="3057" y="726"/>
                  </a:lnTo>
                  <a:cubicBezTo>
                    <a:pt x="3277" y="726"/>
                    <a:pt x="3435" y="568"/>
                    <a:pt x="3435" y="379"/>
                  </a:cubicBezTo>
                  <a:cubicBezTo>
                    <a:pt x="3435" y="158"/>
                    <a:pt x="3277" y="1"/>
                    <a:pt x="3057" y="1"/>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9" name="Google Shape;3209;p220"/>
            <p:cNvSpPr/>
            <p:nvPr/>
          </p:nvSpPr>
          <p:spPr>
            <a:xfrm>
              <a:off x="-31062075" y="2179750"/>
              <a:ext cx="52025" cy="18125"/>
            </a:xfrm>
            <a:custGeom>
              <a:avLst/>
              <a:gdLst/>
              <a:ahLst/>
              <a:cxnLst/>
              <a:rect l="l" t="t" r="r" b="b"/>
              <a:pathLst>
                <a:path w="2081" h="725" extrusionOk="0">
                  <a:moveTo>
                    <a:pt x="347" y="0"/>
                  </a:moveTo>
                  <a:cubicBezTo>
                    <a:pt x="158" y="0"/>
                    <a:pt x="1" y="158"/>
                    <a:pt x="1" y="347"/>
                  </a:cubicBezTo>
                  <a:cubicBezTo>
                    <a:pt x="1" y="567"/>
                    <a:pt x="158" y="725"/>
                    <a:pt x="347" y="725"/>
                  </a:cubicBezTo>
                  <a:lnTo>
                    <a:pt x="1734" y="725"/>
                  </a:lnTo>
                  <a:cubicBezTo>
                    <a:pt x="1923" y="725"/>
                    <a:pt x="2080" y="567"/>
                    <a:pt x="2080" y="347"/>
                  </a:cubicBezTo>
                  <a:cubicBezTo>
                    <a:pt x="2080" y="158"/>
                    <a:pt x="1923" y="0"/>
                    <a:pt x="1734" y="0"/>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0" name="Google Shape;3210;p220"/>
            <p:cNvSpPr/>
            <p:nvPr/>
          </p:nvSpPr>
          <p:spPr>
            <a:xfrm>
              <a:off x="-30924225" y="1974175"/>
              <a:ext cx="51200" cy="240250"/>
            </a:xfrm>
            <a:custGeom>
              <a:avLst/>
              <a:gdLst/>
              <a:ahLst/>
              <a:cxnLst/>
              <a:rect l="l" t="t" r="r" b="b"/>
              <a:pathLst>
                <a:path w="2048" h="9610" extrusionOk="0">
                  <a:moveTo>
                    <a:pt x="1008" y="662"/>
                  </a:moveTo>
                  <a:cubicBezTo>
                    <a:pt x="1229" y="662"/>
                    <a:pt x="1386" y="819"/>
                    <a:pt x="1386" y="1009"/>
                  </a:cubicBezTo>
                  <a:lnTo>
                    <a:pt x="1386" y="2080"/>
                  </a:lnTo>
                  <a:lnTo>
                    <a:pt x="725" y="2080"/>
                  </a:lnTo>
                  <a:lnTo>
                    <a:pt x="725" y="1009"/>
                  </a:lnTo>
                  <a:lnTo>
                    <a:pt x="662" y="1009"/>
                  </a:lnTo>
                  <a:cubicBezTo>
                    <a:pt x="662" y="819"/>
                    <a:pt x="819" y="662"/>
                    <a:pt x="1008" y="662"/>
                  </a:cubicBezTo>
                  <a:close/>
                  <a:moveTo>
                    <a:pt x="1323" y="2741"/>
                  </a:moveTo>
                  <a:lnTo>
                    <a:pt x="1323" y="6900"/>
                  </a:lnTo>
                  <a:lnTo>
                    <a:pt x="662" y="6900"/>
                  </a:lnTo>
                  <a:lnTo>
                    <a:pt x="662" y="2741"/>
                  </a:lnTo>
                  <a:close/>
                  <a:moveTo>
                    <a:pt x="1260" y="7562"/>
                  </a:moveTo>
                  <a:lnTo>
                    <a:pt x="1008" y="8192"/>
                  </a:lnTo>
                  <a:lnTo>
                    <a:pt x="819" y="7562"/>
                  </a:lnTo>
                  <a:close/>
                  <a:moveTo>
                    <a:pt x="1008" y="0"/>
                  </a:moveTo>
                  <a:cubicBezTo>
                    <a:pt x="473" y="0"/>
                    <a:pt x="0" y="473"/>
                    <a:pt x="0" y="1009"/>
                  </a:cubicBezTo>
                  <a:lnTo>
                    <a:pt x="0" y="7215"/>
                  </a:lnTo>
                  <a:lnTo>
                    <a:pt x="0" y="7309"/>
                  </a:lnTo>
                  <a:lnTo>
                    <a:pt x="662" y="9357"/>
                  </a:lnTo>
                  <a:cubicBezTo>
                    <a:pt x="693" y="9515"/>
                    <a:pt x="819" y="9609"/>
                    <a:pt x="977" y="9609"/>
                  </a:cubicBezTo>
                  <a:cubicBezTo>
                    <a:pt x="1134" y="9609"/>
                    <a:pt x="1260" y="9515"/>
                    <a:pt x="1292" y="9357"/>
                  </a:cubicBezTo>
                  <a:lnTo>
                    <a:pt x="1954" y="7309"/>
                  </a:lnTo>
                  <a:lnTo>
                    <a:pt x="1954" y="7215"/>
                  </a:lnTo>
                  <a:lnTo>
                    <a:pt x="1954" y="1009"/>
                  </a:lnTo>
                  <a:cubicBezTo>
                    <a:pt x="2048" y="441"/>
                    <a:pt x="1576" y="0"/>
                    <a:pt x="1008" y="0"/>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show="0">
  <p:cSld>
    <p:spTree>
      <p:nvGrpSpPr>
        <p:cNvPr id="1" name="Shape 3214"/>
        <p:cNvGrpSpPr/>
        <p:nvPr/>
      </p:nvGrpSpPr>
      <p:grpSpPr>
        <a:xfrm>
          <a:off x="0" y="0"/>
          <a:ext cx="0" cy="0"/>
          <a:chOff x="0" y="0"/>
          <a:chExt cx="0" cy="0"/>
        </a:xfrm>
      </p:grpSpPr>
      <p:grpSp>
        <p:nvGrpSpPr>
          <p:cNvPr id="3215" name="Google Shape;3215;p221"/>
          <p:cNvGrpSpPr/>
          <p:nvPr/>
        </p:nvGrpSpPr>
        <p:grpSpPr>
          <a:xfrm>
            <a:off x="5800079" y="1363492"/>
            <a:ext cx="2658260" cy="2605230"/>
            <a:chOff x="3454900" y="147537"/>
            <a:chExt cx="1936096" cy="1904686"/>
          </a:xfrm>
        </p:grpSpPr>
        <p:sp>
          <p:nvSpPr>
            <p:cNvPr id="3216" name="Google Shape;3216;p221"/>
            <p:cNvSpPr/>
            <p:nvPr/>
          </p:nvSpPr>
          <p:spPr>
            <a:xfrm>
              <a:off x="3920963" y="373888"/>
              <a:ext cx="1452600" cy="1452600"/>
            </a:xfrm>
            <a:prstGeom prst="ellipse">
              <a:avLst/>
            </a:prstGeom>
            <a:noFill/>
            <a:ln w="76200" cap="flat" cmpd="sng">
              <a:solidFill>
                <a:srgbClr val="5E5E5E"/>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D7D7D"/>
                </a:solidFill>
              </a:endParaRPr>
            </a:p>
          </p:txBody>
        </p:sp>
        <p:pic>
          <p:nvPicPr>
            <p:cNvPr id="3217" name="Google Shape;3217;p221"/>
            <p:cNvPicPr preferRelativeResize="0"/>
            <p:nvPr/>
          </p:nvPicPr>
          <p:blipFill>
            <a:blip r:embed="rId3">
              <a:alphaModFix/>
            </a:blip>
            <a:stretch>
              <a:fillRect/>
            </a:stretch>
          </p:blipFill>
          <p:spPr>
            <a:xfrm>
              <a:off x="3454900" y="147537"/>
              <a:ext cx="933300" cy="858512"/>
            </a:xfrm>
            <a:prstGeom prst="rect">
              <a:avLst/>
            </a:prstGeom>
            <a:noFill/>
            <a:ln>
              <a:noFill/>
            </a:ln>
          </p:spPr>
        </p:pic>
        <p:pic>
          <p:nvPicPr>
            <p:cNvPr id="3218" name="Google Shape;3218;p221"/>
            <p:cNvPicPr preferRelativeResize="0"/>
            <p:nvPr/>
          </p:nvPicPr>
          <p:blipFill rotWithShape="1">
            <a:blip r:embed="rId4">
              <a:alphaModFix/>
            </a:blip>
            <a:srcRect l="7590" t="6251" r="9989" b="9616"/>
            <a:stretch/>
          </p:blipFill>
          <p:spPr>
            <a:xfrm>
              <a:off x="3990550" y="502172"/>
              <a:ext cx="1400447" cy="1104300"/>
            </a:xfrm>
            <a:prstGeom prst="rect">
              <a:avLst/>
            </a:prstGeom>
            <a:noFill/>
            <a:ln>
              <a:noFill/>
            </a:ln>
          </p:spPr>
        </p:pic>
        <p:sp>
          <p:nvSpPr>
            <p:cNvPr id="3219" name="Google Shape;3219;p221"/>
            <p:cNvSpPr txBox="1"/>
            <p:nvPr/>
          </p:nvSpPr>
          <p:spPr>
            <a:xfrm>
              <a:off x="4294475" y="1770824"/>
              <a:ext cx="705600" cy="2814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None/>
              </a:pPr>
              <a:r>
                <a:rPr lang="en" sz="1300" b="1">
                  <a:solidFill>
                    <a:srgbClr val="5E5E5E"/>
                  </a:solidFill>
                  <a:latin typeface="Anaheim"/>
                  <a:ea typeface="Anaheim"/>
                  <a:cs typeface="Anaheim"/>
                  <a:sym typeface="Anaheim"/>
                </a:rPr>
                <a:t>Theory </a:t>
              </a:r>
              <a:endParaRPr sz="1300" b="1">
                <a:solidFill>
                  <a:srgbClr val="5E5E5E"/>
                </a:solidFill>
                <a:latin typeface="Anaheim"/>
                <a:ea typeface="Anaheim"/>
                <a:cs typeface="Anaheim"/>
                <a:sym typeface="Anaheim"/>
              </a:endParaRPr>
            </a:p>
          </p:txBody>
        </p:sp>
      </p:grpSp>
      <p:sp>
        <p:nvSpPr>
          <p:cNvPr id="3220" name="Google Shape;3220;p221"/>
          <p:cNvSpPr txBox="1">
            <a:spLocks noGrp="1"/>
          </p:cNvSpPr>
          <p:nvPr>
            <p:ph type="title" idx="4294967295"/>
          </p:nvPr>
        </p:nvSpPr>
        <p:spPr>
          <a:xfrm>
            <a:off x="135250" y="147525"/>
            <a:ext cx="3152400" cy="622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Clr>
                <a:schemeClr val="dk1"/>
              </a:buClr>
              <a:buSzPts val="1100"/>
              <a:buFont typeface="Arial"/>
              <a:buNone/>
            </a:pPr>
            <a:r>
              <a:rPr lang="en" sz="3500">
                <a:solidFill>
                  <a:srgbClr val="EFBC05"/>
                </a:solidFill>
                <a:latin typeface="Fira Sans Extra Condensed ExtraBold"/>
                <a:ea typeface="Fira Sans Extra Condensed ExtraBold"/>
                <a:cs typeface="Fira Sans Extra Condensed ExtraBold"/>
                <a:sym typeface="Fira Sans Extra Condensed ExtraBold"/>
              </a:rPr>
              <a:t>R</a:t>
            </a:r>
            <a:r>
              <a:rPr lang="en" sz="3500">
                <a:solidFill>
                  <a:srgbClr val="3E3E3E"/>
                </a:solidFill>
                <a:latin typeface="Fira Sans Extra Condensed ExtraBold"/>
                <a:ea typeface="Fira Sans Extra Condensed ExtraBold"/>
                <a:cs typeface="Fira Sans Extra Condensed ExtraBold"/>
                <a:sym typeface="Fira Sans Extra Condensed ExtraBold"/>
              </a:rPr>
              <a:t>ev</a:t>
            </a:r>
            <a:r>
              <a:rPr lang="en" sz="3500">
                <a:solidFill>
                  <a:srgbClr val="EFBC05"/>
                </a:solidFill>
                <a:latin typeface="Fira Sans Extra Condensed ExtraBold"/>
                <a:ea typeface="Fira Sans Extra Condensed ExtraBold"/>
                <a:cs typeface="Fira Sans Extra Condensed ExtraBold"/>
                <a:sym typeface="Fira Sans Extra Condensed ExtraBold"/>
              </a:rPr>
              <a:t>P</a:t>
            </a:r>
            <a:r>
              <a:rPr lang="en" sz="3500">
                <a:solidFill>
                  <a:srgbClr val="3E3E3E"/>
                </a:solidFill>
                <a:latin typeface="Fira Sans Extra Condensed ExtraBold"/>
                <a:ea typeface="Fira Sans Extra Condensed ExtraBold"/>
                <a:cs typeface="Fira Sans Extra Condensed ExtraBold"/>
                <a:sym typeface="Fira Sans Extra Condensed ExtraBold"/>
              </a:rPr>
              <a:t>ack</a:t>
            </a:r>
            <a:endParaRPr sz="3500">
              <a:solidFill>
                <a:srgbClr val="3E3E3E"/>
              </a:solidFill>
              <a:latin typeface="Fira Sans Extra Condensed ExtraBold"/>
              <a:ea typeface="Fira Sans Extra Condensed ExtraBold"/>
              <a:cs typeface="Fira Sans Extra Condensed ExtraBold"/>
              <a:sym typeface="Fira Sans Extra Condensed ExtraBold"/>
            </a:endParaRPr>
          </a:p>
          <a:p>
            <a:pPr marL="0" lvl="0" indent="0" algn="ctr" rtl="0">
              <a:spcBef>
                <a:spcPts val="0"/>
              </a:spcBef>
              <a:spcAft>
                <a:spcPts val="0"/>
              </a:spcAft>
              <a:buNone/>
            </a:pPr>
            <a:r>
              <a:rPr lang="en" sz="2900">
                <a:solidFill>
                  <a:srgbClr val="5E5E5E"/>
                </a:solidFill>
                <a:latin typeface="Fira Sans Extra Condensed ExtraBold"/>
                <a:ea typeface="Fira Sans Extra Condensed ExtraBold"/>
                <a:cs typeface="Fira Sans Extra Condensed ExtraBold"/>
                <a:sym typeface="Fira Sans Extra Condensed ExtraBold"/>
              </a:rPr>
              <a:t> </a:t>
            </a:r>
            <a:r>
              <a:rPr lang="en" sz="2900">
                <a:solidFill>
                  <a:srgbClr val="ECC100"/>
                </a:solidFill>
                <a:latin typeface="Fira Sans Extra Condensed ExtraBold"/>
                <a:ea typeface="Fira Sans Extra Condensed ExtraBold"/>
                <a:cs typeface="Fira Sans Extra Condensed ExtraBold"/>
                <a:sym typeface="Fira Sans Extra Condensed ExtraBold"/>
              </a:rPr>
              <a:t>G</a:t>
            </a:r>
            <a:r>
              <a:rPr lang="en" sz="2900">
                <a:solidFill>
                  <a:srgbClr val="5E5E5E"/>
                </a:solidFill>
                <a:latin typeface="Fira Sans Extra Condensed ExtraBold"/>
                <a:ea typeface="Fira Sans Extra Condensed ExtraBold"/>
                <a:cs typeface="Fira Sans Extra Condensed ExtraBold"/>
                <a:sym typeface="Fira Sans Extra Condensed ExtraBold"/>
              </a:rPr>
              <a:t>raduation </a:t>
            </a:r>
            <a:r>
              <a:rPr lang="en" sz="2900">
                <a:solidFill>
                  <a:srgbClr val="ECC100"/>
                </a:solidFill>
                <a:latin typeface="Fira Sans Extra Condensed ExtraBold"/>
                <a:ea typeface="Fira Sans Extra Condensed ExtraBold"/>
                <a:cs typeface="Fira Sans Extra Condensed ExtraBold"/>
                <a:sym typeface="Fira Sans Extra Condensed ExtraBold"/>
              </a:rPr>
              <a:t>P</a:t>
            </a:r>
            <a:r>
              <a:rPr lang="en" sz="2900">
                <a:solidFill>
                  <a:srgbClr val="5E5E5E"/>
                </a:solidFill>
                <a:latin typeface="Fira Sans Extra Condensed ExtraBold"/>
                <a:ea typeface="Fira Sans Extra Condensed ExtraBold"/>
                <a:cs typeface="Fira Sans Extra Condensed ExtraBold"/>
                <a:sym typeface="Fira Sans Extra Condensed ExtraBold"/>
              </a:rPr>
              <a:t>roject 2</a:t>
            </a:r>
            <a:endParaRPr sz="1600">
              <a:solidFill>
                <a:srgbClr val="5E5E5E"/>
              </a:solidFill>
              <a:latin typeface="Fira Sans Extra Condensed ExtraBold"/>
              <a:ea typeface="Fira Sans Extra Condensed ExtraBold"/>
              <a:cs typeface="Fira Sans Extra Condensed ExtraBold"/>
              <a:sym typeface="Fira Sans Extra Condensed ExtraBold"/>
            </a:endParaRPr>
          </a:p>
        </p:txBody>
      </p:sp>
      <p:grpSp>
        <p:nvGrpSpPr>
          <p:cNvPr id="3221" name="Google Shape;3221;p221"/>
          <p:cNvGrpSpPr/>
          <p:nvPr/>
        </p:nvGrpSpPr>
        <p:grpSpPr>
          <a:xfrm>
            <a:off x="3233450" y="2188367"/>
            <a:ext cx="3067425" cy="1114127"/>
            <a:chOff x="3233450" y="2188367"/>
            <a:chExt cx="3067425" cy="1114127"/>
          </a:xfrm>
        </p:grpSpPr>
        <p:sp>
          <p:nvSpPr>
            <p:cNvPr id="3222" name="Google Shape;3222;p221"/>
            <p:cNvSpPr/>
            <p:nvPr/>
          </p:nvSpPr>
          <p:spPr>
            <a:xfrm>
              <a:off x="4812050" y="3044400"/>
              <a:ext cx="227100" cy="22710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3" name="Google Shape;3223;p221"/>
            <p:cNvSpPr txBox="1"/>
            <p:nvPr/>
          </p:nvSpPr>
          <p:spPr>
            <a:xfrm rot="-1282" flipH="1">
              <a:off x="4121141" y="2932894"/>
              <a:ext cx="1608900" cy="3693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200" b="1">
                  <a:solidFill>
                    <a:srgbClr val="7D7D7D"/>
                  </a:solidFill>
                  <a:latin typeface="Anaheim"/>
                  <a:ea typeface="Anaheim"/>
                  <a:cs typeface="Anaheim"/>
                  <a:sym typeface="Anaheim"/>
                </a:rPr>
                <a:t>Proof the Concept</a:t>
              </a:r>
              <a:endParaRPr sz="1200" b="1">
                <a:solidFill>
                  <a:srgbClr val="7D7D7D"/>
                </a:solidFill>
              </a:endParaRPr>
            </a:p>
          </p:txBody>
        </p:sp>
        <p:cxnSp>
          <p:nvCxnSpPr>
            <p:cNvPr id="3224" name="Google Shape;3224;p221"/>
            <p:cNvCxnSpPr/>
            <p:nvPr/>
          </p:nvCxnSpPr>
          <p:spPr>
            <a:xfrm rot="10800000">
              <a:off x="3445775" y="2965889"/>
              <a:ext cx="2855100" cy="0"/>
            </a:xfrm>
            <a:prstGeom prst="straightConnector1">
              <a:avLst/>
            </a:prstGeom>
            <a:noFill/>
            <a:ln w="28575" cap="flat" cmpd="sng">
              <a:solidFill>
                <a:srgbClr val="5E5E5E"/>
              </a:solidFill>
              <a:prstDash val="solid"/>
              <a:round/>
              <a:headEnd type="triangle" w="med" len="med"/>
              <a:tailEnd type="none" w="med" len="med"/>
            </a:ln>
          </p:spPr>
        </p:cxnSp>
        <p:cxnSp>
          <p:nvCxnSpPr>
            <p:cNvPr id="3225" name="Google Shape;3225;p221"/>
            <p:cNvCxnSpPr/>
            <p:nvPr/>
          </p:nvCxnSpPr>
          <p:spPr>
            <a:xfrm>
              <a:off x="3233450" y="2699525"/>
              <a:ext cx="2855100" cy="0"/>
            </a:xfrm>
            <a:prstGeom prst="straightConnector1">
              <a:avLst/>
            </a:prstGeom>
            <a:noFill/>
            <a:ln w="28575" cap="flat" cmpd="sng">
              <a:solidFill>
                <a:srgbClr val="4886A8"/>
              </a:solidFill>
              <a:prstDash val="dash"/>
              <a:round/>
              <a:headEnd type="triangle" w="med" len="med"/>
              <a:tailEnd type="none" w="med" len="med"/>
            </a:ln>
          </p:spPr>
        </p:cxnSp>
        <p:sp>
          <p:nvSpPr>
            <p:cNvPr id="3226" name="Google Shape;3226;p221"/>
            <p:cNvSpPr txBox="1"/>
            <p:nvPr/>
          </p:nvSpPr>
          <p:spPr>
            <a:xfrm rot="42302" flipH="1">
              <a:off x="4015724" y="2294393"/>
              <a:ext cx="1852940" cy="400228"/>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b="1">
                  <a:solidFill>
                    <a:srgbClr val="4886A8"/>
                  </a:solidFill>
                  <a:latin typeface="Anaheim"/>
                  <a:ea typeface="Anaheim"/>
                  <a:cs typeface="Anaheim"/>
                  <a:sym typeface="Anaheim"/>
                </a:rPr>
                <a:t>Conceptual Design</a:t>
              </a:r>
              <a:endParaRPr sz="1700" b="1">
                <a:solidFill>
                  <a:srgbClr val="4886A8"/>
                </a:solidFill>
              </a:endParaRPr>
            </a:p>
          </p:txBody>
        </p:sp>
        <p:grpSp>
          <p:nvGrpSpPr>
            <p:cNvPr id="3227" name="Google Shape;3227;p221"/>
            <p:cNvGrpSpPr/>
            <p:nvPr/>
          </p:nvGrpSpPr>
          <p:grpSpPr>
            <a:xfrm rot="-47774">
              <a:off x="3898929" y="2190974"/>
              <a:ext cx="377873" cy="377951"/>
              <a:chOff x="5049725" y="2027900"/>
              <a:chExt cx="481750" cy="481850"/>
            </a:xfrm>
          </p:grpSpPr>
          <p:sp>
            <p:nvSpPr>
              <p:cNvPr id="3228" name="Google Shape;3228;p221"/>
              <p:cNvSpPr/>
              <p:nvPr/>
            </p:nvSpPr>
            <p:spPr>
              <a:xfrm>
                <a:off x="5191775" y="2394925"/>
                <a:ext cx="197625" cy="114825"/>
              </a:xfrm>
              <a:custGeom>
                <a:avLst/>
                <a:gdLst/>
                <a:ahLst/>
                <a:cxnLst/>
                <a:rect l="l" t="t" r="r" b="b"/>
                <a:pathLst>
                  <a:path w="7905" h="4593" extrusionOk="0">
                    <a:moveTo>
                      <a:pt x="0" y="0"/>
                    </a:moveTo>
                    <a:lnTo>
                      <a:pt x="0" y="566"/>
                    </a:lnTo>
                    <a:cubicBezTo>
                      <a:pt x="3" y="1298"/>
                      <a:pt x="479" y="1949"/>
                      <a:pt x="1178" y="2171"/>
                    </a:cubicBezTo>
                    <a:cubicBezTo>
                      <a:pt x="1407" y="3502"/>
                      <a:pt x="2560" y="4593"/>
                      <a:pt x="3954" y="4593"/>
                    </a:cubicBezTo>
                    <a:cubicBezTo>
                      <a:pt x="5345" y="4593"/>
                      <a:pt x="6499" y="3502"/>
                      <a:pt x="6728" y="2171"/>
                    </a:cubicBezTo>
                    <a:cubicBezTo>
                      <a:pt x="7426" y="1949"/>
                      <a:pt x="7902" y="1298"/>
                      <a:pt x="7905" y="566"/>
                    </a:cubicBezTo>
                    <a:lnTo>
                      <a:pt x="7905" y="0"/>
                    </a:lnTo>
                    <a:close/>
                  </a:path>
                </a:pathLst>
              </a:custGeom>
              <a:solidFill>
                <a:srgbClr val="FFC8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3229" name="Google Shape;3229;p221"/>
              <p:cNvSpPr/>
              <p:nvPr/>
            </p:nvSpPr>
            <p:spPr>
              <a:xfrm>
                <a:off x="5113625" y="2027900"/>
                <a:ext cx="347300" cy="338825"/>
              </a:xfrm>
              <a:custGeom>
                <a:avLst/>
                <a:gdLst/>
                <a:ahLst/>
                <a:cxnLst/>
                <a:rect l="l" t="t" r="r" b="b"/>
                <a:pathLst>
                  <a:path w="13892" h="13553" extrusionOk="0">
                    <a:moveTo>
                      <a:pt x="7080" y="2260"/>
                    </a:moveTo>
                    <a:cubicBezTo>
                      <a:pt x="9574" y="2263"/>
                      <a:pt x="11594" y="4284"/>
                      <a:pt x="11597" y="6777"/>
                    </a:cubicBezTo>
                    <a:cubicBezTo>
                      <a:pt x="11597" y="7090"/>
                      <a:pt x="11344" y="7340"/>
                      <a:pt x="11031" y="7340"/>
                    </a:cubicBezTo>
                    <a:cubicBezTo>
                      <a:pt x="10718" y="7340"/>
                      <a:pt x="10468" y="7090"/>
                      <a:pt x="10468" y="6777"/>
                    </a:cubicBezTo>
                    <a:cubicBezTo>
                      <a:pt x="10465" y="4907"/>
                      <a:pt x="8950" y="3392"/>
                      <a:pt x="7080" y="3389"/>
                    </a:cubicBezTo>
                    <a:cubicBezTo>
                      <a:pt x="6767" y="3389"/>
                      <a:pt x="6514" y="3136"/>
                      <a:pt x="6514" y="2826"/>
                    </a:cubicBezTo>
                    <a:cubicBezTo>
                      <a:pt x="6514" y="2513"/>
                      <a:pt x="6767" y="2260"/>
                      <a:pt x="7080" y="2260"/>
                    </a:cubicBezTo>
                    <a:close/>
                    <a:moveTo>
                      <a:pt x="7070" y="1"/>
                    </a:moveTo>
                    <a:cubicBezTo>
                      <a:pt x="6595" y="1"/>
                      <a:pt x="6111" y="50"/>
                      <a:pt x="5623" y="152"/>
                    </a:cubicBezTo>
                    <a:cubicBezTo>
                      <a:pt x="3075" y="685"/>
                      <a:pt x="1001" y="2754"/>
                      <a:pt x="459" y="5301"/>
                    </a:cubicBezTo>
                    <a:cubicBezTo>
                      <a:pt x="1" y="7469"/>
                      <a:pt x="567" y="9644"/>
                      <a:pt x="2015" y="11270"/>
                    </a:cubicBezTo>
                    <a:cubicBezTo>
                      <a:pt x="2584" y="11908"/>
                      <a:pt x="2952" y="12703"/>
                      <a:pt x="3072" y="13552"/>
                    </a:cubicBezTo>
                    <a:lnTo>
                      <a:pt x="11088" y="13552"/>
                    </a:lnTo>
                    <a:cubicBezTo>
                      <a:pt x="11221" y="12691"/>
                      <a:pt x="11597" y="11887"/>
                      <a:pt x="12175" y="11233"/>
                    </a:cubicBezTo>
                    <a:cubicBezTo>
                      <a:pt x="13259" y="10002"/>
                      <a:pt x="13892" y="8418"/>
                      <a:pt x="13892" y="6777"/>
                    </a:cubicBezTo>
                    <a:cubicBezTo>
                      <a:pt x="13892" y="2969"/>
                      <a:pt x="10766" y="1"/>
                      <a:pt x="7070" y="1"/>
                    </a:cubicBezTo>
                    <a:close/>
                  </a:path>
                </a:pathLst>
              </a:custGeom>
              <a:solidFill>
                <a:srgbClr val="FFC8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3230" name="Google Shape;3230;p221"/>
              <p:cNvSpPr/>
              <p:nvPr/>
            </p:nvSpPr>
            <p:spPr>
              <a:xfrm>
                <a:off x="5049725" y="2197300"/>
                <a:ext cx="56400" cy="28275"/>
              </a:xfrm>
              <a:custGeom>
                <a:avLst/>
                <a:gdLst/>
                <a:ahLst/>
                <a:cxnLst/>
                <a:rect l="l" t="t" r="r" b="b"/>
                <a:pathLst>
                  <a:path w="2256" h="1131" extrusionOk="0">
                    <a:moveTo>
                      <a:pt x="563" y="1"/>
                    </a:moveTo>
                    <a:cubicBezTo>
                      <a:pt x="250" y="1"/>
                      <a:pt x="0" y="254"/>
                      <a:pt x="0" y="567"/>
                    </a:cubicBezTo>
                    <a:cubicBezTo>
                      <a:pt x="0" y="877"/>
                      <a:pt x="250" y="1130"/>
                      <a:pt x="563" y="1130"/>
                    </a:cubicBezTo>
                    <a:lnTo>
                      <a:pt x="1693" y="1130"/>
                    </a:lnTo>
                    <a:cubicBezTo>
                      <a:pt x="2006" y="1130"/>
                      <a:pt x="2256" y="877"/>
                      <a:pt x="2256" y="567"/>
                    </a:cubicBezTo>
                    <a:cubicBezTo>
                      <a:pt x="2256" y="254"/>
                      <a:pt x="2006" y="1"/>
                      <a:pt x="1693" y="1"/>
                    </a:cubicBezTo>
                    <a:close/>
                  </a:path>
                </a:pathLst>
              </a:custGeom>
              <a:solidFill>
                <a:srgbClr val="FFC8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3231" name="Google Shape;3231;p221"/>
              <p:cNvSpPr/>
              <p:nvPr/>
            </p:nvSpPr>
            <p:spPr>
              <a:xfrm>
                <a:off x="5052575" y="2102800"/>
                <a:ext cx="50850" cy="48075"/>
              </a:xfrm>
              <a:custGeom>
                <a:avLst/>
                <a:gdLst/>
                <a:ahLst/>
                <a:cxnLst/>
                <a:rect l="l" t="t" r="r" b="b"/>
                <a:pathLst>
                  <a:path w="2034" h="1923" extrusionOk="0">
                    <a:moveTo>
                      <a:pt x="623" y="0"/>
                    </a:moveTo>
                    <a:cubicBezTo>
                      <a:pt x="478" y="0"/>
                      <a:pt x="333" y="56"/>
                      <a:pt x="224" y="167"/>
                    </a:cubicBezTo>
                    <a:cubicBezTo>
                      <a:pt x="4" y="384"/>
                      <a:pt x="1" y="736"/>
                      <a:pt x="214" y="959"/>
                    </a:cubicBezTo>
                    <a:lnTo>
                      <a:pt x="1015" y="1757"/>
                    </a:lnTo>
                    <a:cubicBezTo>
                      <a:pt x="1125" y="1867"/>
                      <a:pt x="1269" y="1922"/>
                      <a:pt x="1413" y="1922"/>
                    </a:cubicBezTo>
                    <a:cubicBezTo>
                      <a:pt x="1558" y="1922"/>
                      <a:pt x="1702" y="1867"/>
                      <a:pt x="1813" y="1757"/>
                    </a:cubicBezTo>
                    <a:cubicBezTo>
                      <a:pt x="2033" y="1534"/>
                      <a:pt x="2033" y="1179"/>
                      <a:pt x="1813" y="959"/>
                    </a:cubicBezTo>
                    <a:lnTo>
                      <a:pt x="1015" y="158"/>
                    </a:lnTo>
                    <a:cubicBezTo>
                      <a:pt x="906" y="53"/>
                      <a:pt x="764" y="0"/>
                      <a:pt x="623" y="0"/>
                    </a:cubicBezTo>
                    <a:close/>
                  </a:path>
                </a:pathLst>
              </a:custGeom>
              <a:solidFill>
                <a:srgbClr val="FFC8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3232" name="Google Shape;3232;p221"/>
              <p:cNvSpPr/>
              <p:nvPr/>
            </p:nvSpPr>
            <p:spPr>
              <a:xfrm>
                <a:off x="5052575" y="2272175"/>
                <a:ext cx="50700" cy="47900"/>
              </a:xfrm>
              <a:custGeom>
                <a:avLst/>
                <a:gdLst/>
                <a:ahLst/>
                <a:cxnLst/>
                <a:rect l="l" t="t" r="r" b="b"/>
                <a:pathLst>
                  <a:path w="2028" h="1916" extrusionOk="0">
                    <a:moveTo>
                      <a:pt x="1405" y="0"/>
                    </a:moveTo>
                    <a:cubicBezTo>
                      <a:pt x="1264" y="0"/>
                      <a:pt x="1124" y="53"/>
                      <a:pt x="1015" y="159"/>
                    </a:cubicBezTo>
                    <a:lnTo>
                      <a:pt x="214" y="960"/>
                    </a:lnTo>
                    <a:cubicBezTo>
                      <a:pt x="1" y="1179"/>
                      <a:pt x="4" y="1532"/>
                      <a:pt x="224" y="1749"/>
                    </a:cubicBezTo>
                    <a:cubicBezTo>
                      <a:pt x="333" y="1860"/>
                      <a:pt x="478" y="1916"/>
                      <a:pt x="623" y="1916"/>
                    </a:cubicBezTo>
                    <a:cubicBezTo>
                      <a:pt x="764" y="1916"/>
                      <a:pt x="906" y="1863"/>
                      <a:pt x="1015" y="1758"/>
                    </a:cubicBezTo>
                    <a:lnTo>
                      <a:pt x="1813" y="960"/>
                    </a:lnTo>
                    <a:cubicBezTo>
                      <a:pt x="2027" y="737"/>
                      <a:pt x="2024" y="384"/>
                      <a:pt x="1804" y="168"/>
                    </a:cubicBezTo>
                    <a:cubicBezTo>
                      <a:pt x="1695" y="56"/>
                      <a:pt x="1550" y="0"/>
                      <a:pt x="1405" y="0"/>
                    </a:cubicBezTo>
                    <a:close/>
                  </a:path>
                </a:pathLst>
              </a:custGeom>
              <a:solidFill>
                <a:srgbClr val="FFC8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3233" name="Google Shape;3233;p221"/>
              <p:cNvSpPr/>
              <p:nvPr/>
            </p:nvSpPr>
            <p:spPr>
              <a:xfrm>
                <a:off x="5475050" y="2197300"/>
                <a:ext cx="56425" cy="28275"/>
              </a:xfrm>
              <a:custGeom>
                <a:avLst/>
                <a:gdLst/>
                <a:ahLst/>
                <a:cxnLst/>
                <a:rect l="l" t="t" r="r" b="b"/>
                <a:pathLst>
                  <a:path w="2257" h="1131" extrusionOk="0">
                    <a:moveTo>
                      <a:pt x="564" y="1"/>
                    </a:moveTo>
                    <a:cubicBezTo>
                      <a:pt x="251" y="1"/>
                      <a:pt x="1" y="254"/>
                      <a:pt x="1" y="567"/>
                    </a:cubicBezTo>
                    <a:cubicBezTo>
                      <a:pt x="1" y="877"/>
                      <a:pt x="251" y="1130"/>
                      <a:pt x="564" y="1130"/>
                    </a:cubicBezTo>
                    <a:lnTo>
                      <a:pt x="1693" y="1130"/>
                    </a:lnTo>
                    <a:cubicBezTo>
                      <a:pt x="2006" y="1130"/>
                      <a:pt x="2256" y="877"/>
                      <a:pt x="2256" y="567"/>
                    </a:cubicBezTo>
                    <a:cubicBezTo>
                      <a:pt x="2256" y="254"/>
                      <a:pt x="2006" y="1"/>
                      <a:pt x="1693" y="1"/>
                    </a:cubicBezTo>
                    <a:close/>
                  </a:path>
                </a:pathLst>
              </a:custGeom>
              <a:solidFill>
                <a:srgbClr val="FFC8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3234" name="Google Shape;3234;p221"/>
              <p:cNvSpPr/>
              <p:nvPr/>
            </p:nvSpPr>
            <p:spPr>
              <a:xfrm>
                <a:off x="5477925" y="2102800"/>
                <a:ext cx="50675" cy="47900"/>
              </a:xfrm>
              <a:custGeom>
                <a:avLst/>
                <a:gdLst/>
                <a:ahLst/>
                <a:cxnLst/>
                <a:rect l="l" t="t" r="r" b="b"/>
                <a:pathLst>
                  <a:path w="2027" h="1916" extrusionOk="0">
                    <a:moveTo>
                      <a:pt x="1405" y="0"/>
                    </a:moveTo>
                    <a:cubicBezTo>
                      <a:pt x="1264" y="0"/>
                      <a:pt x="1123" y="53"/>
                      <a:pt x="1015" y="158"/>
                    </a:cubicBezTo>
                    <a:lnTo>
                      <a:pt x="214" y="959"/>
                    </a:lnTo>
                    <a:cubicBezTo>
                      <a:pt x="0" y="1179"/>
                      <a:pt x="3" y="1531"/>
                      <a:pt x="223" y="1748"/>
                    </a:cubicBezTo>
                    <a:cubicBezTo>
                      <a:pt x="333" y="1860"/>
                      <a:pt x="478" y="1915"/>
                      <a:pt x="623" y="1915"/>
                    </a:cubicBezTo>
                    <a:cubicBezTo>
                      <a:pt x="764" y="1915"/>
                      <a:pt x="905" y="1863"/>
                      <a:pt x="1015" y="1757"/>
                    </a:cubicBezTo>
                    <a:lnTo>
                      <a:pt x="1813" y="959"/>
                    </a:lnTo>
                    <a:cubicBezTo>
                      <a:pt x="2027" y="736"/>
                      <a:pt x="2024" y="384"/>
                      <a:pt x="1804" y="167"/>
                    </a:cubicBezTo>
                    <a:cubicBezTo>
                      <a:pt x="1694" y="56"/>
                      <a:pt x="1549" y="0"/>
                      <a:pt x="1405" y="0"/>
                    </a:cubicBezTo>
                    <a:close/>
                  </a:path>
                </a:pathLst>
              </a:custGeom>
              <a:solidFill>
                <a:srgbClr val="FFC8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3235" name="Google Shape;3235;p221"/>
              <p:cNvSpPr/>
              <p:nvPr/>
            </p:nvSpPr>
            <p:spPr>
              <a:xfrm>
                <a:off x="5477775" y="2272000"/>
                <a:ext cx="50825" cy="48075"/>
              </a:xfrm>
              <a:custGeom>
                <a:avLst/>
                <a:gdLst/>
                <a:ahLst/>
                <a:cxnLst/>
                <a:rect l="l" t="t" r="r" b="b"/>
                <a:pathLst>
                  <a:path w="2033" h="1923" extrusionOk="0">
                    <a:moveTo>
                      <a:pt x="621" y="1"/>
                    </a:moveTo>
                    <a:cubicBezTo>
                      <a:pt x="476" y="1"/>
                      <a:pt x="331" y="56"/>
                      <a:pt x="220" y="166"/>
                    </a:cubicBezTo>
                    <a:cubicBezTo>
                      <a:pt x="0" y="388"/>
                      <a:pt x="0" y="744"/>
                      <a:pt x="220" y="967"/>
                    </a:cubicBezTo>
                    <a:lnTo>
                      <a:pt x="1021" y="1765"/>
                    </a:lnTo>
                    <a:cubicBezTo>
                      <a:pt x="1129" y="1870"/>
                      <a:pt x="1270" y="1923"/>
                      <a:pt x="1411" y="1923"/>
                    </a:cubicBezTo>
                    <a:cubicBezTo>
                      <a:pt x="1555" y="1923"/>
                      <a:pt x="1700" y="1867"/>
                      <a:pt x="1810" y="1756"/>
                    </a:cubicBezTo>
                    <a:cubicBezTo>
                      <a:pt x="2030" y="1539"/>
                      <a:pt x="2033" y="1186"/>
                      <a:pt x="1819" y="967"/>
                    </a:cubicBezTo>
                    <a:lnTo>
                      <a:pt x="1021" y="166"/>
                    </a:lnTo>
                    <a:cubicBezTo>
                      <a:pt x="910" y="56"/>
                      <a:pt x="765" y="1"/>
                      <a:pt x="621" y="1"/>
                    </a:cubicBezTo>
                    <a:close/>
                  </a:path>
                </a:pathLst>
              </a:custGeom>
              <a:solidFill>
                <a:srgbClr val="FFC8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grpSp>
      <p:grpSp>
        <p:nvGrpSpPr>
          <p:cNvPr id="3236" name="Google Shape;3236;p221"/>
          <p:cNvGrpSpPr/>
          <p:nvPr/>
        </p:nvGrpSpPr>
        <p:grpSpPr>
          <a:xfrm>
            <a:off x="530773" y="1403485"/>
            <a:ext cx="2542470" cy="2658062"/>
            <a:chOff x="942775" y="1854054"/>
            <a:chExt cx="1876500" cy="2071433"/>
          </a:xfrm>
        </p:grpSpPr>
        <p:sp>
          <p:nvSpPr>
            <p:cNvPr id="3237" name="Google Shape;3237;p221"/>
            <p:cNvSpPr/>
            <p:nvPr/>
          </p:nvSpPr>
          <p:spPr>
            <a:xfrm>
              <a:off x="1366675" y="2238613"/>
              <a:ext cx="1452600" cy="1452600"/>
            </a:xfrm>
            <a:prstGeom prst="ellipse">
              <a:avLst/>
            </a:prstGeom>
            <a:solidFill>
              <a:schemeClr val="lt1"/>
            </a:solidFill>
            <a:ln w="76200" cap="flat" cmpd="sng">
              <a:solidFill>
                <a:srgbClr val="4886A8"/>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3238" name="Google Shape;3238;p221"/>
            <p:cNvPicPr preferRelativeResize="0"/>
            <p:nvPr/>
          </p:nvPicPr>
          <p:blipFill rotWithShape="1">
            <a:blip r:embed="rId5">
              <a:alphaModFix/>
            </a:blip>
            <a:srcRect r="6138" b="3623"/>
            <a:stretch/>
          </p:blipFill>
          <p:spPr>
            <a:xfrm>
              <a:off x="942775" y="1854054"/>
              <a:ext cx="933300" cy="1104300"/>
            </a:xfrm>
            <a:prstGeom prst="roundRect">
              <a:avLst>
                <a:gd name="adj" fmla="val 20913"/>
              </a:avLst>
            </a:prstGeom>
            <a:noFill/>
            <a:ln>
              <a:noFill/>
            </a:ln>
          </p:spPr>
        </p:pic>
        <p:pic>
          <p:nvPicPr>
            <p:cNvPr id="3239" name="Google Shape;3239;p221"/>
            <p:cNvPicPr preferRelativeResize="0"/>
            <p:nvPr/>
          </p:nvPicPr>
          <p:blipFill>
            <a:blip r:embed="rId6">
              <a:alphaModFix/>
            </a:blip>
            <a:stretch>
              <a:fillRect/>
            </a:stretch>
          </p:blipFill>
          <p:spPr>
            <a:xfrm>
              <a:off x="1578575" y="2395175"/>
              <a:ext cx="978850" cy="1139509"/>
            </a:xfrm>
            <a:prstGeom prst="rect">
              <a:avLst/>
            </a:prstGeom>
            <a:noFill/>
            <a:ln>
              <a:noFill/>
            </a:ln>
          </p:spPr>
        </p:pic>
        <p:sp>
          <p:nvSpPr>
            <p:cNvPr id="3240" name="Google Shape;3240;p221"/>
            <p:cNvSpPr txBox="1"/>
            <p:nvPr/>
          </p:nvSpPr>
          <p:spPr>
            <a:xfrm>
              <a:off x="1460250" y="3625487"/>
              <a:ext cx="1215600" cy="3000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None/>
              </a:pPr>
              <a:r>
                <a:rPr lang="en" sz="1300" b="1">
                  <a:solidFill>
                    <a:srgbClr val="4886A8"/>
                  </a:solidFill>
                  <a:latin typeface="Anaheim"/>
                  <a:ea typeface="Anaheim"/>
                  <a:cs typeface="Anaheim"/>
                  <a:sym typeface="Anaheim"/>
                </a:rPr>
                <a:t>Prototype </a:t>
              </a:r>
              <a:endParaRPr sz="1300" b="1">
                <a:solidFill>
                  <a:srgbClr val="4886A8"/>
                </a:solidFill>
                <a:latin typeface="Anaheim"/>
                <a:ea typeface="Anaheim"/>
                <a:cs typeface="Anaheim"/>
                <a:sym typeface="Anaheim"/>
              </a:endParaRPr>
            </a:p>
          </p:txBody>
        </p:sp>
      </p:grpSp>
      <p:sp>
        <p:nvSpPr>
          <p:cNvPr id="3241" name="Google Shape;3241;p221"/>
          <p:cNvSpPr/>
          <p:nvPr/>
        </p:nvSpPr>
        <p:spPr>
          <a:xfrm rot="-3441860">
            <a:off x="6248545" y="1681846"/>
            <a:ext cx="705365" cy="489747"/>
          </a:xfrm>
          <a:prstGeom prst="snip2DiagRect">
            <a:avLst>
              <a:gd name="adj1" fmla="val 0"/>
              <a:gd name="adj2" fmla="val 16667"/>
            </a:avLst>
          </a:prstGeom>
          <a:solidFill>
            <a:srgbClr val="5E5E5E"/>
          </a:solidFill>
          <a:ln w="9525" cap="flat" cmpd="sng">
            <a:solidFill>
              <a:srgbClr val="5E5E5E"/>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2" name="Google Shape;3242;p221"/>
          <p:cNvSpPr/>
          <p:nvPr/>
        </p:nvSpPr>
        <p:spPr>
          <a:xfrm rot="-3441860">
            <a:off x="6031095" y="1681846"/>
            <a:ext cx="705365" cy="489747"/>
          </a:xfrm>
          <a:prstGeom prst="snip2DiagRect">
            <a:avLst>
              <a:gd name="adj1" fmla="val 0"/>
              <a:gd name="adj2" fmla="val 16667"/>
            </a:avLst>
          </a:prstGeom>
          <a:solidFill>
            <a:srgbClr val="5E5E5E"/>
          </a:solidFill>
          <a:ln w="9525" cap="flat" cmpd="sng">
            <a:solidFill>
              <a:srgbClr val="5E5E5E"/>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3243" name="Google Shape;3243;p221"/>
          <p:cNvPicPr preferRelativeResize="0"/>
          <p:nvPr/>
        </p:nvPicPr>
        <p:blipFill>
          <a:blip r:embed="rId7">
            <a:alphaModFix/>
          </a:blip>
          <a:stretch>
            <a:fillRect/>
          </a:stretch>
        </p:blipFill>
        <p:spPr>
          <a:xfrm rot="2945720">
            <a:off x="6154143" y="1394085"/>
            <a:ext cx="608738" cy="1065275"/>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215"/>
                                        </p:tgtEl>
                                        <p:attrNameLst>
                                          <p:attrName>style.visibility</p:attrName>
                                        </p:attrNameLst>
                                      </p:cBhvr>
                                      <p:to>
                                        <p:strVal val="visible"/>
                                      </p:to>
                                    </p:set>
                                    <p:animEffect transition="in" filter="fade">
                                      <p:cBhvr>
                                        <p:cTn id="7" dur="1000"/>
                                        <p:tgtEl>
                                          <p:spTgt spid="3215"/>
                                        </p:tgtEl>
                                      </p:cBhvr>
                                    </p:animEffect>
                                  </p:childTnLst>
                                </p:cTn>
                              </p:par>
                              <p:par>
                                <p:cTn id="8" presetID="1" presetClass="entr" presetSubtype="0" fill="hold" nodeType="withEffect">
                                  <p:stCondLst>
                                    <p:cond delay="0"/>
                                  </p:stCondLst>
                                  <p:childTnLst>
                                    <p:set>
                                      <p:cBhvr>
                                        <p:cTn id="9" dur="1" fill="hold">
                                          <p:stCondLst>
                                            <p:cond delay="0"/>
                                          </p:stCondLst>
                                        </p:cTn>
                                        <p:tgtEl>
                                          <p:spTgt spid="3243"/>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3236"/>
                                        </p:tgtEl>
                                        <p:attrNameLst>
                                          <p:attrName>style.visibility</p:attrName>
                                        </p:attrNameLst>
                                      </p:cBhvr>
                                      <p:to>
                                        <p:strVal val="visible"/>
                                      </p:to>
                                    </p:set>
                                    <p:animEffect transition="in" filter="fade">
                                      <p:cBhvr>
                                        <p:cTn id="14" dur="1000"/>
                                        <p:tgtEl>
                                          <p:spTgt spid="3236"/>
                                        </p:tgtEl>
                                      </p:cBhvr>
                                    </p:animEffect>
                                  </p:childTnLst>
                                </p:cTn>
                              </p:par>
                            </p:childTnLst>
                          </p:cTn>
                        </p:par>
                        <p:par>
                          <p:cTn id="15" fill="hold">
                            <p:stCondLst>
                              <p:cond delay="1000"/>
                            </p:stCondLst>
                            <p:childTnLst>
                              <p:par>
                                <p:cTn id="16" presetID="10" presetClass="entr" presetSubtype="0" fill="hold" nodeType="afterEffect">
                                  <p:stCondLst>
                                    <p:cond delay="0"/>
                                  </p:stCondLst>
                                  <p:childTnLst>
                                    <p:set>
                                      <p:cBhvr>
                                        <p:cTn id="17" dur="1" fill="hold">
                                          <p:stCondLst>
                                            <p:cond delay="0"/>
                                          </p:stCondLst>
                                        </p:cTn>
                                        <p:tgtEl>
                                          <p:spTgt spid="3221"/>
                                        </p:tgtEl>
                                        <p:attrNameLst>
                                          <p:attrName>style.visibility</p:attrName>
                                        </p:attrNameLst>
                                      </p:cBhvr>
                                      <p:to>
                                        <p:strVal val="visible"/>
                                      </p:to>
                                    </p:set>
                                    <p:animEffect transition="in" filter="fade">
                                      <p:cBhvr>
                                        <p:cTn id="18" dur="2500"/>
                                        <p:tgtEl>
                                          <p:spTgt spid="32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show="0">
  <p:cSld>
    <p:spTree>
      <p:nvGrpSpPr>
        <p:cNvPr id="1" name="Shape 3247"/>
        <p:cNvGrpSpPr/>
        <p:nvPr/>
      </p:nvGrpSpPr>
      <p:grpSpPr>
        <a:xfrm>
          <a:off x="0" y="0"/>
          <a:ext cx="0" cy="0"/>
          <a:chOff x="0" y="0"/>
          <a:chExt cx="0" cy="0"/>
        </a:xfrm>
      </p:grpSpPr>
      <p:pic>
        <p:nvPicPr>
          <p:cNvPr id="3248" name="Google Shape;3248;p222"/>
          <p:cNvPicPr preferRelativeResize="0"/>
          <p:nvPr/>
        </p:nvPicPr>
        <p:blipFill>
          <a:blip r:embed="rId3">
            <a:alphaModFix/>
          </a:blip>
          <a:stretch>
            <a:fillRect/>
          </a:stretch>
        </p:blipFill>
        <p:spPr>
          <a:xfrm>
            <a:off x="152400" y="152400"/>
            <a:ext cx="2556000" cy="2946300"/>
          </a:xfrm>
          <a:prstGeom prst="roundRect">
            <a:avLst>
              <a:gd name="adj" fmla="val 20913"/>
            </a:avLst>
          </a:prstGeom>
          <a:noFill/>
          <a:ln>
            <a:noFill/>
          </a:ln>
        </p:spPr>
      </p:pic>
      <p:pic>
        <p:nvPicPr>
          <p:cNvPr id="3249" name="Google Shape;3249;p222"/>
          <p:cNvPicPr preferRelativeResize="0"/>
          <p:nvPr/>
        </p:nvPicPr>
        <p:blipFill>
          <a:blip r:embed="rId4">
            <a:alphaModFix/>
          </a:blip>
          <a:stretch>
            <a:fillRect/>
          </a:stretch>
        </p:blipFill>
        <p:spPr>
          <a:xfrm>
            <a:off x="3051500" y="676538"/>
            <a:ext cx="1994425" cy="1834625"/>
          </a:xfrm>
          <a:prstGeom prst="rect">
            <a:avLst/>
          </a:prstGeom>
          <a:noFill/>
          <a:ln>
            <a:noFill/>
          </a:ln>
        </p:spPr>
      </p:pic>
      <p:pic>
        <p:nvPicPr>
          <p:cNvPr id="3250" name="Google Shape;3250;p222"/>
          <p:cNvPicPr preferRelativeResize="0"/>
          <p:nvPr/>
        </p:nvPicPr>
        <p:blipFill>
          <a:blip r:embed="rId5">
            <a:alphaModFix/>
          </a:blip>
          <a:stretch>
            <a:fillRect/>
          </a:stretch>
        </p:blipFill>
        <p:spPr>
          <a:xfrm>
            <a:off x="5985000" y="152400"/>
            <a:ext cx="3006600" cy="2882911"/>
          </a:xfrm>
          <a:prstGeom prst="rect">
            <a:avLst/>
          </a:prstGeom>
          <a:noFill/>
          <a:ln>
            <a:noFill/>
          </a:ln>
        </p:spPr>
      </p:pic>
      <p:sp>
        <p:nvSpPr>
          <p:cNvPr id="3251" name="Google Shape;3251;p222"/>
          <p:cNvSpPr/>
          <p:nvPr/>
        </p:nvSpPr>
        <p:spPr>
          <a:xfrm rot="5400000">
            <a:off x="2719200" y="3137750"/>
            <a:ext cx="1554900" cy="1350000"/>
          </a:xfrm>
          <a:prstGeom prst="snip1Rect">
            <a:avLst>
              <a:gd name="adj" fmla="val 50000"/>
            </a:avLst>
          </a:prstGeom>
          <a:solidFill>
            <a:srgbClr val="EBCA37"/>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2" name="Google Shape;3252;p222"/>
          <p:cNvSpPr/>
          <p:nvPr/>
        </p:nvSpPr>
        <p:spPr>
          <a:xfrm rot="5400000">
            <a:off x="4558500" y="3182150"/>
            <a:ext cx="1288200" cy="1261200"/>
          </a:xfrm>
          <a:prstGeom prst="round1Rect">
            <a:avLst>
              <a:gd name="adj" fmla="val 50000"/>
            </a:avLst>
          </a:prstGeom>
          <a:solidFill>
            <a:srgbClr val="EBCA37"/>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3253" name="Google Shape;3253;p222"/>
          <p:cNvPicPr preferRelativeResize="0"/>
          <p:nvPr/>
        </p:nvPicPr>
        <p:blipFill rotWithShape="1">
          <a:blip r:embed="rId6">
            <a:alphaModFix/>
          </a:blip>
          <a:srcRect l="31083" t="13448" r="32747" b="13935"/>
          <a:stretch/>
        </p:blipFill>
        <p:spPr>
          <a:xfrm>
            <a:off x="9396588" y="152400"/>
            <a:ext cx="1180025" cy="2369075"/>
          </a:xfrm>
          <a:prstGeom prst="rect">
            <a:avLst/>
          </a:prstGeom>
          <a:noFill/>
          <a:ln>
            <a:noFill/>
          </a:ln>
        </p:spPr>
      </p:pic>
      <p:pic>
        <p:nvPicPr>
          <p:cNvPr id="3254" name="Google Shape;3254;p222"/>
          <p:cNvPicPr preferRelativeResize="0"/>
          <p:nvPr/>
        </p:nvPicPr>
        <p:blipFill>
          <a:blip r:embed="rId7">
            <a:alphaModFix/>
          </a:blip>
          <a:stretch>
            <a:fillRect/>
          </a:stretch>
        </p:blipFill>
        <p:spPr>
          <a:xfrm>
            <a:off x="13992426" y="152400"/>
            <a:ext cx="1408083" cy="1834626"/>
          </a:xfrm>
          <a:prstGeom prst="rect">
            <a:avLst/>
          </a:prstGeom>
          <a:noFill/>
          <a:ln>
            <a:noFill/>
          </a:ln>
        </p:spPr>
      </p:pic>
      <p:pic>
        <p:nvPicPr>
          <p:cNvPr id="3255" name="Google Shape;3255;p222"/>
          <p:cNvPicPr preferRelativeResize="0"/>
          <p:nvPr/>
        </p:nvPicPr>
        <p:blipFill rotWithShape="1">
          <a:blip r:embed="rId8">
            <a:alphaModFix/>
          </a:blip>
          <a:srcRect l="38382" t="17338" r="33084" b="11278"/>
          <a:stretch/>
        </p:blipFill>
        <p:spPr>
          <a:xfrm>
            <a:off x="11276675" y="753223"/>
            <a:ext cx="1180025" cy="1167434"/>
          </a:xfrm>
          <a:prstGeom prst="rect">
            <a:avLst/>
          </a:prstGeom>
          <a:noFill/>
          <a:ln>
            <a:noFill/>
          </a:ln>
        </p:spPr>
      </p:pic>
      <p:pic>
        <p:nvPicPr>
          <p:cNvPr id="3256" name="Google Shape;3256;p222"/>
          <p:cNvPicPr preferRelativeResize="0"/>
          <p:nvPr/>
        </p:nvPicPr>
        <p:blipFill>
          <a:blip r:embed="rId9">
            <a:alphaModFix/>
          </a:blip>
          <a:stretch>
            <a:fillRect/>
          </a:stretch>
        </p:blipFill>
        <p:spPr>
          <a:xfrm>
            <a:off x="13182900" y="2854411"/>
            <a:ext cx="1701642" cy="1803390"/>
          </a:xfrm>
          <a:prstGeom prst="rect">
            <a:avLst/>
          </a:prstGeom>
          <a:noFill/>
          <a:ln>
            <a:noFill/>
          </a:ln>
        </p:spPr>
      </p:pic>
      <p:pic>
        <p:nvPicPr>
          <p:cNvPr id="3257" name="Google Shape;3257;p222"/>
          <p:cNvPicPr preferRelativeResize="0"/>
          <p:nvPr/>
        </p:nvPicPr>
        <p:blipFill>
          <a:blip r:embed="rId10">
            <a:alphaModFix/>
          </a:blip>
          <a:stretch>
            <a:fillRect/>
          </a:stretch>
        </p:blipFill>
        <p:spPr>
          <a:xfrm>
            <a:off x="9633800" y="2641311"/>
            <a:ext cx="2709756" cy="1803389"/>
          </a:xfrm>
          <a:prstGeom prst="rect">
            <a:avLst/>
          </a:prstGeom>
          <a:noFill/>
          <a:ln>
            <a:noFill/>
          </a:ln>
        </p:spPr>
      </p:pic>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show="0">
  <p:cSld>
    <p:spTree>
      <p:nvGrpSpPr>
        <p:cNvPr id="1" name="Shape 3261"/>
        <p:cNvGrpSpPr/>
        <p:nvPr/>
      </p:nvGrpSpPr>
      <p:grpSpPr>
        <a:xfrm>
          <a:off x="0" y="0"/>
          <a:ext cx="0" cy="0"/>
          <a:chOff x="0" y="0"/>
          <a:chExt cx="0" cy="0"/>
        </a:xfrm>
      </p:grpSpPr>
      <p:sp>
        <p:nvSpPr>
          <p:cNvPr id="3262" name="Google Shape;3262;p223"/>
          <p:cNvSpPr/>
          <p:nvPr/>
        </p:nvSpPr>
        <p:spPr>
          <a:xfrm>
            <a:off x="1847094" y="4014276"/>
            <a:ext cx="371400" cy="2742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3" name="Google Shape;3263;p223"/>
          <p:cNvSpPr txBox="1"/>
          <p:nvPr/>
        </p:nvSpPr>
        <p:spPr>
          <a:xfrm>
            <a:off x="1379565" y="3874397"/>
            <a:ext cx="2237400" cy="554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200" b="1">
                <a:solidFill>
                  <a:schemeClr val="dk2"/>
                </a:solidFill>
                <a:latin typeface="Anaheim"/>
                <a:ea typeface="Anaheim"/>
                <a:cs typeface="Anaheim"/>
                <a:sym typeface="Anaheim"/>
              </a:rPr>
              <a:t>Constant Product filling time (sec)</a:t>
            </a:r>
            <a:endParaRPr sz="1100">
              <a:solidFill>
                <a:schemeClr val="dk2"/>
              </a:solidFill>
            </a:endParaRPr>
          </a:p>
        </p:txBody>
      </p:sp>
      <p:sp>
        <p:nvSpPr>
          <p:cNvPr id="3264" name="Google Shape;3264;p223"/>
          <p:cNvSpPr/>
          <p:nvPr/>
        </p:nvSpPr>
        <p:spPr>
          <a:xfrm>
            <a:off x="740289" y="2513779"/>
            <a:ext cx="174300" cy="4518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5" name="Google Shape;3265;p223"/>
          <p:cNvSpPr txBox="1"/>
          <p:nvPr/>
        </p:nvSpPr>
        <p:spPr>
          <a:xfrm rot="-5400000">
            <a:off x="119673" y="2628466"/>
            <a:ext cx="2016900" cy="3849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300" b="1">
                <a:solidFill>
                  <a:schemeClr val="dk2"/>
                </a:solidFill>
                <a:latin typeface="Anaheim"/>
                <a:ea typeface="Anaheim"/>
                <a:cs typeface="Anaheim"/>
                <a:sym typeface="Anaheim"/>
              </a:rPr>
              <a:t>Nuts Weight  (Gram)</a:t>
            </a:r>
            <a:endParaRPr sz="1200">
              <a:solidFill>
                <a:schemeClr val="dk2"/>
              </a:solidFill>
            </a:endParaRPr>
          </a:p>
        </p:txBody>
      </p:sp>
      <p:sp>
        <p:nvSpPr>
          <p:cNvPr id="3266" name="Google Shape;3266;p223"/>
          <p:cNvSpPr txBox="1"/>
          <p:nvPr/>
        </p:nvSpPr>
        <p:spPr>
          <a:xfrm>
            <a:off x="1221652" y="3297947"/>
            <a:ext cx="371400" cy="338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000" b="1">
                <a:solidFill>
                  <a:schemeClr val="dk2"/>
                </a:solidFill>
                <a:latin typeface="Fira Sans Extra Condensed"/>
                <a:ea typeface="Fira Sans Extra Condensed"/>
                <a:cs typeface="Fira Sans Extra Condensed"/>
                <a:sym typeface="Fira Sans Extra Condensed"/>
              </a:rPr>
              <a:t>10</a:t>
            </a:r>
            <a:endParaRPr sz="1000">
              <a:solidFill>
                <a:schemeClr val="dk2"/>
              </a:solidFill>
            </a:endParaRPr>
          </a:p>
        </p:txBody>
      </p:sp>
      <p:sp>
        <p:nvSpPr>
          <p:cNvPr id="3267" name="Google Shape;3267;p223"/>
          <p:cNvSpPr txBox="1"/>
          <p:nvPr/>
        </p:nvSpPr>
        <p:spPr>
          <a:xfrm>
            <a:off x="1221682" y="2865147"/>
            <a:ext cx="371400" cy="338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000" b="1">
                <a:solidFill>
                  <a:schemeClr val="dk2"/>
                </a:solidFill>
                <a:latin typeface="Fira Sans Extra Condensed"/>
                <a:ea typeface="Fira Sans Extra Condensed"/>
                <a:cs typeface="Fira Sans Extra Condensed"/>
                <a:sym typeface="Fira Sans Extra Condensed"/>
              </a:rPr>
              <a:t>20</a:t>
            </a:r>
            <a:endParaRPr sz="1000">
              <a:solidFill>
                <a:schemeClr val="dk2"/>
              </a:solidFill>
            </a:endParaRPr>
          </a:p>
        </p:txBody>
      </p:sp>
      <p:sp>
        <p:nvSpPr>
          <p:cNvPr id="3268" name="Google Shape;3268;p223"/>
          <p:cNvSpPr txBox="1"/>
          <p:nvPr/>
        </p:nvSpPr>
        <p:spPr>
          <a:xfrm>
            <a:off x="1221680" y="2418372"/>
            <a:ext cx="371400" cy="338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000" b="1">
                <a:solidFill>
                  <a:schemeClr val="dk2"/>
                </a:solidFill>
                <a:latin typeface="Fira Sans Extra Condensed"/>
                <a:ea typeface="Fira Sans Extra Condensed"/>
                <a:cs typeface="Fira Sans Extra Condensed"/>
                <a:sym typeface="Fira Sans Extra Condensed"/>
              </a:rPr>
              <a:t>30</a:t>
            </a:r>
            <a:endParaRPr sz="1000">
              <a:solidFill>
                <a:schemeClr val="dk2"/>
              </a:solidFill>
            </a:endParaRPr>
          </a:p>
        </p:txBody>
      </p:sp>
      <p:sp>
        <p:nvSpPr>
          <p:cNvPr id="3269" name="Google Shape;3269;p223"/>
          <p:cNvSpPr txBox="1"/>
          <p:nvPr/>
        </p:nvSpPr>
        <p:spPr>
          <a:xfrm>
            <a:off x="1221681" y="1971572"/>
            <a:ext cx="371400" cy="338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000" b="1">
                <a:solidFill>
                  <a:schemeClr val="dk2"/>
                </a:solidFill>
                <a:latin typeface="Fira Sans Extra Condensed"/>
                <a:ea typeface="Fira Sans Extra Condensed"/>
                <a:cs typeface="Fira Sans Extra Condensed"/>
                <a:sym typeface="Fira Sans Extra Condensed"/>
              </a:rPr>
              <a:t>40</a:t>
            </a:r>
            <a:endParaRPr sz="1000">
              <a:solidFill>
                <a:schemeClr val="dk2"/>
              </a:solidFill>
            </a:endParaRPr>
          </a:p>
        </p:txBody>
      </p:sp>
      <p:pic>
        <p:nvPicPr>
          <p:cNvPr id="3270" name="Google Shape;3270;p223"/>
          <p:cNvPicPr preferRelativeResize="0"/>
          <p:nvPr/>
        </p:nvPicPr>
        <p:blipFill rotWithShape="1">
          <a:blip r:embed="rId3">
            <a:alphaModFix/>
          </a:blip>
          <a:srcRect t="52142" b="7423"/>
          <a:stretch/>
        </p:blipFill>
        <p:spPr>
          <a:xfrm>
            <a:off x="8473725" y="0"/>
            <a:ext cx="670275" cy="652275"/>
          </a:xfrm>
          <a:prstGeom prst="rect">
            <a:avLst/>
          </a:prstGeom>
          <a:noFill/>
          <a:ln>
            <a:noFill/>
          </a:ln>
        </p:spPr>
      </p:pic>
      <p:pic>
        <p:nvPicPr>
          <p:cNvPr id="3271" name="Google Shape;3271;p223"/>
          <p:cNvPicPr preferRelativeResize="0"/>
          <p:nvPr/>
        </p:nvPicPr>
        <p:blipFill rotWithShape="1">
          <a:blip r:embed="rId4">
            <a:alphaModFix/>
          </a:blip>
          <a:srcRect l="20867" r="39550"/>
          <a:stretch/>
        </p:blipFill>
        <p:spPr>
          <a:xfrm>
            <a:off x="5967758" y="2851310"/>
            <a:ext cx="979799" cy="1393733"/>
          </a:xfrm>
          <a:prstGeom prst="rect">
            <a:avLst/>
          </a:prstGeom>
          <a:noFill/>
          <a:ln>
            <a:noFill/>
          </a:ln>
        </p:spPr>
      </p:pic>
      <p:sp>
        <p:nvSpPr>
          <p:cNvPr id="3272" name="Google Shape;3272;p223"/>
          <p:cNvSpPr txBox="1">
            <a:spLocks noGrp="1"/>
          </p:cNvSpPr>
          <p:nvPr>
            <p:ph type="ctrTitle" idx="4294967295"/>
          </p:nvPr>
        </p:nvSpPr>
        <p:spPr>
          <a:xfrm>
            <a:off x="455700" y="194550"/>
            <a:ext cx="3527400" cy="55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500" b="0">
                <a:solidFill>
                  <a:srgbClr val="E69138"/>
                </a:solidFill>
                <a:latin typeface="Fira Sans Extra Condensed ExtraBold"/>
                <a:ea typeface="Fira Sans Extra Condensed ExtraBold"/>
                <a:cs typeface="Fira Sans Extra Condensed ExtraBold"/>
                <a:sym typeface="Fira Sans Extra Condensed ExtraBold"/>
              </a:rPr>
              <a:t>Speed Control &amp; Weighing </a:t>
            </a:r>
            <a:endParaRPr sz="2500">
              <a:solidFill>
                <a:srgbClr val="E69138"/>
              </a:solidFill>
            </a:endParaRPr>
          </a:p>
        </p:txBody>
      </p:sp>
      <p:grpSp>
        <p:nvGrpSpPr>
          <p:cNvPr id="3273" name="Google Shape;3273;p223"/>
          <p:cNvGrpSpPr/>
          <p:nvPr/>
        </p:nvGrpSpPr>
        <p:grpSpPr>
          <a:xfrm>
            <a:off x="82501" y="216426"/>
            <a:ext cx="441201" cy="439993"/>
            <a:chOff x="345851" y="191476"/>
            <a:chExt cx="441201" cy="439993"/>
          </a:xfrm>
        </p:grpSpPr>
        <p:sp>
          <p:nvSpPr>
            <p:cNvPr id="3274" name="Google Shape;3274;p223"/>
            <p:cNvSpPr/>
            <p:nvPr/>
          </p:nvSpPr>
          <p:spPr>
            <a:xfrm>
              <a:off x="345851" y="191476"/>
              <a:ext cx="441201" cy="439993"/>
            </a:xfrm>
            <a:custGeom>
              <a:avLst/>
              <a:gdLst/>
              <a:ahLst/>
              <a:cxnLst/>
              <a:rect l="l" t="t" r="r" b="b"/>
              <a:pathLst>
                <a:path w="11689" h="11657" extrusionOk="0">
                  <a:moveTo>
                    <a:pt x="5829" y="725"/>
                  </a:moveTo>
                  <a:cubicBezTo>
                    <a:pt x="6112" y="725"/>
                    <a:pt x="6333" y="882"/>
                    <a:pt x="6427" y="1134"/>
                  </a:cubicBezTo>
                  <a:lnTo>
                    <a:pt x="6774" y="2080"/>
                  </a:lnTo>
                  <a:lnTo>
                    <a:pt x="4915" y="2080"/>
                  </a:lnTo>
                  <a:lnTo>
                    <a:pt x="5262" y="1134"/>
                  </a:lnTo>
                  <a:cubicBezTo>
                    <a:pt x="5356" y="882"/>
                    <a:pt x="5577" y="725"/>
                    <a:pt x="5829" y="725"/>
                  </a:cubicBezTo>
                  <a:close/>
                  <a:moveTo>
                    <a:pt x="7058" y="2773"/>
                  </a:moveTo>
                  <a:lnTo>
                    <a:pt x="7782" y="4852"/>
                  </a:lnTo>
                  <a:lnTo>
                    <a:pt x="3970" y="4852"/>
                  </a:lnTo>
                  <a:lnTo>
                    <a:pt x="4695" y="2773"/>
                  </a:lnTo>
                  <a:close/>
                  <a:moveTo>
                    <a:pt x="8003" y="5514"/>
                  </a:moveTo>
                  <a:lnTo>
                    <a:pt x="8759" y="7624"/>
                  </a:lnTo>
                  <a:lnTo>
                    <a:pt x="2962" y="7624"/>
                  </a:lnTo>
                  <a:lnTo>
                    <a:pt x="3687" y="5514"/>
                  </a:lnTo>
                  <a:close/>
                  <a:moveTo>
                    <a:pt x="8979" y="8286"/>
                  </a:moveTo>
                  <a:lnTo>
                    <a:pt x="9452" y="9672"/>
                  </a:lnTo>
                  <a:lnTo>
                    <a:pt x="2206" y="9672"/>
                  </a:lnTo>
                  <a:lnTo>
                    <a:pt x="2710" y="8286"/>
                  </a:lnTo>
                  <a:close/>
                  <a:moveTo>
                    <a:pt x="10649" y="10334"/>
                  </a:moveTo>
                  <a:cubicBezTo>
                    <a:pt x="10838" y="10334"/>
                    <a:pt x="10996" y="10491"/>
                    <a:pt x="10996" y="10680"/>
                  </a:cubicBezTo>
                  <a:lnTo>
                    <a:pt x="10996" y="10995"/>
                  </a:lnTo>
                  <a:lnTo>
                    <a:pt x="662" y="10995"/>
                  </a:lnTo>
                  <a:lnTo>
                    <a:pt x="662" y="10680"/>
                  </a:lnTo>
                  <a:cubicBezTo>
                    <a:pt x="662" y="10491"/>
                    <a:pt x="820" y="10334"/>
                    <a:pt x="1040" y="10334"/>
                  </a:cubicBezTo>
                  <a:close/>
                  <a:moveTo>
                    <a:pt x="5829" y="0"/>
                  </a:moveTo>
                  <a:cubicBezTo>
                    <a:pt x="5262" y="0"/>
                    <a:pt x="4758" y="378"/>
                    <a:pt x="4600" y="882"/>
                  </a:cubicBezTo>
                  <a:cubicBezTo>
                    <a:pt x="4474" y="1260"/>
                    <a:pt x="1670" y="9231"/>
                    <a:pt x="1481" y="9609"/>
                  </a:cubicBezTo>
                  <a:lnTo>
                    <a:pt x="1040" y="9609"/>
                  </a:lnTo>
                  <a:cubicBezTo>
                    <a:pt x="473" y="9609"/>
                    <a:pt x="0" y="10082"/>
                    <a:pt x="0" y="10649"/>
                  </a:cubicBezTo>
                  <a:lnTo>
                    <a:pt x="0" y="11310"/>
                  </a:lnTo>
                  <a:cubicBezTo>
                    <a:pt x="0" y="11499"/>
                    <a:pt x="158" y="11657"/>
                    <a:pt x="347" y="11657"/>
                  </a:cubicBezTo>
                  <a:lnTo>
                    <a:pt x="11342" y="11657"/>
                  </a:lnTo>
                  <a:cubicBezTo>
                    <a:pt x="11531" y="11657"/>
                    <a:pt x="11689" y="11499"/>
                    <a:pt x="11689" y="11310"/>
                  </a:cubicBezTo>
                  <a:lnTo>
                    <a:pt x="11689" y="10680"/>
                  </a:lnTo>
                  <a:cubicBezTo>
                    <a:pt x="11689" y="10082"/>
                    <a:pt x="11216" y="9609"/>
                    <a:pt x="10618" y="9609"/>
                  </a:cubicBezTo>
                  <a:lnTo>
                    <a:pt x="10145" y="9609"/>
                  </a:lnTo>
                  <a:cubicBezTo>
                    <a:pt x="9988" y="9231"/>
                    <a:pt x="7184" y="1229"/>
                    <a:pt x="7058" y="882"/>
                  </a:cubicBezTo>
                  <a:cubicBezTo>
                    <a:pt x="6837" y="378"/>
                    <a:pt x="6396" y="0"/>
                    <a:pt x="5829" y="0"/>
                  </a:cubicBezTo>
                  <a:close/>
                </a:path>
              </a:pathLst>
            </a:custGeom>
            <a:solidFill>
              <a:srgbClr val="E691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5" name="Google Shape;3275;p223"/>
            <p:cNvSpPr/>
            <p:nvPr/>
          </p:nvSpPr>
          <p:spPr>
            <a:xfrm>
              <a:off x="484050" y="278300"/>
              <a:ext cx="170100" cy="95700"/>
            </a:xfrm>
            <a:prstGeom prst="trapezoid">
              <a:avLst>
                <a:gd name="adj" fmla="val 55434"/>
              </a:avLst>
            </a:prstGeom>
            <a:solidFill>
              <a:srgbClr val="E69138"/>
            </a:solidFill>
            <a:ln w="9525" cap="flat" cmpd="sng">
              <a:solidFill>
                <a:srgbClr val="E69138"/>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6" name="Google Shape;3276;p223"/>
            <p:cNvSpPr/>
            <p:nvPr/>
          </p:nvSpPr>
          <p:spPr>
            <a:xfrm>
              <a:off x="408050" y="501175"/>
              <a:ext cx="311100" cy="69900"/>
            </a:xfrm>
            <a:prstGeom prst="trapezoid">
              <a:avLst>
                <a:gd name="adj" fmla="val 55434"/>
              </a:avLst>
            </a:prstGeom>
            <a:solidFill>
              <a:srgbClr val="E69138"/>
            </a:solidFill>
            <a:ln w="9525" cap="flat" cmpd="sng">
              <a:solidFill>
                <a:srgbClr val="E69138"/>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277" name="Google Shape;3277;p223"/>
          <p:cNvGrpSpPr/>
          <p:nvPr/>
        </p:nvGrpSpPr>
        <p:grpSpPr>
          <a:xfrm>
            <a:off x="1684275" y="1411707"/>
            <a:ext cx="4692803" cy="2534183"/>
            <a:chOff x="1150875" y="1411707"/>
            <a:chExt cx="4692803" cy="2534183"/>
          </a:xfrm>
        </p:grpSpPr>
        <p:grpSp>
          <p:nvGrpSpPr>
            <p:cNvPr id="3278" name="Google Shape;3278;p223"/>
            <p:cNvGrpSpPr/>
            <p:nvPr/>
          </p:nvGrpSpPr>
          <p:grpSpPr>
            <a:xfrm>
              <a:off x="1150875" y="1551532"/>
              <a:ext cx="486678" cy="2394358"/>
              <a:chOff x="1150875" y="1551532"/>
              <a:chExt cx="486678" cy="2394358"/>
            </a:xfrm>
          </p:grpSpPr>
          <p:sp>
            <p:nvSpPr>
              <p:cNvPr id="3279" name="Google Shape;3279;p223"/>
              <p:cNvSpPr/>
              <p:nvPr/>
            </p:nvSpPr>
            <p:spPr>
              <a:xfrm>
                <a:off x="1262101" y="2075990"/>
                <a:ext cx="250200" cy="18699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3280" name="Google Shape;3280;p223"/>
              <p:cNvPicPr preferRelativeResize="0"/>
              <p:nvPr/>
            </p:nvPicPr>
            <p:blipFill rotWithShape="1">
              <a:blip r:embed="rId5">
                <a:alphaModFix/>
              </a:blip>
              <a:srcRect t="30243" r="62013" b="39991"/>
              <a:stretch/>
            </p:blipFill>
            <p:spPr>
              <a:xfrm>
                <a:off x="1150875" y="1551532"/>
                <a:ext cx="486678" cy="510477"/>
              </a:xfrm>
              <a:prstGeom prst="rect">
                <a:avLst/>
              </a:prstGeom>
              <a:noFill/>
              <a:ln>
                <a:noFill/>
              </a:ln>
            </p:spPr>
          </p:pic>
        </p:grpSp>
        <p:pic>
          <p:nvPicPr>
            <p:cNvPr id="3281" name="Google Shape;3281;p223"/>
            <p:cNvPicPr preferRelativeResize="0"/>
            <p:nvPr/>
          </p:nvPicPr>
          <p:blipFill>
            <a:blip r:embed="rId6">
              <a:alphaModFix/>
            </a:blip>
            <a:stretch>
              <a:fillRect/>
            </a:stretch>
          </p:blipFill>
          <p:spPr>
            <a:xfrm flipH="1">
              <a:off x="3934237" y="1411707"/>
              <a:ext cx="1909442" cy="1526316"/>
            </a:xfrm>
            <a:prstGeom prst="rect">
              <a:avLst/>
            </a:prstGeom>
            <a:noFill/>
            <a:ln>
              <a:noFill/>
            </a:ln>
          </p:spPr>
        </p:pic>
        <p:sp>
          <p:nvSpPr>
            <p:cNvPr id="3282" name="Google Shape;3282;p223"/>
            <p:cNvSpPr txBox="1"/>
            <p:nvPr/>
          </p:nvSpPr>
          <p:spPr>
            <a:xfrm>
              <a:off x="4249362" y="1842902"/>
              <a:ext cx="390300" cy="338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000" b="1">
                  <a:solidFill>
                    <a:srgbClr val="939598"/>
                  </a:solidFill>
                  <a:latin typeface="Fira Sans Extra Condensed"/>
                  <a:ea typeface="Fira Sans Extra Condensed"/>
                  <a:cs typeface="Fira Sans Extra Condensed"/>
                  <a:sym typeface="Fira Sans Extra Condensed"/>
                </a:rPr>
                <a:t>T-1</a:t>
              </a:r>
              <a:endParaRPr sz="1000" b="1">
                <a:solidFill>
                  <a:srgbClr val="939598"/>
                </a:solidFill>
                <a:latin typeface="Roboto"/>
                <a:ea typeface="Roboto"/>
                <a:cs typeface="Roboto"/>
                <a:sym typeface="Roboto"/>
              </a:endParaRPr>
            </a:p>
          </p:txBody>
        </p:sp>
        <p:sp>
          <p:nvSpPr>
            <p:cNvPr id="3283" name="Google Shape;3283;p223"/>
            <p:cNvSpPr txBox="1"/>
            <p:nvPr/>
          </p:nvSpPr>
          <p:spPr>
            <a:xfrm>
              <a:off x="3712789" y="2272021"/>
              <a:ext cx="536400" cy="338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000" b="1">
                  <a:solidFill>
                    <a:srgbClr val="939598"/>
                  </a:solidFill>
                  <a:latin typeface="Fira Sans Extra Condensed"/>
                  <a:ea typeface="Fira Sans Extra Condensed"/>
                  <a:cs typeface="Fira Sans Extra Condensed"/>
                  <a:sym typeface="Fira Sans Extra Condensed"/>
                </a:rPr>
                <a:t>S-1</a:t>
              </a:r>
              <a:endParaRPr sz="1000" b="1">
                <a:solidFill>
                  <a:srgbClr val="939598"/>
                </a:solidFill>
                <a:latin typeface="Roboto"/>
                <a:ea typeface="Roboto"/>
                <a:cs typeface="Roboto"/>
                <a:sym typeface="Roboto"/>
              </a:endParaRPr>
            </a:p>
          </p:txBody>
        </p:sp>
        <p:pic>
          <p:nvPicPr>
            <p:cNvPr id="3284" name="Google Shape;3284;p223"/>
            <p:cNvPicPr preferRelativeResize="0"/>
            <p:nvPr/>
          </p:nvPicPr>
          <p:blipFill rotWithShape="1">
            <a:blip r:embed="rId5">
              <a:alphaModFix/>
            </a:blip>
            <a:srcRect t="30243" r="62013" b="39991"/>
            <a:stretch/>
          </p:blipFill>
          <p:spPr>
            <a:xfrm>
              <a:off x="4214599" y="1489338"/>
              <a:ext cx="467053" cy="440274"/>
            </a:xfrm>
            <a:prstGeom prst="rect">
              <a:avLst/>
            </a:prstGeom>
            <a:noFill/>
            <a:ln>
              <a:noFill/>
            </a:ln>
          </p:spPr>
        </p:pic>
      </p:grpSp>
      <p:grpSp>
        <p:nvGrpSpPr>
          <p:cNvPr id="3285" name="Google Shape;3285;p223"/>
          <p:cNvGrpSpPr/>
          <p:nvPr/>
        </p:nvGrpSpPr>
        <p:grpSpPr>
          <a:xfrm>
            <a:off x="3694595" y="3108700"/>
            <a:ext cx="6080653" cy="2608676"/>
            <a:chOff x="3119575" y="3108700"/>
            <a:chExt cx="6080653" cy="2608676"/>
          </a:xfrm>
        </p:grpSpPr>
        <p:pic>
          <p:nvPicPr>
            <p:cNvPr id="3286" name="Google Shape;3286;p223"/>
            <p:cNvPicPr preferRelativeResize="0"/>
            <p:nvPr/>
          </p:nvPicPr>
          <p:blipFill rotWithShape="1">
            <a:blip r:embed="rId7">
              <a:alphaModFix/>
            </a:blip>
            <a:srcRect t="43632" b="29561"/>
            <a:stretch/>
          </p:blipFill>
          <p:spPr>
            <a:xfrm>
              <a:off x="3119575" y="4571925"/>
              <a:ext cx="5132575" cy="1145451"/>
            </a:xfrm>
            <a:prstGeom prst="rect">
              <a:avLst/>
            </a:prstGeom>
            <a:noFill/>
            <a:ln>
              <a:noFill/>
            </a:ln>
          </p:spPr>
        </p:pic>
        <p:pic>
          <p:nvPicPr>
            <p:cNvPr id="3287" name="Google Shape;3287;p223"/>
            <p:cNvPicPr preferRelativeResize="0"/>
            <p:nvPr/>
          </p:nvPicPr>
          <p:blipFill rotWithShape="1">
            <a:blip r:embed="rId8">
              <a:alphaModFix/>
            </a:blip>
            <a:srcRect l="14269" t="20040" r="21800" b="20456"/>
            <a:stretch/>
          </p:blipFill>
          <p:spPr>
            <a:xfrm>
              <a:off x="5369050" y="4160375"/>
              <a:ext cx="830250" cy="707550"/>
            </a:xfrm>
            <a:prstGeom prst="rect">
              <a:avLst/>
            </a:prstGeom>
            <a:noFill/>
            <a:ln>
              <a:noFill/>
            </a:ln>
          </p:spPr>
        </p:pic>
        <p:sp>
          <p:nvSpPr>
            <p:cNvPr id="3288" name="Google Shape;3288;p223"/>
            <p:cNvSpPr txBox="1"/>
            <p:nvPr/>
          </p:nvSpPr>
          <p:spPr>
            <a:xfrm>
              <a:off x="7000328" y="3108700"/>
              <a:ext cx="2199900" cy="1108200"/>
            </a:xfrm>
            <a:prstGeom prst="rect">
              <a:avLst/>
            </a:prstGeom>
            <a:noFill/>
            <a:ln>
              <a:noFill/>
            </a:ln>
          </p:spPr>
          <p:txBody>
            <a:bodyPr spcFirstLastPara="1" wrap="square" lIns="91425" tIns="91425" rIns="91425" bIns="91425" anchor="t" anchorCtr="0">
              <a:spAutoFit/>
            </a:bodyPr>
            <a:lstStyle/>
            <a:p>
              <a:pPr marL="114300" marR="690637" lvl="0" indent="-161925" algn="l" rtl="0">
                <a:lnSpc>
                  <a:spcPct val="200000"/>
                </a:lnSpc>
                <a:spcBef>
                  <a:spcPts val="0"/>
                </a:spcBef>
                <a:spcAft>
                  <a:spcPts val="0"/>
                </a:spcAft>
                <a:buClr>
                  <a:srgbClr val="535359"/>
                </a:buClr>
                <a:buSzPts val="1200"/>
                <a:buFont typeface="Anaheim"/>
                <a:buChar char="●"/>
              </a:pPr>
              <a:r>
                <a:rPr lang="en" sz="1200">
                  <a:solidFill>
                    <a:srgbClr val="191919"/>
                  </a:solidFill>
                  <a:latin typeface="Anaheim"/>
                  <a:ea typeface="Anaheim"/>
                  <a:cs typeface="Anaheim"/>
                  <a:sym typeface="Anaheim"/>
                </a:rPr>
                <a:t>Ideal Mixing</a:t>
              </a:r>
              <a:endParaRPr sz="1200">
                <a:solidFill>
                  <a:srgbClr val="191919"/>
                </a:solidFill>
                <a:latin typeface="Anaheim"/>
                <a:ea typeface="Anaheim"/>
                <a:cs typeface="Anaheim"/>
                <a:sym typeface="Anaheim"/>
              </a:endParaRPr>
            </a:p>
            <a:p>
              <a:pPr marL="114300" marR="233437" lvl="0" indent="-161925" algn="l" rtl="0">
                <a:lnSpc>
                  <a:spcPct val="200000"/>
                </a:lnSpc>
                <a:spcBef>
                  <a:spcPts val="0"/>
                </a:spcBef>
                <a:spcAft>
                  <a:spcPts val="0"/>
                </a:spcAft>
                <a:buClr>
                  <a:srgbClr val="535359"/>
                </a:buClr>
                <a:buSzPts val="1200"/>
                <a:buFont typeface="Anaheim"/>
                <a:buChar char="●"/>
              </a:pPr>
              <a:r>
                <a:rPr lang="en" sz="1200">
                  <a:solidFill>
                    <a:srgbClr val="191919"/>
                  </a:solidFill>
                  <a:latin typeface="Anaheim"/>
                  <a:ea typeface="Anaheim"/>
                  <a:cs typeface="Anaheim"/>
                  <a:sym typeface="Anaheim"/>
                </a:rPr>
                <a:t>Correct proportions</a:t>
              </a:r>
              <a:endParaRPr sz="1200">
                <a:solidFill>
                  <a:srgbClr val="191919"/>
                </a:solidFill>
                <a:latin typeface="Anaheim"/>
                <a:ea typeface="Anaheim"/>
                <a:cs typeface="Anaheim"/>
                <a:sym typeface="Anaheim"/>
              </a:endParaRPr>
            </a:p>
            <a:p>
              <a:pPr marL="114300" marR="404887" lvl="0" indent="-161925" algn="l" rtl="0">
                <a:lnSpc>
                  <a:spcPct val="200000"/>
                </a:lnSpc>
                <a:spcBef>
                  <a:spcPts val="0"/>
                </a:spcBef>
                <a:spcAft>
                  <a:spcPts val="0"/>
                </a:spcAft>
                <a:buClr>
                  <a:srgbClr val="535359"/>
                </a:buClr>
                <a:buSzPts val="1200"/>
                <a:buFont typeface="Anaheim"/>
                <a:buChar char="●"/>
              </a:pPr>
              <a:r>
                <a:rPr lang="en" sz="1200">
                  <a:solidFill>
                    <a:srgbClr val="191919"/>
                  </a:solidFill>
                  <a:latin typeface="Anaheim"/>
                  <a:ea typeface="Anaheim"/>
                  <a:cs typeface="Anaheim"/>
                  <a:sym typeface="Anaheim"/>
                </a:rPr>
                <a:t>Accurate weight</a:t>
              </a:r>
              <a:endParaRPr sz="1200">
                <a:solidFill>
                  <a:srgbClr val="191919"/>
                </a:solidFill>
                <a:latin typeface="Anaheim"/>
                <a:ea typeface="Anaheim"/>
                <a:cs typeface="Anaheim"/>
                <a:sym typeface="Anaheim"/>
              </a:endParaRPr>
            </a:p>
          </p:txBody>
        </p:sp>
        <p:cxnSp>
          <p:nvCxnSpPr>
            <p:cNvPr id="3289" name="Google Shape;3289;p223"/>
            <p:cNvCxnSpPr>
              <a:stCxn id="3287" idx="3"/>
              <a:endCxn id="3288" idx="1"/>
            </p:cNvCxnSpPr>
            <p:nvPr/>
          </p:nvCxnSpPr>
          <p:spPr>
            <a:xfrm rot="10800000" flipH="1">
              <a:off x="6199300" y="3662750"/>
              <a:ext cx="801000" cy="851400"/>
            </a:xfrm>
            <a:prstGeom prst="curvedConnector3">
              <a:avLst>
                <a:gd name="adj1" fmla="val 50002"/>
              </a:avLst>
            </a:prstGeom>
            <a:noFill/>
            <a:ln w="28575" cap="flat" cmpd="sng">
              <a:solidFill>
                <a:schemeClr val="dk2"/>
              </a:solidFill>
              <a:prstDash val="solid"/>
              <a:round/>
              <a:headEnd type="none" w="med" len="med"/>
              <a:tailEnd type="triangle" w="med" len="med"/>
            </a:ln>
          </p:spPr>
        </p:cxnSp>
      </p:grpSp>
      <p:grpSp>
        <p:nvGrpSpPr>
          <p:cNvPr id="3290" name="Google Shape;3290;p223"/>
          <p:cNvGrpSpPr/>
          <p:nvPr/>
        </p:nvGrpSpPr>
        <p:grpSpPr>
          <a:xfrm>
            <a:off x="1495999" y="1731261"/>
            <a:ext cx="2200040" cy="2222835"/>
            <a:chOff x="5159450" y="1919950"/>
            <a:chExt cx="792550" cy="862500"/>
          </a:xfrm>
        </p:grpSpPr>
        <p:cxnSp>
          <p:nvCxnSpPr>
            <p:cNvPr id="3291" name="Google Shape;3291;p223"/>
            <p:cNvCxnSpPr/>
            <p:nvPr/>
          </p:nvCxnSpPr>
          <p:spPr>
            <a:xfrm>
              <a:off x="5159450" y="1919950"/>
              <a:ext cx="0" cy="862500"/>
            </a:xfrm>
            <a:prstGeom prst="straightConnector1">
              <a:avLst/>
            </a:prstGeom>
            <a:noFill/>
            <a:ln w="19050" cap="flat" cmpd="sng">
              <a:solidFill>
                <a:schemeClr val="dk2"/>
              </a:solidFill>
              <a:prstDash val="solid"/>
              <a:round/>
              <a:headEnd type="stealth" w="med" len="med"/>
              <a:tailEnd type="none" w="med" len="med"/>
            </a:ln>
          </p:spPr>
        </p:cxnSp>
        <p:cxnSp>
          <p:nvCxnSpPr>
            <p:cNvPr id="3292" name="Google Shape;3292;p223"/>
            <p:cNvCxnSpPr/>
            <p:nvPr/>
          </p:nvCxnSpPr>
          <p:spPr>
            <a:xfrm>
              <a:off x="5161200" y="2778975"/>
              <a:ext cx="790800" cy="0"/>
            </a:xfrm>
            <a:prstGeom prst="straightConnector1">
              <a:avLst/>
            </a:prstGeom>
            <a:noFill/>
            <a:ln w="19050" cap="flat" cmpd="sng">
              <a:solidFill>
                <a:schemeClr val="dk2"/>
              </a:solidFill>
              <a:prstDash val="solid"/>
              <a:round/>
              <a:headEnd type="none" w="med" len="med"/>
              <a:tailEnd type="stealth" w="med" len="med"/>
            </a:ln>
          </p:spPr>
        </p:cxnSp>
      </p:grpSp>
      <p:grpSp>
        <p:nvGrpSpPr>
          <p:cNvPr id="3293" name="Google Shape;3293;p223"/>
          <p:cNvGrpSpPr/>
          <p:nvPr/>
        </p:nvGrpSpPr>
        <p:grpSpPr>
          <a:xfrm>
            <a:off x="2134956" y="37559"/>
            <a:ext cx="6650408" cy="3908318"/>
            <a:chOff x="1601556" y="37559"/>
            <a:chExt cx="6650408" cy="3908318"/>
          </a:xfrm>
        </p:grpSpPr>
        <p:sp>
          <p:nvSpPr>
            <p:cNvPr id="3294" name="Google Shape;3294;p223"/>
            <p:cNvSpPr/>
            <p:nvPr/>
          </p:nvSpPr>
          <p:spPr>
            <a:xfrm>
              <a:off x="1694501" y="2723517"/>
              <a:ext cx="250200" cy="1222200"/>
            </a:xfrm>
            <a:prstGeom prst="rect">
              <a:avLst/>
            </a:prstGeom>
            <a:solidFill>
              <a:srgbClr val="FFD9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5" name="Google Shape;3295;p223"/>
            <p:cNvSpPr/>
            <p:nvPr/>
          </p:nvSpPr>
          <p:spPr>
            <a:xfrm>
              <a:off x="2119519" y="2465377"/>
              <a:ext cx="250200" cy="14805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6" name="Google Shape;3296;p223"/>
            <p:cNvSpPr/>
            <p:nvPr/>
          </p:nvSpPr>
          <p:spPr>
            <a:xfrm>
              <a:off x="2544518" y="3167213"/>
              <a:ext cx="250200" cy="7785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3297" name="Google Shape;3297;p223"/>
            <p:cNvPicPr preferRelativeResize="0"/>
            <p:nvPr/>
          </p:nvPicPr>
          <p:blipFill rotWithShape="1">
            <a:blip r:embed="rId9">
              <a:alphaModFix/>
            </a:blip>
            <a:srcRect l="38381" t="3801" r="32241" b="71322"/>
            <a:stretch/>
          </p:blipFill>
          <p:spPr>
            <a:xfrm>
              <a:off x="1601556" y="2299984"/>
              <a:ext cx="428709" cy="416861"/>
            </a:xfrm>
            <a:prstGeom prst="rect">
              <a:avLst/>
            </a:prstGeom>
            <a:noFill/>
            <a:ln>
              <a:noFill/>
            </a:ln>
          </p:spPr>
        </p:pic>
        <p:pic>
          <p:nvPicPr>
            <p:cNvPr id="3298" name="Google Shape;3298;p223"/>
            <p:cNvPicPr preferRelativeResize="0"/>
            <p:nvPr/>
          </p:nvPicPr>
          <p:blipFill rotWithShape="1">
            <a:blip r:embed="rId5">
              <a:alphaModFix/>
            </a:blip>
            <a:srcRect l="68539" t="34998" b="38141"/>
            <a:stretch/>
          </p:blipFill>
          <p:spPr>
            <a:xfrm>
              <a:off x="2001272" y="2021682"/>
              <a:ext cx="486678" cy="477099"/>
            </a:xfrm>
            <a:prstGeom prst="rect">
              <a:avLst/>
            </a:prstGeom>
            <a:noFill/>
            <a:ln>
              <a:noFill/>
            </a:ln>
          </p:spPr>
        </p:pic>
        <p:pic>
          <p:nvPicPr>
            <p:cNvPr id="3299" name="Google Shape;3299;p223"/>
            <p:cNvPicPr preferRelativeResize="0"/>
            <p:nvPr/>
          </p:nvPicPr>
          <p:blipFill rotWithShape="1">
            <a:blip r:embed="rId5">
              <a:alphaModFix/>
            </a:blip>
            <a:srcRect l="38381" t="34120" r="32241" b="39019"/>
            <a:stretch/>
          </p:blipFill>
          <p:spPr>
            <a:xfrm>
              <a:off x="2422986" y="2586691"/>
              <a:ext cx="530122" cy="556550"/>
            </a:xfrm>
            <a:prstGeom prst="rect">
              <a:avLst/>
            </a:prstGeom>
            <a:noFill/>
            <a:ln>
              <a:noFill/>
            </a:ln>
          </p:spPr>
        </p:pic>
        <p:grpSp>
          <p:nvGrpSpPr>
            <p:cNvPr id="3300" name="Google Shape;3300;p223"/>
            <p:cNvGrpSpPr/>
            <p:nvPr/>
          </p:nvGrpSpPr>
          <p:grpSpPr>
            <a:xfrm>
              <a:off x="3201013" y="37559"/>
              <a:ext cx="5050951" cy="2900464"/>
              <a:chOff x="3201013" y="37559"/>
              <a:chExt cx="5050951" cy="2900464"/>
            </a:xfrm>
          </p:grpSpPr>
          <p:pic>
            <p:nvPicPr>
              <p:cNvPr id="3301" name="Google Shape;3301;p223"/>
              <p:cNvPicPr preferRelativeResize="0"/>
              <p:nvPr/>
            </p:nvPicPr>
            <p:blipFill rotWithShape="1">
              <a:blip r:embed="rId6">
                <a:alphaModFix/>
              </a:blip>
              <a:srcRect t="48100"/>
              <a:stretch/>
            </p:blipFill>
            <p:spPr>
              <a:xfrm rot="3384960" flipH="1">
                <a:off x="4164715" y="1227310"/>
                <a:ext cx="1980552" cy="764691"/>
              </a:xfrm>
              <a:prstGeom prst="rect">
                <a:avLst/>
              </a:prstGeom>
              <a:noFill/>
              <a:ln>
                <a:noFill/>
              </a:ln>
            </p:spPr>
          </p:pic>
          <p:pic>
            <p:nvPicPr>
              <p:cNvPr id="3302" name="Google Shape;3302;p223"/>
              <p:cNvPicPr preferRelativeResize="0"/>
              <p:nvPr/>
            </p:nvPicPr>
            <p:blipFill rotWithShape="1">
              <a:blip r:embed="rId6">
                <a:alphaModFix/>
              </a:blip>
              <a:srcRect t="48100"/>
              <a:stretch/>
            </p:blipFill>
            <p:spPr>
              <a:xfrm rot="-3384960">
                <a:off x="5307715" y="1227310"/>
                <a:ext cx="1980552" cy="764691"/>
              </a:xfrm>
              <a:prstGeom prst="rect">
                <a:avLst/>
              </a:prstGeom>
              <a:noFill/>
              <a:ln>
                <a:noFill/>
              </a:ln>
            </p:spPr>
          </p:pic>
          <p:pic>
            <p:nvPicPr>
              <p:cNvPr id="3303" name="Google Shape;3303;p223"/>
              <p:cNvPicPr preferRelativeResize="0"/>
              <p:nvPr/>
            </p:nvPicPr>
            <p:blipFill rotWithShape="1">
              <a:blip r:embed="rId6">
                <a:alphaModFix/>
              </a:blip>
              <a:srcRect l="-89997" t="-10370" r="-18378" b="39629"/>
              <a:stretch/>
            </p:blipFill>
            <p:spPr>
              <a:xfrm flipH="1">
                <a:off x="4273452" y="37559"/>
                <a:ext cx="3978512" cy="1079614"/>
              </a:xfrm>
              <a:prstGeom prst="flowChartManualOperation">
                <a:avLst/>
              </a:prstGeom>
              <a:noFill/>
              <a:ln>
                <a:noFill/>
              </a:ln>
            </p:spPr>
          </p:pic>
          <p:pic>
            <p:nvPicPr>
              <p:cNvPr id="3304" name="Google Shape;3304;p223"/>
              <p:cNvPicPr preferRelativeResize="0"/>
              <p:nvPr/>
            </p:nvPicPr>
            <p:blipFill rotWithShape="1">
              <a:blip r:embed="rId6">
                <a:alphaModFix/>
              </a:blip>
              <a:srcRect l="-89997" t="-10370" r="-18378" b="39629"/>
              <a:stretch/>
            </p:blipFill>
            <p:spPr>
              <a:xfrm>
                <a:off x="3201013" y="46862"/>
                <a:ext cx="3978512" cy="1079614"/>
              </a:xfrm>
              <a:prstGeom prst="flowChartManualOperation">
                <a:avLst/>
              </a:prstGeom>
              <a:noFill/>
              <a:ln>
                <a:noFill/>
              </a:ln>
            </p:spPr>
          </p:pic>
          <p:pic>
            <p:nvPicPr>
              <p:cNvPr id="3305" name="Google Shape;3305;p223"/>
              <p:cNvPicPr preferRelativeResize="0"/>
              <p:nvPr/>
            </p:nvPicPr>
            <p:blipFill>
              <a:blip r:embed="rId6">
                <a:alphaModFix/>
              </a:blip>
              <a:stretch>
                <a:fillRect/>
              </a:stretch>
            </p:blipFill>
            <p:spPr>
              <a:xfrm>
                <a:off x="5619166" y="1411708"/>
                <a:ext cx="1909442" cy="1526315"/>
              </a:xfrm>
              <a:prstGeom prst="rect">
                <a:avLst/>
              </a:prstGeom>
              <a:noFill/>
              <a:ln>
                <a:noFill/>
              </a:ln>
            </p:spPr>
          </p:pic>
          <p:sp>
            <p:nvSpPr>
              <p:cNvPr id="3306" name="Google Shape;3306;p223"/>
              <p:cNvSpPr txBox="1"/>
              <p:nvPr/>
            </p:nvSpPr>
            <p:spPr>
              <a:xfrm>
                <a:off x="4926618" y="648268"/>
                <a:ext cx="390300" cy="338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000" b="1">
                    <a:solidFill>
                      <a:srgbClr val="939598"/>
                    </a:solidFill>
                    <a:latin typeface="Fira Sans Extra Condensed"/>
                    <a:ea typeface="Fira Sans Extra Condensed"/>
                    <a:cs typeface="Fira Sans Extra Condensed"/>
                    <a:sym typeface="Fira Sans Extra Condensed"/>
                  </a:rPr>
                  <a:t>T-2</a:t>
                </a:r>
                <a:endParaRPr sz="1000" b="1">
                  <a:solidFill>
                    <a:srgbClr val="939598"/>
                  </a:solidFill>
                  <a:latin typeface="Roboto"/>
                  <a:ea typeface="Roboto"/>
                  <a:cs typeface="Roboto"/>
                  <a:sym typeface="Roboto"/>
                </a:endParaRPr>
              </a:p>
            </p:txBody>
          </p:sp>
          <p:sp>
            <p:nvSpPr>
              <p:cNvPr id="3307" name="Google Shape;3307;p223"/>
              <p:cNvSpPr txBox="1"/>
              <p:nvPr/>
            </p:nvSpPr>
            <p:spPr>
              <a:xfrm>
                <a:off x="6148545" y="648268"/>
                <a:ext cx="390300" cy="338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000" b="1">
                    <a:solidFill>
                      <a:srgbClr val="939598"/>
                    </a:solidFill>
                    <a:latin typeface="Fira Sans Extra Condensed"/>
                    <a:ea typeface="Fira Sans Extra Condensed"/>
                    <a:cs typeface="Fira Sans Extra Condensed"/>
                    <a:sym typeface="Fira Sans Extra Condensed"/>
                  </a:rPr>
                  <a:t>T-3</a:t>
                </a:r>
                <a:endParaRPr sz="1000" b="1">
                  <a:solidFill>
                    <a:srgbClr val="939598"/>
                  </a:solidFill>
                  <a:latin typeface="Roboto"/>
                  <a:ea typeface="Roboto"/>
                  <a:cs typeface="Roboto"/>
                  <a:sym typeface="Roboto"/>
                </a:endParaRPr>
              </a:p>
            </p:txBody>
          </p:sp>
          <p:sp>
            <p:nvSpPr>
              <p:cNvPr id="3308" name="Google Shape;3308;p223"/>
              <p:cNvSpPr txBox="1"/>
              <p:nvPr/>
            </p:nvSpPr>
            <p:spPr>
              <a:xfrm>
                <a:off x="6846433" y="1842903"/>
                <a:ext cx="536400" cy="338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000" b="1">
                    <a:solidFill>
                      <a:srgbClr val="939598"/>
                    </a:solidFill>
                    <a:latin typeface="Fira Sans Extra Condensed"/>
                    <a:ea typeface="Fira Sans Extra Condensed"/>
                    <a:cs typeface="Fira Sans Extra Condensed"/>
                    <a:sym typeface="Fira Sans Extra Condensed"/>
                  </a:rPr>
                  <a:t>T-4</a:t>
                </a:r>
                <a:endParaRPr sz="1000" b="1">
                  <a:solidFill>
                    <a:srgbClr val="939598"/>
                  </a:solidFill>
                  <a:latin typeface="Roboto"/>
                  <a:ea typeface="Roboto"/>
                  <a:cs typeface="Roboto"/>
                  <a:sym typeface="Roboto"/>
                </a:endParaRPr>
              </a:p>
            </p:txBody>
          </p:sp>
          <p:sp>
            <p:nvSpPr>
              <p:cNvPr id="3309" name="Google Shape;3309;p223"/>
              <p:cNvSpPr txBox="1"/>
              <p:nvPr/>
            </p:nvSpPr>
            <p:spPr>
              <a:xfrm>
                <a:off x="7356147" y="2272023"/>
                <a:ext cx="441300" cy="338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000" b="1">
                    <a:solidFill>
                      <a:srgbClr val="939598"/>
                    </a:solidFill>
                    <a:latin typeface="Fira Sans Extra Condensed"/>
                    <a:ea typeface="Fira Sans Extra Condensed"/>
                    <a:cs typeface="Fira Sans Extra Condensed"/>
                    <a:sym typeface="Fira Sans Extra Condensed"/>
                  </a:rPr>
                  <a:t>S-4</a:t>
                </a:r>
                <a:endParaRPr sz="1000" b="1">
                  <a:solidFill>
                    <a:srgbClr val="939598"/>
                  </a:solidFill>
                  <a:latin typeface="Roboto"/>
                  <a:ea typeface="Roboto"/>
                  <a:cs typeface="Roboto"/>
                  <a:sym typeface="Roboto"/>
                </a:endParaRPr>
              </a:p>
            </p:txBody>
          </p:sp>
          <p:sp>
            <p:nvSpPr>
              <p:cNvPr id="3310" name="Google Shape;3310;p223"/>
              <p:cNvSpPr txBox="1"/>
              <p:nvPr/>
            </p:nvSpPr>
            <p:spPr>
              <a:xfrm>
                <a:off x="4442949" y="516984"/>
                <a:ext cx="441300" cy="3387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None/>
                </a:pPr>
                <a:r>
                  <a:rPr lang="en" sz="1000" b="1">
                    <a:solidFill>
                      <a:srgbClr val="939598"/>
                    </a:solidFill>
                    <a:latin typeface="Fira Sans Extra Condensed"/>
                    <a:ea typeface="Fira Sans Extra Condensed"/>
                    <a:cs typeface="Fira Sans Extra Condensed"/>
                    <a:sym typeface="Fira Sans Extra Condensed"/>
                  </a:rPr>
                  <a:t>S-2</a:t>
                </a:r>
                <a:endParaRPr sz="1000" b="1">
                  <a:solidFill>
                    <a:srgbClr val="939598"/>
                  </a:solidFill>
                  <a:latin typeface="Roboto"/>
                  <a:ea typeface="Roboto"/>
                  <a:cs typeface="Roboto"/>
                  <a:sym typeface="Roboto"/>
                </a:endParaRPr>
              </a:p>
            </p:txBody>
          </p:sp>
          <p:sp>
            <p:nvSpPr>
              <p:cNvPr id="3311" name="Google Shape;3311;p223"/>
              <p:cNvSpPr txBox="1"/>
              <p:nvPr/>
            </p:nvSpPr>
            <p:spPr>
              <a:xfrm>
                <a:off x="6632522" y="516984"/>
                <a:ext cx="441300" cy="338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000" b="1">
                    <a:solidFill>
                      <a:srgbClr val="939598"/>
                    </a:solidFill>
                    <a:latin typeface="Fira Sans Extra Condensed"/>
                    <a:ea typeface="Fira Sans Extra Condensed"/>
                    <a:cs typeface="Fira Sans Extra Condensed"/>
                    <a:sym typeface="Fira Sans Extra Condensed"/>
                  </a:rPr>
                  <a:t>S-3</a:t>
                </a:r>
                <a:endParaRPr sz="1000" b="1">
                  <a:solidFill>
                    <a:srgbClr val="939598"/>
                  </a:solidFill>
                  <a:latin typeface="Roboto"/>
                  <a:ea typeface="Roboto"/>
                  <a:cs typeface="Roboto"/>
                  <a:sym typeface="Roboto"/>
                </a:endParaRPr>
              </a:p>
            </p:txBody>
          </p:sp>
          <p:pic>
            <p:nvPicPr>
              <p:cNvPr id="3312" name="Google Shape;3312;p223"/>
              <p:cNvPicPr preferRelativeResize="0"/>
              <p:nvPr/>
            </p:nvPicPr>
            <p:blipFill rotWithShape="1">
              <a:blip r:embed="rId9">
                <a:alphaModFix/>
              </a:blip>
              <a:srcRect l="38381" t="3801" r="32241" b="71322"/>
              <a:stretch/>
            </p:blipFill>
            <p:spPr>
              <a:xfrm>
                <a:off x="4878706" y="253336"/>
                <a:ext cx="467053" cy="408156"/>
              </a:xfrm>
              <a:prstGeom prst="rect">
                <a:avLst/>
              </a:prstGeom>
              <a:noFill/>
              <a:ln>
                <a:noFill/>
              </a:ln>
            </p:spPr>
          </p:pic>
          <p:pic>
            <p:nvPicPr>
              <p:cNvPr id="3313" name="Google Shape;3313;p223"/>
              <p:cNvPicPr preferRelativeResize="0"/>
              <p:nvPr/>
            </p:nvPicPr>
            <p:blipFill rotWithShape="1">
              <a:blip r:embed="rId5">
                <a:alphaModFix/>
              </a:blip>
              <a:srcRect l="68539" t="34998" b="38141"/>
              <a:stretch/>
            </p:blipFill>
            <p:spPr>
              <a:xfrm>
                <a:off x="6127411" y="299065"/>
                <a:ext cx="467053" cy="411483"/>
              </a:xfrm>
              <a:prstGeom prst="rect">
                <a:avLst/>
              </a:prstGeom>
              <a:noFill/>
              <a:ln>
                <a:noFill/>
              </a:ln>
            </p:spPr>
          </p:pic>
          <p:pic>
            <p:nvPicPr>
              <p:cNvPr id="3314" name="Google Shape;3314;p223"/>
              <p:cNvPicPr preferRelativeResize="0"/>
              <p:nvPr/>
            </p:nvPicPr>
            <p:blipFill rotWithShape="1">
              <a:blip r:embed="rId5">
                <a:alphaModFix/>
              </a:blip>
              <a:srcRect l="38381" t="34120" r="32241" b="39019"/>
              <a:stretch/>
            </p:blipFill>
            <p:spPr>
              <a:xfrm>
                <a:off x="6823838" y="1506737"/>
                <a:ext cx="467053" cy="440673"/>
              </a:xfrm>
              <a:prstGeom prst="rect">
                <a:avLst/>
              </a:prstGeom>
              <a:noFill/>
              <a:ln>
                <a:noFill/>
              </a:ln>
            </p:spPr>
          </p:pic>
          <p:sp>
            <p:nvSpPr>
              <p:cNvPr id="3315" name="Google Shape;3315;p223"/>
              <p:cNvSpPr/>
              <p:nvPr/>
            </p:nvSpPr>
            <p:spPr>
              <a:xfrm>
                <a:off x="5587028" y="2113400"/>
                <a:ext cx="293980" cy="754644"/>
              </a:xfrm>
              <a:prstGeom prst="flowChartOffpageConnector">
                <a:avLst/>
              </a:prstGeom>
              <a:solidFill>
                <a:srgbClr val="7D7D7D">
                  <a:alpha val="577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6" name="Google Shape;3316;p223"/>
              <p:cNvSpPr/>
              <p:nvPr/>
            </p:nvSpPr>
            <p:spPr>
              <a:xfrm rot="-8757716">
                <a:off x="5555369" y="2504397"/>
                <a:ext cx="342478" cy="342478"/>
              </a:xfrm>
              <a:prstGeom prst="halfFrame">
                <a:avLst>
                  <a:gd name="adj1" fmla="val 33333"/>
                  <a:gd name="adj2" fmla="val 33333"/>
                </a:avLst>
              </a:prstGeom>
              <a:solidFill>
                <a:srgbClr val="7D7D7D">
                  <a:alpha val="577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3317" name="Google Shape;3317;p223"/>
          <p:cNvGrpSpPr/>
          <p:nvPr/>
        </p:nvGrpSpPr>
        <p:grpSpPr>
          <a:xfrm>
            <a:off x="4254507" y="194550"/>
            <a:ext cx="4056625" cy="2628750"/>
            <a:chOff x="3789887" y="236400"/>
            <a:chExt cx="4056625" cy="2628750"/>
          </a:xfrm>
        </p:grpSpPr>
        <p:pic>
          <p:nvPicPr>
            <p:cNvPr id="3318" name="Google Shape;3318;p223"/>
            <p:cNvPicPr preferRelativeResize="0"/>
            <p:nvPr/>
          </p:nvPicPr>
          <p:blipFill rotWithShape="1">
            <a:blip r:embed="rId10">
              <a:alphaModFix/>
            </a:blip>
            <a:srcRect l="13058"/>
            <a:stretch/>
          </p:blipFill>
          <p:spPr>
            <a:xfrm>
              <a:off x="3789887" y="236400"/>
              <a:ext cx="4056625" cy="2628750"/>
            </a:xfrm>
            <a:prstGeom prst="rect">
              <a:avLst/>
            </a:prstGeom>
            <a:noFill/>
            <a:ln w="38100" cap="flat" cmpd="sng">
              <a:solidFill>
                <a:schemeClr val="dk2"/>
              </a:solidFill>
              <a:prstDash val="solid"/>
              <a:round/>
              <a:headEnd type="none" w="sm" len="sm"/>
              <a:tailEnd type="none" w="sm" len="sm"/>
            </a:ln>
          </p:spPr>
        </p:pic>
        <p:sp>
          <p:nvSpPr>
            <p:cNvPr id="3319" name="Google Shape;3319;p223"/>
            <p:cNvSpPr txBox="1"/>
            <p:nvPr/>
          </p:nvSpPr>
          <p:spPr>
            <a:xfrm>
              <a:off x="6816975" y="1466075"/>
              <a:ext cx="772500" cy="323100"/>
            </a:xfrm>
            <a:prstGeom prst="rect">
              <a:avLst/>
            </a:prstGeom>
            <a:solidFill>
              <a:schemeClr val="lt2"/>
            </a:solidFill>
            <a:ln w="38100" cap="flat" cmpd="sng">
              <a:solidFill>
                <a:srgbClr val="3077A5"/>
              </a:solidFill>
              <a:prstDash val="solid"/>
              <a:round/>
              <a:headEnd type="none" w="sm" len="sm"/>
              <a:tailEnd type="none" w="sm" len="sm"/>
            </a:ln>
          </p:spPr>
          <p:txBody>
            <a:bodyPr spcFirstLastPara="1" wrap="square" lIns="91425" tIns="91425" rIns="91425" bIns="91425" anchor="t" anchorCtr="0">
              <a:spAutoFit/>
            </a:bodyPr>
            <a:lstStyle/>
            <a:p>
              <a:pPr marL="0" lvl="0" indent="0" algn="ctr" rtl="0">
                <a:spcBef>
                  <a:spcPts val="0"/>
                </a:spcBef>
                <a:spcAft>
                  <a:spcPts val="0"/>
                </a:spcAft>
                <a:buNone/>
              </a:pPr>
              <a:r>
                <a:rPr lang="en" sz="900">
                  <a:solidFill>
                    <a:srgbClr val="535359"/>
                  </a:solidFill>
                  <a:latin typeface="Archivo Black"/>
                  <a:ea typeface="Archivo Black"/>
                  <a:cs typeface="Archivo Black"/>
                  <a:sym typeface="Archivo Black"/>
                </a:rPr>
                <a:t>100 RPM</a:t>
              </a:r>
              <a:endParaRPr sz="900">
                <a:solidFill>
                  <a:srgbClr val="535359"/>
                </a:solidFill>
                <a:latin typeface="Archivo Black"/>
                <a:ea typeface="Archivo Black"/>
                <a:cs typeface="Archivo Black"/>
                <a:sym typeface="Archivo Black"/>
              </a:endParaRPr>
            </a:p>
          </p:txBody>
        </p:sp>
        <p:sp>
          <p:nvSpPr>
            <p:cNvPr id="3320" name="Google Shape;3320;p223"/>
            <p:cNvSpPr txBox="1"/>
            <p:nvPr/>
          </p:nvSpPr>
          <p:spPr>
            <a:xfrm>
              <a:off x="4871675" y="2426175"/>
              <a:ext cx="772500" cy="323100"/>
            </a:xfrm>
            <a:prstGeom prst="rect">
              <a:avLst/>
            </a:prstGeom>
            <a:solidFill>
              <a:schemeClr val="lt2"/>
            </a:solidFill>
            <a:ln w="38100" cap="flat" cmpd="sng">
              <a:solidFill>
                <a:srgbClr val="3077A5"/>
              </a:solidFill>
              <a:prstDash val="solid"/>
              <a:round/>
              <a:headEnd type="none" w="sm" len="sm"/>
              <a:tailEnd type="none" w="sm" len="sm"/>
            </a:ln>
          </p:spPr>
          <p:txBody>
            <a:bodyPr spcFirstLastPara="1" wrap="square" lIns="91425" tIns="91425" rIns="91425" bIns="91425" anchor="t" anchorCtr="0">
              <a:spAutoFit/>
            </a:bodyPr>
            <a:lstStyle/>
            <a:p>
              <a:pPr marL="0" lvl="0" indent="0" algn="ctr" rtl="0">
                <a:spcBef>
                  <a:spcPts val="0"/>
                </a:spcBef>
                <a:spcAft>
                  <a:spcPts val="0"/>
                </a:spcAft>
                <a:buNone/>
              </a:pPr>
              <a:r>
                <a:rPr lang="en" sz="900">
                  <a:solidFill>
                    <a:srgbClr val="535359"/>
                  </a:solidFill>
                  <a:latin typeface="Archivo Black"/>
                  <a:ea typeface="Archivo Black"/>
                  <a:cs typeface="Archivo Black"/>
                  <a:sym typeface="Archivo Black"/>
                </a:rPr>
                <a:t>100 RPM</a:t>
              </a:r>
              <a:endParaRPr sz="900">
                <a:solidFill>
                  <a:srgbClr val="535359"/>
                </a:solidFill>
                <a:latin typeface="Archivo Black"/>
                <a:ea typeface="Archivo Black"/>
                <a:cs typeface="Archivo Black"/>
                <a:sym typeface="Archivo Black"/>
              </a:endParaRPr>
            </a:p>
          </p:txBody>
        </p:sp>
        <p:sp>
          <p:nvSpPr>
            <p:cNvPr id="3321" name="Google Shape;3321;p223"/>
            <p:cNvSpPr txBox="1"/>
            <p:nvPr/>
          </p:nvSpPr>
          <p:spPr>
            <a:xfrm>
              <a:off x="4452925" y="882375"/>
              <a:ext cx="569700" cy="292500"/>
            </a:xfrm>
            <a:prstGeom prst="rect">
              <a:avLst/>
            </a:prstGeom>
            <a:solidFill>
              <a:schemeClr val="lt2"/>
            </a:solidFill>
            <a:ln w="38100" cap="flat" cmpd="sng">
              <a:solidFill>
                <a:srgbClr val="3077A5"/>
              </a:solidFill>
              <a:prstDash val="solid"/>
              <a:round/>
              <a:headEnd type="none" w="sm" len="sm"/>
              <a:tailEnd type="none" w="sm" len="sm"/>
            </a:ln>
          </p:spPr>
          <p:txBody>
            <a:bodyPr spcFirstLastPara="1" wrap="square" lIns="91425" tIns="91425" rIns="91425" bIns="91425" anchor="t" anchorCtr="0">
              <a:spAutoFit/>
            </a:bodyPr>
            <a:lstStyle/>
            <a:p>
              <a:pPr marL="0" lvl="0" indent="0" algn="ctr" rtl="0">
                <a:spcBef>
                  <a:spcPts val="0"/>
                </a:spcBef>
                <a:spcAft>
                  <a:spcPts val="0"/>
                </a:spcAft>
                <a:buNone/>
              </a:pPr>
              <a:r>
                <a:rPr lang="en" sz="700">
                  <a:solidFill>
                    <a:srgbClr val="535359"/>
                  </a:solidFill>
                  <a:latin typeface="Archivo Black"/>
                  <a:ea typeface="Archivo Black"/>
                  <a:cs typeface="Archivo Black"/>
                  <a:sym typeface="Archivo Black"/>
                </a:rPr>
                <a:t>25 RPM</a:t>
              </a:r>
              <a:endParaRPr sz="700">
                <a:solidFill>
                  <a:srgbClr val="535359"/>
                </a:solidFill>
                <a:latin typeface="Archivo Black"/>
                <a:ea typeface="Archivo Black"/>
                <a:cs typeface="Archivo Black"/>
                <a:sym typeface="Archivo Black"/>
              </a:endParaRPr>
            </a:p>
          </p:txBody>
        </p:sp>
        <p:sp>
          <p:nvSpPr>
            <p:cNvPr id="3322" name="Google Shape;3322;p223"/>
            <p:cNvSpPr txBox="1"/>
            <p:nvPr/>
          </p:nvSpPr>
          <p:spPr>
            <a:xfrm>
              <a:off x="6192025" y="308700"/>
              <a:ext cx="772500" cy="323100"/>
            </a:xfrm>
            <a:prstGeom prst="rect">
              <a:avLst/>
            </a:prstGeom>
            <a:solidFill>
              <a:schemeClr val="lt2"/>
            </a:solidFill>
            <a:ln w="38100" cap="flat" cmpd="sng">
              <a:solidFill>
                <a:srgbClr val="3077A5"/>
              </a:solidFill>
              <a:prstDash val="solid"/>
              <a:round/>
              <a:headEnd type="none" w="sm" len="sm"/>
              <a:tailEnd type="none" w="sm" len="sm"/>
            </a:ln>
          </p:spPr>
          <p:txBody>
            <a:bodyPr spcFirstLastPara="1" wrap="square" lIns="91425" tIns="91425" rIns="91425" bIns="91425" anchor="t" anchorCtr="0">
              <a:spAutoFit/>
            </a:bodyPr>
            <a:lstStyle/>
            <a:p>
              <a:pPr marL="0" lvl="0" indent="0" algn="ctr" rtl="0">
                <a:spcBef>
                  <a:spcPts val="0"/>
                </a:spcBef>
                <a:spcAft>
                  <a:spcPts val="0"/>
                </a:spcAft>
                <a:buNone/>
              </a:pPr>
              <a:r>
                <a:rPr lang="en" sz="900">
                  <a:solidFill>
                    <a:srgbClr val="535359"/>
                  </a:solidFill>
                  <a:latin typeface="Archivo Black"/>
                  <a:ea typeface="Archivo Black"/>
                  <a:cs typeface="Archivo Black"/>
                  <a:sym typeface="Archivo Black"/>
                </a:rPr>
                <a:t>50 RPM</a:t>
              </a:r>
              <a:endParaRPr sz="900">
                <a:solidFill>
                  <a:srgbClr val="535359"/>
                </a:solidFill>
                <a:latin typeface="Archivo Black"/>
                <a:ea typeface="Archivo Black"/>
                <a:cs typeface="Archivo Black"/>
                <a:sym typeface="Archivo Black"/>
              </a:endParaRPr>
            </a:p>
          </p:txBody>
        </p:sp>
      </p:grpSp>
      <p:grpSp>
        <p:nvGrpSpPr>
          <p:cNvPr id="3323" name="Google Shape;3323;p223"/>
          <p:cNvGrpSpPr/>
          <p:nvPr/>
        </p:nvGrpSpPr>
        <p:grpSpPr>
          <a:xfrm>
            <a:off x="4239955" y="199866"/>
            <a:ext cx="4070437" cy="2670490"/>
            <a:chOff x="3789875" y="236400"/>
            <a:chExt cx="4070437" cy="2670490"/>
          </a:xfrm>
        </p:grpSpPr>
        <p:pic>
          <p:nvPicPr>
            <p:cNvPr id="3324" name="Google Shape;3324;p223"/>
            <p:cNvPicPr preferRelativeResize="0"/>
            <p:nvPr/>
          </p:nvPicPr>
          <p:blipFill rotWithShape="1">
            <a:blip r:embed="rId11">
              <a:alphaModFix/>
            </a:blip>
            <a:srcRect l="15225"/>
            <a:stretch/>
          </p:blipFill>
          <p:spPr>
            <a:xfrm>
              <a:off x="3789875" y="236400"/>
              <a:ext cx="4070437" cy="2608675"/>
            </a:xfrm>
            <a:prstGeom prst="rect">
              <a:avLst/>
            </a:prstGeom>
            <a:noFill/>
            <a:ln w="38100" cap="flat" cmpd="sng">
              <a:solidFill>
                <a:schemeClr val="dk2"/>
              </a:solidFill>
              <a:prstDash val="solid"/>
              <a:round/>
              <a:headEnd type="none" w="sm" len="sm"/>
              <a:tailEnd type="none" w="sm" len="sm"/>
            </a:ln>
          </p:spPr>
        </p:pic>
        <p:pic>
          <p:nvPicPr>
            <p:cNvPr id="3325" name="Google Shape;3325;p223"/>
            <p:cNvPicPr preferRelativeResize="0"/>
            <p:nvPr/>
          </p:nvPicPr>
          <p:blipFill rotWithShape="1">
            <a:blip r:embed="rId5">
              <a:alphaModFix/>
            </a:blip>
            <a:srcRect l="38381" t="34120" r="32241" b="39019"/>
            <a:stretch/>
          </p:blipFill>
          <p:spPr>
            <a:xfrm>
              <a:off x="6079961" y="2350341"/>
              <a:ext cx="530122" cy="556550"/>
            </a:xfrm>
            <a:prstGeom prst="rect">
              <a:avLst/>
            </a:prstGeom>
            <a:noFill/>
            <a:ln>
              <a:noFill/>
            </a:ln>
          </p:spPr>
        </p:pic>
        <p:pic>
          <p:nvPicPr>
            <p:cNvPr id="3326" name="Google Shape;3326;p223"/>
            <p:cNvPicPr preferRelativeResize="0"/>
            <p:nvPr/>
          </p:nvPicPr>
          <p:blipFill rotWithShape="1">
            <a:blip r:embed="rId5">
              <a:alphaModFix/>
            </a:blip>
            <a:srcRect l="68539" t="34998" b="38141"/>
            <a:stretch/>
          </p:blipFill>
          <p:spPr>
            <a:xfrm>
              <a:off x="5803025" y="381852"/>
              <a:ext cx="371401" cy="364093"/>
            </a:xfrm>
            <a:prstGeom prst="rect">
              <a:avLst/>
            </a:prstGeom>
            <a:noFill/>
            <a:ln>
              <a:noFill/>
            </a:ln>
          </p:spPr>
        </p:pic>
        <p:pic>
          <p:nvPicPr>
            <p:cNvPr id="3327" name="Google Shape;3327;p223"/>
            <p:cNvPicPr preferRelativeResize="0"/>
            <p:nvPr/>
          </p:nvPicPr>
          <p:blipFill rotWithShape="1">
            <a:blip r:embed="rId5">
              <a:alphaModFix/>
            </a:blip>
            <a:srcRect t="30243" r="62013" b="39991"/>
            <a:stretch/>
          </p:blipFill>
          <p:spPr>
            <a:xfrm>
              <a:off x="7306000" y="979545"/>
              <a:ext cx="486678" cy="510477"/>
            </a:xfrm>
            <a:prstGeom prst="rect">
              <a:avLst/>
            </a:prstGeom>
            <a:noFill/>
            <a:ln>
              <a:noFill/>
            </a:ln>
          </p:spPr>
        </p:pic>
        <p:pic>
          <p:nvPicPr>
            <p:cNvPr id="3328" name="Google Shape;3328;p223"/>
            <p:cNvPicPr preferRelativeResize="0"/>
            <p:nvPr/>
          </p:nvPicPr>
          <p:blipFill rotWithShape="1">
            <a:blip r:embed="rId9">
              <a:alphaModFix/>
            </a:blip>
            <a:srcRect l="38381" t="3801" r="32241" b="71322"/>
            <a:stretch/>
          </p:blipFill>
          <p:spPr>
            <a:xfrm>
              <a:off x="4143281" y="883284"/>
              <a:ext cx="428709" cy="416861"/>
            </a:xfrm>
            <a:prstGeom prst="rect">
              <a:avLst/>
            </a:prstGeom>
            <a:noFill/>
            <a:ln>
              <a:noFill/>
            </a:ln>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277"/>
                                        </p:tgtEl>
                                        <p:attrNameLst>
                                          <p:attrName>style.visibility</p:attrName>
                                        </p:attrNameLst>
                                      </p:cBhvr>
                                      <p:to>
                                        <p:strVal val="visible"/>
                                      </p:to>
                                    </p:set>
                                    <p:animEffect transition="in" filter="fade">
                                      <p:cBhvr>
                                        <p:cTn id="7" dur="1000"/>
                                        <p:tgtEl>
                                          <p:spTgt spid="327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293"/>
                                        </p:tgtEl>
                                        <p:attrNameLst>
                                          <p:attrName>style.visibility</p:attrName>
                                        </p:attrNameLst>
                                      </p:cBhvr>
                                      <p:to>
                                        <p:strVal val="visible"/>
                                      </p:to>
                                    </p:set>
                                    <p:animEffect transition="in" filter="fade">
                                      <p:cBhvr>
                                        <p:cTn id="12" dur="1000"/>
                                        <p:tgtEl>
                                          <p:spTgt spid="329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317"/>
                                        </p:tgtEl>
                                        <p:attrNameLst>
                                          <p:attrName>style.visibility</p:attrName>
                                        </p:attrNameLst>
                                      </p:cBhvr>
                                      <p:to>
                                        <p:strVal val="visible"/>
                                      </p:to>
                                    </p:set>
                                    <p:animEffect transition="in" filter="fade">
                                      <p:cBhvr>
                                        <p:cTn id="17" dur="1000"/>
                                        <p:tgtEl>
                                          <p:spTgt spid="331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323"/>
                                        </p:tgtEl>
                                        <p:attrNameLst>
                                          <p:attrName>style.visibility</p:attrName>
                                        </p:attrNameLst>
                                      </p:cBhvr>
                                      <p:to>
                                        <p:strVal val="visible"/>
                                      </p:to>
                                    </p:set>
                                    <p:animEffect transition="in" filter="fade">
                                      <p:cBhvr>
                                        <p:cTn id="22" dur="1000"/>
                                        <p:tgtEl>
                                          <p:spTgt spid="3323"/>
                                        </p:tgtEl>
                                      </p:cBhvr>
                                    </p:animEffec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nodeType="clickEffect">
                                  <p:stCondLst>
                                    <p:cond delay="0"/>
                                  </p:stCondLst>
                                  <p:childTnLst>
                                    <p:set>
                                      <p:cBhvr>
                                        <p:cTn id="26" dur="1" fill="hold">
                                          <p:stCondLst>
                                            <p:cond delay="0"/>
                                          </p:stCondLst>
                                        </p:cTn>
                                        <p:tgtEl>
                                          <p:spTgt spid="3323"/>
                                        </p:tgtEl>
                                        <p:attrNameLst>
                                          <p:attrName>style.visibility</p:attrName>
                                        </p:attrNameLst>
                                      </p:cBhvr>
                                      <p:to>
                                        <p:strVal val="hidden"/>
                                      </p:to>
                                    </p:set>
                                  </p:childTnLst>
                                </p:cTn>
                              </p:par>
                            </p:childTnLst>
                          </p:cTn>
                        </p:par>
                        <p:par>
                          <p:cTn id="27" fill="hold">
                            <p:stCondLst>
                              <p:cond delay="0"/>
                            </p:stCondLst>
                            <p:childTnLst>
                              <p:par>
                                <p:cTn id="28" presetID="1" presetClass="exit" presetSubtype="0" fill="hold" nodeType="afterEffect">
                                  <p:stCondLst>
                                    <p:cond delay="0"/>
                                  </p:stCondLst>
                                  <p:childTnLst>
                                    <p:set>
                                      <p:cBhvr>
                                        <p:cTn id="29" dur="1" fill="hold">
                                          <p:stCondLst>
                                            <p:cond delay="0"/>
                                          </p:stCondLst>
                                        </p:cTn>
                                        <p:tgtEl>
                                          <p:spTgt spid="3317"/>
                                        </p:tgtEl>
                                        <p:attrNameLst>
                                          <p:attrName>style.visibility</p:attrName>
                                        </p:attrNameLst>
                                      </p:cBhvr>
                                      <p:to>
                                        <p:strVal val="hidden"/>
                                      </p:to>
                                    </p:set>
                                  </p:childTnLst>
                                </p:cTn>
                              </p:par>
                            </p:childTnLst>
                          </p:cTn>
                        </p:par>
                        <p:par>
                          <p:cTn id="30" fill="hold">
                            <p:stCondLst>
                              <p:cond delay="0"/>
                            </p:stCondLst>
                            <p:childTnLst>
                              <p:par>
                                <p:cTn id="31" presetID="10" presetClass="entr" presetSubtype="0" fill="hold" nodeType="afterEffect">
                                  <p:stCondLst>
                                    <p:cond delay="0"/>
                                  </p:stCondLst>
                                  <p:childTnLst>
                                    <p:set>
                                      <p:cBhvr>
                                        <p:cTn id="32" dur="1" fill="hold">
                                          <p:stCondLst>
                                            <p:cond delay="0"/>
                                          </p:stCondLst>
                                        </p:cTn>
                                        <p:tgtEl>
                                          <p:spTgt spid="3271"/>
                                        </p:tgtEl>
                                        <p:attrNameLst>
                                          <p:attrName>style.visibility</p:attrName>
                                        </p:attrNameLst>
                                      </p:cBhvr>
                                      <p:to>
                                        <p:strVal val="visible"/>
                                      </p:to>
                                    </p:set>
                                    <p:animEffect transition="in" filter="fade">
                                      <p:cBhvr>
                                        <p:cTn id="33" dur="1000"/>
                                        <p:tgtEl>
                                          <p:spTgt spid="3271"/>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3285"/>
                                        </p:tgtEl>
                                        <p:attrNameLst>
                                          <p:attrName>style.visibility</p:attrName>
                                        </p:attrNameLst>
                                      </p:cBhvr>
                                      <p:to>
                                        <p:strVal val="visible"/>
                                      </p:to>
                                    </p:set>
                                    <p:animEffect transition="in" filter="fade">
                                      <p:cBhvr>
                                        <p:cTn id="38" dur="1000"/>
                                        <p:tgtEl>
                                          <p:spTgt spid="32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show="0">
  <p:cSld>
    <p:spTree>
      <p:nvGrpSpPr>
        <p:cNvPr id="1" name="Shape 3332"/>
        <p:cNvGrpSpPr/>
        <p:nvPr/>
      </p:nvGrpSpPr>
      <p:grpSpPr>
        <a:xfrm>
          <a:off x="0" y="0"/>
          <a:ext cx="0" cy="0"/>
          <a:chOff x="0" y="0"/>
          <a:chExt cx="0" cy="0"/>
        </a:xfrm>
      </p:grpSpPr>
      <p:sp>
        <p:nvSpPr>
          <p:cNvPr id="3333" name="Google Shape;3333;p224"/>
          <p:cNvSpPr txBox="1"/>
          <p:nvPr/>
        </p:nvSpPr>
        <p:spPr>
          <a:xfrm>
            <a:off x="750050" y="482025"/>
            <a:ext cx="1171500" cy="471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2900">
                <a:solidFill>
                  <a:schemeClr val="dk2"/>
                </a:solidFill>
                <a:latin typeface="Fira Sans Extra Condensed ExtraBold"/>
                <a:ea typeface="Fira Sans Extra Condensed ExtraBold"/>
                <a:cs typeface="Fira Sans Extra Condensed ExtraBold"/>
                <a:sym typeface="Fira Sans Extra Condensed ExtraBold"/>
              </a:rPr>
              <a:t>Design</a:t>
            </a:r>
            <a:r>
              <a:rPr lang="en" sz="3600">
                <a:solidFill>
                  <a:schemeClr val="dk1"/>
                </a:solidFill>
                <a:latin typeface="Fira Sans Extra Condensed Medium"/>
                <a:ea typeface="Fira Sans Extra Condensed Medium"/>
                <a:cs typeface="Fira Sans Extra Condensed Medium"/>
                <a:sym typeface="Fira Sans Extra Condensed Medium"/>
              </a:rPr>
              <a:t> </a:t>
            </a:r>
            <a:endParaRPr sz="3600">
              <a:solidFill>
                <a:schemeClr val="dk1"/>
              </a:solidFill>
              <a:latin typeface="Fira Sans Extra Condensed Medium"/>
              <a:ea typeface="Fira Sans Extra Condensed Medium"/>
              <a:cs typeface="Fira Sans Extra Condensed Medium"/>
              <a:sym typeface="Fira Sans Extra Condensed Medium"/>
            </a:endParaRPr>
          </a:p>
        </p:txBody>
      </p:sp>
      <p:cxnSp>
        <p:nvCxnSpPr>
          <p:cNvPr id="3334" name="Google Shape;3334;p224"/>
          <p:cNvCxnSpPr>
            <a:stCxn id="3335" idx="1"/>
          </p:cNvCxnSpPr>
          <p:nvPr/>
        </p:nvCxnSpPr>
        <p:spPr>
          <a:xfrm rot="10800000">
            <a:off x="4704150" y="2129275"/>
            <a:ext cx="2189400" cy="388200"/>
          </a:xfrm>
          <a:prstGeom prst="bentConnector3">
            <a:avLst>
              <a:gd name="adj1" fmla="val 50000"/>
            </a:avLst>
          </a:prstGeom>
          <a:noFill/>
          <a:ln w="9525" cap="flat" cmpd="sng">
            <a:solidFill>
              <a:srgbClr val="5D5D5D"/>
            </a:solidFill>
            <a:prstDash val="solid"/>
            <a:round/>
            <a:headEnd type="none" w="med" len="med"/>
            <a:tailEnd type="triangle" w="med" len="med"/>
          </a:ln>
        </p:spPr>
      </p:cxnSp>
      <p:grpSp>
        <p:nvGrpSpPr>
          <p:cNvPr id="3336" name="Google Shape;3336;p224"/>
          <p:cNvGrpSpPr/>
          <p:nvPr/>
        </p:nvGrpSpPr>
        <p:grpSpPr>
          <a:xfrm>
            <a:off x="502223" y="1034563"/>
            <a:ext cx="2679874" cy="1642500"/>
            <a:chOff x="457198" y="1268575"/>
            <a:chExt cx="2679874" cy="1642500"/>
          </a:xfrm>
        </p:grpSpPr>
        <p:sp>
          <p:nvSpPr>
            <p:cNvPr id="3337" name="Google Shape;3337;p224"/>
            <p:cNvSpPr/>
            <p:nvPr/>
          </p:nvSpPr>
          <p:spPr>
            <a:xfrm>
              <a:off x="734112" y="1483866"/>
              <a:ext cx="1203385" cy="1078606"/>
            </a:xfrm>
            <a:custGeom>
              <a:avLst/>
              <a:gdLst/>
              <a:ahLst/>
              <a:cxnLst/>
              <a:rect l="l" t="t" r="r" b="b"/>
              <a:pathLst>
                <a:path w="25157" h="25157" extrusionOk="0">
                  <a:moveTo>
                    <a:pt x="11238" y="1"/>
                  </a:moveTo>
                  <a:lnTo>
                    <a:pt x="10089" y="256"/>
                  </a:lnTo>
                  <a:lnTo>
                    <a:pt x="8812" y="511"/>
                  </a:lnTo>
                  <a:lnTo>
                    <a:pt x="7662" y="1022"/>
                  </a:lnTo>
                  <a:lnTo>
                    <a:pt x="6513" y="1533"/>
                  </a:lnTo>
                  <a:lnTo>
                    <a:pt x="5492" y="2172"/>
                  </a:lnTo>
                  <a:lnTo>
                    <a:pt x="4598" y="2810"/>
                  </a:lnTo>
                  <a:lnTo>
                    <a:pt x="3704" y="3704"/>
                  </a:lnTo>
                  <a:lnTo>
                    <a:pt x="2810" y="4598"/>
                  </a:lnTo>
                  <a:lnTo>
                    <a:pt x="2172" y="5492"/>
                  </a:lnTo>
                  <a:lnTo>
                    <a:pt x="1533" y="6513"/>
                  </a:lnTo>
                  <a:lnTo>
                    <a:pt x="895" y="7662"/>
                  </a:lnTo>
                  <a:lnTo>
                    <a:pt x="511" y="8812"/>
                  </a:lnTo>
                  <a:lnTo>
                    <a:pt x="256" y="10089"/>
                  </a:lnTo>
                  <a:lnTo>
                    <a:pt x="1" y="11238"/>
                  </a:lnTo>
                  <a:lnTo>
                    <a:pt x="1" y="12643"/>
                  </a:lnTo>
                  <a:lnTo>
                    <a:pt x="1" y="13920"/>
                  </a:lnTo>
                  <a:lnTo>
                    <a:pt x="256" y="15069"/>
                  </a:lnTo>
                  <a:lnTo>
                    <a:pt x="511" y="16346"/>
                  </a:lnTo>
                  <a:lnTo>
                    <a:pt x="895" y="17495"/>
                  </a:lnTo>
                  <a:lnTo>
                    <a:pt x="1533" y="18644"/>
                  </a:lnTo>
                  <a:lnTo>
                    <a:pt x="2172" y="19666"/>
                  </a:lnTo>
                  <a:lnTo>
                    <a:pt x="2810" y="20560"/>
                  </a:lnTo>
                  <a:lnTo>
                    <a:pt x="3704" y="21454"/>
                  </a:lnTo>
                  <a:lnTo>
                    <a:pt x="4598" y="22348"/>
                  </a:lnTo>
                  <a:lnTo>
                    <a:pt x="5492" y="23114"/>
                  </a:lnTo>
                  <a:lnTo>
                    <a:pt x="6513" y="23625"/>
                  </a:lnTo>
                  <a:lnTo>
                    <a:pt x="7662" y="24263"/>
                  </a:lnTo>
                  <a:lnTo>
                    <a:pt x="8812" y="24646"/>
                  </a:lnTo>
                  <a:lnTo>
                    <a:pt x="10089" y="24902"/>
                  </a:lnTo>
                  <a:lnTo>
                    <a:pt x="11238" y="25157"/>
                  </a:lnTo>
                  <a:lnTo>
                    <a:pt x="13920" y="25157"/>
                  </a:lnTo>
                  <a:lnTo>
                    <a:pt x="15069" y="24902"/>
                  </a:lnTo>
                  <a:lnTo>
                    <a:pt x="16346" y="24646"/>
                  </a:lnTo>
                  <a:lnTo>
                    <a:pt x="17495" y="24263"/>
                  </a:lnTo>
                  <a:lnTo>
                    <a:pt x="18644" y="23625"/>
                  </a:lnTo>
                  <a:lnTo>
                    <a:pt x="19666" y="23114"/>
                  </a:lnTo>
                  <a:lnTo>
                    <a:pt x="20560" y="22348"/>
                  </a:lnTo>
                  <a:lnTo>
                    <a:pt x="21454" y="21454"/>
                  </a:lnTo>
                  <a:lnTo>
                    <a:pt x="22348" y="20560"/>
                  </a:lnTo>
                  <a:lnTo>
                    <a:pt x="22986" y="19666"/>
                  </a:lnTo>
                  <a:lnTo>
                    <a:pt x="23625" y="18644"/>
                  </a:lnTo>
                  <a:lnTo>
                    <a:pt x="24135" y="17495"/>
                  </a:lnTo>
                  <a:lnTo>
                    <a:pt x="24646" y="16346"/>
                  </a:lnTo>
                  <a:lnTo>
                    <a:pt x="24901" y="15069"/>
                  </a:lnTo>
                  <a:lnTo>
                    <a:pt x="25157" y="13920"/>
                  </a:lnTo>
                  <a:lnTo>
                    <a:pt x="25157" y="12643"/>
                  </a:lnTo>
                  <a:lnTo>
                    <a:pt x="25157" y="11238"/>
                  </a:lnTo>
                  <a:lnTo>
                    <a:pt x="24901" y="10089"/>
                  </a:lnTo>
                  <a:lnTo>
                    <a:pt x="24646" y="8812"/>
                  </a:lnTo>
                  <a:lnTo>
                    <a:pt x="24135" y="7662"/>
                  </a:lnTo>
                  <a:lnTo>
                    <a:pt x="23625" y="6513"/>
                  </a:lnTo>
                  <a:lnTo>
                    <a:pt x="22986" y="5492"/>
                  </a:lnTo>
                  <a:lnTo>
                    <a:pt x="22348" y="4598"/>
                  </a:lnTo>
                  <a:lnTo>
                    <a:pt x="21454" y="3704"/>
                  </a:lnTo>
                  <a:lnTo>
                    <a:pt x="20560" y="2810"/>
                  </a:lnTo>
                  <a:lnTo>
                    <a:pt x="19666" y="2172"/>
                  </a:lnTo>
                  <a:lnTo>
                    <a:pt x="18644" y="1533"/>
                  </a:lnTo>
                  <a:lnTo>
                    <a:pt x="17495" y="1022"/>
                  </a:lnTo>
                  <a:lnTo>
                    <a:pt x="16346" y="511"/>
                  </a:lnTo>
                  <a:lnTo>
                    <a:pt x="15069" y="256"/>
                  </a:lnTo>
                  <a:lnTo>
                    <a:pt x="1392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3338" name="Google Shape;3338;p224"/>
            <p:cNvCxnSpPr>
              <a:stCxn id="3339" idx="3"/>
            </p:cNvCxnSpPr>
            <p:nvPr/>
          </p:nvCxnSpPr>
          <p:spPr>
            <a:xfrm rot="10800000" flipH="1">
              <a:off x="2001573" y="1381825"/>
              <a:ext cx="1135500" cy="666000"/>
            </a:xfrm>
            <a:prstGeom prst="bentConnector3">
              <a:avLst>
                <a:gd name="adj1" fmla="val 50000"/>
              </a:avLst>
            </a:prstGeom>
            <a:noFill/>
            <a:ln w="9525" cap="flat" cmpd="sng">
              <a:solidFill>
                <a:srgbClr val="5D5D5D"/>
              </a:solidFill>
              <a:prstDash val="solid"/>
              <a:round/>
              <a:headEnd type="none" w="med" len="med"/>
              <a:tailEnd type="triangle" w="med" len="med"/>
            </a:ln>
          </p:spPr>
        </p:cxnSp>
        <p:pic>
          <p:nvPicPr>
            <p:cNvPr id="3339" name="Google Shape;3339;p224"/>
            <p:cNvPicPr preferRelativeResize="0"/>
            <p:nvPr/>
          </p:nvPicPr>
          <p:blipFill rotWithShape="1">
            <a:blip r:embed="rId3">
              <a:alphaModFix/>
            </a:blip>
            <a:srcRect r="20760"/>
            <a:stretch/>
          </p:blipFill>
          <p:spPr>
            <a:xfrm>
              <a:off x="457198" y="1268575"/>
              <a:ext cx="1544374" cy="1558500"/>
            </a:xfrm>
            <a:prstGeom prst="rect">
              <a:avLst/>
            </a:prstGeom>
            <a:noFill/>
            <a:ln>
              <a:noFill/>
            </a:ln>
          </p:spPr>
        </p:pic>
        <p:sp>
          <p:nvSpPr>
            <p:cNvPr id="3340" name="Google Shape;3340;p224"/>
            <p:cNvSpPr txBox="1"/>
            <p:nvPr/>
          </p:nvSpPr>
          <p:spPr>
            <a:xfrm>
              <a:off x="1011638" y="2562475"/>
              <a:ext cx="648300" cy="348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1800">
                  <a:solidFill>
                    <a:srgbClr val="EBCA37"/>
                  </a:solidFill>
                  <a:latin typeface="Fira Sans Extra Condensed Medium"/>
                  <a:ea typeface="Fira Sans Extra Condensed Medium"/>
                  <a:cs typeface="Fira Sans Extra Condensed Medium"/>
                  <a:sym typeface="Fira Sans Extra Condensed Medium"/>
                </a:rPr>
                <a:t>T</a:t>
              </a:r>
              <a:r>
                <a:rPr lang="en" sz="1600">
                  <a:solidFill>
                    <a:srgbClr val="666666"/>
                  </a:solidFill>
                  <a:latin typeface="Fira Sans Extra Condensed Medium"/>
                  <a:ea typeface="Fira Sans Extra Condensed Medium"/>
                  <a:cs typeface="Fira Sans Extra Condensed Medium"/>
                  <a:sym typeface="Fira Sans Extra Condensed Medium"/>
                </a:rPr>
                <a:t>anks</a:t>
              </a:r>
              <a:endParaRPr sz="1600">
                <a:solidFill>
                  <a:srgbClr val="666666"/>
                </a:solidFill>
                <a:latin typeface="Fira Sans Extra Condensed Medium"/>
                <a:ea typeface="Fira Sans Extra Condensed Medium"/>
                <a:cs typeface="Fira Sans Extra Condensed Medium"/>
                <a:sym typeface="Fira Sans Extra Condensed Medium"/>
              </a:endParaRPr>
            </a:p>
          </p:txBody>
        </p:sp>
      </p:grpSp>
      <p:pic>
        <p:nvPicPr>
          <p:cNvPr id="3341" name="Google Shape;3341;p224"/>
          <p:cNvPicPr preferRelativeResize="0"/>
          <p:nvPr/>
        </p:nvPicPr>
        <p:blipFill rotWithShape="1">
          <a:blip r:embed="rId4">
            <a:alphaModFix/>
          </a:blip>
          <a:srcRect t="52142" b="7423"/>
          <a:stretch/>
        </p:blipFill>
        <p:spPr>
          <a:xfrm>
            <a:off x="8473725" y="0"/>
            <a:ext cx="670275" cy="652275"/>
          </a:xfrm>
          <a:prstGeom prst="rect">
            <a:avLst/>
          </a:prstGeom>
          <a:noFill/>
          <a:ln>
            <a:noFill/>
          </a:ln>
        </p:spPr>
      </p:pic>
      <p:sp>
        <p:nvSpPr>
          <p:cNvPr id="3342" name="Google Shape;3342;p224"/>
          <p:cNvSpPr/>
          <p:nvPr/>
        </p:nvSpPr>
        <p:spPr>
          <a:xfrm rot="5400000" flipH="1">
            <a:off x="350174" y="397277"/>
            <a:ext cx="583688" cy="470991"/>
          </a:xfrm>
          <a:custGeom>
            <a:avLst/>
            <a:gdLst/>
            <a:ahLst/>
            <a:cxnLst/>
            <a:rect l="l" t="t" r="r" b="b"/>
            <a:pathLst>
              <a:path w="12729" h="12650" extrusionOk="0">
                <a:moveTo>
                  <a:pt x="9326" y="1000"/>
                </a:moveTo>
                <a:lnTo>
                  <a:pt x="11657" y="3332"/>
                </a:lnTo>
                <a:lnTo>
                  <a:pt x="3403" y="11617"/>
                </a:lnTo>
                <a:lnTo>
                  <a:pt x="1072" y="9286"/>
                </a:lnTo>
                <a:lnTo>
                  <a:pt x="2521" y="7837"/>
                </a:lnTo>
                <a:lnTo>
                  <a:pt x="3403" y="8688"/>
                </a:lnTo>
                <a:cubicBezTo>
                  <a:pt x="3482" y="8766"/>
                  <a:pt x="3584" y="8806"/>
                  <a:pt x="3686" y="8806"/>
                </a:cubicBezTo>
                <a:cubicBezTo>
                  <a:pt x="3789" y="8806"/>
                  <a:pt x="3891" y="8766"/>
                  <a:pt x="3970" y="8688"/>
                </a:cubicBezTo>
                <a:cubicBezTo>
                  <a:pt x="4128" y="8530"/>
                  <a:pt x="4128" y="8278"/>
                  <a:pt x="3970" y="8089"/>
                </a:cubicBezTo>
                <a:lnTo>
                  <a:pt x="3119" y="7238"/>
                </a:lnTo>
                <a:lnTo>
                  <a:pt x="4191" y="6167"/>
                </a:lnTo>
                <a:lnTo>
                  <a:pt x="5041" y="7049"/>
                </a:lnTo>
                <a:cubicBezTo>
                  <a:pt x="5120" y="7128"/>
                  <a:pt x="5230" y="7167"/>
                  <a:pt x="5340" y="7167"/>
                </a:cubicBezTo>
                <a:cubicBezTo>
                  <a:pt x="5451" y="7167"/>
                  <a:pt x="5561" y="7128"/>
                  <a:pt x="5640" y="7049"/>
                </a:cubicBezTo>
                <a:cubicBezTo>
                  <a:pt x="5797" y="6892"/>
                  <a:pt x="5797" y="6608"/>
                  <a:pt x="5640" y="6451"/>
                </a:cubicBezTo>
                <a:lnTo>
                  <a:pt x="4758" y="5600"/>
                </a:lnTo>
                <a:lnTo>
                  <a:pt x="5829" y="4529"/>
                </a:lnTo>
                <a:lnTo>
                  <a:pt x="6711" y="5380"/>
                </a:lnTo>
                <a:cubicBezTo>
                  <a:pt x="6790" y="5458"/>
                  <a:pt x="6892" y="5498"/>
                  <a:pt x="6994" y="5498"/>
                </a:cubicBezTo>
                <a:cubicBezTo>
                  <a:pt x="7097" y="5498"/>
                  <a:pt x="7199" y="5458"/>
                  <a:pt x="7278" y="5380"/>
                </a:cubicBezTo>
                <a:cubicBezTo>
                  <a:pt x="7436" y="5222"/>
                  <a:pt x="7436" y="4970"/>
                  <a:pt x="7278" y="4812"/>
                </a:cubicBezTo>
                <a:lnTo>
                  <a:pt x="6427" y="3930"/>
                </a:lnTo>
                <a:lnTo>
                  <a:pt x="7499" y="2859"/>
                </a:lnTo>
                <a:lnTo>
                  <a:pt x="8349" y="3741"/>
                </a:lnTo>
                <a:cubicBezTo>
                  <a:pt x="8428" y="3820"/>
                  <a:pt x="8538" y="3859"/>
                  <a:pt x="8648" y="3859"/>
                </a:cubicBezTo>
                <a:cubicBezTo>
                  <a:pt x="8759" y="3859"/>
                  <a:pt x="8869" y="3820"/>
                  <a:pt x="8948" y="3741"/>
                </a:cubicBezTo>
                <a:cubicBezTo>
                  <a:pt x="9105" y="3584"/>
                  <a:pt x="9105" y="3300"/>
                  <a:pt x="8948" y="3143"/>
                </a:cubicBezTo>
                <a:lnTo>
                  <a:pt x="8066" y="2292"/>
                </a:lnTo>
                <a:lnTo>
                  <a:pt x="9326" y="1000"/>
                </a:lnTo>
                <a:close/>
                <a:moveTo>
                  <a:pt x="9357" y="0"/>
                </a:moveTo>
                <a:cubicBezTo>
                  <a:pt x="9255" y="0"/>
                  <a:pt x="9153" y="39"/>
                  <a:pt x="9074" y="118"/>
                </a:cubicBezTo>
                <a:lnTo>
                  <a:pt x="7247" y="1914"/>
                </a:lnTo>
                <a:lnTo>
                  <a:pt x="7120" y="2040"/>
                </a:lnTo>
                <a:lnTo>
                  <a:pt x="5608" y="3584"/>
                </a:lnTo>
                <a:lnTo>
                  <a:pt x="5482" y="3678"/>
                </a:lnTo>
                <a:lnTo>
                  <a:pt x="3938" y="5222"/>
                </a:lnTo>
                <a:lnTo>
                  <a:pt x="3812" y="5348"/>
                </a:lnTo>
                <a:lnTo>
                  <a:pt x="2300" y="6892"/>
                </a:lnTo>
                <a:lnTo>
                  <a:pt x="2174" y="7018"/>
                </a:lnTo>
                <a:lnTo>
                  <a:pt x="158" y="9003"/>
                </a:lnTo>
                <a:cubicBezTo>
                  <a:pt x="0" y="9160"/>
                  <a:pt x="0" y="9444"/>
                  <a:pt x="158" y="9601"/>
                </a:cubicBezTo>
                <a:lnTo>
                  <a:pt x="3088" y="12531"/>
                </a:lnTo>
                <a:cubicBezTo>
                  <a:pt x="3167" y="12610"/>
                  <a:pt x="3269" y="12649"/>
                  <a:pt x="3371" y="12649"/>
                </a:cubicBezTo>
                <a:cubicBezTo>
                  <a:pt x="3474" y="12649"/>
                  <a:pt x="3576" y="12610"/>
                  <a:pt x="3655" y="12531"/>
                </a:cubicBezTo>
                <a:lnTo>
                  <a:pt x="12539" y="3647"/>
                </a:lnTo>
                <a:cubicBezTo>
                  <a:pt x="12728" y="3458"/>
                  <a:pt x="12728" y="3174"/>
                  <a:pt x="12571" y="3017"/>
                </a:cubicBezTo>
                <a:lnTo>
                  <a:pt x="9641" y="118"/>
                </a:lnTo>
                <a:cubicBezTo>
                  <a:pt x="9562" y="39"/>
                  <a:pt x="9460" y="0"/>
                  <a:pt x="935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900">
              <a:solidFill>
                <a:schemeClr val="dk2"/>
              </a:solidFill>
              <a:latin typeface="Fira Sans Extra Condensed ExtraBold"/>
              <a:ea typeface="Fira Sans Extra Condensed ExtraBold"/>
              <a:cs typeface="Fira Sans Extra Condensed ExtraBold"/>
              <a:sym typeface="Fira Sans Extra Condensed ExtraBold"/>
            </a:endParaRPr>
          </a:p>
        </p:txBody>
      </p:sp>
      <p:cxnSp>
        <p:nvCxnSpPr>
          <p:cNvPr id="3343" name="Google Shape;3343;p224"/>
          <p:cNvCxnSpPr/>
          <p:nvPr/>
        </p:nvCxnSpPr>
        <p:spPr>
          <a:xfrm rot="10800000">
            <a:off x="6036500" y="3902600"/>
            <a:ext cx="927600" cy="549300"/>
          </a:xfrm>
          <a:prstGeom prst="bentConnector3">
            <a:avLst>
              <a:gd name="adj1" fmla="val 50000"/>
            </a:avLst>
          </a:prstGeom>
          <a:noFill/>
          <a:ln w="9525" cap="flat" cmpd="sng">
            <a:solidFill>
              <a:srgbClr val="5D5D5D"/>
            </a:solidFill>
            <a:prstDash val="solid"/>
            <a:round/>
            <a:headEnd type="none" w="med" len="med"/>
            <a:tailEnd type="triangle" w="med" len="med"/>
          </a:ln>
        </p:spPr>
      </p:cxnSp>
      <p:pic>
        <p:nvPicPr>
          <p:cNvPr id="3344" name="Google Shape;3344;p224"/>
          <p:cNvPicPr preferRelativeResize="0"/>
          <p:nvPr/>
        </p:nvPicPr>
        <p:blipFill rotWithShape="1">
          <a:blip r:embed="rId5">
            <a:alphaModFix/>
          </a:blip>
          <a:srcRect b="9739"/>
          <a:stretch/>
        </p:blipFill>
        <p:spPr>
          <a:xfrm>
            <a:off x="2396075" y="652275"/>
            <a:ext cx="4022950" cy="440455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336"/>
                                        </p:tgtEl>
                                        <p:attrNameLst>
                                          <p:attrName>style.visibility</p:attrName>
                                        </p:attrNameLst>
                                      </p:cBhvr>
                                      <p:to>
                                        <p:strVal val="visible"/>
                                      </p:to>
                                    </p:set>
                                    <p:animEffect transition="in" filter="fade">
                                      <p:cBhvr>
                                        <p:cTn id="7" dur="1000"/>
                                        <p:tgtEl>
                                          <p:spTgt spid="33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show="0">
  <p:cSld>
    <p:spTree>
      <p:nvGrpSpPr>
        <p:cNvPr id="1" name="Shape 3348"/>
        <p:cNvGrpSpPr/>
        <p:nvPr/>
      </p:nvGrpSpPr>
      <p:grpSpPr>
        <a:xfrm>
          <a:off x="0" y="0"/>
          <a:ext cx="0" cy="0"/>
          <a:chOff x="0" y="0"/>
          <a:chExt cx="0" cy="0"/>
        </a:xfrm>
      </p:grpSpPr>
      <p:grpSp>
        <p:nvGrpSpPr>
          <p:cNvPr id="3349" name="Google Shape;3349;p225"/>
          <p:cNvGrpSpPr/>
          <p:nvPr/>
        </p:nvGrpSpPr>
        <p:grpSpPr>
          <a:xfrm>
            <a:off x="6027313" y="1114575"/>
            <a:ext cx="2968900" cy="1783500"/>
            <a:chOff x="5811888" y="1386825"/>
            <a:chExt cx="2968900" cy="1783500"/>
          </a:xfrm>
        </p:grpSpPr>
        <p:sp>
          <p:nvSpPr>
            <p:cNvPr id="3350" name="Google Shape;3350;p225"/>
            <p:cNvSpPr/>
            <p:nvPr/>
          </p:nvSpPr>
          <p:spPr>
            <a:xfrm>
              <a:off x="5905788" y="1488453"/>
              <a:ext cx="659100" cy="6591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351" name="Google Shape;3351;p225"/>
            <p:cNvGrpSpPr/>
            <p:nvPr/>
          </p:nvGrpSpPr>
          <p:grpSpPr>
            <a:xfrm>
              <a:off x="5811888" y="1386825"/>
              <a:ext cx="2968900" cy="1783500"/>
              <a:chOff x="5811888" y="1386825"/>
              <a:chExt cx="2968900" cy="1783500"/>
            </a:xfrm>
          </p:grpSpPr>
          <p:sp>
            <p:nvSpPr>
              <p:cNvPr id="3352" name="Google Shape;3352;p225"/>
              <p:cNvSpPr txBox="1"/>
              <p:nvPr/>
            </p:nvSpPr>
            <p:spPr>
              <a:xfrm>
                <a:off x="6666388" y="1818000"/>
                <a:ext cx="2114400" cy="3546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b="1">
                    <a:solidFill>
                      <a:schemeClr val="accent5"/>
                    </a:solidFill>
                    <a:latin typeface="Fira Sans"/>
                    <a:ea typeface="Fira Sans"/>
                    <a:cs typeface="Fira Sans"/>
                    <a:sym typeface="Fira Sans"/>
                  </a:rPr>
                  <a:t>Material type</a:t>
                </a:r>
                <a:endParaRPr b="1">
                  <a:solidFill>
                    <a:schemeClr val="accent5"/>
                  </a:solidFill>
                  <a:latin typeface="Fira Sans"/>
                  <a:ea typeface="Fira Sans"/>
                  <a:cs typeface="Fira Sans"/>
                  <a:sym typeface="Fira Sans"/>
                </a:endParaRPr>
              </a:p>
            </p:txBody>
          </p:sp>
          <p:cxnSp>
            <p:nvCxnSpPr>
              <p:cNvPr id="3353" name="Google Shape;3353;p225"/>
              <p:cNvCxnSpPr/>
              <p:nvPr/>
            </p:nvCxnSpPr>
            <p:spPr>
              <a:xfrm>
                <a:off x="6242413" y="1818000"/>
                <a:ext cx="2538300" cy="0"/>
              </a:xfrm>
              <a:prstGeom prst="straightConnector1">
                <a:avLst/>
              </a:prstGeom>
              <a:noFill/>
              <a:ln w="9525" cap="flat" cmpd="sng">
                <a:solidFill>
                  <a:schemeClr val="accent5"/>
                </a:solidFill>
                <a:prstDash val="solid"/>
                <a:round/>
                <a:headEnd type="none" w="med" len="med"/>
                <a:tailEnd type="none" w="med" len="med"/>
              </a:ln>
            </p:spPr>
          </p:cxnSp>
          <p:pic>
            <p:nvPicPr>
              <p:cNvPr id="3354" name="Google Shape;3354;p225"/>
              <p:cNvPicPr preferRelativeResize="0"/>
              <p:nvPr/>
            </p:nvPicPr>
            <p:blipFill>
              <a:blip r:embed="rId3">
                <a:alphaModFix/>
              </a:blip>
              <a:stretch>
                <a:fillRect/>
              </a:stretch>
            </p:blipFill>
            <p:spPr>
              <a:xfrm>
                <a:off x="5811888" y="1386825"/>
                <a:ext cx="846925" cy="846925"/>
              </a:xfrm>
              <a:prstGeom prst="rect">
                <a:avLst/>
              </a:prstGeom>
              <a:noFill/>
              <a:ln>
                <a:noFill/>
              </a:ln>
            </p:spPr>
          </p:pic>
          <p:sp>
            <p:nvSpPr>
              <p:cNvPr id="3355" name="Google Shape;3355;p225"/>
              <p:cNvSpPr txBox="1"/>
              <p:nvPr/>
            </p:nvSpPr>
            <p:spPr>
              <a:xfrm>
                <a:off x="6016038" y="2185125"/>
                <a:ext cx="2747400" cy="985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1300" b="1">
                    <a:solidFill>
                      <a:srgbClr val="191919"/>
                    </a:solidFill>
                    <a:latin typeface="Anaheim"/>
                    <a:ea typeface="Anaheim"/>
                    <a:cs typeface="Anaheim"/>
                    <a:sym typeface="Anaheim"/>
                  </a:rPr>
                  <a:t>Steel</a:t>
                </a:r>
                <a:endParaRPr sz="1300" b="1">
                  <a:solidFill>
                    <a:srgbClr val="191919"/>
                  </a:solidFill>
                  <a:latin typeface="Anaheim"/>
                  <a:ea typeface="Anaheim"/>
                  <a:cs typeface="Anaheim"/>
                  <a:sym typeface="Anaheim"/>
                </a:endParaRPr>
              </a:p>
              <a:p>
                <a:pPr marL="0" lvl="0" indent="0" algn="r" rtl="0">
                  <a:spcBef>
                    <a:spcPts val="0"/>
                  </a:spcBef>
                  <a:spcAft>
                    <a:spcPts val="0"/>
                  </a:spcAft>
                  <a:buNone/>
                </a:pPr>
                <a:r>
                  <a:rPr lang="en" sz="1300" b="1">
                    <a:solidFill>
                      <a:srgbClr val="191919"/>
                    </a:solidFill>
                    <a:latin typeface="Anaheim"/>
                    <a:ea typeface="Anaheim"/>
                    <a:cs typeface="Anaheim"/>
                    <a:sym typeface="Anaheim"/>
                  </a:rPr>
                  <a:t>3D printing PETG Plastic </a:t>
                </a:r>
                <a:endParaRPr sz="1300" b="1">
                  <a:solidFill>
                    <a:srgbClr val="191919"/>
                  </a:solidFill>
                  <a:latin typeface="Anaheim"/>
                  <a:ea typeface="Anaheim"/>
                  <a:cs typeface="Anaheim"/>
                  <a:sym typeface="Anaheim"/>
                </a:endParaRPr>
              </a:p>
              <a:p>
                <a:pPr marL="0" lvl="0" indent="0" algn="r" rtl="0">
                  <a:spcBef>
                    <a:spcPts val="0"/>
                  </a:spcBef>
                  <a:spcAft>
                    <a:spcPts val="0"/>
                  </a:spcAft>
                  <a:buNone/>
                </a:pPr>
                <a:r>
                  <a:rPr lang="en" sz="1300" b="1">
                    <a:solidFill>
                      <a:srgbClr val="191919"/>
                    </a:solidFill>
                    <a:latin typeface="Anaheim"/>
                    <a:ea typeface="Anaheim"/>
                    <a:cs typeface="Anaheim"/>
                    <a:sym typeface="Anaheim"/>
                  </a:rPr>
                  <a:t>PVC Belt</a:t>
                </a:r>
                <a:endParaRPr sz="1300" b="1">
                  <a:solidFill>
                    <a:srgbClr val="191919"/>
                  </a:solidFill>
                  <a:latin typeface="Anaheim"/>
                  <a:ea typeface="Anaheim"/>
                  <a:cs typeface="Anaheim"/>
                  <a:sym typeface="Anaheim"/>
                </a:endParaRPr>
              </a:p>
              <a:p>
                <a:pPr marL="0" lvl="0" indent="0" algn="r" rtl="0">
                  <a:spcBef>
                    <a:spcPts val="0"/>
                  </a:spcBef>
                  <a:spcAft>
                    <a:spcPts val="0"/>
                  </a:spcAft>
                  <a:buNone/>
                </a:pPr>
                <a:endParaRPr sz="1300" b="1">
                  <a:solidFill>
                    <a:srgbClr val="191919"/>
                  </a:solidFill>
                  <a:latin typeface="Anaheim"/>
                  <a:ea typeface="Anaheim"/>
                  <a:cs typeface="Anaheim"/>
                  <a:sym typeface="Anaheim"/>
                </a:endParaRPr>
              </a:p>
            </p:txBody>
          </p:sp>
        </p:grpSp>
      </p:grpSp>
      <p:grpSp>
        <p:nvGrpSpPr>
          <p:cNvPr id="3356" name="Google Shape;3356;p225"/>
          <p:cNvGrpSpPr/>
          <p:nvPr/>
        </p:nvGrpSpPr>
        <p:grpSpPr>
          <a:xfrm>
            <a:off x="94838" y="1114577"/>
            <a:ext cx="3014552" cy="1249523"/>
            <a:chOff x="225088" y="1289602"/>
            <a:chExt cx="3014552" cy="1249523"/>
          </a:xfrm>
        </p:grpSpPr>
        <p:sp>
          <p:nvSpPr>
            <p:cNvPr id="3357" name="Google Shape;3357;p225"/>
            <p:cNvSpPr/>
            <p:nvPr/>
          </p:nvSpPr>
          <p:spPr>
            <a:xfrm>
              <a:off x="2438013" y="1444650"/>
              <a:ext cx="659100" cy="6591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358" name="Google Shape;3358;p225"/>
            <p:cNvGrpSpPr/>
            <p:nvPr/>
          </p:nvGrpSpPr>
          <p:grpSpPr>
            <a:xfrm>
              <a:off x="225088" y="1289602"/>
              <a:ext cx="3014552" cy="1249523"/>
              <a:chOff x="225088" y="1289602"/>
              <a:chExt cx="3014552" cy="1249523"/>
            </a:xfrm>
          </p:grpSpPr>
          <p:sp>
            <p:nvSpPr>
              <p:cNvPr id="3359" name="Google Shape;3359;p225"/>
              <p:cNvSpPr txBox="1"/>
              <p:nvPr/>
            </p:nvSpPr>
            <p:spPr>
              <a:xfrm>
                <a:off x="225088" y="1774200"/>
                <a:ext cx="2114400" cy="354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b="1">
                    <a:solidFill>
                      <a:schemeClr val="accent2"/>
                    </a:solidFill>
                    <a:latin typeface="Fira Sans"/>
                    <a:ea typeface="Fira Sans"/>
                    <a:cs typeface="Fira Sans"/>
                    <a:sym typeface="Fira Sans"/>
                  </a:rPr>
                  <a:t>Function</a:t>
                </a:r>
                <a:endParaRPr b="1">
                  <a:solidFill>
                    <a:schemeClr val="accent2"/>
                  </a:solidFill>
                  <a:latin typeface="Fira Sans"/>
                  <a:ea typeface="Fira Sans"/>
                  <a:cs typeface="Fira Sans"/>
                  <a:sym typeface="Fira Sans"/>
                </a:endParaRPr>
              </a:p>
            </p:txBody>
          </p:sp>
          <p:cxnSp>
            <p:nvCxnSpPr>
              <p:cNvPr id="3360" name="Google Shape;3360;p225"/>
              <p:cNvCxnSpPr/>
              <p:nvPr/>
            </p:nvCxnSpPr>
            <p:spPr>
              <a:xfrm>
                <a:off x="225099" y="1774200"/>
                <a:ext cx="2212800" cy="0"/>
              </a:xfrm>
              <a:prstGeom prst="straightConnector1">
                <a:avLst/>
              </a:prstGeom>
              <a:noFill/>
              <a:ln w="9525" cap="flat" cmpd="sng">
                <a:solidFill>
                  <a:schemeClr val="accent2"/>
                </a:solidFill>
                <a:prstDash val="solid"/>
                <a:round/>
                <a:headEnd type="none" w="med" len="med"/>
                <a:tailEnd type="none" w="med" len="med"/>
              </a:ln>
            </p:spPr>
          </p:cxnSp>
          <p:pic>
            <p:nvPicPr>
              <p:cNvPr id="3361" name="Google Shape;3361;p225"/>
              <p:cNvPicPr preferRelativeResize="0"/>
              <p:nvPr/>
            </p:nvPicPr>
            <p:blipFill>
              <a:blip r:embed="rId4">
                <a:alphaModFix/>
              </a:blip>
              <a:stretch>
                <a:fillRect/>
              </a:stretch>
            </p:blipFill>
            <p:spPr>
              <a:xfrm>
                <a:off x="2295489" y="1289602"/>
                <a:ext cx="944150" cy="944150"/>
              </a:xfrm>
              <a:prstGeom prst="rect">
                <a:avLst/>
              </a:prstGeom>
              <a:noFill/>
              <a:ln>
                <a:noFill/>
              </a:ln>
            </p:spPr>
          </p:pic>
          <p:sp>
            <p:nvSpPr>
              <p:cNvPr id="3362" name="Google Shape;3362;p225"/>
              <p:cNvSpPr txBox="1"/>
              <p:nvPr/>
            </p:nvSpPr>
            <p:spPr>
              <a:xfrm>
                <a:off x="225088" y="2185125"/>
                <a:ext cx="2747400" cy="354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100" b="1">
                    <a:solidFill>
                      <a:srgbClr val="0E101A"/>
                    </a:solidFill>
                  </a:rPr>
                  <a:t>Move the packaging box. </a:t>
                </a:r>
                <a:endParaRPr sz="1100" b="1">
                  <a:solidFill>
                    <a:srgbClr val="0E101A"/>
                  </a:solidFill>
                </a:endParaRPr>
              </a:p>
            </p:txBody>
          </p:sp>
        </p:grpSp>
      </p:grpSp>
      <p:sp>
        <p:nvSpPr>
          <p:cNvPr id="3363" name="Google Shape;3363;p225"/>
          <p:cNvSpPr txBox="1">
            <a:spLocks noGrp="1"/>
          </p:cNvSpPr>
          <p:nvPr>
            <p:ph type="ctrTitle" idx="4294967295"/>
          </p:nvPr>
        </p:nvSpPr>
        <p:spPr>
          <a:xfrm>
            <a:off x="3695550" y="135775"/>
            <a:ext cx="1752900" cy="551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2900" b="0">
                <a:solidFill>
                  <a:schemeClr val="dk2"/>
                </a:solidFill>
                <a:latin typeface="Fira Sans Extra Condensed ExtraBold"/>
                <a:ea typeface="Fira Sans Extra Condensed ExtraBold"/>
                <a:cs typeface="Fira Sans Extra Condensed ExtraBold"/>
                <a:sym typeface="Fira Sans Extra Condensed ExtraBold"/>
              </a:rPr>
              <a:t>Conveyor</a:t>
            </a:r>
            <a:endParaRPr sz="2900" b="0">
              <a:solidFill>
                <a:schemeClr val="dk2"/>
              </a:solidFill>
              <a:latin typeface="Fira Sans Extra Condensed ExtraBold"/>
              <a:ea typeface="Fira Sans Extra Condensed ExtraBold"/>
              <a:cs typeface="Fira Sans Extra Condensed ExtraBold"/>
              <a:sym typeface="Fira Sans Extra Condensed ExtraBold"/>
            </a:endParaRPr>
          </a:p>
        </p:txBody>
      </p:sp>
      <p:pic>
        <p:nvPicPr>
          <p:cNvPr id="3364" name="Google Shape;3364;p225"/>
          <p:cNvPicPr preferRelativeResize="0"/>
          <p:nvPr/>
        </p:nvPicPr>
        <p:blipFill rotWithShape="1">
          <a:blip r:embed="rId5">
            <a:alphaModFix/>
          </a:blip>
          <a:srcRect t="52142" b="7423"/>
          <a:stretch/>
        </p:blipFill>
        <p:spPr>
          <a:xfrm>
            <a:off x="8473725" y="0"/>
            <a:ext cx="670275" cy="652275"/>
          </a:xfrm>
          <a:prstGeom prst="rect">
            <a:avLst/>
          </a:prstGeom>
          <a:noFill/>
          <a:ln>
            <a:noFill/>
          </a:ln>
        </p:spPr>
      </p:pic>
      <p:grpSp>
        <p:nvGrpSpPr>
          <p:cNvPr id="3365" name="Google Shape;3365;p225"/>
          <p:cNvGrpSpPr/>
          <p:nvPr/>
        </p:nvGrpSpPr>
        <p:grpSpPr>
          <a:xfrm>
            <a:off x="0" y="3447050"/>
            <a:ext cx="3012538" cy="1438600"/>
            <a:chOff x="95850" y="3321950"/>
            <a:chExt cx="3012538" cy="1438600"/>
          </a:xfrm>
        </p:grpSpPr>
        <p:sp>
          <p:nvSpPr>
            <p:cNvPr id="3366" name="Google Shape;3366;p225"/>
            <p:cNvSpPr txBox="1"/>
            <p:nvPr/>
          </p:nvSpPr>
          <p:spPr>
            <a:xfrm>
              <a:off x="236363" y="3651500"/>
              <a:ext cx="2114400" cy="354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b="1">
                  <a:solidFill>
                    <a:schemeClr val="accent3"/>
                  </a:solidFill>
                  <a:latin typeface="Fira Sans"/>
                  <a:ea typeface="Fira Sans"/>
                  <a:cs typeface="Fira Sans"/>
                  <a:sym typeface="Fira Sans"/>
                </a:rPr>
                <a:t>Shape selection</a:t>
              </a:r>
              <a:endParaRPr b="1">
                <a:solidFill>
                  <a:schemeClr val="accent3"/>
                </a:solidFill>
                <a:latin typeface="Fira Sans"/>
                <a:ea typeface="Fira Sans"/>
                <a:cs typeface="Fira Sans"/>
                <a:sym typeface="Fira Sans"/>
              </a:endParaRPr>
            </a:p>
          </p:txBody>
        </p:sp>
        <p:cxnSp>
          <p:nvCxnSpPr>
            <p:cNvPr id="3367" name="Google Shape;3367;p225"/>
            <p:cNvCxnSpPr/>
            <p:nvPr/>
          </p:nvCxnSpPr>
          <p:spPr>
            <a:xfrm>
              <a:off x="236374" y="3651500"/>
              <a:ext cx="2212800" cy="0"/>
            </a:xfrm>
            <a:prstGeom prst="straightConnector1">
              <a:avLst/>
            </a:prstGeom>
            <a:noFill/>
            <a:ln w="9525" cap="flat" cmpd="sng">
              <a:solidFill>
                <a:schemeClr val="accent3"/>
              </a:solidFill>
              <a:prstDash val="solid"/>
              <a:round/>
              <a:headEnd type="none" w="med" len="med"/>
              <a:tailEnd type="none" w="med" len="med"/>
            </a:ln>
          </p:spPr>
        </p:cxnSp>
        <p:sp>
          <p:nvSpPr>
            <p:cNvPr id="3368" name="Google Shape;3368;p225"/>
            <p:cNvSpPr/>
            <p:nvPr/>
          </p:nvSpPr>
          <p:spPr>
            <a:xfrm>
              <a:off x="2449288" y="3321950"/>
              <a:ext cx="659100" cy="659100"/>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9" name="Google Shape;3369;p225"/>
            <p:cNvSpPr txBox="1"/>
            <p:nvPr/>
          </p:nvSpPr>
          <p:spPr>
            <a:xfrm>
              <a:off x="95850" y="4175550"/>
              <a:ext cx="3000600" cy="585000"/>
            </a:xfrm>
            <a:prstGeom prst="rect">
              <a:avLst/>
            </a:prstGeom>
            <a:noFill/>
            <a:ln>
              <a:noFill/>
            </a:ln>
          </p:spPr>
          <p:txBody>
            <a:bodyPr spcFirstLastPara="1" wrap="square" lIns="91425" tIns="91425" rIns="91425" bIns="91425" anchor="t" anchorCtr="0">
              <a:spAutoFit/>
            </a:bodyPr>
            <a:lstStyle/>
            <a:p>
              <a:pPr marL="457200" lvl="0" indent="-311150" algn="l" rtl="0">
                <a:spcBef>
                  <a:spcPts val="0"/>
                </a:spcBef>
                <a:spcAft>
                  <a:spcPts val="0"/>
                </a:spcAft>
                <a:buClr>
                  <a:srgbClr val="191919"/>
                </a:buClr>
                <a:buSzPts val="1300"/>
                <a:buFont typeface="Anaheim"/>
                <a:buChar char="●"/>
              </a:pPr>
              <a:r>
                <a:rPr lang="en" sz="1300" b="1">
                  <a:solidFill>
                    <a:srgbClr val="191919"/>
                  </a:solidFill>
                  <a:latin typeface="Anaheim"/>
                  <a:ea typeface="Anaheim"/>
                  <a:cs typeface="Anaheim"/>
                  <a:sym typeface="Anaheim"/>
                </a:rPr>
                <a:t>It has two rods to center the boxes below the weigher.</a:t>
              </a:r>
              <a:endParaRPr sz="1300" b="1">
                <a:solidFill>
                  <a:srgbClr val="191919"/>
                </a:solidFill>
                <a:latin typeface="Anaheim"/>
                <a:ea typeface="Anaheim"/>
                <a:cs typeface="Anaheim"/>
                <a:sym typeface="Anaheim"/>
              </a:endParaRPr>
            </a:p>
          </p:txBody>
        </p:sp>
        <p:pic>
          <p:nvPicPr>
            <p:cNvPr id="3370" name="Google Shape;3370;p225"/>
            <p:cNvPicPr preferRelativeResize="0"/>
            <p:nvPr/>
          </p:nvPicPr>
          <p:blipFill>
            <a:blip r:embed="rId6">
              <a:alphaModFix/>
            </a:blip>
            <a:stretch>
              <a:fillRect/>
            </a:stretch>
          </p:blipFill>
          <p:spPr>
            <a:xfrm>
              <a:off x="2523637" y="3360364"/>
              <a:ext cx="510426" cy="510426"/>
            </a:xfrm>
            <a:prstGeom prst="rect">
              <a:avLst/>
            </a:prstGeom>
            <a:noFill/>
            <a:ln>
              <a:noFill/>
            </a:ln>
          </p:spPr>
        </p:pic>
      </p:grpSp>
      <p:grpSp>
        <p:nvGrpSpPr>
          <p:cNvPr id="3371" name="Google Shape;3371;p225"/>
          <p:cNvGrpSpPr/>
          <p:nvPr/>
        </p:nvGrpSpPr>
        <p:grpSpPr>
          <a:xfrm>
            <a:off x="6116413" y="3447053"/>
            <a:ext cx="2875000" cy="1500222"/>
            <a:chOff x="6027313" y="3360378"/>
            <a:chExt cx="2875000" cy="1500222"/>
          </a:xfrm>
        </p:grpSpPr>
        <p:sp>
          <p:nvSpPr>
            <p:cNvPr id="3372" name="Google Shape;3372;p225"/>
            <p:cNvSpPr txBox="1"/>
            <p:nvPr/>
          </p:nvSpPr>
          <p:spPr>
            <a:xfrm>
              <a:off x="6787913" y="3689925"/>
              <a:ext cx="2114400" cy="3546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b="1">
                  <a:solidFill>
                    <a:schemeClr val="accent6"/>
                  </a:solidFill>
                  <a:latin typeface="Fira Sans"/>
                  <a:ea typeface="Fira Sans"/>
                  <a:cs typeface="Fira Sans"/>
                  <a:sym typeface="Fira Sans"/>
                </a:rPr>
                <a:t>Dimensions</a:t>
              </a:r>
              <a:endParaRPr b="1">
                <a:solidFill>
                  <a:schemeClr val="accent6"/>
                </a:solidFill>
                <a:latin typeface="Fira Sans"/>
                <a:ea typeface="Fira Sans"/>
                <a:cs typeface="Fira Sans"/>
                <a:sym typeface="Fira Sans"/>
              </a:endParaRPr>
            </a:p>
          </p:txBody>
        </p:sp>
        <p:cxnSp>
          <p:nvCxnSpPr>
            <p:cNvPr id="3373" name="Google Shape;3373;p225"/>
            <p:cNvCxnSpPr/>
            <p:nvPr/>
          </p:nvCxnSpPr>
          <p:spPr>
            <a:xfrm>
              <a:off x="6363938" y="3689925"/>
              <a:ext cx="2538300" cy="0"/>
            </a:xfrm>
            <a:prstGeom prst="straightConnector1">
              <a:avLst/>
            </a:prstGeom>
            <a:noFill/>
            <a:ln w="9525" cap="flat" cmpd="sng">
              <a:solidFill>
                <a:schemeClr val="accent6"/>
              </a:solidFill>
              <a:prstDash val="solid"/>
              <a:round/>
              <a:headEnd type="none" w="med" len="med"/>
              <a:tailEnd type="none" w="med" len="med"/>
            </a:ln>
          </p:spPr>
        </p:cxnSp>
        <p:sp>
          <p:nvSpPr>
            <p:cNvPr id="3374" name="Google Shape;3374;p225"/>
            <p:cNvSpPr/>
            <p:nvPr/>
          </p:nvSpPr>
          <p:spPr>
            <a:xfrm>
              <a:off x="6027313" y="3360378"/>
              <a:ext cx="659100" cy="659100"/>
            </a:xfrm>
            <a:prstGeom prst="ellipse">
              <a:avLst/>
            </a:prstGeom>
            <a:solidFill>
              <a:srgbClr val="465A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5" name="Google Shape;3375;p225"/>
            <p:cNvSpPr txBox="1"/>
            <p:nvPr/>
          </p:nvSpPr>
          <p:spPr>
            <a:xfrm>
              <a:off x="6137875" y="4075500"/>
              <a:ext cx="2747400" cy="785100"/>
            </a:xfrm>
            <a:prstGeom prst="rect">
              <a:avLst/>
            </a:prstGeom>
            <a:noFill/>
            <a:ln>
              <a:noFill/>
            </a:ln>
          </p:spPr>
          <p:txBody>
            <a:bodyPr spcFirstLastPara="1" wrap="square" lIns="91425" tIns="91425" rIns="91425" bIns="91425" anchor="t" anchorCtr="0">
              <a:spAutoFit/>
            </a:bodyPr>
            <a:lstStyle/>
            <a:p>
              <a:pPr marL="457200" lvl="0" indent="0" algn="r" rtl="0">
                <a:spcBef>
                  <a:spcPts val="0"/>
                </a:spcBef>
                <a:spcAft>
                  <a:spcPts val="0"/>
                </a:spcAft>
                <a:buNone/>
              </a:pPr>
              <a:r>
                <a:rPr lang="en" sz="1300" b="1">
                  <a:solidFill>
                    <a:srgbClr val="191919"/>
                  </a:solidFill>
                  <a:latin typeface="Anaheim"/>
                  <a:ea typeface="Anaheim"/>
                  <a:cs typeface="Anaheim"/>
                  <a:sym typeface="Anaheim"/>
                </a:rPr>
                <a:t>Length: 50cm</a:t>
              </a:r>
              <a:endParaRPr sz="1300" b="1">
                <a:solidFill>
                  <a:srgbClr val="191919"/>
                </a:solidFill>
                <a:latin typeface="Anaheim"/>
                <a:ea typeface="Anaheim"/>
                <a:cs typeface="Anaheim"/>
                <a:sym typeface="Anaheim"/>
              </a:endParaRPr>
            </a:p>
            <a:p>
              <a:pPr marL="457200" lvl="0" indent="0" algn="r" rtl="0">
                <a:spcBef>
                  <a:spcPts val="0"/>
                </a:spcBef>
                <a:spcAft>
                  <a:spcPts val="0"/>
                </a:spcAft>
                <a:buNone/>
              </a:pPr>
              <a:r>
                <a:rPr lang="en" sz="1300" b="1">
                  <a:solidFill>
                    <a:srgbClr val="191919"/>
                  </a:solidFill>
                  <a:latin typeface="Anaheim"/>
                  <a:ea typeface="Anaheim"/>
                  <a:cs typeface="Anaheim"/>
                  <a:sym typeface="Anaheim"/>
                </a:rPr>
                <a:t> Width:</a:t>
              </a:r>
              <a:r>
                <a:rPr lang="en" sz="1200" b="1">
                  <a:solidFill>
                    <a:srgbClr val="191919"/>
                  </a:solidFill>
                  <a:latin typeface="Anaheim"/>
                  <a:ea typeface="Anaheim"/>
                  <a:cs typeface="Anaheim"/>
                  <a:sym typeface="Anaheim"/>
                </a:rPr>
                <a:t>  </a:t>
              </a:r>
              <a:r>
                <a:rPr lang="en" sz="1300" b="1">
                  <a:solidFill>
                    <a:srgbClr val="191919"/>
                  </a:solidFill>
                  <a:latin typeface="Anaheim"/>
                  <a:ea typeface="Anaheim"/>
                  <a:cs typeface="Anaheim"/>
                  <a:sym typeface="Anaheim"/>
                </a:rPr>
                <a:t>7 cm   </a:t>
              </a:r>
              <a:endParaRPr sz="1300" b="1">
                <a:solidFill>
                  <a:srgbClr val="191919"/>
                </a:solidFill>
                <a:latin typeface="Anaheim"/>
                <a:ea typeface="Anaheim"/>
                <a:cs typeface="Anaheim"/>
                <a:sym typeface="Anaheim"/>
              </a:endParaRPr>
            </a:p>
            <a:p>
              <a:pPr marL="457200" lvl="0" indent="0" algn="r" rtl="0">
                <a:spcBef>
                  <a:spcPts val="0"/>
                </a:spcBef>
                <a:spcAft>
                  <a:spcPts val="0"/>
                </a:spcAft>
                <a:buNone/>
              </a:pPr>
              <a:r>
                <a:rPr lang="en" sz="1300" b="1">
                  <a:solidFill>
                    <a:srgbClr val="191919"/>
                  </a:solidFill>
                  <a:latin typeface="Anaheim"/>
                  <a:ea typeface="Anaheim"/>
                  <a:cs typeface="Anaheim"/>
                  <a:sym typeface="Anaheim"/>
                </a:rPr>
                <a:t>Hight:</a:t>
              </a:r>
              <a:r>
                <a:rPr lang="en" sz="1000" b="1">
                  <a:solidFill>
                    <a:srgbClr val="191919"/>
                  </a:solidFill>
                  <a:latin typeface="Anaheim"/>
                  <a:ea typeface="Anaheim"/>
                  <a:cs typeface="Anaheim"/>
                  <a:sym typeface="Anaheim"/>
                </a:rPr>
                <a:t>  </a:t>
              </a:r>
              <a:r>
                <a:rPr lang="en" sz="1300" b="1">
                  <a:solidFill>
                    <a:srgbClr val="191919"/>
                  </a:solidFill>
                  <a:latin typeface="Anaheim"/>
                  <a:ea typeface="Anaheim"/>
                  <a:cs typeface="Anaheim"/>
                  <a:sym typeface="Anaheim"/>
                </a:rPr>
                <a:t>10cm  </a:t>
              </a:r>
              <a:endParaRPr sz="1300" b="1">
                <a:solidFill>
                  <a:srgbClr val="191919"/>
                </a:solidFill>
                <a:latin typeface="Anaheim"/>
                <a:ea typeface="Anaheim"/>
                <a:cs typeface="Anaheim"/>
                <a:sym typeface="Anaheim"/>
              </a:endParaRPr>
            </a:p>
          </p:txBody>
        </p:sp>
        <p:sp>
          <p:nvSpPr>
            <p:cNvPr id="3376" name="Google Shape;3376;p225"/>
            <p:cNvSpPr/>
            <p:nvPr/>
          </p:nvSpPr>
          <p:spPr>
            <a:xfrm>
              <a:off x="6101638" y="3470463"/>
              <a:ext cx="510465" cy="440694"/>
            </a:xfrm>
            <a:custGeom>
              <a:avLst/>
              <a:gdLst/>
              <a:ahLst/>
              <a:cxnLst/>
              <a:rect l="l" t="t" r="r" b="b"/>
              <a:pathLst>
                <a:path w="12729" h="12650" extrusionOk="0">
                  <a:moveTo>
                    <a:pt x="9326" y="1000"/>
                  </a:moveTo>
                  <a:lnTo>
                    <a:pt x="11657" y="3332"/>
                  </a:lnTo>
                  <a:lnTo>
                    <a:pt x="3403" y="11617"/>
                  </a:lnTo>
                  <a:lnTo>
                    <a:pt x="1072" y="9286"/>
                  </a:lnTo>
                  <a:lnTo>
                    <a:pt x="2521" y="7837"/>
                  </a:lnTo>
                  <a:lnTo>
                    <a:pt x="3403" y="8688"/>
                  </a:lnTo>
                  <a:cubicBezTo>
                    <a:pt x="3482" y="8766"/>
                    <a:pt x="3584" y="8806"/>
                    <a:pt x="3686" y="8806"/>
                  </a:cubicBezTo>
                  <a:cubicBezTo>
                    <a:pt x="3789" y="8806"/>
                    <a:pt x="3891" y="8766"/>
                    <a:pt x="3970" y="8688"/>
                  </a:cubicBezTo>
                  <a:cubicBezTo>
                    <a:pt x="4128" y="8530"/>
                    <a:pt x="4128" y="8278"/>
                    <a:pt x="3970" y="8089"/>
                  </a:cubicBezTo>
                  <a:lnTo>
                    <a:pt x="3119" y="7238"/>
                  </a:lnTo>
                  <a:lnTo>
                    <a:pt x="4191" y="6167"/>
                  </a:lnTo>
                  <a:lnTo>
                    <a:pt x="5041" y="7049"/>
                  </a:lnTo>
                  <a:cubicBezTo>
                    <a:pt x="5120" y="7128"/>
                    <a:pt x="5230" y="7167"/>
                    <a:pt x="5340" y="7167"/>
                  </a:cubicBezTo>
                  <a:cubicBezTo>
                    <a:pt x="5451" y="7167"/>
                    <a:pt x="5561" y="7128"/>
                    <a:pt x="5640" y="7049"/>
                  </a:cubicBezTo>
                  <a:cubicBezTo>
                    <a:pt x="5797" y="6892"/>
                    <a:pt x="5797" y="6608"/>
                    <a:pt x="5640" y="6451"/>
                  </a:cubicBezTo>
                  <a:lnTo>
                    <a:pt x="4758" y="5600"/>
                  </a:lnTo>
                  <a:lnTo>
                    <a:pt x="5829" y="4529"/>
                  </a:lnTo>
                  <a:lnTo>
                    <a:pt x="6711" y="5380"/>
                  </a:lnTo>
                  <a:cubicBezTo>
                    <a:pt x="6790" y="5458"/>
                    <a:pt x="6892" y="5498"/>
                    <a:pt x="6994" y="5498"/>
                  </a:cubicBezTo>
                  <a:cubicBezTo>
                    <a:pt x="7097" y="5498"/>
                    <a:pt x="7199" y="5458"/>
                    <a:pt x="7278" y="5380"/>
                  </a:cubicBezTo>
                  <a:cubicBezTo>
                    <a:pt x="7436" y="5222"/>
                    <a:pt x="7436" y="4970"/>
                    <a:pt x="7278" y="4812"/>
                  </a:cubicBezTo>
                  <a:lnTo>
                    <a:pt x="6427" y="3930"/>
                  </a:lnTo>
                  <a:lnTo>
                    <a:pt x="7499" y="2859"/>
                  </a:lnTo>
                  <a:lnTo>
                    <a:pt x="8349" y="3741"/>
                  </a:lnTo>
                  <a:cubicBezTo>
                    <a:pt x="8428" y="3820"/>
                    <a:pt x="8538" y="3859"/>
                    <a:pt x="8648" y="3859"/>
                  </a:cubicBezTo>
                  <a:cubicBezTo>
                    <a:pt x="8759" y="3859"/>
                    <a:pt x="8869" y="3820"/>
                    <a:pt x="8948" y="3741"/>
                  </a:cubicBezTo>
                  <a:cubicBezTo>
                    <a:pt x="9105" y="3584"/>
                    <a:pt x="9105" y="3300"/>
                    <a:pt x="8948" y="3143"/>
                  </a:cubicBezTo>
                  <a:lnTo>
                    <a:pt x="8066" y="2292"/>
                  </a:lnTo>
                  <a:lnTo>
                    <a:pt x="9326" y="1000"/>
                  </a:lnTo>
                  <a:close/>
                  <a:moveTo>
                    <a:pt x="9357" y="0"/>
                  </a:moveTo>
                  <a:cubicBezTo>
                    <a:pt x="9255" y="0"/>
                    <a:pt x="9153" y="39"/>
                    <a:pt x="9074" y="118"/>
                  </a:cubicBezTo>
                  <a:lnTo>
                    <a:pt x="7247" y="1914"/>
                  </a:lnTo>
                  <a:lnTo>
                    <a:pt x="7120" y="2040"/>
                  </a:lnTo>
                  <a:lnTo>
                    <a:pt x="5608" y="3584"/>
                  </a:lnTo>
                  <a:lnTo>
                    <a:pt x="5482" y="3678"/>
                  </a:lnTo>
                  <a:lnTo>
                    <a:pt x="3938" y="5222"/>
                  </a:lnTo>
                  <a:lnTo>
                    <a:pt x="3812" y="5348"/>
                  </a:lnTo>
                  <a:lnTo>
                    <a:pt x="2300" y="6892"/>
                  </a:lnTo>
                  <a:lnTo>
                    <a:pt x="2174" y="7018"/>
                  </a:lnTo>
                  <a:lnTo>
                    <a:pt x="158" y="9003"/>
                  </a:lnTo>
                  <a:cubicBezTo>
                    <a:pt x="0" y="9160"/>
                    <a:pt x="0" y="9444"/>
                    <a:pt x="158" y="9601"/>
                  </a:cubicBezTo>
                  <a:lnTo>
                    <a:pt x="3088" y="12531"/>
                  </a:lnTo>
                  <a:cubicBezTo>
                    <a:pt x="3167" y="12610"/>
                    <a:pt x="3269" y="12649"/>
                    <a:pt x="3371" y="12649"/>
                  </a:cubicBezTo>
                  <a:cubicBezTo>
                    <a:pt x="3474" y="12649"/>
                    <a:pt x="3576" y="12610"/>
                    <a:pt x="3655" y="12531"/>
                  </a:cubicBezTo>
                  <a:lnTo>
                    <a:pt x="12539" y="3647"/>
                  </a:lnTo>
                  <a:cubicBezTo>
                    <a:pt x="12728" y="3458"/>
                    <a:pt x="12728" y="3174"/>
                    <a:pt x="12571" y="3017"/>
                  </a:cubicBezTo>
                  <a:lnTo>
                    <a:pt x="9641" y="118"/>
                  </a:lnTo>
                  <a:cubicBezTo>
                    <a:pt x="9562" y="39"/>
                    <a:pt x="9460" y="0"/>
                    <a:pt x="93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377" name="Google Shape;3377;p225"/>
          <p:cNvGrpSpPr/>
          <p:nvPr/>
        </p:nvGrpSpPr>
        <p:grpSpPr>
          <a:xfrm>
            <a:off x="3793213" y="676425"/>
            <a:ext cx="1557575" cy="217800"/>
            <a:chOff x="3793213" y="600225"/>
            <a:chExt cx="1557575" cy="217800"/>
          </a:xfrm>
        </p:grpSpPr>
        <p:grpSp>
          <p:nvGrpSpPr>
            <p:cNvPr id="3378" name="Google Shape;3378;p225"/>
            <p:cNvGrpSpPr/>
            <p:nvPr/>
          </p:nvGrpSpPr>
          <p:grpSpPr>
            <a:xfrm>
              <a:off x="3793213" y="600225"/>
              <a:ext cx="1557575" cy="217800"/>
              <a:chOff x="3794925" y="847000"/>
              <a:chExt cx="1557575" cy="217800"/>
            </a:xfrm>
          </p:grpSpPr>
          <p:sp>
            <p:nvSpPr>
              <p:cNvPr id="3379" name="Google Shape;3379;p225"/>
              <p:cNvSpPr/>
              <p:nvPr/>
            </p:nvSpPr>
            <p:spPr>
              <a:xfrm>
                <a:off x="3794925" y="847000"/>
                <a:ext cx="217500" cy="217800"/>
              </a:xfrm>
              <a:prstGeom prst="donut">
                <a:avLst>
                  <a:gd name="adj" fmla="val 25000"/>
                </a:avLst>
              </a:prstGeom>
              <a:noFill/>
              <a:ln w="3810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0" name="Google Shape;3380;p225"/>
              <p:cNvSpPr/>
              <p:nvPr/>
            </p:nvSpPr>
            <p:spPr>
              <a:xfrm>
                <a:off x="5135000" y="847000"/>
                <a:ext cx="217500" cy="217800"/>
              </a:xfrm>
              <a:prstGeom prst="donut">
                <a:avLst>
                  <a:gd name="adj" fmla="val 25000"/>
                </a:avLst>
              </a:prstGeom>
              <a:noFill/>
              <a:ln w="3810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3381" name="Google Shape;3381;p225"/>
              <p:cNvCxnSpPr>
                <a:endCxn id="3380" idx="0"/>
              </p:cNvCxnSpPr>
              <p:nvPr/>
            </p:nvCxnSpPr>
            <p:spPr>
              <a:xfrm rot="10800000" flipH="1">
                <a:off x="3922550" y="847000"/>
                <a:ext cx="1321200" cy="4800"/>
              </a:xfrm>
              <a:prstGeom prst="straightConnector1">
                <a:avLst/>
              </a:prstGeom>
              <a:noFill/>
              <a:ln w="38100" cap="flat" cmpd="sng">
                <a:solidFill>
                  <a:schemeClr val="dk2"/>
                </a:solidFill>
                <a:prstDash val="solid"/>
                <a:round/>
                <a:headEnd type="none" w="med" len="med"/>
                <a:tailEnd type="none" w="med" len="med"/>
              </a:ln>
            </p:spPr>
          </p:cxnSp>
          <p:cxnSp>
            <p:nvCxnSpPr>
              <p:cNvPr id="3382" name="Google Shape;3382;p225"/>
              <p:cNvCxnSpPr>
                <a:stCxn id="3379" idx="4"/>
                <a:endCxn id="3380" idx="4"/>
              </p:cNvCxnSpPr>
              <p:nvPr/>
            </p:nvCxnSpPr>
            <p:spPr>
              <a:xfrm>
                <a:off x="3903675" y="1064800"/>
                <a:ext cx="1340100" cy="0"/>
              </a:xfrm>
              <a:prstGeom prst="straightConnector1">
                <a:avLst/>
              </a:prstGeom>
              <a:noFill/>
              <a:ln w="38100" cap="flat" cmpd="sng">
                <a:solidFill>
                  <a:schemeClr val="dk2"/>
                </a:solidFill>
                <a:prstDash val="solid"/>
                <a:round/>
                <a:headEnd type="none" w="med" len="med"/>
                <a:tailEnd type="none" w="med" len="med"/>
              </a:ln>
            </p:spPr>
          </p:cxnSp>
        </p:grpSp>
        <p:sp>
          <p:nvSpPr>
            <p:cNvPr id="3383" name="Google Shape;3383;p225"/>
            <p:cNvSpPr/>
            <p:nvPr/>
          </p:nvSpPr>
          <p:spPr>
            <a:xfrm>
              <a:off x="4031525" y="619868"/>
              <a:ext cx="1072800" cy="474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384" name="Google Shape;3384;p225"/>
          <p:cNvGrpSpPr/>
          <p:nvPr/>
        </p:nvGrpSpPr>
        <p:grpSpPr>
          <a:xfrm>
            <a:off x="1771950" y="1062150"/>
            <a:ext cx="5599349" cy="2673325"/>
            <a:chOff x="1771950" y="1062150"/>
            <a:chExt cx="5599349" cy="2673325"/>
          </a:xfrm>
        </p:grpSpPr>
        <p:pic>
          <p:nvPicPr>
            <p:cNvPr id="3385" name="Google Shape;3385;p225"/>
            <p:cNvPicPr preferRelativeResize="0"/>
            <p:nvPr/>
          </p:nvPicPr>
          <p:blipFill rotWithShape="1">
            <a:blip r:embed="rId7">
              <a:alphaModFix/>
            </a:blip>
            <a:srcRect l="6358"/>
            <a:stretch/>
          </p:blipFill>
          <p:spPr>
            <a:xfrm rot="140425">
              <a:off x="1962496" y="1170586"/>
              <a:ext cx="5360882" cy="2456453"/>
            </a:xfrm>
            <a:prstGeom prst="rect">
              <a:avLst/>
            </a:prstGeom>
            <a:noFill/>
            <a:ln>
              <a:noFill/>
            </a:ln>
          </p:spPr>
        </p:pic>
        <p:sp>
          <p:nvSpPr>
            <p:cNvPr id="3386" name="Google Shape;3386;p225"/>
            <p:cNvSpPr/>
            <p:nvPr/>
          </p:nvSpPr>
          <p:spPr>
            <a:xfrm>
              <a:off x="1771950" y="3283076"/>
              <a:ext cx="1752900" cy="1236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lt1"/>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356"/>
                                        </p:tgtEl>
                                        <p:attrNameLst>
                                          <p:attrName>style.visibility</p:attrName>
                                        </p:attrNameLst>
                                      </p:cBhvr>
                                      <p:to>
                                        <p:strVal val="visible"/>
                                      </p:to>
                                    </p:set>
                                    <p:animEffect transition="in" filter="fade">
                                      <p:cBhvr>
                                        <p:cTn id="7" dur="1000"/>
                                        <p:tgtEl>
                                          <p:spTgt spid="3356"/>
                                        </p:tgtEl>
                                      </p:cBhvr>
                                    </p:animEffect>
                                  </p:childTnLst>
                                </p:cTn>
                              </p:par>
                              <p:par>
                                <p:cTn id="8" presetID="10" presetClass="entr" presetSubtype="0" fill="hold" nodeType="withEffect">
                                  <p:stCondLst>
                                    <p:cond delay="0"/>
                                  </p:stCondLst>
                                  <p:childTnLst>
                                    <p:set>
                                      <p:cBhvr>
                                        <p:cTn id="9" dur="1" fill="hold">
                                          <p:stCondLst>
                                            <p:cond delay="0"/>
                                          </p:stCondLst>
                                        </p:cTn>
                                        <p:tgtEl>
                                          <p:spTgt spid="3365"/>
                                        </p:tgtEl>
                                        <p:attrNameLst>
                                          <p:attrName>style.visibility</p:attrName>
                                        </p:attrNameLst>
                                      </p:cBhvr>
                                      <p:to>
                                        <p:strVal val="visible"/>
                                      </p:to>
                                    </p:set>
                                    <p:animEffect transition="in" filter="fade">
                                      <p:cBhvr>
                                        <p:cTn id="10" dur="1000"/>
                                        <p:tgtEl>
                                          <p:spTgt spid="3365"/>
                                        </p:tgtEl>
                                      </p:cBhvr>
                                    </p:animEffect>
                                  </p:childTnLst>
                                </p:cTn>
                              </p:par>
                              <p:par>
                                <p:cTn id="11" presetID="10" presetClass="entr" presetSubtype="0" fill="hold" nodeType="withEffect">
                                  <p:stCondLst>
                                    <p:cond delay="0"/>
                                  </p:stCondLst>
                                  <p:childTnLst>
                                    <p:set>
                                      <p:cBhvr>
                                        <p:cTn id="12" dur="1" fill="hold">
                                          <p:stCondLst>
                                            <p:cond delay="0"/>
                                          </p:stCondLst>
                                        </p:cTn>
                                        <p:tgtEl>
                                          <p:spTgt spid="3349"/>
                                        </p:tgtEl>
                                        <p:attrNameLst>
                                          <p:attrName>style.visibility</p:attrName>
                                        </p:attrNameLst>
                                      </p:cBhvr>
                                      <p:to>
                                        <p:strVal val="visible"/>
                                      </p:to>
                                    </p:set>
                                    <p:animEffect transition="in" filter="fade">
                                      <p:cBhvr>
                                        <p:cTn id="13" dur="1000"/>
                                        <p:tgtEl>
                                          <p:spTgt spid="3349"/>
                                        </p:tgtEl>
                                      </p:cBhvr>
                                    </p:animEffect>
                                  </p:childTnLst>
                                </p:cTn>
                              </p:par>
                              <p:par>
                                <p:cTn id="14" presetID="10" presetClass="entr" presetSubtype="0" fill="hold" nodeType="withEffect">
                                  <p:stCondLst>
                                    <p:cond delay="0"/>
                                  </p:stCondLst>
                                  <p:childTnLst>
                                    <p:set>
                                      <p:cBhvr>
                                        <p:cTn id="15" dur="1" fill="hold">
                                          <p:stCondLst>
                                            <p:cond delay="0"/>
                                          </p:stCondLst>
                                        </p:cTn>
                                        <p:tgtEl>
                                          <p:spTgt spid="3371"/>
                                        </p:tgtEl>
                                        <p:attrNameLst>
                                          <p:attrName>style.visibility</p:attrName>
                                        </p:attrNameLst>
                                      </p:cBhvr>
                                      <p:to>
                                        <p:strVal val="visible"/>
                                      </p:to>
                                    </p:set>
                                    <p:animEffect transition="in" filter="fade">
                                      <p:cBhvr>
                                        <p:cTn id="16" dur="1000"/>
                                        <p:tgtEl>
                                          <p:spTgt spid="33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8.xml><?xml version="1.0" encoding="utf-8"?>
<p:sld xmlns:a="http://schemas.openxmlformats.org/drawingml/2006/main" xmlns:r="http://schemas.openxmlformats.org/officeDocument/2006/relationships" xmlns:p="http://schemas.openxmlformats.org/presentationml/2006/main" show="0">
  <p:cSld>
    <p:spTree>
      <p:nvGrpSpPr>
        <p:cNvPr id="1" name="Shape 3390"/>
        <p:cNvGrpSpPr/>
        <p:nvPr/>
      </p:nvGrpSpPr>
      <p:grpSpPr>
        <a:xfrm>
          <a:off x="0" y="0"/>
          <a:ext cx="0" cy="0"/>
          <a:chOff x="0" y="0"/>
          <a:chExt cx="0" cy="0"/>
        </a:xfrm>
      </p:grpSpPr>
      <p:sp>
        <p:nvSpPr>
          <p:cNvPr id="3391" name="Google Shape;3391;p226"/>
          <p:cNvSpPr txBox="1">
            <a:spLocks noGrp="1"/>
          </p:cNvSpPr>
          <p:nvPr>
            <p:ph type="title" idx="4294967295"/>
          </p:nvPr>
        </p:nvSpPr>
        <p:spPr>
          <a:xfrm>
            <a:off x="135250" y="147525"/>
            <a:ext cx="3152400" cy="622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Clr>
                <a:schemeClr val="dk1"/>
              </a:buClr>
              <a:buSzPts val="1100"/>
              <a:buFont typeface="Arial"/>
              <a:buNone/>
            </a:pPr>
            <a:r>
              <a:rPr lang="en" sz="3500">
                <a:solidFill>
                  <a:srgbClr val="EFBC05"/>
                </a:solidFill>
                <a:latin typeface="Fira Sans Extra Condensed ExtraBold"/>
                <a:ea typeface="Fira Sans Extra Condensed ExtraBold"/>
                <a:cs typeface="Fira Sans Extra Condensed ExtraBold"/>
                <a:sym typeface="Fira Sans Extra Condensed ExtraBold"/>
              </a:rPr>
              <a:t>R</a:t>
            </a:r>
            <a:r>
              <a:rPr lang="en" sz="3500">
                <a:solidFill>
                  <a:srgbClr val="3E3E3E"/>
                </a:solidFill>
                <a:latin typeface="Fira Sans Extra Condensed ExtraBold"/>
                <a:ea typeface="Fira Sans Extra Condensed ExtraBold"/>
                <a:cs typeface="Fira Sans Extra Condensed ExtraBold"/>
                <a:sym typeface="Fira Sans Extra Condensed ExtraBold"/>
              </a:rPr>
              <a:t>ev</a:t>
            </a:r>
            <a:r>
              <a:rPr lang="en" sz="3500">
                <a:solidFill>
                  <a:srgbClr val="EFBC05"/>
                </a:solidFill>
                <a:latin typeface="Fira Sans Extra Condensed ExtraBold"/>
                <a:ea typeface="Fira Sans Extra Condensed ExtraBold"/>
                <a:cs typeface="Fira Sans Extra Condensed ExtraBold"/>
                <a:sym typeface="Fira Sans Extra Condensed ExtraBold"/>
              </a:rPr>
              <a:t>P</a:t>
            </a:r>
            <a:r>
              <a:rPr lang="en" sz="3500">
                <a:solidFill>
                  <a:srgbClr val="3E3E3E"/>
                </a:solidFill>
                <a:latin typeface="Fira Sans Extra Condensed ExtraBold"/>
                <a:ea typeface="Fira Sans Extra Condensed ExtraBold"/>
                <a:cs typeface="Fira Sans Extra Condensed ExtraBold"/>
                <a:sym typeface="Fira Sans Extra Condensed ExtraBold"/>
              </a:rPr>
              <a:t>ack</a:t>
            </a:r>
            <a:endParaRPr sz="3500">
              <a:solidFill>
                <a:srgbClr val="3E3E3E"/>
              </a:solidFill>
              <a:latin typeface="Fira Sans Extra Condensed ExtraBold"/>
              <a:ea typeface="Fira Sans Extra Condensed ExtraBold"/>
              <a:cs typeface="Fira Sans Extra Condensed ExtraBold"/>
              <a:sym typeface="Fira Sans Extra Condensed ExtraBold"/>
            </a:endParaRPr>
          </a:p>
          <a:p>
            <a:pPr marL="0" lvl="0" indent="0" algn="ctr" rtl="0">
              <a:spcBef>
                <a:spcPts val="0"/>
              </a:spcBef>
              <a:spcAft>
                <a:spcPts val="0"/>
              </a:spcAft>
              <a:buNone/>
            </a:pPr>
            <a:r>
              <a:rPr lang="en" sz="2900">
                <a:solidFill>
                  <a:srgbClr val="5E5E5E"/>
                </a:solidFill>
                <a:latin typeface="Fira Sans Extra Condensed ExtraBold"/>
                <a:ea typeface="Fira Sans Extra Condensed ExtraBold"/>
                <a:cs typeface="Fira Sans Extra Condensed ExtraBold"/>
                <a:sym typeface="Fira Sans Extra Condensed ExtraBold"/>
              </a:rPr>
              <a:t> </a:t>
            </a:r>
            <a:r>
              <a:rPr lang="en" sz="2900">
                <a:solidFill>
                  <a:srgbClr val="ECC100"/>
                </a:solidFill>
                <a:latin typeface="Fira Sans Extra Condensed ExtraBold"/>
                <a:ea typeface="Fira Sans Extra Condensed ExtraBold"/>
                <a:cs typeface="Fira Sans Extra Condensed ExtraBold"/>
                <a:sym typeface="Fira Sans Extra Condensed ExtraBold"/>
              </a:rPr>
              <a:t>G</a:t>
            </a:r>
            <a:r>
              <a:rPr lang="en" sz="2900">
                <a:solidFill>
                  <a:srgbClr val="5E5E5E"/>
                </a:solidFill>
                <a:latin typeface="Fira Sans Extra Condensed ExtraBold"/>
                <a:ea typeface="Fira Sans Extra Condensed ExtraBold"/>
                <a:cs typeface="Fira Sans Extra Condensed ExtraBold"/>
                <a:sym typeface="Fira Sans Extra Condensed ExtraBold"/>
              </a:rPr>
              <a:t>raduation </a:t>
            </a:r>
            <a:r>
              <a:rPr lang="en" sz="2900">
                <a:solidFill>
                  <a:srgbClr val="ECC100"/>
                </a:solidFill>
                <a:latin typeface="Fira Sans Extra Condensed ExtraBold"/>
                <a:ea typeface="Fira Sans Extra Condensed ExtraBold"/>
                <a:cs typeface="Fira Sans Extra Condensed ExtraBold"/>
                <a:sym typeface="Fira Sans Extra Condensed ExtraBold"/>
              </a:rPr>
              <a:t>P</a:t>
            </a:r>
            <a:r>
              <a:rPr lang="en" sz="2900">
                <a:solidFill>
                  <a:srgbClr val="5E5E5E"/>
                </a:solidFill>
                <a:latin typeface="Fira Sans Extra Condensed ExtraBold"/>
                <a:ea typeface="Fira Sans Extra Condensed ExtraBold"/>
                <a:cs typeface="Fira Sans Extra Condensed ExtraBold"/>
                <a:sym typeface="Fira Sans Extra Condensed ExtraBold"/>
              </a:rPr>
              <a:t>roject 2</a:t>
            </a:r>
            <a:endParaRPr sz="1600">
              <a:solidFill>
                <a:srgbClr val="5E5E5E"/>
              </a:solidFill>
              <a:latin typeface="Fira Sans Extra Condensed ExtraBold"/>
              <a:ea typeface="Fira Sans Extra Condensed ExtraBold"/>
              <a:cs typeface="Fira Sans Extra Condensed ExtraBold"/>
              <a:sym typeface="Fira Sans Extra Condensed ExtraBold"/>
            </a:endParaRPr>
          </a:p>
        </p:txBody>
      </p:sp>
      <p:grpSp>
        <p:nvGrpSpPr>
          <p:cNvPr id="3392" name="Google Shape;3392;p226"/>
          <p:cNvGrpSpPr/>
          <p:nvPr/>
        </p:nvGrpSpPr>
        <p:grpSpPr>
          <a:xfrm>
            <a:off x="3233450" y="2188367"/>
            <a:ext cx="3067425" cy="1114127"/>
            <a:chOff x="3233450" y="2188367"/>
            <a:chExt cx="3067425" cy="1114127"/>
          </a:xfrm>
        </p:grpSpPr>
        <p:sp>
          <p:nvSpPr>
            <p:cNvPr id="3393" name="Google Shape;3393;p226"/>
            <p:cNvSpPr/>
            <p:nvPr/>
          </p:nvSpPr>
          <p:spPr>
            <a:xfrm>
              <a:off x="4812050" y="3044400"/>
              <a:ext cx="227100" cy="22710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4" name="Google Shape;3394;p226"/>
            <p:cNvSpPr txBox="1"/>
            <p:nvPr/>
          </p:nvSpPr>
          <p:spPr>
            <a:xfrm rot="-1282" flipH="1">
              <a:off x="4121141" y="2932894"/>
              <a:ext cx="1608900" cy="3693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200" b="1">
                  <a:solidFill>
                    <a:srgbClr val="7D7D7D"/>
                  </a:solidFill>
                  <a:latin typeface="Anaheim"/>
                  <a:ea typeface="Anaheim"/>
                  <a:cs typeface="Anaheim"/>
                  <a:sym typeface="Anaheim"/>
                </a:rPr>
                <a:t>Proof the Concept</a:t>
              </a:r>
              <a:endParaRPr sz="1200" b="1">
                <a:solidFill>
                  <a:srgbClr val="7D7D7D"/>
                </a:solidFill>
              </a:endParaRPr>
            </a:p>
          </p:txBody>
        </p:sp>
        <p:cxnSp>
          <p:nvCxnSpPr>
            <p:cNvPr id="3395" name="Google Shape;3395;p226"/>
            <p:cNvCxnSpPr/>
            <p:nvPr/>
          </p:nvCxnSpPr>
          <p:spPr>
            <a:xfrm rot="10800000">
              <a:off x="3445775" y="2965889"/>
              <a:ext cx="2855100" cy="0"/>
            </a:xfrm>
            <a:prstGeom prst="straightConnector1">
              <a:avLst/>
            </a:prstGeom>
            <a:noFill/>
            <a:ln w="28575" cap="flat" cmpd="sng">
              <a:solidFill>
                <a:srgbClr val="5E5E5E"/>
              </a:solidFill>
              <a:prstDash val="solid"/>
              <a:round/>
              <a:headEnd type="triangle" w="med" len="med"/>
              <a:tailEnd type="none" w="med" len="med"/>
            </a:ln>
          </p:spPr>
        </p:cxnSp>
        <p:cxnSp>
          <p:nvCxnSpPr>
            <p:cNvPr id="3396" name="Google Shape;3396;p226"/>
            <p:cNvCxnSpPr/>
            <p:nvPr/>
          </p:nvCxnSpPr>
          <p:spPr>
            <a:xfrm>
              <a:off x="3233450" y="2699525"/>
              <a:ext cx="2855100" cy="0"/>
            </a:xfrm>
            <a:prstGeom prst="straightConnector1">
              <a:avLst/>
            </a:prstGeom>
            <a:noFill/>
            <a:ln w="28575" cap="flat" cmpd="sng">
              <a:solidFill>
                <a:srgbClr val="4886A8"/>
              </a:solidFill>
              <a:prstDash val="dash"/>
              <a:round/>
              <a:headEnd type="triangle" w="med" len="med"/>
              <a:tailEnd type="none" w="med" len="med"/>
            </a:ln>
          </p:spPr>
        </p:cxnSp>
        <p:sp>
          <p:nvSpPr>
            <p:cNvPr id="3397" name="Google Shape;3397;p226"/>
            <p:cNvSpPr txBox="1"/>
            <p:nvPr/>
          </p:nvSpPr>
          <p:spPr>
            <a:xfrm rot="42302" flipH="1">
              <a:off x="4015724" y="2294393"/>
              <a:ext cx="1852940" cy="400228"/>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b="1">
                  <a:solidFill>
                    <a:srgbClr val="4886A8"/>
                  </a:solidFill>
                  <a:latin typeface="Anaheim"/>
                  <a:ea typeface="Anaheim"/>
                  <a:cs typeface="Anaheim"/>
                  <a:sym typeface="Anaheim"/>
                </a:rPr>
                <a:t>Conceptual Design</a:t>
              </a:r>
              <a:endParaRPr sz="1700" b="1">
                <a:solidFill>
                  <a:srgbClr val="4886A8"/>
                </a:solidFill>
              </a:endParaRPr>
            </a:p>
          </p:txBody>
        </p:sp>
        <p:grpSp>
          <p:nvGrpSpPr>
            <p:cNvPr id="3398" name="Google Shape;3398;p226"/>
            <p:cNvGrpSpPr/>
            <p:nvPr/>
          </p:nvGrpSpPr>
          <p:grpSpPr>
            <a:xfrm rot="-47774">
              <a:off x="3898929" y="2190974"/>
              <a:ext cx="377873" cy="377951"/>
              <a:chOff x="5049725" y="2027900"/>
              <a:chExt cx="481750" cy="481850"/>
            </a:xfrm>
          </p:grpSpPr>
          <p:sp>
            <p:nvSpPr>
              <p:cNvPr id="3399" name="Google Shape;3399;p226"/>
              <p:cNvSpPr/>
              <p:nvPr/>
            </p:nvSpPr>
            <p:spPr>
              <a:xfrm>
                <a:off x="5191775" y="2394925"/>
                <a:ext cx="197625" cy="114825"/>
              </a:xfrm>
              <a:custGeom>
                <a:avLst/>
                <a:gdLst/>
                <a:ahLst/>
                <a:cxnLst/>
                <a:rect l="l" t="t" r="r" b="b"/>
                <a:pathLst>
                  <a:path w="7905" h="4593" extrusionOk="0">
                    <a:moveTo>
                      <a:pt x="0" y="0"/>
                    </a:moveTo>
                    <a:lnTo>
                      <a:pt x="0" y="566"/>
                    </a:lnTo>
                    <a:cubicBezTo>
                      <a:pt x="3" y="1298"/>
                      <a:pt x="479" y="1949"/>
                      <a:pt x="1178" y="2171"/>
                    </a:cubicBezTo>
                    <a:cubicBezTo>
                      <a:pt x="1407" y="3502"/>
                      <a:pt x="2560" y="4593"/>
                      <a:pt x="3954" y="4593"/>
                    </a:cubicBezTo>
                    <a:cubicBezTo>
                      <a:pt x="5345" y="4593"/>
                      <a:pt x="6499" y="3502"/>
                      <a:pt x="6728" y="2171"/>
                    </a:cubicBezTo>
                    <a:cubicBezTo>
                      <a:pt x="7426" y="1949"/>
                      <a:pt x="7902" y="1298"/>
                      <a:pt x="7905" y="566"/>
                    </a:cubicBezTo>
                    <a:lnTo>
                      <a:pt x="7905" y="0"/>
                    </a:lnTo>
                    <a:close/>
                  </a:path>
                </a:pathLst>
              </a:custGeom>
              <a:solidFill>
                <a:srgbClr val="FFC8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3400" name="Google Shape;3400;p226"/>
              <p:cNvSpPr/>
              <p:nvPr/>
            </p:nvSpPr>
            <p:spPr>
              <a:xfrm>
                <a:off x="5113625" y="2027900"/>
                <a:ext cx="347300" cy="338825"/>
              </a:xfrm>
              <a:custGeom>
                <a:avLst/>
                <a:gdLst/>
                <a:ahLst/>
                <a:cxnLst/>
                <a:rect l="l" t="t" r="r" b="b"/>
                <a:pathLst>
                  <a:path w="13892" h="13553" extrusionOk="0">
                    <a:moveTo>
                      <a:pt x="7080" y="2260"/>
                    </a:moveTo>
                    <a:cubicBezTo>
                      <a:pt x="9574" y="2263"/>
                      <a:pt x="11594" y="4284"/>
                      <a:pt x="11597" y="6777"/>
                    </a:cubicBezTo>
                    <a:cubicBezTo>
                      <a:pt x="11597" y="7090"/>
                      <a:pt x="11344" y="7340"/>
                      <a:pt x="11031" y="7340"/>
                    </a:cubicBezTo>
                    <a:cubicBezTo>
                      <a:pt x="10718" y="7340"/>
                      <a:pt x="10468" y="7090"/>
                      <a:pt x="10468" y="6777"/>
                    </a:cubicBezTo>
                    <a:cubicBezTo>
                      <a:pt x="10465" y="4907"/>
                      <a:pt x="8950" y="3392"/>
                      <a:pt x="7080" y="3389"/>
                    </a:cubicBezTo>
                    <a:cubicBezTo>
                      <a:pt x="6767" y="3389"/>
                      <a:pt x="6514" y="3136"/>
                      <a:pt x="6514" y="2826"/>
                    </a:cubicBezTo>
                    <a:cubicBezTo>
                      <a:pt x="6514" y="2513"/>
                      <a:pt x="6767" y="2260"/>
                      <a:pt x="7080" y="2260"/>
                    </a:cubicBezTo>
                    <a:close/>
                    <a:moveTo>
                      <a:pt x="7070" y="1"/>
                    </a:moveTo>
                    <a:cubicBezTo>
                      <a:pt x="6595" y="1"/>
                      <a:pt x="6111" y="50"/>
                      <a:pt x="5623" y="152"/>
                    </a:cubicBezTo>
                    <a:cubicBezTo>
                      <a:pt x="3075" y="685"/>
                      <a:pt x="1001" y="2754"/>
                      <a:pt x="459" y="5301"/>
                    </a:cubicBezTo>
                    <a:cubicBezTo>
                      <a:pt x="1" y="7469"/>
                      <a:pt x="567" y="9644"/>
                      <a:pt x="2015" y="11270"/>
                    </a:cubicBezTo>
                    <a:cubicBezTo>
                      <a:pt x="2584" y="11908"/>
                      <a:pt x="2952" y="12703"/>
                      <a:pt x="3072" y="13552"/>
                    </a:cubicBezTo>
                    <a:lnTo>
                      <a:pt x="11088" y="13552"/>
                    </a:lnTo>
                    <a:cubicBezTo>
                      <a:pt x="11221" y="12691"/>
                      <a:pt x="11597" y="11887"/>
                      <a:pt x="12175" y="11233"/>
                    </a:cubicBezTo>
                    <a:cubicBezTo>
                      <a:pt x="13259" y="10002"/>
                      <a:pt x="13892" y="8418"/>
                      <a:pt x="13892" y="6777"/>
                    </a:cubicBezTo>
                    <a:cubicBezTo>
                      <a:pt x="13892" y="2969"/>
                      <a:pt x="10766" y="1"/>
                      <a:pt x="7070" y="1"/>
                    </a:cubicBezTo>
                    <a:close/>
                  </a:path>
                </a:pathLst>
              </a:custGeom>
              <a:solidFill>
                <a:srgbClr val="FFC8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3401" name="Google Shape;3401;p226"/>
              <p:cNvSpPr/>
              <p:nvPr/>
            </p:nvSpPr>
            <p:spPr>
              <a:xfrm>
                <a:off x="5049725" y="2197300"/>
                <a:ext cx="56400" cy="28275"/>
              </a:xfrm>
              <a:custGeom>
                <a:avLst/>
                <a:gdLst/>
                <a:ahLst/>
                <a:cxnLst/>
                <a:rect l="l" t="t" r="r" b="b"/>
                <a:pathLst>
                  <a:path w="2256" h="1131" extrusionOk="0">
                    <a:moveTo>
                      <a:pt x="563" y="1"/>
                    </a:moveTo>
                    <a:cubicBezTo>
                      <a:pt x="250" y="1"/>
                      <a:pt x="0" y="254"/>
                      <a:pt x="0" y="567"/>
                    </a:cubicBezTo>
                    <a:cubicBezTo>
                      <a:pt x="0" y="877"/>
                      <a:pt x="250" y="1130"/>
                      <a:pt x="563" y="1130"/>
                    </a:cubicBezTo>
                    <a:lnTo>
                      <a:pt x="1693" y="1130"/>
                    </a:lnTo>
                    <a:cubicBezTo>
                      <a:pt x="2006" y="1130"/>
                      <a:pt x="2256" y="877"/>
                      <a:pt x="2256" y="567"/>
                    </a:cubicBezTo>
                    <a:cubicBezTo>
                      <a:pt x="2256" y="254"/>
                      <a:pt x="2006" y="1"/>
                      <a:pt x="1693" y="1"/>
                    </a:cubicBezTo>
                    <a:close/>
                  </a:path>
                </a:pathLst>
              </a:custGeom>
              <a:solidFill>
                <a:srgbClr val="FFC8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3402" name="Google Shape;3402;p226"/>
              <p:cNvSpPr/>
              <p:nvPr/>
            </p:nvSpPr>
            <p:spPr>
              <a:xfrm>
                <a:off x="5052575" y="2102800"/>
                <a:ext cx="50850" cy="48075"/>
              </a:xfrm>
              <a:custGeom>
                <a:avLst/>
                <a:gdLst/>
                <a:ahLst/>
                <a:cxnLst/>
                <a:rect l="l" t="t" r="r" b="b"/>
                <a:pathLst>
                  <a:path w="2034" h="1923" extrusionOk="0">
                    <a:moveTo>
                      <a:pt x="623" y="0"/>
                    </a:moveTo>
                    <a:cubicBezTo>
                      <a:pt x="478" y="0"/>
                      <a:pt x="333" y="56"/>
                      <a:pt x="224" y="167"/>
                    </a:cubicBezTo>
                    <a:cubicBezTo>
                      <a:pt x="4" y="384"/>
                      <a:pt x="1" y="736"/>
                      <a:pt x="214" y="959"/>
                    </a:cubicBezTo>
                    <a:lnTo>
                      <a:pt x="1015" y="1757"/>
                    </a:lnTo>
                    <a:cubicBezTo>
                      <a:pt x="1125" y="1867"/>
                      <a:pt x="1269" y="1922"/>
                      <a:pt x="1413" y="1922"/>
                    </a:cubicBezTo>
                    <a:cubicBezTo>
                      <a:pt x="1558" y="1922"/>
                      <a:pt x="1702" y="1867"/>
                      <a:pt x="1813" y="1757"/>
                    </a:cubicBezTo>
                    <a:cubicBezTo>
                      <a:pt x="2033" y="1534"/>
                      <a:pt x="2033" y="1179"/>
                      <a:pt x="1813" y="959"/>
                    </a:cubicBezTo>
                    <a:lnTo>
                      <a:pt x="1015" y="158"/>
                    </a:lnTo>
                    <a:cubicBezTo>
                      <a:pt x="906" y="53"/>
                      <a:pt x="764" y="0"/>
                      <a:pt x="623" y="0"/>
                    </a:cubicBezTo>
                    <a:close/>
                  </a:path>
                </a:pathLst>
              </a:custGeom>
              <a:solidFill>
                <a:srgbClr val="FFC8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3403" name="Google Shape;3403;p226"/>
              <p:cNvSpPr/>
              <p:nvPr/>
            </p:nvSpPr>
            <p:spPr>
              <a:xfrm>
                <a:off x="5052575" y="2272175"/>
                <a:ext cx="50700" cy="47900"/>
              </a:xfrm>
              <a:custGeom>
                <a:avLst/>
                <a:gdLst/>
                <a:ahLst/>
                <a:cxnLst/>
                <a:rect l="l" t="t" r="r" b="b"/>
                <a:pathLst>
                  <a:path w="2028" h="1916" extrusionOk="0">
                    <a:moveTo>
                      <a:pt x="1405" y="0"/>
                    </a:moveTo>
                    <a:cubicBezTo>
                      <a:pt x="1264" y="0"/>
                      <a:pt x="1124" y="53"/>
                      <a:pt x="1015" y="159"/>
                    </a:cubicBezTo>
                    <a:lnTo>
                      <a:pt x="214" y="960"/>
                    </a:lnTo>
                    <a:cubicBezTo>
                      <a:pt x="1" y="1179"/>
                      <a:pt x="4" y="1532"/>
                      <a:pt x="224" y="1749"/>
                    </a:cubicBezTo>
                    <a:cubicBezTo>
                      <a:pt x="333" y="1860"/>
                      <a:pt x="478" y="1916"/>
                      <a:pt x="623" y="1916"/>
                    </a:cubicBezTo>
                    <a:cubicBezTo>
                      <a:pt x="764" y="1916"/>
                      <a:pt x="906" y="1863"/>
                      <a:pt x="1015" y="1758"/>
                    </a:cubicBezTo>
                    <a:lnTo>
                      <a:pt x="1813" y="960"/>
                    </a:lnTo>
                    <a:cubicBezTo>
                      <a:pt x="2027" y="737"/>
                      <a:pt x="2024" y="384"/>
                      <a:pt x="1804" y="168"/>
                    </a:cubicBezTo>
                    <a:cubicBezTo>
                      <a:pt x="1695" y="56"/>
                      <a:pt x="1550" y="0"/>
                      <a:pt x="1405" y="0"/>
                    </a:cubicBezTo>
                    <a:close/>
                  </a:path>
                </a:pathLst>
              </a:custGeom>
              <a:solidFill>
                <a:srgbClr val="FFC8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3404" name="Google Shape;3404;p226"/>
              <p:cNvSpPr/>
              <p:nvPr/>
            </p:nvSpPr>
            <p:spPr>
              <a:xfrm>
                <a:off x="5475050" y="2197300"/>
                <a:ext cx="56425" cy="28275"/>
              </a:xfrm>
              <a:custGeom>
                <a:avLst/>
                <a:gdLst/>
                <a:ahLst/>
                <a:cxnLst/>
                <a:rect l="l" t="t" r="r" b="b"/>
                <a:pathLst>
                  <a:path w="2257" h="1131" extrusionOk="0">
                    <a:moveTo>
                      <a:pt x="564" y="1"/>
                    </a:moveTo>
                    <a:cubicBezTo>
                      <a:pt x="251" y="1"/>
                      <a:pt x="1" y="254"/>
                      <a:pt x="1" y="567"/>
                    </a:cubicBezTo>
                    <a:cubicBezTo>
                      <a:pt x="1" y="877"/>
                      <a:pt x="251" y="1130"/>
                      <a:pt x="564" y="1130"/>
                    </a:cubicBezTo>
                    <a:lnTo>
                      <a:pt x="1693" y="1130"/>
                    </a:lnTo>
                    <a:cubicBezTo>
                      <a:pt x="2006" y="1130"/>
                      <a:pt x="2256" y="877"/>
                      <a:pt x="2256" y="567"/>
                    </a:cubicBezTo>
                    <a:cubicBezTo>
                      <a:pt x="2256" y="254"/>
                      <a:pt x="2006" y="1"/>
                      <a:pt x="1693" y="1"/>
                    </a:cubicBezTo>
                    <a:close/>
                  </a:path>
                </a:pathLst>
              </a:custGeom>
              <a:solidFill>
                <a:srgbClr val="FFC8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3405" name="Google Shape;3405;p226"/>
              <p:cNvSpPr/>
              <p:nvPr/>
            </p:nvSpPr>
            <p:spPr>
              <a:xfrm>
                <a:off x="5477925" y="2102800"/>
                <a:ext cx="50675" cy="47900"/>
              </a:xfrm>
              <a:custGeom>
                <a:avLst/>
                <a:gdLst/>
                <a:ahLst/>
                <a:cxnLst/>
                <a:rect l="l" t="t" r="r" b="b"/>
                <a:pathLst>
                  <a:path w="2027" h="1916" extrusionOk="0">
                    <a:moveTo>
                      <a:pt x="1405" y="0"/>
                    </a:moveTo>
                    <a:cubicBezTo>
                      <a:pt x="1264" y="0"/>
                      <a:pt x="1123" y="53"/>
                      <a:pt x="1015" y="158"/>
                    </a:cubicBezTo>
                    <a:lnTo>
                      <a:pt x="214" y="959"/>
                    </a:lnTo>
                    <a:cubicBezTo>
                      <a:pt x="0" y="1179"/>
                      <a:pt x="3" y="1531"/>
                      <a:pt x="223" y="1748"/>
                    </a:cubicBezTo>
                    <a:cubicBezTo>
                      <a:pt x="333" y="1860"/>
                      <a:pt x="478" y="1915"/>
                      <a:pt x="623" y="1915"/>
                    </a:cubicBezTo>
                    <a:cubicBezTo>
                      <a:pt x="764" y="1915"/>
                      <a:pt x="905" y="1863"/>
                      <a:pt x="1015" y="1757"/>
                    </a:cubicBezTo>
                    <a:lnTo>
                      <a:pt x="1813" y="959"/>
                    </a:lnTo>
                    <a:cubicBezTo>
                      <a:pt x="2027" y="736"/>
                      <a:pt x="2024" y="384"/>
                      <a:pt x="1804" y="167"/>
                    </a:cubicBezTo>
                    <a:cubicBezTo>
                      <a:pt x="1694" y="56"/>
                      <a:pt x="1549" y="0"/>
                      <a:pt x="1405" y="0"/>
                    </a:cubicBezTo>
                    <a:close/>
                  </a:path>
                </a:pathLst>
              </a:custGeom>
              <a:solidFill>
                <a:srgbClr val="FFC8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3406" name="Google Shape;3406;p226"/>
              <p:cNvSpPr/>
              <p:nvPr/>
            </p:nvSpPr>
            <p:spPr>
              <a:xfrm>
                <a:off x="5477775" y="2272000"/>
                <a:ext cx="50825" cy="48075"/>
              </a:xfrm>
              <a:custGeom>
                <a:avLst/>
                <a:gdLst/>
                <a:ahLst/>
                <a:cxnLst/>
                <a:rect l="l" t="t" r="r" b="b"/>
                <a:pathLst>
                  <a:path w="2033" h="1923" extrusionOk="0">
                    <a:moveTo>
                      <a:pt x="621" y="1"/>
                    </a:moveTo>
                    <a:cubicBezTo>
                      <a:pt x="476" y="1"/>
                      <a:pt x="331" y="56"/>
                      <a:pt x="220" y="166"/>
                    </a:cubicBezTo>
                    <a:cubicBezTo>
                      <a:pt x="0" y="388"/>
                      <a:pt x="0" y="744"/>
                      <a:pt x="220" y="967"/>
                    </a:cubicBezTo>
                    <a:lnTo>
                      <a:pt x="1021" y="1765"/>
                    </a:lnTo>
                    <a:cubicBezTo>
                      <a:pt x="1129" y="1870"/>
                      <a:pt x="1270" y="1923"/>
                      <a:pt x="1411" y="1923"/>
                    </a:cubicBezTo>
                    <a:cubicBezTo>
                      <a:pt x="1555" y="1923"/>
                      <a:pt x="1700" y="1867"/>
                      <a:pt x="1810" y="1756"/>
                    </a:cubicBezTo>
                    <a:cubicBezTo>
                      <a:pt x="2030" y="1539"/>
                      <a:pt x="2033" y="1186"/>
                      <a:pt x="1819" y="967"/>
                    </a:cubicBezTo>
                    <a:lnTo>
                      <a:pt x="1021" y="166"/>
                    </a:lnTo>
                    <a:cubicBezTo>
                      <a:pt x="910" y="56"/>
                      <a:pt x="765" y="1"/>
                      <a:pt x="621" y="1"/>
                    </a:cubicBezTo>
                    <a:close/>
                  </a:path>
                </a:pathLst>
              </a:custGeom>
              <a:solidFill>
                <a:srgbClr val="FFC8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grpSp>
      <p:grpSp>
        <p:nvGrpSpPr>
          <p:cNvPr id="3407" name="Google Shape;3407;p226"/>
          <p:cNvGrpSpPr/>
          <p:nvPr/>
        </p:nvGrpSpPr>
        <p:grpSpPr>
          <a:xfrm>
            <a:off x="530773" y="1403485"/>
            <a:ext cx="2542470" cy="2658062"/>
            <a:chOff x="942775" y="1854054"/>
            <a:chExt cx="1876500" cy="2071433"/>
          </a:xfrm>
        </p:grpSpPr>
        <p:sp>
          <p:nvSpPr>
            <p:cNvPr id="3408" name="Google Shape;3408;p226"/>
            <p:cNvSpPr/>
            <p:nvPr/>
          </p:nvSpPr>
          <p:spPr>
            <a:xfrm>
              <a:off x="1366675" y="2238613"/>
              <a:ext cx="1452600" cy="1452600"/>
            </a:xfrm>
            <a:prstGeom prst="ellipse">
              <a:avLst/>
            </a:prstGeom>
            <a:solidFill>
              <a:schemeClr val="lt1"/>
            </a:solidFill>
            <a:ln w="76200" cap="flat" cmpd="sng">
              <a:solidFill>
                <a:srgbClr val="4886A8"/>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3409" name="Google Shape;3409;p226"/>
            <p:cNvPicPr preferRelativeResize="0"/>
            <p:nvPr/>
          </p:nvPicPr>
          <p:blipFill rotWithShape="1">
            <a:blip r:embed="rId3">
              <a:alphaModFix/>
            </a:blip>
            <a:srcRect r="6138" b="3623"/>
            <a:stretch/>
          </p:blipFill>
          <p:spPr>
            <a:xfrm>
              <a:off x="942775" y="1854054"/>
              <a:ext cx="933300" cy="1104300"/>
            </a:xfrm>
            <a:prstGeom prst="roundRect">
              <a:avLst>
                <a:gd name="adj" fmla="val 20913"/>
              </a:avLst>
            </a:prstGeom>
            <a:noFill/>
            <a:ln>
              <a:noFill/>
            </a:ln>
          </p:spPr>
        </p:pic>
        <p:pic>
          <p:nvPicPr>
            <p:cNvPr id="3410" name="Google Shape;3410;p226"/>
            <p:cNvPicPr preferRelativeResize="0"/>
            <p:nvPr/>
          </p:nvPicPr>
          <p:blipFill>
            <a:blip r:embed="rId4">
              <a:alphaModFix/>
            </a:blip>
            <a:stretch>
              <a:fillRect/>
            </a:stretch>
          </p:blipFill>
          <p:spPr>
            <a:xfrm>
              <a:off x="1578575" y="2395175"/>
              <a:ext cx="978850" cy="1139509"/>
            </a:xfrm>
            <a:prstGeom prst="rect">
              <a:avLst/>
            </a:prstGeom>
            <a:noFill/>
            <a:ln>
              <a:noFill/>
            </a:ln>
          </p:spPr>
        </p:pic>
        <p:sp>
          <p:nvSpPr>
            <p:cNvPr id="3411" name="Google Shape;3411;p226"/>
            <p:cNvSpPr txBox="1"/>
            <p:nvPr/>
          </p:nvSpPr>
          <p:spPr>
            <a:xfrm>
              <a:off x="1460250" y="3625487"/>
              <a:ext cx="1215600" cy="3000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None/>
              </a:pPr>
              <a:r>
                <a:rPr lang="en" sz="1300" b="1">
                  <a:solidFill>
                    <a:srgbClr val="4886A8"/>
                  </a:solidFill>
                  <a:latin typeface="Anaheim"/>
                  <a:ea typeface="Anaheim"/>
                  <a:cs typeface="Anaheim"/>
                  <a:sym typeface="Anaheim"/>
                </a:rPr>
                <a:t>Prototype </a:t>
              </a:r>
              <a:endParaRPr sz="1300" b="1">
                <a:solidFill>
                  <a:srgbClr val="4886A8"/>
                </a:solidFill>
                <a:latin typeface="Anaheim"/>
                <a:ea typeface="Anaheim"/>
                <a:cs typeface="Anaheim"/>
                <a:sym typeface="Anaheim"/>
              </a:endParaRPr>
            </a:p>
          </p:txBody>
        </p:sp>
      </p:grpSp>
      <p:sp>
        <p:nvSpPr>
          <p:cNvPr id="3412" name="Google Shape;3412;p226"/>
          <p:cNvSpPr/>
          <p:nvPr/>
        </p:nvSpPr>
        <p:spPr>
          <a:xfrm rot="-3441860">
            <a:off x="6248545" y="1681846"/>
            <a:ext cx="705365" cy="489747"/>
          </a:xfrm>
          <a:prstGeom prst="snip2DiagRect">
            <a:avLst>
              <a:gd name="adj1" fmla="val 0"/>
              <a:gd name="adj2" fmla="val 16667"/>
            </a:avLst>
          </a:prstGeom>
          <a:solidFill>
            <a:srgbClr val="5E5E5E"/>
          </a:solidFill>
          <a:ln w="9525" cap="flat" cmpd="sng">
            <a:solidFill>
              <a:srgbClr val="5E5E5E"/>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413" name="Google Shape;3413;p226"/>
          <p:cNvGrpSpPr/>
          <p:nvPr/>
        </p:nvGrpSpPr>
        <p:grpSpPr>
          <a:xfrm>
            <a:off x="5795329" y="1314605"/>
            <a:ext cx="2663010" cy="2654118"/>
            <a:chOff x="3451440" y="111796"/>
            <a:chExt cx="1939556" cy="1940428"/>
          </a:xfrm>
        </p:grpSpPr>
        <p:sp>
          <p:nvSpPr>
            <p:cNvPr id="3414" name="Google Shape;3414;p226"/>
            <p:cNvSpPr/>
            <p:nvPr/>
          </p:nvSpPr>
          <p:spPr>
            <a:xfrm>
              <a:off x="3920963" y="373888"/>
              <a:ext cx="1452600" cy="1452600"/>
            </a:xfrm>
            <a:prstGeom prst="ellipse">
              <a:avLst/>
            </a:prstGeom>
            <a:noFill/>
            <a:ln w="76200" cap="flat" cmpd="sng">
              <a:solidFill>
                <a:srgbClr val="5E5E5E"/>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D7D7D"/>
                </a:solidFill>
              </a:endParaRPr>
            </a:p>
          </p:txBody>
        </p:sp>
        <p:pic>
          <p:nvPicPr>
            <p:cNvPr id="3415" name="Google Shape;3415;p226"/>
            <p:cNvPicPr preferRelativeResize="0"/>
            <p:nvPr/>
          </p:nvPicPr>
          <p:blipFill rotWithShape="1">
            <a:blip r:embed="rId5">
              <a:alphaModFix/>
            </a:blip>
            <a:srcRect t="-3660" b="3659"/>
            <a:stretch/>
          </p:blipFill>
          <p:spPr>
            <a:xfrm>
              <a:off x="3451440" y="111796"/>
              <a:ext cx="933300" cy="858512"/>
            </a:xfrm>
            <a:prstGeom prst="rect">
              <a:avLst/>
            </a:prstGeom>
            <a:noFill/>
            <a:ln>
              <a:noFill/>
            </a:ln>
          </p:spPr>
        </p:pic>
        <p:pic>
          <p:nvPicPr>
            <p:cNvPr id="3416" name="Google Shape;3416;p226"/>
            <p:cNvPicPr preferRelativeResize="0"/>
            <p:nvPr/>
          </p:nvPicPr>
          <p:blipFill rotWithShape="1">
            <a:blip r:embed="rId6">
              <a:alphaModFix/>
            </a:blip>
            <a:srcRect l="7590" t="6251" r="9989" b="9616"/>
            <a:stretch/>
          </p:blipFill>
          <p:spPr>
            <a:xfrm>
              <a:off x="3990550" y="502172"/>
              <a:ext cx="1400447" cy="1104300"/>
            </a:xfrm>
            <a:prstGeom prst="rect">
              <a:avLst/>
            </a:prstGeom>
            <a:noFill/>
            <a:ln>
              <a:noFill/>
            </a:ln>
          </p:spPr>
        </p:pic>
        <p:sp>
          <p:nvSpPr>
            <p:cNvPr id="3417" name="Google Shape;3417;p226"/>
            <p:cNvSpPr txBox="1"/>
            <p:nvPr/>
          </p:nvSpPr>
          <p:spPr>
            <a:xfrm>
              <a:off x="4294475" y="1770824"/>
              <a:ext cx="705600" cy="2814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None/>
              </a:pPr>
              <a:r>
                <a:rPr lang="en" sz="1300" b="1">
                  <a:solidFill>
                    <a:srgbClr val="5E5E5E"/>
                  </a:solidFill>
                  <a:latin typeface="Anaheim"/>
                  <a:ea typeface="Anaheim"/>
                  <a:cs typeface="Anaheim"/>
                  <a:sym typeface="Anaheim"/>
                </a:rPr>
                <a:t>Theory </a:t>
              </a:r>
              <a:endParaRPr sz="1300" b="1">
                <a:solidFill>
                  <a:srgbClr val="5E5E5E"/>
                </a:solidFill>
                <a:latin typeface="Anaheim"/>
                <a:ea typeface="Anaheim"/>
                <a:cs typeface="Anaheim"/>
                <a:sym typeface="Anaheim"/>
              </a:endParaRPr>
            </a:p>
          </p:txBody>
        </p:sp>
      </p:grpSp>
      <p:sp>
        <p:nvSpPr>
          <p:cNvPr id="3418" name="Google Shape;3418;p226"/>
          <p:cNvSpPr/>
          <p:nvPr/>
        </p:nvSpPr>
        <p:spPr>
          <a:xfrm rot="-3441860">
            <a:off x="6173392" y="1487124"/>
            <a:ext cx="705365" cy="717767"/>
          </a:xfrm>
          <a:prstGeom prst="snip2DiagRect">
            <a:avLst>
              <a:gd name="adj1" fmla="val 0"/>
              <a:gd name="adj2" fmla="val 16667"/>
            </a:avLst>
          </a:prstGeom>
          <a:solidFill>
            <a:srgbClr val="5E5E5E"/>
          </a:solidFill>
          <a:ln w="9525" cap="flat" cmpd="sng">
            <a:solidFill>
              <a:srgbClr val="5E5E5E"/>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3419" name="Google Shape;3419;p226"/>
          <p:cNvPicPr preferRelativeResize="0"/>
          <p:nvPr/>
        </p:nvPicPr>
        <p:blipFill rotWithShape="1">
          <a:blip r:embed="rId7">
            <a:alphaModFix/>
          </a:blip>
          <a:srcRect l="113140" t="-48660" r="-113140" b="48660"/>
          <a:stretch/>
        </p:blipFill>
        <p:spPr>
          <a:xfrm rot="2945693">
            <a:off x="6088363" y="1296053"/>
            <a:ext cx="664776" cy="1163343"/>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407"/>
                                        </p:tgtEl>
                                        <p:attrNameLst>
                                          <p:attrName>style.visibility</p:attrName>
                                        </p:attrNameLst>
                                      </p:cBhvr>
                                      <p:to>
                                        <p:strVal val="visible"/>
                                      </p:to>
                                    </p:set>
                                    <p:animEffect transition="in" filter="fade">
                                      <p:cBhvr>
                                        <p:cTn id="7" dur="1000"/>
                                        <p:tgtEl>
                                          <p:spTgt spid="3407"/>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3392"/>
                                        </p:tgtEl>
                                        <p:attrNameLst>
                                          <p:attrName>style.visibility</p:attrName>
                                        </p:attrNameLst>
                                      </p:cBhvr>
                                      <p:to>
                                        <p:strVal val="visible"/>
                                      </p:to>
                                    </p:set>
                                    <p:animEffect transition="in" filter="fade">
                                      <p:cBhvr>
                                        <p:cTn id="11" dur="2500"/>
                                        <p:tgtEl>
                                          <p:spTgt spid="33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9.xml><?xml version="1.0" encoding="utf-8"?>
<p:sld xmlns:a="http://schemas.openxmlformats.org/drawingml/2006/main" xmlns:r="http://schemas.openxmlformats.org/officeDocument/2006/relationships" xmlns:p="http://schemas.openxmlformats.org/presentationml/2006/main" show="0">
  <p:cSld>
    <p:spTree>
      <p:nvGrpSpPr>
        <p:cNvPr id="1" name="Shape 3423"/>
        <p:cNvGrpSpPr/>
        <p:nvPr/>
      </p:nvGrpSpPr>
      <p:grpSpPr>
        <a:xfrm>
          <a:off x="0" y="0"/>
          <a:ext cx="0" cy="0"/>
          <a:chOff x="0" y="0"/>
          <a:chExt cx="0" cy="0"/>
        </a:xfrm>
      </p:grpSpPr>
      <p:grpSp>
        <p:nvGrpSpPr>
          <p:cNvPr id="3424" name="Google Shape;3424;p227"/>
          <p:cNvGrpSpPr/>
          <p:nvPr/>
        </p:nvGrpSpPr>
        <p:grpSpPr>
          <a:xfrm>
            <a:off x="5957038" y="607425"/>
            <a:ext cx="2968900" cy="1783500"/>
            <a:chOff x="5811888" y="1386825"/>
            <a:chExt cx="2968900" cy="1783500"/>
          </a:xfrm>
        </p:grpSpPr>
        <p:sp>
          <p:nvSpPr>
            <p:cNvPr id="3425" name="Google Shape;3425;p227"/>
            <p:cNvSpPr/>
            <p:nvPr/>
          </p:nvSpPr>
          <p:spPr>
            <a:xfrm>
              <a:off x="5905788" y="1488453"/>
              <a:ext cx="659100" cy="6591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426" name="Google Shape;3426;p227"/>
            <p:cNvGrpSpPr/>
            <p:nvPr/>
          </p:nvGrpSpPr>
          <p:grpSpPr>
            <a:xfrm>
              <a:off x="5811888" y="1386825"/>
              <a:ext cx="2968900" cy="1783500"/>
              <a:chOff x="5811888" y="1386825"/>
              <a:chExt cx="2968900" cy="1783500"/>
            </a:xfrm>
          </p:grpSpPr>
          <p:sp>
            <p:nvSpPr>
              <p:cNvPr id="3427" name="Google Shape;3427;p227"/>
              <p:cNvSpPr txBox="1"/>
              <p:nvPr/>
            </p:nvSpPr>
            <p:spPr>
              <a:xfrm>
                <a:off x="6666388" y="1818000"/>
                <a:ext cx="2114400" cy="3546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b="1">
                    <a:solidFill>
                      <a:schemeClr val="accent5"/>
                    </a:solidFill>
                    <a:latin typeface="Fira Sans"/>
                    <a:ea typeface="Fira Sans"/>
                    <a:cs typeface="Fira Sans"/>
                    <a:sym typeface="Fira Sans"/>
                  </a:rPr>
                  <a:t>Material type</a:t>
                </a:r>
                <a:endParaRPr b="1">
                  <a:solidFill>
                    <a:schemeClr val="accent5"/>
                  </a:solidFill>
                  <a:latin typeface="Fira Sans"/>
                  <a:ea typeface="Fira Sans"/>
                  <a:cs typeface="Fira Sans"/>
                  <a:sym typeface="Fira Sans"/>
                </a:endParaRPr>
              </a:p>
            </p:txBody>
          </p:sp>
          <p:cxnSp>
            <p:nvCxnSpPr>
              <p:cNvPr id="3428" name="Google Shape;3428;p227"/>
              <p:cNvCxnSpPr/>
              <p:nvPr/>
            </p:nvCxnSpPr>
            <p:spPr>
              <a:xfrm>
                <a:off x="6242413" y="1818000"/>
                <a:ext cx="2538300" cy="0"/>
              </a:xfrm>
              <a:prstGeom prst="straightConnector1">
                <a:avLst/>
              </a:prstGeom>
              <a:noFill/>
              <a:ln w="9525" cap="flat" cmpd="sng">
                <a:solidFill>
                  <a:schemeClr val="accent5"/>
                </a:solidFill>
                <a:prstDash val="solid"/>
                <a:round/>
                <a:headEnd type="none" w="med" len="med"/>
                <a:tailEnd type="none" w="med" len="med"/>
              </a:ln>
            </p:spPr>
          </p:cxnSp>
          <p:pic>
            <p:nvPicPr>
              <p:cNvPr id="3429" name="Google Shape;3429;p227"/>
              <p:cNvPicPr preferRelativeResize="0"/>
              <p:nvPr/>
            </p:nvPicPr>
            <p:blipFill>
              <a:blip r:embed="rId3">
                <a:alphaModFix/>
              </a:blip>
              <a:stretch>
                <a:fillRect/>
              </a:stretch>
            </p:blipFill>
            <p:spPr>
              <a:xfrm>
                <a:off x="5811888" y="1386825"/>
                <a:ext cx="846925" cy="846925"/>
              </a:xfrm>
              <a:prstGeom prst="rect">
                <a:avLst/>
              </a:prstGeom>
              <a:noFill/>
              <a:ln>
                <a:noFill/>
              </a:ln>
            </p:spPr>
          </p:pic>
          <p:sp>
            <p:nvSpPr>
              <p:cNvPr id="3430" name="Google Shape;3430;p227"/>
              <p:cNvSpPr txBox="1"/>
              <p:nvPr/>
            </p:nvSpPr>
            <p:spPr>
              <a:xfrm>
                <a:off x="6016038" y="2185125"/>
                <a:ext cx="2747400" cy="985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1300" b="1">
                    <a:solidFill>
                      <a:srgbClr val="191919"/>
                    </a:solidFill>
                    <a:latin typeface="Anaheim"/>
                    <a:ea typeface="Anaheim"/>
                    <a:cs typeface="Anaheim"/>
                    <a:sym typeface="Anaheim"/>
                  </a:rPr>
                  <a:t>Steel</a:t>
                </a:r>
                <a:endParaRPr sz="1300" b="1">
                  <a:solidFill>
                    <a:srgbClr val="191919"/>
                  </a:solidFill>
                  <a:latin typeface="Anaheim"/>
                  <a:ea typeface="Anaheim"/>
                  <a:cs typeface="Anaheim"/>
                  <a:sym typeface="Anaheim"/>
                </a:endParaRPr>
              </a:p>
              <a:p>
                <a:pPr marL="0" lvl="0" indent="0" algn="r" rtl="0">
                  <a:spcBef>
                    <a:spcPts val="0"/>
                  </a:spcBef>
                  <a:spcAft>
                    <a:spcPts val="0"/>
                  </a:spcAft>
                  <a:buNone/>
                </a:pPr>
                <a:r>
                  <a:rPr lang="en" sz="1300" b="1">
                    <a:solidFill>
                      <a:srgbClr val="191919"/>
                    </a:solidFill>
                    <a:latin typeface="Anaheim"/>
                    <a:ea typeface="Anaheim"/>
                    <a:cs typeface="Anaheim"/>
                    <a:sym typeface="Anaheim"/>
                  </a:rPr>
                  <a:t>3D PETG Plastic </a:t>
                </a:r>
                <a:endParaRPr sz="1300" b="1">
                  <a:solidFill>
                    <a:srgbClr val="191919"/>
                  </a:solidFill>
                  <a:latin typeface="Anaheim"/>
                  <a:ea typeface="Anaheim"/>
                  <a:cs typeface="Anaheim"/>
                  <a:sym typeface="Anaheim"/>
                </a:endParaRPr>
              </a:p>
              <a:p>
                <a:pPr marL="0" lvl="0" indent="0" algn="r" rtl="0">
                  <a:spcBef>
                    <a:spcPts val="0"/>
                  </a:spcBef>
                  <a:spcAft>
                    <a:spcPts val="0"/>
                  </a:spcAft>
                  <a:buNone/>
                </a:pPr>
                <a:r>
                  <a:rPr lang="en" sz="1300" b="1">
                    <a:solidFill>
                      <a:srgbClr val="191919"/>
                    </a:solidFill>
                    <a:latin typeface="Anaheim"/>
                    <a:ea typeface="Anaheim"/>
                    <a:cs typeface="Anaheim"/>
                    <a:sym typeface="Anaheim"/>
                  </a:rPr>
                  <a:t>PVC Belt</a:t>
                </a:r>
                <a:endParaRPr sz="1300" b="1">
                  <a:solidFill>
                    <a:srgbClr val="191919"/>
                  </a:solidFill>
                  <a:latin typeface="Anaheim"/>
                  <a:ea typeface="Anaheim"/>
                  <a:cs typeface="Anaheim"/>
                  <a:sym typeface="Anaheim"/>
                </a:endParaRPr>
              </a:p>
              <a:p>
                <a:pPr marL="0" lvl="0" indent="0" algn="r" rtl="0">
                  <a:spcBef>
                    <a:spcPts val="0"/>
                  </a:spcBef>
                  <a:spcAft>
                    <a:spcPts val="0"/>
                  </a:spcAft>
                  <a:buNone/>
                </a:pPr>
                <a:endParaRPr sz="1300" b="1">
                  <a:solidFill>
                    <a:srgbClr val="191919"/>
                  </a:solidFill>
                  <a:latin typeface="Anaheim"/>
                  <a:ea typeface="Anaheim"/>
                  <a:cs typeface="Anaheim"/>
                  <a:sym typeface="Anaheim"/>
                </a:endParaRPr>
              </a:p>
            </p:txBody>
          </p:sp>
        </p:grpSp>
      </p:grpSp>
      <p:grpSp>
        <p:nvGrpSpPr>
          <p:cNvPr id="3431" name="Google Shape;3431;p227"/>
          <p:cNvGrpSpPr/>
          <p:nvPr/>
        </p:nvGrpSpPr>
        <p:grpSpPr>
          <a:xfrm>
            <a:off x="86738" y="555077"/>
            <a:ext cx="3014552" cy="1249523"/>
            <a:chOff x="225088" y="1289602"/>
            <a:chExt cx="3014552" cy="1249523"/>
          </a:xfrm>
        </p:grpSpPr>
        <p:sp>
          <p:nvSpPr>
            <p:cNvPr id="3432" name="Google Shape;3432;p227"/>
            <p:cNvSpPr/>
            <p:nvPr/>
          </p:nvSpPr>
          <p:spPr>
            <a:xfrm>
              <a:off x="2438013" y="1444650"/>
              <a:ext cx="659100" cy="6591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433" name="Google Shape;3433;p227"/>
            <p:cNvGrpSpPr/>
            <p:nvPr/>
          </p:nvGrpSpPr>
          <p:grpSpPr>
            <a:xfrm>
              <a:off x="225088" y="1289602"/>
              <a:ext cx="3014552" cy="1249523"/>
              <a:chOff x="225088" y="1289602"/>
              <a:chExt cx="3014552" cy="1249523"/>
            </a:xfrm>
          </p:grpSpPr>
          <p:sp>
            <p:nvSpPr>
              <p:cNvPr id="3434" name="Google Shape;3434;p227"/>
              <p:cNvSpPr txBox="1"/>
              <p:nvPr/>
            </p:nvSpPr>
            <p:spPr>
              <a:xfrm>
                <a:off x="225088" y="1774200"/>
                <a:ext cx="2114400" cy="354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b="1">
                    <a:solidFill>
                      <a:schemeClr val="accent2"/>
                    </a:solidFill>
                    <a:latin typeface="Fira Sans"/>
                    <a:ea typeface="Fira Sans"/>
                    <a:cs typeface="Fira Sans"/>
                    <a:sym typeface="Fira Sans"/>
                  </a:rPr>
                  <a:t>Function</a:t>
                </a:r>
                <a:endParaRPr b="1">
                  <a:solidFill>
                    <a:schemeClr val="accent2"/>
                  </a:solidFill>
                  <a:latin typeface="Fira Sans"/>
                  <a:ea typeface="Fira Sans"/>
                  <a:cs typeface="Fira Sans"/>
                  <a:sym typeface="Fira Sans"/>
                </a:endParaRPr>
              </a:p>
            </p:txBody>
          </p:sp>
          <p:cxnSp>
            <p:nvCxnSpPr>
              <p:cNvPr id="3435" name="Google Shape;3435;p227"/>
              <p:cNvCxnSpPr/>
              <p:nvPr/>
            </p:nvCxnSpPr>
            <p:spPr>
              <a:xfrm>
                <a:off x="225099" y="1774200"/>
                <a:ext cx="2212800" cy="0"/>
              </a:xfrm>
              <a:prstGeom prst="straightConnector1">
                <a:avLst/>
              </a:prstGeom>
              <a:noFill/>
              <a:ln w="9525" cap="flat" cmpd="sng">
                <a:solidFill>
                  <a:schemeClr val="accent2"/>
                </a:solidFill>
                <a:prstDash val="solid"/>
                <a:round/>
                <a:headEnd type="none" w="med" len="med"/>
                <a:tailEnd type="none" w="med" len="med"/>
              </a:ln>
            </p:spPr>
          </p:cxnSp>
          <p:pic>
            <p:nvPicPr>
              <p:cNvPr id="3436" name="Google Shape;3436;p227"/>
              <p:cNvPicPr preferRelativeResize="0"/>
              <p:nvPr/>
            </p:nvPicPr>
            <p:blipFill>
              <a:blip r:embed="rId4">
                <a:alphaModFix/>
              </a:blip>
              <a:stretch>
                <a:fillRect/>
              </a:stretch>
            </p:blipFill>
            <p:spPr>
              <a:xfrm>
                <a:off x="2295489" y="1289602"/>
                <a:ext cx="944150" cy="944150"/>
              </a:xfrm>
              <a:prstGeom prst="rect">
                <a:avLst/>
              </a:prstGeom>
              <a:noFill/>
              <a:ln>
                <a:noFill/>
              </a:ln>
            </p:spPr>
          </p:pic>
          <p:sp>
            <p:nvSpPr>
              <p:cNvPr id="3437" name="Google Shape;3437;p227"/>
              <p:cNvSpPr txBox="1"/>
              <p:nvPr/>
            </p:nvSpPr>
            <p:spPr>
              <a:xfrm>
                <a:off x="225088" y="2185125"/>
                <a:ext cx="2747400" cy="354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100" b="1">
                    <a:solidFill>
                      <a:srgbClr val="0E101A"/>
                    </a:solidFill>
                  </a:rPr>
                  <a:t>Move the packaging box. </a:t>
                </a:r>
                <a:endParaRPr sz="1100" b="1">
                  <a:solidFill>
                    <a:srgbClr val="0E101A"/>
                  </a:solidFill>
                </a:endParaRPr>
              </a:p>
            </p:txBody>
          </p:sp>
        </p:grpSp>
      </p:grpSp>
      <p:sp>
        <p:nvSpPr>
          <p:cNvPr id="3438" name="Google Shape;3438;p227"/>
          <p:cNvSpPr txBox="1">
            <a:spLocks noGrp="1"/>
          </p:cNvSpPr>
          <p:nvPr>
            <p:ph type="ctrTitle" idx="4294967295"/>
          </p:nvPr>
        </p:nvSpPr>
        <p:spPr>
          <a:xfrm>
            <a:off x="3695550" y="135775"/>
            <a:ext cx="1752900" cy="551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2900" b="0">
                <a:solidFill>
                  <a:schemeClr val="dk2"/>
                </a:solidFill>
                <a:latin typeface="Fira Sans Extra Condensed ExtraBold"/>
                <a:ea typeface="Fira Sans Extra Condensed ExtraBold"/>
                <a:cs typeface="Fira Sans Extra Condensed ExtraBold"/>
                <a:sym typeface="Fira Sans Extra Condensed ExtraBold"/>
              </a:rPr>
              <a:t>Conveyor</a:t>
            </a:r>
            <a:endParaRPr sz="2900" b="0">
              <a:solidFill>
                <a:schemeClr val="dk2"/>
              </a:solidFill>
              <a:latin typeface="Fira Sans Extra Condensed ExtraBold"/>
              <a:ea typeface="Fira Sans Extra Condensed ExtraBold"/>
              <a:cs typeface="Fira Sans Extra Condensed ExtraBold"/>
              <a:sym typeface="Fira Sans Extra Condensed ExtraBold"/>
            </a:endParaRPr>
          </a:p>
        </p:txBody>
      </p:sp>
      <p:pic>
        <p:nvPicPr>
          <p:cNvPr id="3439" name="Google Shape;3439;p227"/>
          <p:cNvPicPr preferRelativeResize="0"/>
          <p:nvPr/>
        </p:nvPicPr>
        <p:blipFill rotWithShape="1">
          <a:blip r:embed="rId5">
            <a:alphaModFix/>
          </a:blip>
          <a:srcRect t="52142" b="7423"/>
          <a:stretch/>
        </p:blipFill>
        <p:spPr>
          <a:xfrm>
            <a:off x="8473725" y="0"/>
            <a:ext cx="670275" cy="652275"/>
          </a:xfrm>
          <a:prstGeom prst="rect">
            <a:avLst/>
          </a:prstGeom>
          <a:noFill/>
          <a:ln>
            <a:noFill/>
          </a:ln>
        </p:spPr>
      </p:pic>
      <p:grpSp>
        <p:nvGrpSpPr>
          <p:cNvPr id="3440" name="Google Shape;3440;p227"/>
          <p:cNvGrpSpPr/>
          <p:nvPr/>
        </p:nvGrpSpPr>
        <p:grpSpPr>
          <a:xfrm>
            <a:off x="150276" y="3676071"/>
            <a:ext cx="2880983" cy="1326804"/>
            <a:chOff x="227405" y="3321950"/>
            <a:chExt cx="2880983" cy="1326804"/>
          </a:xfrm>
        </p:grpSpPr>
        <p:sp>
          <p:nvSpPr>
            <p:cNvPr id="3441" name="Google Shape;3441;p227"/>
            <p:cNvSpPr txBox="1"/>
            <p:nvPr/>
          </p:nvSpPr>
          <p:spPr>
            <a:xfrm>
              <a:off x="236363" y="3651500"/>
              <a:ext cx="2114400" cy="354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b="1">
                  <a:solidFill>
                    <a:schemeClr val="accent3"/>
                  </a:solidFill>
                  <a:latin typeface="Fira Sans"/>
                  <a:ea typeface="Fira Sans"/>
                  <a:cs typeface="Fira Sans"/>
                  <a:sym typeface="Fira Sans"/>
                </a:rPr>
                <a:t>Shape selection</a:t>
              </a:r>
              <a:endParaRPr b="1">
                <a:solidFill>
                  <a:schemeClr val="accent3"/>
                </a:solidFill>
                <a:latin typeface="Fira Sans"/>
                <a:ea typeface="Fira Sans"/>
                <a:cs typeface="Fira Sans"/>
                <a:sym typeface="Fira Sans"/>
              </a:endParaRPr>
            </a:p>
          </p:txBody>
        </p:sp>
        <p:cxnSp>
          <p:nvCxnSpPr>
            <p:cNvPr id="3442" name="Google Shape;3442;p227"/>
            <p:cNvCxnSpPr/>
            <p:nvPr/>
          </p:nvCxnSpPr>
          <p:spPr>
            <a:xfrm>
              <a:off x="236374" y="3651500"/>
              <a:ext cx="2212800" cy="0"/>
            </a:xfrm>
            <a:prstGeom prst="straightConnector1">
              <a:avLst/>
            </a:prstGeom>
            <a:noFill/>
            <a:ln w="9525" cap="flat" cmpd="sng">
              <a:solidFill>
                <a:schemeClr val="accent3"/>
              </a:solidFill>
              <a:prstDash val="solid"/>
              <a:round/>
              <a:headEnd type="none" w="med" len="med"/>
              <a:tailEnd type="none" w="med" len="med"/>
            </a:ln>
          </p:spPr>
        </p:cxnSp>
        <p:sp>
          <p:nvSpPr>
            <p:cNvPr id="3443" name="Google Shape;3443;p227"/>
            <p:cNvSpPr/>
            <p:nvPr/>
          </p:nvSpPr>
          <p:spPr>
            <a:xfrm>
              <a:off x="2449288" y="3321950"/>
              <a:ext cx="659100" cy="659100"/>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4" name="Google Shape;3444;p227"/>
            <p:cNvSpPr txBox="1"/>
            <p:nvPr/>
          </p:nvSpPr>
          <p:spPr>
            <a:xfrm>
              <a:off x="227405" y="4063754"/>
              <a:ext cx="2874900" cy="585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300" b="1">
                  <a:solidFill>
                    <a:srgbClr val="191919"/>
                  </a:solidFill>
                  <a:latin typeface="Anaheim"/>
                  <a:ea typeface="Anaheim"/>
                  <a:cs typeface="Anaheim"/>
                  <a:sym typeface="Anaheim"/>
                </a:rPr>
                <a:t>It has two rods to center the boxes below the weigher.</a:t>
              </a:r>
              <a:endParaRPr sz="1300" b="1">
                <a:solidFill>
                  <a:srgbClr val="191919"/>
                </a:solidFill>
                <a:latin typeface="Anaheim"/>
                <a:ea typeface="Anaheim"/>
                <a:cs typeface="Anaheim"/>
                <a:sym typeface="Anaheim"/>
              </a:endParaRPr>
            </a:p>
          </p:txBody>
        </p:sp>
        <p:pic>
          <p:nvPicPr>
            <p:cNvPr id="3445" name="Google Shape;3445;p227"/>
            <p:cNvPicPr preferRelativeResize="0"/>
            <p:nvPr/>
          </p:nvPicPr>
          <p:blipFill>
            <a:blip r:embed="rId6">
              <a:alphaModFix/>
            </a:blip>
            <a:stretch>
              <a:fillRect/>
            </a:stretch>
          </p:blipFill>
          <p:spPr>
            <a:xfrm>
              <a:off x="2523637" y="3360364"/>
              <a:ext cx="510426" cy="510426"/>
            </a:xfrm>
            <a:prstGeom prst="rect">
              <a:avLst/>
            </a:prstGeom>
            <a:noFill/>
            <a:ln>
              <a:noFill/>
            </a:ln>
          </p:spPr>
        </p:pic>
      </p:grpSp>
      <p:grpSp>
        <p:nvGrpSpPr>
          <p:cNvPr id="3446" name="Google Shape;3446;p227"/>
          <p:cNvGrpSpPr/>
          <p:nvPr/>
        </p:nvGrpSpPr>
        <p:grpSpPr>
          <a:xfrm>
            <a:off x="6137213" y="3671128"/>
            <a:ext cx="2875000" cy="1500222"/>
            <a:chOff x="6027313" y="3360378"/>
            <a:chExt cx="2875000" cy="1500222"/>
          </a:xfrm>
        </p:grpSpPr>
        <p:sp>
          <p:nvSpPr>
            <p:cNvPr id="3447" name="Google Shape;3447;p227"/>
            <p:cNvSpPr txBox="1"/>
            <p:nvPr/>
          </p:nvSpPr>
          <p:spPr>
            <a:xfrm>
              <a:off x="6787913" y="3689925"/>
              <a:ext cx="2114400" cy="3546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b="1">
                  <a:solidFill>
                    <a:schemeClr val="accent6"/>
                  </a:solidFill>
                  <a:latin typeface="Fira Sans"/>
                  <a:ea typeface="Fira Sans"/>
                  <a:cs typeface="Fira Sans"/>
                  <a:sym typeface="Fira Sans"/>
                </a:rPr>
                <a:t>Dimensions</a:t>
              </a:r>
              <a:endParaRPr b="1">
                <a:solidFill>
                  <a:schemeClr val="accent6"/>
                </a:solidFill>
                <a:latin typeface="Fira Sans"/>
                <a:ea typeface="Fira Sans"/>
                <a:cs typeface="Fira Sans"/>
                <a:sym typeface="Fira Sans"/>
              </a:endParaRPr>
            </a:p>
          </p:txBody>
        </p:sp>
        <p:cxnSp>
          <p:nvCxnSpPr>
            <p:cNvPr id="3448" name="Google Shape;3448;p227"/>
            <p:cNvCxnSpPr/>
            <p:nvPr/>
          </p:nvCxnSpPr>
          <p:spPr>
            <a:xfrm>
              <a:off x="6363938" y="3689925"/>
              <a:ext cx="2538300" cy="0"/>
            </a:xfrm>
            <a:prstGeom prst="straightConnector1">
              <a:avLst/>
            </a:prstGeom>
            <a:noFill/>
            <a:ln w="9525" cap="flat" cmpd="sng">
              <a:solidFill>
                <a:schemeClr val="accent6"/>
              </a:solidFill>
              <a:prstDash val="solid"/>
              <a:round/>
              <a:headEnd type="none" w="med" len="med"/>
              <a:tailEnd type="none" w="med" len="med"/>
            </a:ln>
          </p:spPr>
        </p:cxnSp>
        <p:sp>
          <p:nvSpPr>
            <p:cNvPr id="3449" name="Google Shape;3449;p227"/>
            <p:cNvSpPr/>
            <p:nvPr/>
          </p:nvSpPr>
          <p:spPr>
            <a:xfrm>
              <a:off x="6027313" y="3360378"/>
              <a:ext cx="659100" cy="659100"/>
            </a:xfrm>
            <a:prstGeom prst="ellipse">
              <a:avLst/>
            </a:prstGeom>
            <a:solidFill>
              <a:srgbClr val="465A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0" name="Google Shape;3450;p227"/>
            <p:cNvSpPr txBox="1"/>
            <p:nvPr/>
          </p:nvSpPr>
          <p:spPr>
            <a:xfrm>
              <a:off x="6137875" y="4075500"/>
              <a:ext cx="2747400" cy="785100"/>
            </a:xfrm>
            <a:prstGeom prst="rect">
              <a:avLst/>
            </a:prstGeom>
            <a:noFill/>
            <a:ln>
              <a:noFill/>
            </a:ln>
          </p:spPr>
          <p:txBody>
            <a:bodyPr spcFirstLastPara="1" wrap="square" lIns="91425" tIns="91425" rIns="91425" bIns="91425" anchor="t" anchorCtr="0">
              <a:spAutoFit/>
            </a:bodyPr>
            <a:lstStyle/>
            <a:p>
              <a:pPr marL="457200" lvl="0" indent="0" algn="r" rtl="0">
                <a:spcBef>
                  <a:spcPts val="0"/>
                </a:spcBef>
                <a:spcAft>
                  <a:spcPts val="0"/>
                </a:spcAft>
                <a:buNone/>
              </a:pPr>
              <a:r>
                <a:rPr lang="en" sz="1300" b="1">
                  <a:solidFill>
                    <a:srgbClr val="191919"/>
                  </a:solidFill>
                  <a:latin typeface="Anaheim"/>
                  <a:ea typeface="Anaheim"/>
                  <a:cs typeface="Anaheim"/>
                  <a:sym typeface="Anaheim"/>
                </a:rPr>
                <a:t>Length: 50cm</a:t>
              </a:r>
              <a:endParaRPr sz="1300" b="1">
                <a:solidFill>
                  <a:srgbClr val="191919"/>
                </a:solidFill>
                <a:latin typeface="Anaheim"/>
                <a:ea typeface="Anaheim"/>
                <a:cs typeface="Anaheim"/>
                <a:sym typeface="Anaheim"/>
              </a:endParaRPr>
            </a:p>
            <a:p>
              <a:pPr marL="457200" lvl="0" indent="0" algn="r" rtl="0">
                <a:spcBef>
                  <a:spcPts val="0"/>
                </a:spcBef>
                <a:spcAft>
                  <a:spcPts val="0"/>
                </a:spcAft>
                <a:buNone/>
              </a:pPr>
              <a:r>
                <a:rPr lang="en" sz="1300" b="1">
                  <a:solidFill>
                    <a:srgbClr val="191919"/>
                  </a:solidFill>
                  <a:latin typeface="Anaheim"/>
                  <a:ea typeface="Anaheim"/>
                  <a:cs typeface="Anaheim"/>
                  <a:sym typeface="Anaheim"/>
                </a:rPr>
                <a:t> Width:</a:t>
              </a:r>
              <a:r>
                <a:rPr lang="en" sz="1200" b="1">
                  <a:solidFill>
                    <a:srgbClr val="191919"/>
                  </a:solidFill>
                  <a:latin typeface="Anaheim"/>
                  <a:ea typeface="Anaheim"/>
                  <a:cs typeface="Anaheim"/>
                  <a:sym typeface="Anaheim"/>
                </a:rPr>
                <a:t>  </a:t>
              </a:r>
              <a:r>
                <a:rPr lang="en" sz="1300" b="1">
                  <a:solidFill>
                    <a:srgbClr val="191919"/>
                  </a:solidFill>
                  <a:latin typeface="Anaheim"/>
                  <a:ea typeface="Anaheim"/>
                  <a:cs typeface="Anaheim"/>
                  <a:sym typeface="Anaheim"/>
                </a:rPr>
                <a:t>7 cm   </a:t>
              </a:r>
              <a:endParaRPr sz="1300" b="1">
                <a:solidFill>
                  <a:srgbClr val="191919"/>
                </a:solidFill>
                <a:latin typeface="Anaheim"/>
                <a:ea typeface="Anaheim"/>
                <a:cs typeface="Anaheim"/>
                <a:sym typeface="Anaheim"/>
              </a:endParaRPr>
            </a:p>
            <a:p>
              <a:pPr marL="457200" lvl="0" indent="0" algn="r" rtl="0">
                <a:spcBef>
                  <a:spcPts val="0"/>
                </a:spcBef>
                <a:spcAft>
                  <a:spcPts val="0"/>
                </a:spcAft>
                <a:buNone/>
              </a:pPr>
              <a:r>
                <a:rPr lang="en" sz="1300" b="1">
                  <a:solidFill>
                    <a:srgbClr val="191919"/>
                  </a:solidFill>
                  <a:latin typeface="Anaheim"/>
                  <a:ea typeface="Anaheim"/>
                  <a:cs typeface="Anaheim"/>
                  <a:sym typeface="Anaheim"/>
                </a:rPr>
                <a:t>Hight:</a:t>
              </a:r>
              <a:r>
                <a:rPr lang="en" sz="1000" b="1">
                  <a:solidFill>
                    <a:srgbClr val="191919"/>
                  </a:solidFill>
                  <a:latin typeface="Anaheim"/>
                  <a:ea typeface="Anaheim"/>
                  <a:cs typeface="Anaheim"/>
                  <a:sym typeface="Anaheim"/>
                </a:rPr>
                <a:t>  </a:t>
              </a:r>
              <a:r>
                <a:rPr lang="en" sz="1300" b="1">
                  <a:solidFill>
                    <a:srgbClr val="191919"/>
                  </a:solidFill>
                  <a:latin typeface="Anaheim"/>
                  <a:ea typeface="Anaheim"/>
                  <a:cs typeface="Anaheim"/>
                  <a:sym typeface="Anaheim"/>
                </a:rPr>
                <a:t>10cm  </a:t>
              </a:r>
              <a:endParaRPr sz="1300" b="1">
                <a:solidFill>
                  <a:srgbClr val="191919"/>
                </a:solidFill>
                <a:latin typeface="Anaheim"/>
                <a:ea typeface="Anaheim"/>
                <a:cs typeface="Anaheim"/>
                <a:sym typeface="Anaheim"/>
              </a:endParaRPr>
            </a:p>
          </p:txBody>
        </p:sp>
        <p:sp>
          <p:nvSpPr>
            <p:cNvPr id="3451" name="Google Shape;3451;p227"/>
            <p:cNvSpPr/>
            <p:nvPr/>
          </p:nvSpPr>
          <p:spPr>
            <a:xfrm>
              <a:off x="6101638" y="3470463"/>
              <a:ext cx="510465" cy="440694"/>
            </a:xfrm>
            <a:custGeom>
              <a:avLst/>
              <a:gdLst/>
              <a:ahLst/>
              <a:cxnLst/>
              <a:rect l="l" t="t" r="r" b="b"/>
              <a:pathLst>
                <a:path w="12729" h="12650" extrusionOk="0">
                  <a:moveTo>
                    <a:pt x="9326" y="1000"/>
                  </a:moveTo>
                  <a:lnTo>
                    <a:pt x="11657" y="3332"/>
                  </a:lnTo>
                  <a:lnTo>
                    <a:pt x="3403" y="11617"/>
                  </a:lnTo>
                  <a:lnTo>
                    <a:pt x="1072" y="9286"/>
                  </a:lnTo>
                  <a:lnTo>
                    <a:pt x="2521" y="7837"/>
                  </a:lnTo>
                  <a:lnTo>
                    <a:pt x="3403" y="8688"/>
                  </a:lnTo>
                  <a:cubicBezTo>
                    <a:pt x="3482" y="8766"/>
                    <a:pt x="3584" y="8806"/>
                    <a:pt x="3686" y="8806"/>
                  </a:cubicBezTo>
                  <a:cubicBezTo>
                    <a:pt x="3789" y="8806"/>
                    <a:pt x="3891" y="8766"/>
                    <a:pt x="3970" y="8688"/>
                  </a:cubicBezTo>
                  <a:cubicBezTo>
                    <a:pt x="4128" y="8530"/>
                    <a:pt x="4128" y="8278"/>
                    <a:pt x="3970" y="8089"/>
                  </a:cubicBezTo>
                  <a:lnTo>
                    <a:pt x="3119" y="7238"/>
                  </a:lnTo>
                  <a:lnTo>
                    <a:pt x="4191" y="6167"/>
                  </a:lnTo>
                  <a:lnTo>
                    <a:pt x="5041" y="7049"/>
                  </a:lnTo>
                  <a:cubicBezTo>
                    <a:pt x="5120" y="7128"/>
                    <a:pt x="5230" y="7167"/>
                    <a:pt x="5340" y="7167"/>
                  </a:cubicBezTo>
                  <a:cubicBezTo>
                    <a:pt x="5451" y="7167"/>
                    <a:pt x="5561" y="7128"/>
                    <a:pt x="5640" y="7049"/>
                  </a:cubicBezTo>
                  <a:cubicBezTo>
                    <a:pt x="5797" y="6892"/>
                    <a:pt x="5797" y="6608"/>
                    <a:pt x="5640" y="6451"/>
                  </a:cubicBezTo>
                  <a:lnTo>
                    <a:pt x="4758" y="5600"/>
                  </a:lnTo>
                  <a:lnTo>
                    <a:pt x="5829" y="4529"/>
                  </a:lnTo>
                  <a:lnTo>
                    <a:pt x="6711" y="5380"/>
                  </a:lnTo>
                  <a:cubicBezTo>
                    <a:pt x="6790" y="5458"/>
                    <a:pt x="6892" y="5498"/>
                    <a:pt x="6994" y="5498"/>
                  </a:cubicBezTo>
                  <a:cubicBezTo>
                    <a:pt x="7097" y="5498"/>
                    <a:pt x="7199" y="5458"/>
                    <a:pt x="7278" y="5380"/>
                  </a:cubicBezTo>
                  <a:cubicBezTo>
                    <a:pt x="7436" y="5222"/>
                    <a:pt x="7436" y="4970"/>
                    <a:pt x="7278" y="4812"/>
                  </a:cubicBezTo>
                  <a:lnTo>
                    <a:pt x="6427" y="3930"/>
                  </a:lnTo>
                  <a:lnTo>
                    <a:pt x="7499" y="2859"/>
                  </a:lnTo>
                  <a:lnTo>
                    <a:pt x="8349" y="3741"/>
                  </a:lnTo>
                  <a:cubicBezTo>
                    <a:pt x="8428" y="3820"/>
                    <a:pt x="8538" y="3859"/>
                    <a:pt x="8648" y="3859"/>
                  </a:cubicBezTo>
                  <a:cubicBezTo>
                    <a:pt x="8759" y="3859"/>
                    <a:pt x="8869" y="3820"/>
                    <a:pt x="8948" y="3741"/>
                  </a:cubicBezTo>
                  <a:cubicBezTo>
                    <a:pt x="9105" y="3584"/>
                    <a:pt x="9105" y="3300"/>
                    <a:pt x="8948" y="3143"/>
                  </a:cubicBezTo>
                  <a:lnTo>
                    <a:pt x="8066" y="2292"/>
                  </a:lnTo>
                  <a:lnTo>
                    <a:pt x="9326" y="1000"/>
                  </a:lnTo>
                  <a:close/>
                  <a:moveTo>
                    <a:pt x="9357" y="0"/>
                  </a:moveTo>
                  <a:cubicBezTo>
                    <a:pt x="9255" y="0"/>
                    <a:pt x="9153" y="39"/>
                    <a:pt x="9074" y="118"/>
                  </a:cubicBezTo>
                  <a:lnTo>
                    <a:pt x="7247" y="1914"/>
                  </a:lnTo>
                  <a:lnTo>
                    <a:pt x="7120" y="2040"/>
                  </a:lnTo>
                  <a:lnTo>
                    <a:pt x="5608" y="3584"/>
                  </a:lnTo>
                  <a:lnTo>
                    <a:pt x="5482" y="3678"/>
                  </a:lnTo>
                  <a:lnTo>
                    <a:pt x="3938" y="5222"/>
                  </a:lnTo>
                  <a:lnTo>
                    <a:pt x="3812" y="5348"/>
                  </a:lnTo>
                  <a:lnTo>
                    <a:pt x="2300" y="6892"/>
                  </a:lnTo>
                  <a:lnTo>
                    <a:pt x="2174" y="7018"/>
                  </a:lnTo>
                  <a:lnTo>
                    <a:pt x="158" y="9003"/>
                  </a:lnTo>
                  <a:cubicBezTo>
                    <a:pt x="0" y="9160"/>
                    <a:pt x="0" y="9444"/>
                    <a:pt x="158" y="9601"/>
                  </a:cubicBezTo>
                  <a:lnTo>
                    <a:pt x="3088" y="12531"/>
                  </a:lnTo>
                  <a:cubicBezTo>
                    <a:pt x="3167" y="12610"/>
                    <a:pt x="3269" y="12649"/>
                    <a:pt x="3371" y="12649"/>
                  </a:cubicBezTo>
                  <a:cubicBezTo>
                    <a:pt x="3474" y="12649"/>
                    <a:pt x="3576" y="12610"/>
                    <a:pt x="3655" y="12531"/>
                  </a:cubicBezTo>
                  <a:lnTo>
                    <a:pt x="12539" y="3647"/>
                  </a:lnTo>
                  <a:cubicBezTo>
                    <a:pt x="12728" y="3458"/>
                    <a:pt x="12728" y="3174"/>
                    <a:pt x="12571" y="3017"/>
                  </a:cubicBezTo>
                  <a:lnTo>
                    <a:pt x="9641" y="118"/>
                  </a:lnTo>
                  <a:cubicBezTo>
                    <a:pt x="9562" y="39"/>
                    <a:pt x="9460" y="0"/>
                    <a:pt x="93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452" name="Google Shape;3452;p227"/>
          <p:cNvGrpSpPr/>
          <p:nvPr/>
        </p:nvGrpSpPr>
        <p:grpSpPr>
          <a:xfrm>
            <a:off x="3793213" y="676425"/>
            <a:ext cx="1557575" cy="217800"/>
            <a:chOff x="3793213" y="600225"/>
            <a:chExt cx="1557575" cy="217800"/>
          </a:xfrm>
        </p:grpSpPr>
        <p:grpSp>
          <p:nvGrpSpPr>
            <p:cNvPr id="3453" name="Google Shape;3453;p227"/>
            <p:cNvGrpSpPr/>
            <p:nvPr/>
          </p:nvGrpSpPr>
          <p:grpSpPr>
            <a:xfrm>
              <a:off x="3793213" y="600225"/>
              <a:ext cx="1557575" cy="217800"/>
              <a:chOff x="3794925" y="847000"/>
              <a:chExt cx="1557575" cy="217800"/>
            </a:xfrm>
          </p:grpSpPr>
          <p:sp>
            <p:nvSpPr>
              <p:cNvPr id="3454" name="Google Shape;3454;p227"/>
              <p:cNvSpPr/>
              <p:nvPr/>
            </p:nvSpPr>
            <p:spPr>
              <a:xfrm>
                <a:off x="3794925" y="847000"/>
                <a:ext cx="217500" cy="217800"/>
              </a:xfrm>
              <a:prstGeom prst="donut">
                <a:avLst>
                  <a:gd name="adj" fmla="val 25000"/>
                </a:avLst>
              </a:prstGeom>
              <a:noFill/>
              <a:ln w="3810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5" name="Google Shape;3455;p227"/>
              <p:cNvSpPr/>
              <p:nvPr/>
            </p:nvSpPr>
            <p:spPr>
              <a:xfrm>
                <a:off x="5135000" y="847000"/>
                <a:ext cx="217500" cy="217800"/>
              </a:xfrm>
              <a:prstGeom prst="donut">
                <a:avLst>
                  <a:gd name="adj" fmla="val 25000"/>
                </a:avLst>
              </a:prstGeom>
              <a:noFill/>
              <a:ln w="3810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3456" name="Google Shape;3456;p227"/>
              <p:cNvCxnSpPr>
                <a:endCxn id="3455" idx="0"/>
              </p:cNvCxnSpPr>
              <p:nvPr/>
            </p:nvCxnSpPr>
            <p:spPr>
              <a:xfrm rot="10800000" flipH="1">
                <a:off x="3922550" y="847000"/>
                <a:ext cx="1321200" cy="4800"/>
              </a:xfrm>
              <a:prstGeom prst="straightConnector1">
                <a:avLst/>
              </a:prstGeom>
              <a:noFill/>
              <a:ln w="38100" cap="flat" cmpd="sng">
                <a:solidFill>
                  <a:schemeClr val="dk2"/>
                </a:solidFill>
                <a:prstDash val="solid"/>
                <a:round/>
                <a:headEnd type="none" w="med" len="med"/>
                <a:tailEnd type="none" w="med" len="med"/>
              </a:ln>
            </p:spPr>
          </p:cxnSp>
          <p:cxnSp>
            <p:nvCxnSpPr>
              <p:cNvPr id="3457" name="Google Shape;3457;p227"/>
              <p:cNvCxnSpPr>
                <a:stCxn id="3454" idx="4"/>
                <a:endCxn id="3455" idx="4"/>
              </p:cNvCxnSpPr>
              <p:nvPr/>
            </p:nvCxnSpPr>
            <p:spPr>
              <a:xfrm>
                <a:off x="3903675" y="1064800"/>
                <a:ext cx="1340100" cy="0"/>
              </a:xfrm>
              <a:prstGeom prst="straightConnector1">
                <a:avLst/>
              </a:prstGeom>
              <a:noFill/>
              <a:ln w="38100" cap="flat" cmpd="sng">
                <a:solidFill>
                  <a:schemeClr val="dk2"/>
                </a:solidFill>
                <a:prstDash val="solid"/>
                <a:round/>
                <a:headEnd type="none" w="med" len="med"/>
                <a:tailEnd type="none" w="med" len="med"/>
              </a:ln>
            </p:spPr>
          </p:cxnSp>
        </p:grpSp>
        <p:sp>
          <p:nvSpPr>
            <p:cNvPr id="3458" name="Google Shape;3458;p227"/>
            <p:cNvSpPr/>
            <p:nvPr/>
          </p:nvSpPr>
          <p:spPr>
            <a:xfrm>
              <a:off x="4031525" y="619868"/>
              <a:ext cx="1072800" cy="474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3459" name="Google Shape;3459;p227"/>
          <p:cNvPicPr preferRelativeResize="0"/>
          <p:nvPr/>
        </p:nvPicPr>
        <p:blipFill rotWithShape="1">
          <a:blip r:embed="rId7">
            <a:alphaModFix/>
          </a:blip>
          <a:srcRect t="34376" b="5922"/>
          <a:stretch/>
        </p:blipFill>
        <p:spPr>
          <a:xfrm>
            <a:off x="1967774" y="1491675"/>
            <a:ext cx="5495050" cy="2029825"/>
          </a:xfrm>
          <a:prstGeom prst="rect">
            <a:avLst/>
          </a:prstGeom>
          <a:noFill/>
          <a:ln w="38100" cap="flat" cmpd="sng">
            <a:solidFill>
              <a:srgbClr val="5D5D5D"/>
            </a:solidFill>
            <a:prstDash val="solid"/>
            <a:round/>
            <a:headEnd type="none" w="sm" len="sm"/>
            <a:tailEnd type="none" w="sm" len="sm"/>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608"/>
        <p:cNvGrpSpPr/>
        <p:nvPr/>
      </p:nvGrpSpPr>
      <p:grpSpPr>
        <a:xfrm>
          <a:off x="0" y="0"/>
          <a:ext cx="0" cy="0"/>
          <a:chOff x="0" y="0"/>
          <a:chExt cx="0" cy="0"/>
        </a:xfrm>
      </p:grpSpPr>
      <p:sp>
        <p:nvSpPr>
          <p:cNvPr id="1609" name="Google Shape;1609;p165"/>
          <p:cNvSpPr txBox="1">
            <a:spLocks noGrp="1"/>
          </p:cNvSpPr>
          <p:nvPr>
            <p:ph type="title"/>
          </p:nvPr>
        </p:nvSpPr>
        <p:spPr>
          <a:xfrm>
            <a:off x="704727" y="506450"/>
            <a:ext cx="3149100" cy="360900"/>
          </a:xfrm>
          <a:prstGeom prst="rect">
            <a:avLst/>
          </a:prstGeom>
          <a:noFill/>
          <a:ln>
            <a:noFill/>
          </a:ln>
        </p:spPr>
        <p:txBody>
          <a:bodyPr spcFirstLastPara="1" wrap="square" lIns="68575" tIns="68575" rIns="68575" bIns="68575" anchor="ctr" anchorCtr="0">
            <a:noAutofit/>
          </a:bodyPr>
          <a:lstStyle/>
          <a:p>
            <a:pPr marL="0" lvl="0" indent="0" algn="l" rtl="0">
              <a:lnSpc>
                <a:spcPct val="90000"/>
              </a:lnSpc>
              <a:spcBef>
                <a:spcPts val="0"/>
              </a:spcBef>
              <a:spcAft>
                <a:spcPts val="0"/>
              </a:spcAft>
              <a:buClr>
                <a:srgbClr val="0070C0"/>
              </a:buClr>
              <a:buSzPts val="3000"/>
              <a:buFont typeface="Arial Rounded"/>
              <a:buNone/>
            </a:pPr>
            <a:r>
              <a:rPr lang="en" sz="2900">
                <a:solidFill>
                  <a:schemeClr val="accent2"/>
                </a:solidFill>
                <a:latin typeface="Fira Sans Extra Condensed ExtraBold"/>
                <a:ea typeface="Fira Sans Extra Condensed ExtraBold"/>
                <a:cs typeface="Fira Sans Extra Condensed ExtraBold"/>
                <a:sym typeface="Fira Sans Extra Condensed ExtraBold"/>
              </a:rPr>
              <a:t>How RevPack Works</a:t>
            </a:r>
            <a:endParaRPr sz="3000" b="1">
              <a:solidFill>
                <a:schemeClr val="accent2"/>
              </a:solidFill>
              <a:latin typeface="Arial Rounded"/>
              <a:ea typeface="Arial Rounded"/>
              <a:cs typeface="Arial Rounded"/>
              <a:sym typeface="Arial Rounded"/>
            </a:endParaRPr>
          </a:p>
        </p:txBody>
      </p:sp>
      <p:sp>
        <p:nvSpPr>
          <p:cNvPr id="1610" name="Google Shape;1610;p165"/>
          <p:cNvSpPr/>
          <p:nvPr/>
        </p:nvSpPr>
        <p:spPr>
          <a:xfrm rot="5400000">
            <a:off x="4269450" y="1301719"/>
            <a:ext cx="295800" cy="269400"/>
          </a:xfrm>
          <a:prstGeom prst="rtTriangle">
            <a:avLst/>
          </a:prstGeom>
          <a:solidFill>
            <a:schemeClr val="lt1"/>
          </a:solidFill>
          <a:ln w="9525" cap="flat" cmpd="sng">
            <a:solidFill>
              <a:schemeClr val="lt1"/>
            </a:solidFill>
            <a:prstDash val="solid"/>
            <a:round/>
            <a:headEnd type="none" w="sm" len="sm"/>
            <a:tailEnd type="none" w="sm" len="sm"/>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pic>
        <p:nvPicPr>
          <p:cNvPr id="1611" name="Google Shape;1611;p165"/>
          <p:cNvPicPr preferRelativeResize="0"/>
          <p:nvPr/>
        </p:nvPicPr>
        <p:blipFill rotWithShape="1">
          <a:blip r:embed="rId3">
            <a:alphaModFix/>
          </a:blip>
          <a:srcRect l="7497" t="6832" r="10656" b="10951"/>
          <a:stretch/>
        </p:blipFill>
        <p:spPr>
          <a:xfrm>
            <a:off x="2988650" y="396937"/>
            <a:ext cx="6101725" cy="4734474"/>
          </a:xfrm>
          <a:prstGeom prst="rect">
            <a:avLst/>
          </a:prstGeom>
          <a:noFill/>
          <a:ln>
            <a:noFill/>
          </a:ln>
        </p:spPr>
      </p:pic>
      <p:grpSp>
        <p:nvGrpSpPr>
          <p:cNvPr id="1612" name="Google Shape;1612;p165"/>
          <p:cNvGrpSpPr/>
          <p:nvPr/>
        </p:nvGrpSpPr>
        <p:grpSpPr>
          <a:xfrm>
            <a:off x="228292" y="3734691"/>
            <a:ext cx="2688913" cy="735373"/>
            <a:chOff x="228292" y="3734691"/>
            <a:chExt cx="2688913" cy="735373"/>
          </a:xfrm>
        </p:grpSpPr>
        <p:sp>
          <p:nvSpPr>
            <p:cNvPr id="1613" name="Google Shape;1613;p165"/>
            <p:cNvSpPr/>
            <p:nvPr/>
          </p:nvSpPr>
          <p:spPr>
            <a:xfrm>
              <a:off x="845250" y="3734700"/>
              <a:ext cx="2040072" cy="552544"/>
            </a:xfrm>
            <a:custGeom>
              <a:avLst/>
              <a:gdLst/>
              <a:ahLst/>
              <a:cxnLst/>
              <a:rect l="l" t="t" r="r" b="b"/>
              <a:pathLst>
                <a:path w="140816" h="29469" extrusionOk="0">
                  <a:moveTo>
                    <a:pt x="8514" y="1"/>
                  </a:moveTo>
                  <a:lnTo>
                    <a:pt x="1" y="14729"/>
                  </a:lnTo>
                  <a:lnTo>
                    <a:pt x="8514" y="29468"/>
                  </a:lnTo>
                  <a:lnTo>
                    <a:pt x="132303" y="29468"/>
                  </a:lnTo>
                  <a:lnTo>
                    <a:pt x="140816" y="14729"/>
                  </a:lnTo>
                  <a:lnTo>
                    <a:pt x="132303" y="1"/>
                  </a:lnTo>
                  <a:close/>
                </a:path>
              </a:pathLst>
            </a:custGeom>
            <a:solidFill>
              <a:srgbClr val="FF9900"/>
            </a:solidFill>
            <a:ln>
              <a:noFill/>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1" i="0" u="none" strike="noStrike" cap="none">
                <a:solidFill>
                  <a:schemeClr val="dk1"/>
                </a:solidFill>
                <a:latin typeface="Arial Rounded"/>
                <a:ea typeface="Arial Rounded"/>
                <a:cs typeface="Arial Rounded"/>
                <a:sym typeface="Arial Rounded"/>
              </a:endParaRPr>
            </a:p>
          </p:txBody>
        </p:sp>
        <p:sp>
          <p:nvSpPr>
            <p:cNvPr id="1614" name="Google Shape;1614;p165"/>
            <p:cNvSpPr/>
            <p:nvPr/>
          </p:nvSpPr>
          <p:spPr>
            <a:xfrm>
              <a:off x="760754" y="3734691"/>
              <a:ext cx="616975" cy="735373"/>
            </a:xfrm>
            <a:custGeom>
              <a:avLst/>
              <a:gdLst/>
              <a:ahLst/>
              <a:cxnLst/>
              <a:rect l="l" t="t" r="r" b="b"/>
              <a:pathLst>
                <a:path w="35291" h="39863" extrusionOk="0">
                  <a:moveTo>
                    <a:pt x="0" y="1"/>
                  </a:moveTo>
                  <a:lnTo>
                    <a:pt x="0" y="29468"/>
                  </a:lnTo>
                  <a:lnTo>
                    <a:pt x="17645" y="39863"/>
                  </a:lnTo>
                  <a:lnTo>
                    <a:pt x="35291" y="29468"/>
                  </a:lnTo>
                  <a:lnTo>
                    <a:pt x="35291" y="1"/>
                  </a:lnTo>
                  <a:close/>
                </a:path>
              </a:pathLst>
            </a:custGeom>
            <a:solidFill>
              <a:srgbClr val="FF9900"/>
            </a:solidFill>
            <a:ln>
              <a:noFill/>
            </a:ln>
          </p:spPr>
          <p:txBody>
            <a:bodyPr spcFirstLastPara="1" wrap="square" lIns="68575" tIns="68575" rIns="68575" bIns="205725" anchor="ctr" anchorCtr="0">
              <a:noAutofit/>
            </a:bodyPr>
            <a:lstStyle/>
            <a:p>
              <a:pPr marL="0" marR="0" lvl="0" indent="0" algn="ctr" rtl="0">
                <a:lnSpc>
                  <a:spcPct val="100000"/>
                </a:lnSpc>
                <a:spcBef>
                  <a:spcPts val="0"/>
                </a:spcBef>
                <a:spcAft>
                  <a:spcPts val="0"/>
                </a:spcAft>
                <a:buClr>
                  <a:srgbClr val="FFFFFF"/>
                </a:buClr>
                <a:buSzPts val="2200"/>
                <a:buFont typeface="Arial Rounded"/>
                <a:buNone/>
              </a:pPr>
              <a:r>
                <a:rPr lang="en" sz="2200" b="1" i="0" u="none" strike="noStrike" cap="none">
                  <a:solidFill>
                    <a:srgbClr val="FFFFFF"/>
                  </a:solidFill>
                  <a:latin typeface="Arial Rounded"/>
                  <a:ea typeface="Arial Rounded"/>
                  <a:cs typeface="Arial Rounded"/>
                  <a:sym typeface="Arial Rounded"/>
                </a:rPr>
                <a:t>05</a:t>
              </a:r>
              <a:endParaRPr sz="2200" b="1" i="0" u="none" strike="noStrike" cap="none">
                <a:solidFill>
                  <a:srgbClr val="FFFFFF"/>
                </a:solidFill>
                <a:latin typeface="Arial Rounded"/>
                <a:ea typeface="Arial Rounded"/>
                <a:cs typeface="Arial Rounded"/>
                <a:sym typeface="Arial Rounded"/>
              </a:endParaRPr>
            </a:p>
          </p:txBody>
        </p:sp>
        <p:sp>
          <p:nvSpPr>
            <p:cNvPr id="1615" name="Google Shape;1615;p165"/>
            <p:cNvSpPr txBox="1"/>
            <p:nvPr/>
          </p:nvSpPr>
          <p:spPr>
            <a:xfrm>
              <a:off x="1418405" y="3909275"/>
              <a:ext cx="1498800" cy="203400"/>
            </a:xfrm>
            <a:prstGeom prst="rect">
              <a:avLst/>
            </a:prstGeom>
            <a:noFill/>
            <a:ln>
              <a:noFill/>
            </a:ln>
          </p:spPr>
          <p:txBody>
            <a:bodyPr spcFirstLastPara="1" wrap="square" lIns="68575" tIns="68575" rIns="68575" bIns="68575" anchor="ctr" anchorCtr="0">
              <a:noAutofit/>
            </a:bodyPr>
            <a:lstStyle/>
            <a:p>
              <a:pPr marL="0" lvl="0" indent="0" algn="l" rtl="0">
                <a:spcBef>
                  <a:spcPts val="0"/>
                </a:spcBef>
                <a:spcAft>
                  <a:spcPts val="0"/>
                </a:spcAft>
                <a:buClr>
                  <a:schemeClr val="dk1"/>
                </a:buClr>
                <a:buSzPts val="1100"/>
                <a:buFont typeface="Arial"/>
                <a:buNone/>
              </a:pPr>
              <a:r>
                <a:rPr lang="en" sz="2100" b="1">
                  <a:solidFill>
                    <a:schemeClr val="lt1"/>
                  </a:solidFill>
                  <a:latin typeface="Fira Sans"/>
                  <a:ea typeface="Fira Sans"/>
                  <a:cs typeface="Fira Sans"/>
                  <a:sym typeface="Fira Sans"/>
                </a:rPr>
                <a:t>Packaging</a:t>
              </a:r>
              <a:r>
                <a:rPr lang="en" sz="1500" b="1">
                  <a:solidFill>
                    <a:schemeClr val="dk1"/>
                  </a:solidFill>
                  <a:latin typeface="Fira Sans"/>
                  <a:ea typeface="Fira Sans"/>
                  <a:cs typeface="Fira Sans"/>
                  <a:sym typeface="Fira Sans"/>
                </a:rPr>
                <a:t> </a:t>
              </a:r>
              <a:endParaRPr sz="2100" b="1">
                <a:solidFill>
                  <a:schemeClr val="lt1"/>
                </a:solidFill>
                <a:latin typeface="Arial Rounded"/>
                <a:ea typeface="Arial Rounded"/>
                <a:cs typeface="Arial Rounded"/>
                <a:sym typeface="Arial Rounded"/>
              </a:endParaRPr>
            </a:p>
          </p:txBody>
        </p:sp>
        <p:grpSp>
          <p:nvGrpSpPr>
            <p:cNvPr id="1616" name="Google Shape;1616;p165"/>
            <p:cNvGrpSpPr/>
            <p:nvPr/>
          </p:nvGrpSpPr>
          <p:grpSpPr>
            <a:xfrm>
              <a:off x="228292" y="3815158"/>
              <a:ext cx="420796" cy="395746"/>
              <a:chOff x="-4211975" y="2783850"/>
              <a:chExt cx="291450" cy="274100"/>
            </a:xfrm>
          </p:grpSpPr>
          <p:sp>
            <p:nvSpPr>
              <p:cNvPr id="1617" name="Google Shape;1617;p165"/>
              <p:cNvSpPr/>
              <p:nvPr/>
            </p:nvSpPr>
            <p:spPr>
              <a:xfrm>
                <a:off x="-4211975" y="2937125"/>
                <a:ext cx="291450" cy="120825"/>
              </a:xfrm>
              <a:custGeom>
                <a:avLst/>
                <a:gdLst/>
                <a:ahLst/>
                <a:cxnLst/>
                <a:rect l="l" t="t" r="r" b="b"/>
                <a:pathLst>
                  <a:path w="11658" h="4833" extrusionOk="0">
                    <a:moveTo>
                      <a:pt x="978" y="706"/>
                    </a:moveTo>
                    <a:cubicBezTo>
                      <a:pt x="1167" y="706"/>
                      <a:pt x="1324" y="863"/>
                      <a:pt x="1324" y="1052"/>
                    </a:cubicBezTo>
                    <a:lnTo>
                      <a:pt x="1324" y="3762"/>
                    </a:lnTo>
                    <a:cubicBezTo>
                      <a:pt x="1324" y="3982"/>
                      <a:pt x="1167" y="4140"/>
                      <a:pt x="978" y="4140"/>
                    </a:cubicBezTo>
                    <a:lnTo>
                      <a:pt x="631" y="4140"/>
                    </a:lnTo>
                    <a:lnTo>
                      <a:pt x="631" y="706"/>
                    </a:lnTo>
                    <a:close/>
                    <a:moveTo>
                      <a:pt x="3866" y="717"/>
                    </a:moveTo>
                    <a:cubicBezTo>
                      <a:pt x="4374" y="717"/>
                      <a:pt x="4886" y="859"/>
                      <a:pt x="5325" y="1147"/>
                    </a:cubicBezTo>
                    <a:cubicBezTo>
                      <a:pt x="5672" y="1367"/>
                      <a:pt x="5703" y="1399"/>
                      <a:pt x="5829" y="1399"/>
                    </a:cubicBezTo>
                    <a:lnTo>
                      <a:pt x="7247" y="1399"/>
                    </a:lnTo>
                    <a:cubicBezTo>
                      <a:pt x="7436" y="1399"/>
                      <a:pt x="7594" y="1556"/>
                      <a:pt x="7594" y="1777"/>
                    </a:cubicBezTo>
                    <a:cubicBezTo>
                      <a:pt x="7594" y="1966"/>
                      <a:pt x="7436" y="2124"/>
                      <a:pt x="7247" y="2124"/>
                    </a:cubicBezTo>
                    <a:lnTo>
                      <a:pt x="4758" y="2124"/>
                    </a:lnTo>
                    <a:cubicBezTo>
                      <a:pt x="4380" y="2124"/>
                      <a:pt x="4034" y="2344"/>
                      <a:pt x="3845" y="2659"/>
                    </a:cubicBezTo>
                    <a:cubicBezTo>
                      <a:pt x="3782" y="2817"/>
                      <a:pt x="3845" y="3069"/>
                      <a:pt x="4002" y="3132"/>
                    </a:cubicBezTo>
                    <a:cubicBezTo>
                      <a:pt x="4045" y="3158"/>
                      <a:pt x="4096" y="3169"/>
                      <a:pt x="4148" y="3169"/>
                    </a:cubicBezTo>
                    <a:cubicBezTo>
                      <a:pt x="4284" y="3169"/>
                      <a:pt x="4429" y="3088"/>
                      <a:pt x="4475" y="2974"/>
                    </a:cubicBezTo>
                    <a:cubicBezTo>
                      <a:pt x="4538" y="2848"/>
                      <a:pt x="4632" y="2785"/>
                      <a:pt x="4790" y="2785"/>
                    </a:cubicBezTo>
                    <a:lnTo>
                      <a:pt x="7562" y="2785"/>
                    </a:lnTo>
                    <a:cubicBezTo>
                      <a:pt x="7783" y="2785"/>
                      <a:pt x="8003" y="2722"/>
                      <a:pt x="8192" y="2596"/>
                    </a:cubicBezTo>
                    <a:lnTo>
                      <a:pt x="10555" y="769"/>
                    </a:lnTo>
                    <a:cubicBezTo>
                      <a:pt x="10603" y="747"/>
                      <a:pt x="10649" y="737"/>
                      <a:pt x="10693" y="737"/>
                    </a:cubicBezTo>
                    <a:cubicBezTo>
                      <a:pt x="10969" y="737"/>
                      <a:pt x="11146" y="1123"/>
                      <a:pt x="10902" y="1367"/>
                    </a:cubicBezTo>
                    <a:cubicBezTo>
                      <a:pt x="10844" y="1406"/>
                      <a:pt x="10817" y="1419"/>
                      <a:pt x="10805" y="1419"/>
                    </a:cubicBezTo>
                    <a:cubicBezTo>
                      <a:pt x="10780" y="1419"/>
                      <a:pt x="10836" y="1354"/>
                      <a:pt x="10826" y="1354"/>
                    </a:cubicBezTo>
                    <a:cubicBezTo>
                      <a:pt x="10804" y="1354"/>
                      <a:pt x="10447" y="1686"/>
                      <a:pt x="8066" y="3856"/>
                    </a:cubicBezTo>
                    <a:cubicBezTo>
                      <a:pt x="7877" y="4014"/>
                      <a:pt x="7625" y="4140"/>
                      <a:pt x="7373" y="4140"/>
                    </a:cubicBezTo>
                    <a:lnTo>
                      <a:pt x="3435" y="4140"/>
                    </a:lnTo>
                    <a:cubicBezTo>
                      <a:pt x="2962" y="4140"/>
                      <a:pt x="2490" y="4014"/>
                      <a:pt x="2049" y="3825"/>
                    </a:cubicBezTo>
                    <a:lnTo>
                      <a:pt x="2049" y="1399"/>
                    </a:lnTo>
                    <a:lnTo>
                      <a:pt x="2332" y="1210"/>
                    </a:lnTo>
                    <a:cubicBezTo>
                      <a:pt x="2774" y="883"/>
                      <a:pt x="3318" y="717"/>
                      <a:pt x="3866" y="717"/>
                    </a:cubicBezTo>
                    <a:close/>
                    <a:moveTo>
                      <a:pt x="3817" y="0"/>
                    </a:moveTo>
                    <a:cubicBezTo>
                      <a:pt x="3151" y="0"/>
                      <a:pt x="2491" y="205"/>
                      <a:pt x="1923" y="611"/>
                    </a:cubicBezTo>
                    <a:cubicBezTo>
                      <a:pt x="1765" y="265"/>
                      <a:pt x="1419" y="13"/>
                      <a:pt x="1009" y="13"/>
                    </a:cubicBezTo>
                    <a:lnTo>
                      <a:pt x="348" y="13"/>
                    </a:lnTo>
                    <a:cubicBezTo>
                      <a:pt x="159" y="13"/>
                      <a:pt x="1" y="170"/>
                      <a:pt x="1" y="391"/>
                    </a:cubicBezTo>
                    <a:lnTo>
                      <a:pt x="1" y="4486"/>
                    </a:lnTo>
                    <a:cubicBezTo>
                      <a:pt x="1" y="4675"/>
                      <a:pt x="159" y="4833"/>
                      <a:pt x="348" y="4833"/>
                    </a:cubicBezTo>
                    <a:lnTo>
                      <a:pt x="1009" y="4833"/>
                    </a:lnTo>
                    <a:cubicBezTo>
                      <a:pt x="1324" y="4833"/>
                      <a:pt x="1608" y="4675"/>
                      <a:pt x="1797" y="4486"/>
                    </a:cubicBezTo>
                    <a:cubicBezTo>
                      <a:pt x="2332" y="4707"/>
                      <a:pt x="2868" y="4833"/>
                      <a:pt x="3435" y="4833"/>
                    </a:cubicBezTo>
                    <a:lnTo>
                      <a:pt x="7373" y="4833"/>
                    </a:lnTo>
                    <a:cubicBezTo>
                      <a:pt x="7783" y="4833"/>
                      <a:pt x="8192" y="4675"/>
                      <a:pt x="8507" y="4392"/>
                    </a:cubicBezTo>
                    <a:cubicBezTo>
                      <a:pt x="8539" y="4392"/>
                      <a:pt x="11217" y="1903"/>
                      <a:pt x="11248" y="1872"/>
                    </a:cubicBezTo>
                    <a:cubicBezTo>
                      <a:pt x="11406" y="1809"/>
                      <a:pt x="11658" y="1493"/>
                      <a:pt x="11658" y="1084"/>
                    </a:cubicBezTo>
                    <a:cubicBezTo>
                      <a:pt x="11658" y="454"/>
                      <a:pt x="11185" y="44"/>
                      <a:pt x="10618" y="44"/>
                    </a:cubicBezTo>
                    <a:cubicBezTo>
                      <a:pt x="10303" y="44"/>
                      <a:pt x="10051" y="202"/>
                      <a:pt x="9925" y="296"/>
                    </a:cubicBezTo>
                    <a:lnTo>
                      <a:pt x="8192" y="1619"/>
                    </a:lnTo>
                    <a:cubicBezTo>
                      <a:pt x="8098" y="1084"/>
                      <a:pt x="7688" y="706"/>
                      <a:pt x="7153" y="706"/>
                    </a:cubicBezTo>
                    <a:lnTo>
                      <a:pt x="5861" y="706"/>
                    </a:lnTo>
                    <a:lnTo>
                      <a:pt x="5640" y="548"/>
                    </a:lnTo>
                    <a:cubicBezTo>
                      <a:pt x="5075" y="182"/>
                      <a:pt x="4444" y="0"/>
                      <a:pt x="3817" y="0"/>
                    </a:cubicBezTo>
                    <a:close/>
                  </a:path>
                </a:pathLst>
              </a:custGeom>
              <a:solidFill>
                <a:srgbClr val="FF99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8" name="Google Shape;1618;p165"/>
              <p:cNvSpPr/>
              <p:nvPr/>
            </p:nvSpPr>
            <p:spPr>
              <a:xfrm>
                <a:off x="-4109575" y="2783850"/>
                <a:ext cx="153625" cy="154400"/>
              </a:xfrm>
              <a:custGeom>
                <a:avLst/>
                <a:gdLst/>
                <a:ahLst/>
                <a:cxnLst/>
                <a:rect l="l" t="t" r="r" b="b"/>
                <a:pathLst>
                  <a:path w="6145" h="6176" extrusionOk="0">
                    <a:moveTo>
                      <a:pt x="3057" y="693"/>
                    </a:moveTo>
                    <a:cubicBezTo>
                      <a:pt x="4411" y="693"/>
                      <a:pt x="5482" y="1765"/>
                      <a:pt x="5482" y="3088"/>
                    </a:cubicBezTo>
                    <a:cubicBezTo>
                      <a:pt x="5482" y="4442"/>
                      <a:pt x="4411" y="5482"/>
                      <a:pt x="3057" y="5482"/>
                    </a:cubicBezTo>
                    <a:cubicBezTo>
                      <a:pt x="1733" y="5482"/>
                      <a:pt x="662" y="4442"/>
                      <a:pt x="662" y="3088"/>
                    </a:cubicBezTo>
                    <a:cubicBezTo>
                      <a:pt x="662" y="1765"/>
                      <a:pt x="1733" y="693"/>
                      <a:pt x="3057" y="693"/>
                    </a:cubicBezTo>
                    <a:close/>
                    <a:moveTo>
                      <a:pt x="3057" y="0"/>
                    </a:moveTo>
                    <a:cubicBezTo>
                      <a:pt x="1387" y="0"/>
                      <a:pt x="1" y="1387"/>
                      <a:pt x="1" y="3088"/>
                    </a:cubicBezTo>
                    <a:cubicBezTo>
                      <a:pt x="1" y="4789"/>
                      <a:pt x="1387" y="6175"/>
                      <a:pt x="3057" y="6175"/>
                    </a:cubicBezTo>
                    <a:cubicBezTo>
                      <a:pt x="4758" y="6175"/>
                      <a:pt x="6144" y="4789"/>
                      <a:pt x="6144" y="3088"/>
                    </a:cubicBezTo>
                    <a:cubicBezTo>
                      <a:pt x="6144" y="1387"/>
                      <a:pt x="4758" y="0"/>
                      <a:pt x="3057" y="0"/>
                    </a:cubicBezTo>
                    <a:close/>
                  </a:path>
                </a:pathLst>
              </a:custGeom>
              <a:solidFill>
                <a:srgbClr val="FF99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9" name="Google Shape;1619;p165"/>
              <p:cNvSpPr/>
              <p:nvPr/>
            </p:nvSpPr>
            <p:spPr>
              <a:xfrm>
                <a:off x="-4074925" y="2818500"/>
                <a:ext cx="84300" cy="85100"/>
              </a:xfrm>
              <a:custGeom>
                <a:avLst/>
                <a:gdLst/>
                <a:ahLst/>
                <a:cxnLst/>
                <a:rect l="l" t="t" r="r" b="b"/>
                <a:pathLst>
                  <a:path w="3372" h="3404" extrusionOk="0">
                    <a:moveTo>
                      <a:pt x="1671" y="631"/>
                    </a:moveTo>
                    <a:cubicBezTo>
                      <a:pt x="2238" y="631"/>
                      <a:pt x="2710" y="1103"/>
                      <a:pt x="2710" y="1670"/>
                    </a:cubicBezTo>
                    <a:cubicBezTo>
                      <a:pt x="2710" y="2206"/>
                      <a:pt x="2238" y="2678"/>
                      <a:pt x="1671" y="2678"/>
                    </a:cubicBezTo>
                    <a:cubicBezTo>
                      <a:pt x="1135" y="2678"/>
                      <a:pt x="662" y="2206"/>
                      <a:pt x="662" y="1670"/>
                    </a:cubicBezTo>
                    <a:cubicBezTo>
                      <a:pt x="662" y="1103"/>
                      <a:pt x="1135" y="631"/>
                      <a:pt x="1671" y="631"/>
                    </a:cubicBezTo>
                    <a:close/>
                    <a:moveTo>
                      <a:pt x="1671" y="1"/>
                    </a:moveTo>
                    <a:cubicBezTo>
                      <a:pt x="725" y="1"/>
                      <a:pt x="1" y="757"/>
                      <a:pt x="1" y="1702"/>
                    </a:cubicBezTo>
                    <a:cubicBezTo>
                      <a:pt x="1" y="2647"/>
                      <a:pt x="725" y="3403"/>
                      <a:pt x="1671" y="3403"/>
                    </a:cubicBezTo>
                    <a:cubicBezTo>
                      <a:pt x="2616" y="3403"/>
                      <a:pt x="3372" y="2647"/>
                      <a:pt x="3372" y="1702"/>
                    </a:cubicBezTo>
                    <a:cubicBezTo>
                      <a:pt x="3372" y="757"/>
                      <a:pt x="2616" y="1"/>
                      <a:pt x="1671" y="1"/>
                    </a:cubicBezTo>
                    <a:close/>
                  </a:path>
                </a:pathLst>
              </a:custGeom>
              <a:solidFill>
                <a:srgbClr val="FF99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pic>
        <p:nvPicPr>
          <p:cNvPr id="1620" name="Google Shape;1620;p165"/>
          <p:cNvPicPr preferRelativeResize="0"/>
          <p:nvPr/>
        </p:nvPicPr>
        <p:blipFill rotWithShape="1">
          <a:blip r:embed="rId4">
            <a:alphaModFix/>
          </a:blip>
          <a:srcRect t="52142" b="7423"/>
          <a:stretch/>
        </p:blipFill>
        <p:spPr>
          <a:xfrm>
            <a:off x="8473725" y="0"/>
            <a:ext cx="670275" cy="652275"/>
          </a:xfrm>
          <a:prstGeom prst="rect">
            <a:avLst/>
          </a:prstGeom>
          <a:noFill/>
          <a:ln>
            <a:noFill/>
          </a:ln>
        </p:spPr>
      </p:pic>
      <p:grpSp>
        <p:nvGrpSpPr>
          <p:cNvPr id="1621" name="Google Shape;1621;p165"/>
          <p:cNvGrpSpPr/>
          <p:nvPr/>
        </p:nvGrpSpPr>
        <p:grpSpPr>
          <a:xfrm>
            <a:off x="227711" y="475947"/>
            <a:ext cx="421951" cy="421914"/>
            <a:chOff x="-5276050" y="2037975"/>
            <a:chExt cx="292250" cy="292225"/>
          </a:xfrm>
        </p:grpSpPr>
        <p:sp>
          <p:nvSpPr>
            <p:cNvPr id="1622" name="Google Shape;1622;p165"/>
            <p:cNvSpPr/>
            <p:nvPr/>
          </p:nvSpPr>
          <p:spPr>
            <a:xfrm>
              <a:off x="-5102775" y="2211250"/>
              <a:ext cx="51225" cy="49650"/>
            </a:xfrm>
            <a:custGeom>
              <a:avLst/>
              <a:gdLst/>
              <a:ahLst/>
              <a:cxnLst/>
              <a:rect l="l" t="t" r="r" b="b"/>
              <a:pathLst>
                <a:path w="2049" h="1986" extrusionOk="0">
                  <a:moveTo>
                    <a:pt x="343" y="0"/>
                  </a:moveTo>
                  <a:cubicBezTo>
                    <a:pt x="253" y="0"/>
                    <a:pt x="158" y="32"/>
                    <a:pt x="95" y="95"/>
                  </a:cubicBezTo>
                  <a:cubicBezTo>
                    <a:pt x="1" y="189"/>
                    <a:pt x="1" y="441"/>
                    <a:pt x="95" y="536"/>
                  </a:cubicBezTo>
                  <a:lnTo>
                    <a:pt x="536" y="977"/>
                  </a:lnTo>
                  <a:lnTo>
                    <a:pt x="95" y="1418"/>
                  </a:lnTo>
                  <a:cubicBezTo>
                    <a:pt x="1" y="1544"/>
                    <a:pt x="1" y="1765"/>
                    <a:pt x="95" y="1891"/>
                  </a:cubicBezTo>
                  <a:cubicBezTo>
                    <a:pt x="158" y="1954"/>
                    <a:pt x="253" y="1985"/>
                    <a:pt x="343" y="1985"/>
                  </a:cubicBezTo>
                  <a:cubicBezTo>
                    <a:pt x="434" y="1985"/>
                    <a:pt x="521" y="1954"/>
                    <a:pt x="568" y="1891"/>
                  </a:cubicBezTo>
                  <a:lnTo>
                    <a:pt x="1009" y="1450"/>
                  </a:lnTo>
                  <a:lnTo>
                    <a:pt x="1450" y="1891"/>
                  </a:lnTo>
                  <a:cubicBezTo>
                    <a:pt x="1513" y="1954"/>
                    <a:pt x="1600" y="1985"/>
                    <a:pt x="1686" y="1985"/>
                  </a:cubicBezTo>
                  <a:cubicBezTo>
                    <a:pt x="1773" y="1985"/>
                    <a:pt x="1860" y="1954"/>
                    <a:pt x="1923" y="1891"/>
                  </a:cubicBezTo>
                  <a:cubicBezTo>
                    <a:pt x="2049" y="1765"/>
                    <a:pt x="2049" y="1544"/>
                    <a:pt x="1923" y="1418"/>
                  </a:cubicBezTo>
                  <a:lnTo>
                    <a:pt x="1482" y="977"/>
                  </a:lnTo>
                  <a:lnTo>
                    <a:pt x="1923" y="536"/>
                  </a:lnTo>
                  <a:cubicBezTo>
                    <a:pt x="2049" y="441"/>
                    <a:pt x="2049" y="189"/>
                    <a:pt x="1923" y="95"/>
                  </a:cubicBezTo>
                  <a:cubicBezTo>
                    <a:pt x="1860" y="32"/>
                    <a:pt x="1773" y="0"/>
                    <a:pt x="1686" y="0"/>
                  </a:cubicBezTo>
                  <a:cubicBezTo>
                    <a:pt x="1600" y="0"/>
                    <a:pt x="1513" y="32"/>
                    <a:pt x="1450" y="95"/>
                  </a:cubicBezTo>
                  <a:lnTo>
                    <a:pt x="1009" y="504"/>
                  </a:lnTo>
                  <a:lnTo>
                    <a:pt x="568" y="95"/>
                  </a:lnTo>
                  <a:cubicBezTo>
                    <a:pt x="521" y="32"/>
                    <a:pt x="434" y="0"/>
                    <a:pt x="343" y="0"/>
                  </a:cubicBez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3" name="Google Shape;1623;p165"/>
            <p:cNvSpPr/>
            <p:nvPr/>
          </p:nvSpPr>
          <p:spPr>
            <a:xfrm>
              <a:off x="-5224050" y="2107875"/>
              <a:ext cx="51200" cy="49825"/>
            </a:xfrm>
            <a:custGeom>
              <a:avLst/>
              <a:gdLst/>
              <a:ahLst/>
              <a:cxnLst/>
              <a:rect l="l" t="t" r="r" b="b"/>
              <a:pathLst>
                <a:path w="2048" h="1993" extrusionOk="0">
                  <a:moveTo>
                    <a:pt x="351" y="0"/>
                  </a:moveTo>
                  <a:cubicBezTo>
                    <a:pt x="260" y="0"/>
                    <a:pt x="173" y="24"/>
                    <a:pt x="126" y="71"/>
                  </a:cubicBezTo>
                  <a:cubicBezTo>
                    <a:pt x="0" y="197"/>
                    <a:pt x="0" y="449"/>
                    <a:pt x="126" y="544"/>
                  </a:cubicBezTo>
                  <a:lnTo>
                    <a:pt x="536" y="985"/>
                  </a:lnTo>
                  <a:lnTo>
                    <a:pt x="126" y="1426"/>
                  </a:lnTo>
                  <a:cubicBezTo>
                    <a:pt x="0" y="1552"/>
                    <a:pt x="0" y="1772"/>
                    <a:pt x="126" y="1898"/>
                  </a:cubicBezTo>
                  <a:cubicBezTo>
                    <a:pt x="173" y="1961"/>
                    <a:pt x="260" y="1993"/>
                    <a:pt x="351" y="1993"/>
                  </a:cubicBezTo>
                  <a:cubicBezTo>
                    <a:pt x="441" y="1993"/>
                    <a:pt x="536" y="1961"/>
                    <a:pt x="599" y="1898"/>
                  </a:cubicBezTo>
                  <a:lnTo>
                    <a:pt x="1008" y="1457"/>
                  </a:lnTo>
                  <a:lnTo>
                    <a:pt x="1449" y="1898"/>
                  </a:lnTo>
                  <a:cubicBezTo>
                    <a:pt x="1512" y="1961"/>
                    <a:pt x="1599" y="1993"/>
                    <a:pt x="1686" y="1993"/>
                  </a:cubicBezTo>
                  <a:cubicBezTo>
                    <a:pt x="1772" y="1993"/>
                    <a:pt x="1859" y="1961"/>
                    <a:pt x="1922" y="1898"/>
                  </a:cubicBezTo>
                  <a:cubicBezTo>
                    <a:pt x="2048" y="1772"/>
                    <a:pt x="2048" y="1520"/>
                    <a:pt x="1922" y="1426"/>
                  </a:cubicBezTo>
                  <a:lnTo>
                    <a:pt x="1481" y="985"/>
                  </a:lnTo>
                  <a:lnTo>
                    <a:pt x="1922" y="544"/>
                  </a:lnTo>
                  <a:cubicBezTo>
                    <a:pt x="2048" y="449"/>
                    <a:pt x="2048" y="197"/>
                    <a:pt x="1922" y="71"/>
                  </a:cubicBezTo>
                  <a:cubicBezTo>
                    <a:pt x="1875" y="24"/>
                    <a:pt x="1788" y="0"/>
                    <a:pt x="1697" y="0"/>
                  </a:cubicBezTo>
                  <a:cubicBezTo>
                    <a:pt x="1607" y="0"/>
                    <a:pt x="1512" y="24"/>
                    <a:pt x="1449" y="71"/>
                  </a:cubicBezTo>
                  <a:lnTo>
                    <a:pt x="1008" y="512"/>
                  </a:lnTo>
                  <a:lnTo>
                    <a:pt x="599" y="71"/>
                  </a:lnTo>
                  <a:cubicBezTo>
                    <a:pt x="536" y="24"/>
                    <a:pt x="441" y="0"/>
                    <a:pt x="351" y="0"/>
                  </a:cubicBez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4" name="Google Shape;1624;p165"/>
            <p:cNvSpPr/>
            <p:nvPr/>
          </p:nvSpPr>
          <p:spPr>
            <a:xfrm>
              <a:off x="-5276050" y="2037975"/>
              <a:ext cx="292250" cy="292225"/>
            </a:xfrm>
            <a:custGeom>
              <a:avLst/>
              <a:gdLst/>
              <a:ahLst/>
              <a:cxnLst/>
              <a:rect l="l" t="t" r="r" b="b"/>
              <a:pathLst>
                <a:path w="11690" h="11689" extrusionOk="0">
                  <a:moveTo>
                    <a:pt x="10334" y="3119"/>
                  </a:moveTo>
                  <a:cubicBezTo>
                    <a:pt x="10712" y="3119"/>
                    <a:pt x="11028" y="3403"/>
                    <a:pt x="11028" y="3781"/>
                  </a:cubicBezTo>
                  <a:cubicBezTo>
                    <a:pt x="11028" y="4190"/>
                    <a:pt x="10712" y="4442"/>
                    <a:pt x="10334" y="4442"/>
                  </a:cubicBezTo>
                  <a:cubicBezTo>
                    <a:pt x="9956" y="4442"/>
                    <a:pt x="9673" y="4127"/>
                    <a:pt x="9673" y="3781"/>
                  </a:cubicBezTo>
                  <a:cubicBezTo>
                    <a:pt x="9673" y="3403"/>
                    <a:pt x="9988" y="3119"/>
                    <a:pt x="10334" y="3119"/>
                  </a:cubicBezTo>
                  <a:close/>
                  <a:moveTo>
                    <a:pt x="4443" y="7593"/>
                  </a:moveTo>
                  <a:cubicBezTo>
                    <a:pt x="4853" y="7593"/>
                    <a:pt x="5105" y="7908"/>
                    <a:pt x="5105" y="8255"/>
                  </a:cubicBezTo>
                  <a:cubicBezTo>
                    <a:pt x="5105" y="8664"/>
                    <a:pt x="4790" y="8948"/>
                    <a:pt x="4443" y="8948"/>
                  </a:cubicBezTo>
                  <a:cubicBezTo>
                    <a:pt x="4065" y="8948"/>
                    <a:pt x="3781" y="8633"/>
                    <a:pt x="3781" y="8255"/>
                  </a:cubicBezTo>
                  <a:cubicBezTo>
                    <a:pt x="3781" y="7876"/>
                    <a:pt x="4096" y="7593"/>
                    <a:pt x="4443" y="7593"/>
                  </a:cubicBezTo>
                  <a:close/>
                  <a:moveTo>
                    <a:pt x="5829" y="725"/>
                  </a:moveTo>
                  <a:cubicBezTo>
                    <a:pt x="7341" y="725"/>
                    <a:pt x="8822" y="1386"/>
                    <a:pt x="9799" y="2521"/>
                  </a:cubicBezTo>
                  <a:cubicBezTo>
                    <a:pt x="9326" y="2710"/>
                    <a:pt x="8980" y="3245"/>
                    <a:pt x="8980" y="3781"/>
                  </a:cubicBezTo>
                  <a:cubicBezTo>
                    <a:pt x="8980" y="3718"/>
                    <a:pt x="8917" y="3623"/>
                    <a:pt x="8885" y="3560"/>
                  </a:cubicBezTo>
                  <a:lnTo>
                    <a:pt x="8854" y="3497"/>
                  </a:lnTo>
                  <a:lnTo>
                    <a:pt x="8192" y="2836"/>
                  </a:lnTo>
                  <a:cubicBezTo>
                    <a:pt x="8129" y="2773"/>
                    <a:pt x="8035" y="2741"/>
                    <a:pt x="7944" y="2741"/>
                  </a:cubicBezTo>
                  <a:cubicBezTo>
                    <a:pt x="7853" y="2741"/>
                    <a:pt x="7767" y="2773"/>
                    <a:pt x="7719" y="2836"/>
                  </a:cubicBezTo>
                  <a:cubicBezTo>
                    <a:pt x="7593" y="2962"/>
                    <a:pt x="7593" y="3182"/>
                    <a:pt x="7719" y="3308"/>
                  </a:cubicBezTo>
                  <a:lnTo>
                    <a:pt x="7814" y="3434"/>
                  </a:lnTo>
                  <a:cubicBezTo>
                    <a:pt x="6869" y="3466"/>
                    <a:pt x="5987" y="3875"/>
                    <a:pt x="5262" y="4568"/>
                  </a:cubicBezTo>
                  <a:cubicBezTo>
                    <a:pt x="4600" y="5230"/>
                    <a:pt x="4254" y="6081"/>
                    <a:pt x="4159" y="6963"/>
                  </a:cubicBezTo>
                  <a:cubicBezTo>
                    <a:pt x="3561" y="7120"/>
                    <a:pt x="3151" y="7656"/>
                    <a:pt x="3151" y="8318"/>
                  </a:cubicBezTo>
                  <a:cubicBezTo>
                    <a:pt x="3151" y="9074"/>
                    <a:pt x="3781" y="9704"/>
                    <a:pt x="4506" y="9704"/>
                  </a:cubicBezTo>
                  <a:cubicBezTo>
                    <a:pt x="5262" y="9704"/>
                    <a:pt x="5892" y="9074"/>
                    <a:pt x="5892" y="8318"/>
                  </a:cubicBezTo>
                  <a:cubicBezTo>
                    <a:pt x="5892" y="7687"/>
                    <a:pt x="5451" y="7120"/>
                    <a:pt x="4884" y="6963"/>
                  </a:cubicBezTo>
                  <a:cubicBezTo>
                    <a:pt x="5042" y="5482"/>
                    <a:pt x="6302" y="4222"/>
                    <a:pt x="7814" y="4127"/>
                  </a:cubicBezTo>
                  <a:lnTo>
                    <a:pt x="7814" y="4127"/>
                  </a:lnTo>
                  <a:lnTo>
                    <a:pt x="7751" y="4222"/>
                  </a:lnTo>
                  <a:cubicBezTo>
                    <a:pt x="7625" y="4348"/>
                    <a:pt x="7625" y="4568"/>
                    <a:pt x="7751" y="4694"/>
                  </a:cubicBezTo>
                  <a:cubicBezTo>
                    <a:pt x="7814" y="4757"/>
                    <a:pt x="7901" y="4789"/>
                    <a:pt x="7987" y="4789"/>
                  </a:cubicBezTo>
                  <a:cubicBezTo>
                    <a:pt x="8074" y="4789"/>
                    <a:pt x="8161" y="4757"/>
                    <a:pt x="8224" y="4694"/>
                  </a:cubicBezTo>
                  <a:lnTo>
                    <a:pt x="8885" y="4033"/>
                  </a:lnTo>
                  <a:cubicBezTo>
                    <a:pt x="8980" y="3938"/>
                    <a:pt x="9011" y="3875"/>
                    <a:pt x="9011" y="3781"/>
                  </a:cubicBezTo>
                  <a:cubicBezTo>
                    <a:pt x="9011" y="4537"/>
                    <a:pt x="9641" y="5167"/>
                    <a:pt x="10397" y="5167"/>
                  </a:cubicBezTo>
                  <a:cubicBezTo>
                    <a:pt x="10618" y="5167"/>
                    <a:pt x="10807" y="5136"/>
                    <a:pt x="11028" y="5010"/>
                  </a:cubicBezTo>
                  <a:cubicBezTo>
                    <a:pt x="11059" y="5293"/>
                    <a:pt x="11091" y="5545"/>
                    <a:pt x="11091" y="5829"/>
                  </a:cubicBezTo>
                  <a:cubicBezTo>
                    <a:pt x="11028" y="8696"/>
                    <a:pt x="8696" y="11027"/>
                    <a:pt x="5829" y="11027"/>
                  </a:cubicBezTo>
                  <a:cubicBezTo>
                    <a:pt x="2994" y="11027"/>
                    <a:pt x="694" y="8696"/>
                    <a:pt x="694" y="5829"/>
                  </a:cubicBezTo>
                  <a:cubicBezTo>
                    <a:pt x="694" y="2993"/>
                    <a:pt x="2994" y="725"/>
                    <a:pt x="5829" y="725"/>
                  </a:cubicBezTo>
                  <a:close/>
                  <a:moveTo>
                    <a:pt x="5829" y="0"/>
                  </a:moveTo>
                  <a:cubicBezTo>
                    <a:pt x="2584" y="0"/>
                    <a:pt x="1" y="2615"/>
                    <a:pt x="1" y="5829"/>
                  </a:cubicBezTo>
                  <a:cubicBezTo>
                    <a:pt x="1" y="7404"/>
                    <a:pt x="599" y="8853"/>
                    <a:pt x="1702" y="9956"/>
                  </a:cubicBezTo>
                  <a:cubicBezTo>
                    <a:pt x="2773" y="11058"/>
                    <a:pt x="4254" y="11689"/>
                    <a:pt x="5829" y="11689"/>
                  </a:cubicBezTo>
                  <a:cubicBezTo>
                    <a:pt x="6617" y="11689"/>
                    <a:pt x="7341" y="11531"/>
                    <a:pt x="8098" y="11216"/>
                  </a:cubicBezTo>
                  <a:cubicBezTo>
                    <a:pt x="8822" y="10901"/>
                    <a:pt x="9452" y="10523"/>
                    <a:pt x="9956" y="9956"/>
                  </a:cubicBezTo>
                  <a:cubicBezTo>
                    <a:pt x="10492" y="9420"/>
                    <a:pt x="10901" y="8790"/>
                    <a:pt x="11217" y="8128"/>
                  </a:cubicBezTo>
                  <a:cubicBezTo>
                    <a:pt x="11532" y="7404"/>
                    <a:pt x="11689" y="6616"/>
                    <a:pt x="11689" y="5829"/>
                  </a:cubicBezTo>
                  <a:cubicBezTo>
                    <a:pt x="11689" y="5356"/>
                    <a:pt x="11658" y="4884"/>
                    <a:pt x="11532" y="4442"/>
                  </a:cubicBezTo>
                  <a:cubicBezTo>
                    <a:pt x="11595" y="4253"/>
                    <a:pt x="11689" y="4033"/>
                    <a:pt x="11689" y="3781"/>
                  </a:cubicBezTo>
                  <a:cubicBezTo>
                    <a:pt x="11689" y="3119"/>
                    <a:pt x="11217" y="2552"/>
                    <a:pt x="10586" y="2458"/>
                  </a:cubicBezTo>
                  <a:cubicBezTo>
                    <a:pt x="9484" y="945"/>
                    <a:pt x="7719" y="0"/>
                    <a:pt x="5829" y="0"/>
                  </a:cubicBez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25" name="Google Shape;1625;p165"/>
          <p:cNvGrpSpPr/>
          <p:nvPr/>
        </p:nvGrpSpPr>
        <p:grpSpPr>
          <a:xfrm>
            <a:off x="268359" y="3089575"/>
            <a:ext cx="2617140" cy="810548"/>
            <a:chOff x="268359" y="3089575"/>
            <a:chExt cx="2617140" cy="810548"/>
          </a:xfrm>
        </p:grpSpPr>
        <p:grpSp>
          <p:nvGrpSpPr>
            <p:cNvPr id="1626" name="Google Shape;1626;p165"/>
            <p:cNvGrpSpPr/>
            <p:nvPr/>
          </p:nvGrpSpPr>
          <p:grpSpPr>
            <a:xfrm>
              <a:off x="824278" y="3089575"/>
              <a:ext cx="2061220" cy="596526"/>
              <a:chOff x="2476993" y="3610284"/>
              <a:chExt cx="2832514" cy="736725"/>
            </a:xfrm>
          </p:grpSpPr>
          <p:sp>
            <p:nvSpPr>
              <p:cNvPr id="1627" name="Google Shape;1627;p165"/>
              <p:cNvSpPr/>
              <p:nvPr/>
            </p:nvSpPr>
            <p:spPr>
              <a:xfrm>
                <a:off x="2476993" y="3610284"/>
                <a:ext cx="2832514" cy="736725"/>
              </a:xfrm>
              <a:custGeom>
                <a:avLst/>
                <a:gdLst/>
                <a:ahLst/>
                <a:cxnLst/>
                <a:rect l="l" t="t" r="r" b="b"/>
                <a:pathLst>
                  <a:path w="140816" h="29469" extrusionOk="0">
                    <a:moveTo>
                      <a:pt x="8514" y="1"/>
                    </a:moveTo>
                    <a:lnTo>
                      <a:pt x="1" y="14729"/>
                    </a:lnTo>
                    <a:lnTo>
                      <a:pt x="8514" y="29468"/>
                    </a:lnTo>
                    <a:lnTo>
                      <a:pt x="132303" y="29468"/>
                    </a:lnTo>
                    <a:lnTo>
                      <a:pt x="140816" y="14729"/>
                    </a:lnTo>
                    <a:lnTo>
                      <a:pt x="132303" y="1"/>
                    </a:lnTo>
                    <a:close/>
                  </a:path>
                </a:pathLst>
              </a:custGeom>
              <a:solidFill>
                <a:srgbClr val="F1C232"/>
              </a:solidFill>
              <a:ln>
                <a:noFill/>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1" i="0" u="none" strike="noStrike" cap="none">
                  <a:solidFill>
                    <a:schemeClr val="dk1"/>
                  </a:solidFill>
                  <a:latin typeface="Arial Rounded"/>
                  <a:ea typeface="Arial Rounded"/>
                  <a:cs typeface="Arial Rounded"/>
                  <a:sym typeface="Arial Rounded"/>
                </a:endParaRPr>
              </a:p>
            </p:txBody>
          </p:sp>
          <p:sp>
            <p:nvSpPr>
              <p:cNvPr id="1628" name="Google Shape;1628;p165"/>
              <p:cNvSpPr txBox="1"/>
              <p:nvPr/>
            </p:nvSpPr>
            <p:spPr>
              <a:xfrm>
                <a:off x="3312974" y="3742864"/>
                <a:ext cx="1885500" cy="486300"/>
              </a:xfrm>
              <a:prstGeom prst="rect">
                <a:avLst/>
              </a:prstGeom>
              <a:noFill/>
              <a:ln>
                <a:noFill/>
              </a:ln>
            </p:spPr>
            <p:txBody>
              <a:bodyPr spcFirstLastPara="1" wrap="square" lIns="68575" tIns="68575" rIns="68575" bIns="68575" anchor="ctr" anchorCtr="0">
                <a:noAutofit/>
              </a:bodyPr>
              <a:lstStyle/>
              <a:p>
                <a:pPr marL="0" lvl="0" indent="0" algn="l" rtl="0">
                  <a:spcBef>
                    <a:spcPts val="0"/>
                  </a:spcBef>
                  <a:spcAft>
                    <a:spcPts val="0"/>
                  </a:spcAft>
                  <a:buClr>
                    <a:schemeClr val="dk1"/>
                  </a:buClr>
                  <a:buSzPts val="1100"/>
                  <a:buFont typeface="Arial"/>
                  <a:buNone/>
                </a:pPr>
                <a:r>
                  <a:rPr lang="en" sz="2100" b="1">
                    <a:solidFill>
                      <a:schemeClr val="lt1"/>
                    </a:solidFill>
                    <a:latin typeface="Fira Sans"/>
                    <a:ea typeface="Fira Sans"/>
                    <a:cs typeface="Fira Sans"/>
                    <a:sym typeface="Fira Sans"/>
                  </a:rPr>
                  <a:t>Weighing</a:t>
                </a:r>
                <a:r>
                  <a:rPr lang="en" sz="1500" b="1">
                    <a:solidFill>
                      <a:schemeClr val="dk1"/>
                    </a:solidFill>
                    <a:latin typeface="Fira Sans"/>
                    <a:ea typeface="Fira Sans"/>
                    <a:cs typeface="Fira Sans"/>
                    <a:sym typeface="Fira Sans"/>
                  </a:rPr>
                  <a:t> </a:t>
                </a:r>
                <a:endParaRPr sz="2100" b="1">
                  <a:solidFill>
                    <a:schemeClr val="lt1"/>
                  </a:solidFill>
                  <a:latin typeface="Arial Rounded"/>
                  <a:ea typeface="Arial Rounded"/>
                  <a:cs typeface="Arial Rounded"/>
                  <a:sym typeface="Arial Rounded"/>
                </a:endParaRPr>
              </a:p>
            </p:txBody>
          </p:sp>
        </p:grpSp>
        <p:sp>
          <p:nvSpPr>
            <p:cNvPr id="1629" name="Google Shape;1629;p165"/>
            <p:cNvSpPr/>
            <p:nvPr/>
          </p:nvSpPr>
          <p:spPr>
            <a:xfrm>
              <a:off x="769329" y="3096883"/>
              <a:ext cx="661706" cy="803239"/>
            </a:xfrm>
            <a:custGeom>
              <a:avLst/>
              <a:gdLst/>
              <a:ahLst/>
              <a:cxnLst/>
              <a:rect l="l" t="t" r="r" b="b"/>
              <a:pathLst>
                <a:path w="35291" h="39863" extrusionOk="0">
                  <a:moveTo>
                    <a:pt x="0" y="1"/>
                  </a:moveTo>
                  <a:lnTo>
                    <a:pt x="0" y="29468"/>
                  </a:lnTo>
                  <a:lnTo>
                    <a:pt x="17645" y="39863"/>
                  </a:lnTo>
                  <a:lnTo>
                    <a:pt x="35291" y="29468"/>
                  </a:lnTo>
                  <a:lnTo>
                    <a:pt x="35291" y="1"/>
                  </a:lnTo>
                  <a:close/>
                </a:path>
              </a:pathLst>
            </a:custGeom>
            <a:solidFill>
              <a:srgbClr val="F1C232"/>
            </a:solidFill>
            <a:ln>
              <a:noFill/>
            </a:ln>
          </p:spPr>
          <p:txBody>
            <a:bodyPr spcFirstLastPara="1" wrap="square" lIns="68575" tIns="68575" rIns="68575" bIns="205725" anchor="ctr" anchorCtr="0">
              <a:noAutofit/>
            </a:bodyPr>
            <a:lstStyle/>
            <a:p>
              <a:pPr marL="0" marR="0" lvl="0" indent="0" algn="ctr" rtl="0">
                <a:lnSpc>
                  <a:spcPct val="100000"/>
                </a:lnSpc>
                <a:spcBef>
                  <a:spcPts val="0"/>
                </a:spcBef>
                <a:spcAft>
                  <a:spcPts val="0"/>
                </a:spcAft>
                <a:buClr>
                  <a:srgbClr val="FFFFFF"/>
                </a:buClr>
                <a:buSzPts val="2200"/>
                <a:buFont typeface="Arial Rounded"/>
                <a:buNone/>
              </a:pPr>
              <a:r>
                <a:rPr lang="en" sz="2200" b="1">
                  <a:solidFill>
                    <a:srgbClr val="FFFFFF"/>
                  </a:solidFill>
                  <a:latin typeface="Arial Rounded"/>
                  <a:ea typeface="Arial Rounded"/>
                  <a:cs typeface="Arial Rounded"/>
                  <a:sym typeface="Arial Rounded"/>
                </a:rPr>
                <a:t>04</a:t>
              </a:r>
              <a:endParaRPr sz="2200" b="1">
                <a:solidFill>
                  <a:srgbClr val="FFFFFF"/>
                </a:solidFill>
                <a:latin typeface="Arial Rounded"/>
                <a:ea typeface="Arial Rounded"/>
                <a:cs typeface="Arial Rounded"/>
                <a:sym typeface="Arial Rounded"/>
              </a:endParaRPr>
            </a:p>
          </p:txBody>
        </p:sp>
        <p:sp>
          <p:nvSpPr>
            <p:cNvPr id="1630" name="Google Shape;1630;p165"/>
            <p:cNvSpPr/>
            <p:nvPr/>
          </p:nvSpPr>
          <p:spPr>
            <a:xfrm>
              <a:off x="268359" y="3198487"/>
              <a:ext cx="366348" cy="373412"/>
            </a:xfrm>
            <a:custGeom>
              <a:avLst/>
              <a:gdLst/>
              <a:ahLst/>
              <a:cxnLst/>
              <a:rect l="l" t="t" r="r" b="b"/>
              <a:pathLst>
                <a:path w="12446" h="12686" extrusionOk="0">
                  <a:moveTo>
                    <a:pt x="6176" y="808"/>
                  </a:moveTo>
                  <a:cubicBezTo>
                    <a:pt x="6428" y="808"/>
                    <a:pt x="6554" y="997"/>
                    <a:pt x="6554" y="1249"/>
                  </a:cubicBezTo>
                  <a:cubicBezTo>
                    <a:pt x="6554" y="1497"/>
                    <a:pt x="6359" y="1667"/>
                    <a:pt x="6153" y="1667"/>
                  </a:cubicBezTo>
                  <a:cubicBezTo>
                    <a:pt x="6097" y="1667"/>
                    <a:pt x="6041" y="1654"/>
                    <a:pt x="5987" y="1627"/>
                  </a:cubicBezTo>
                  <a:cubicBezTo>
                    <a:pt x="5829" y="1564"/>
                    <a:pt x="5735" y="1438"/>
                    <a:pt x="5735" y="1249"/>
                  </a:cubicBezTo>
                  <a:cubicBezTo>
                    <a:pt x="5766" y="997"/>
                    <a:pt x="5924" y="808"/>
                    <a:pt x="6176" y="808"/>
                  </a:cubicBezTo>
                  <a:close/>
                  <a:moveTo>
                    <a:pt x="1986" y="2541"/>
                  </a:moveTo>
                  <a:lnTo>
                    <a:pt x="3088" y="5755"/>
                  </a:lnTo>
                  <a:lnTo>
                    <a:pt x="946" y="5755"/>
                  </a:lnTo>
                  <a:lnTo>
                    <a:pt x="1986" y="2541"/>
                  </a:lnTo>
                  <a:close/>
                  <a:moveTo>
                    <a:pt x="10303" y="2541"/>
                  </a:moveTo>
                  <a:lnTo>
                    <a:pt x="11374" y="5755"/>
                  </a:lnTo>
                  <a:lnTo>
                    <a:pt x="9200" y="5755"/>
                  </a:lnTo>
                  <a:lnTo>
                    <a:pt x="10303" y="2541"/>
                  </a:lnTo>
                  <a:close/>
                  <a:moveTo>
                    <a:pt x="3183" y="6605"/>
                  </a:moveTo>
                  <a:cubicBezTo>
                    <a:pt x="3025" y="7109"/>
                    <a:pt x="2584" y="7424"/>
                    <a:pt x="2049" y="7424"/>
                  </a:cubicBezTo>
                  <a:cubicBezTo>
                    <a:pt x="1481" y="7424"/>
                    <a:pt x="1040" y="7078"/>
                    <a:pt x="851" y="6605"/>
                  </a:cubicBezTo>
                  <a:close/>
                  <a:moveTo>
                    <a:pt x="11437" y="6605"/>
                  </a:moveTo>
                  <a:cubicBezTo>
                    <a:pt x="11279" y="7109"/>
                    <a:pt x="10870" y="7424"/>
                    <a:pt x="10303" y="7424"/>
                  </a:cubicBezTo>
                  <a:cubicBezTo>
                    <a:pt x="9767" y="7424"/>
                    <a:pt x="9326" y="7078"/>
                    <a:pt x="9137" y="6605"/>
                  </a:cubicBezTo>
                  <a:close/>
                  <a:moveTo>
                    <a:pt x="6617" y="2415"/>
                  </a:moveTo>
                  <a:lnTo>
                    <a:pt x="6617" y="8558"/>
                  </a:lnTo>
                  <a:lnTo>
                    <a:pt x="5766" y="8558"/>
                  </a:lnTo>
                  <a:lnTo>
                    <a:pt x="5766" y="2415"/>
                  </a:lnTo>
                  <a:cubicBezTo>
                    <a:pt x="5908" y="2462"/>
                    <a:pt x="6050" y="2486"/>
                    <a:pt x="6191" y="2486"/>
                  </a:cubicBezTo>
                  <a:cubicBezTo>
                    <a:pt x="6333" y="2486"/>
                    <a:pt x="6475" y="2462"/>
                    <a:pt x="6617" y="2415"/>
                  </a:cubicBezTo>
                  <a:close/>
                  <a:moveTo>
                    <a:pt x="8255" y="9346"/>
                  </a:moveTo>
                  <a:lnTo>
                    <a:pt x="8255" y="10165"/>
                  </a:lnTo>
                  <a:lnTo>
                    <a:pt x="4128" y="10165"/>
                  </a:lnTo>
                  <a:lnTo>
                    <a:pt x="4128" y="9346"/>
                  </a:lnTo>
                  <a:close/>
                  <a:moveTo>
                    <a:pt x="9074" y="11016"/>
                  </a:moveTo>
                  <a:lnTo>
                    <a:pt x="9074" y="11835"/>
                  </a:lnTo>
                  <a:lnTo>
                    <a:pt x="3309" y="11835"/>
                  </a:lnTo>
                  <a:lnTo>
                    <a:pt x="3309" y="11016"/>
                  </a:lnTo>
                  <a:close/>
                  <a:moveTo>
                    <a:pt x="6265" y="1"/>
                  </a:moveTo>
                  <a:cubicBezTo>
                    <a:pt x="5747" y="1"/>
                    <a:pt x="5253" y="326"/>
                    <a:pt x="5073" y="840"/>
                  </a:cubicBezTo>
                  <a:lnTo>
                    <a:pt x="1292" y="840"/>
                  </a:lnTo>
                  <a:cubicBezTo>
                    <a:pt x="1103" y="840"/>
                    <a:pt x="914" y="997"/>
                    <a:pt x="851" y="1186"/>
                  </a:cubicBezTo>
                  <a:cubicBezTo>
                    <a:pt x="820" y="1438"/>
                    <a:pt x="1009" y="1659"/>
                    <a:pt x="1261" y="1659"/>
                  </a:cubicBezTo>
                  <a:lnTo>
                    <a:pt x="1481" y="1659"/>
                  </a:lnTo>
                  <a:cubicBezTo>
                    <a:pt x="30" y="6044"/>
                    <a:pt x="1" y="6133"/>
                    <a:pt x="1" y="6133"/>
                  </a:cubicBezTo>
                  <a:lnTo>
                    <a:pt x="1" y="6133"/>
                  </a:lnTo>
                  <a:cubicBezTo>
                    <a:pt x="1" y="6133"/>
                    <a:pt x="1" y="6133"/>
                    <a:pt x="1" y="6133"/>
                  </a:cubicBezTo>
                  <a:lnTo>
                    <a:pt x="1" y="6196"/>
                  </a:lnTo>
                  <a:cubicBezTo>
                    <a:pt x="1" y="6479"/>
                    <a:pt x="64" y="6763"/>
                    <a:pt x="158" y="6983"/>
                  </a:cubicBezTo>
                  <a:cubicBezTo>
                    <a:pt x="464" y="7784"/>
                    <a:pt x="1229" y="8250"/>
                    <a:pt x="2042" y="8250"/>
                  </a:cubicBezTo>
                  <a:cubicBezTo>
                    <a:pt x="2317" y="8250"/>
                    <a:pt x="2597" y="8197"/>
                    <a:pt x="2868" y="8086"/>
                  </a:cubicBezTo>
                  <a:cubicBezTo>
                    <a:pt x="3403" y="7865"/>
                    <a:pt x="3844" y="7393"/>
                    <a:pt x="4033" y="6794"/>
                  </a:cubicBezTo>
                  <a:cubicBezTo>
                    <a:pt x="4128" y="6542"/>
                    <a:pt x="4159" y="6290"/>
                    <a:pt x="4128" y="6164"/>
                  </a:cubicBezTo>
                  <a:lnTo>
                    <a:pt x="4128" y="6038"/>
                  </a:lnTo>
                  <a:cubicBezTo>
                    <a:pt x="4128" y="6007"/>
                    <a:pt x="2679" y="1659"/>
                    <a:pt x="2679" y="1627"/>
                  </a:cubicBezTo>
                  <a:lnTo>
                    <a:pt x="4978" y="1627"/>
                  </a:lnTo>
                  <a:lnTo>
                    <a:pt x="4978" y="8527"/>
                  </a:lnTo>
                  <a:lnTo>
                    <a:pt x="3781" y="8527"/>
                  </a:lnTo>
                  <a:cubicBezTo>
                    <a:pt x="3529" y="8527"/>
                    <a:pt x="3340" y="8716"/>
                    <a:pt x="3340" y="8968"/>
                  </a:cubicBezTo>
                  <a:lnTo>
                    <a:pt x="3340" y="10165"/>
                  </a:lnTo>
                  <a:lnTo>
                    <a:pt x="2931" y="10165"/>
                  </a:lnTo>
                  <a:cubicBezTo>
                    <a:pt x="2710" y="10165"/>
                    <a:pt x="2521" y="10386"/>
                    <a:pt x="2521" y="10606"/>
                  </a:cubicBezTo>
                  <a:lnTo>
                    <a:pt x="2521" y="12245"/>
                  </a:lnTo>
                  <a:cubicBezTo>
                    <a:pt x="2521" y="12497"/>
                    <a:pt x="2710" y="12686"/>
                    <a:pt x="2931" y="12686"/>
                  </a:cubicBezTo>
                  <a:lnTo>
                    <a:pt x="9547" y="12686"/>
                  </a:lnTo>
                  <a:cubicBezTo>
                    <a:pt x="9673" y="12686"/>
                    <a:pt x="9767" y="12654"/>
                    <a:pt x="9830" y="12560"/>
                  </a:cubicBezTo>
                  <a:cubicBezTo>
                    <a:pt x="9925" y="12497"/>
                    <a:pt x="9956" y="12371"/>
                    <a:pt x="9956" y="12308"/>
                  </a:cubicBezTo>
                  <a:lnTo>
                    <a:pt x="9956" y="10638"/>
                  </a:lnTo>
                  <a:cubicBezTo>
                    <a:pt x="9956" y="10417"/>
                    <a:pt x="9767" y="10228"/>
                    <a:pt x="9515" y="10228"/>
                  </a:cubicBezTo>
                  <a:lnTo>
                    <a:pt x="9137" y="10228"/>
                  </a:lnTo>
                  <a:lnTo>
                    <a:pt x="9137" y="8968"/>
                  </a:lnTo>
                  <a:cubicBezTo>
                    <a:pt x="9137" y="8716"/>
                    <a:pt x="8917" y="8527"/>
                    <a:pt x="8696" y="8527"/>
                  </a:cubicBezTo>
                  <a:lnTo>
                    <a:pt x="7467" y="8527"/>
                  </a:lnTo>
                  <a:lnTo>
                    <a:pt x="7467" y="1627"/>
                  </a:lnTo>
                  <a:lnTo>
                    <a:pt x="9799" y="1627"/>
                  </a:lnTo>
                  <a:cubicBezTo>
                    <a:pt x="9799" y="1659"/>
                    <a:pt x="8350" y="6038"/>
                    <a:pt x="8350" y="6070"/>
                  </a:cubicBezTo>
                  <a:lnTo>
                    <a:pt x="8350" y="6164"/>
                  </a:lnTo>
                  <a:lnTo>
                    <a:pt x="8350" y="6227"/>
                  </a:lnTo>
                  <a:cubicBezTo>
                    <a:pt x="8350" y="6952"/>
                    <a:pt x="8696" y="7550"/>
                    <a:pt x="9232" y="7928"/>
                  </a:cubicBezTo>
                  <a:cubicBezTo>
                    <a:pt x="9601" y="8178"/>
                    <a:pt x="10011" y="8295"/>
                    <a:pt x="10411" y="8295"/>
                  </a:cubicBezTo>
                  <a:cubicBezTo>
                    <a:pt x="11275" y="8295"/>
                    <a:pt x="12092" y="7751"/>
                    <a:pt x="12351" y="6826"/>
                  </a:cubicBezTo>
                  <a:cubicBezTo>
                    <a:pt x="12382" y="6637"/>
                    <a:pt x="12445" y="6448"/>
                    <a:pt x="12445" y="6227"/>
                  </a:cubicBezTo>
                  <a:cubicBezTo>
                    <a:pt x="12382" y="6164"/>
                    <a:pt x="12351" y="6133"/>
                    <a:pt x="12351" y="6070"/>
                  </a:cubicBezTo>
                  <a:lnTo>
                    <a:pt x="10901" y="1659"/>
                  </a:lnTo>
                  <a:lnTo>
                    <a:pt x="11153" y="1659"/>
                  </a:lnTo>
                  <a:cubicBezTo>
                    <a:pt x="11342" y="1659"/>
                    <a:pt x="11532" y="1501"/>
                    <a:pt x="11563" y="1312"/>
                  </a:cubicBezTo>
                  <a:cubicBezTo>
                    <a:pt x="11626" y="1092"/>
                    <a:pt x="11406" y="840"/>
                    <a:pt x="11185" y="840"/>
                  </a:cubicBezTo>
                  <a:lnTo>
                    <a:pt x="7404" y="840"/>
                  </a:lnTo>
                  <a:cubicBezTo>
                    <a:pt x="7278" y="462"/>
                    <a:pt x="6963" y="178"/>
                    <a:pt x="6617" y="52"/>
                  </a:cubicBezTo>
                  <a:cubicBezTo>
                    <a:pt x="6501" y="17"/>
                    <a:pt x="6382" y="1"/>
                    <a:pt x="6265" y="1"/>
                  </a:cubicBezTo>
                  <a:close/>
                </a:path>
              </a:pathLst>
            </a:custGeom>
            <a:solidFill>
              <a:srgbClr val="EBCA3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31" name="Google Shape;1631;p165"/>
          <p:cNvGrpSpPr/>
          <p:nvPr/>
        </p:nvGrpSpPr>
        <p:grpSpPr>
          <a:xfrm>
            <a:off x="242099" y="2500375"/>
            <a:ext cx="2643313" cy="747849"/>
            <a:chOff x="242099" y="2500375"/>
            <a:chExt cx="2643313" cy="747849"/>
          </a:xfrm>
        </p:grpSpPr>
        <p:grpSp>
          <p:nvGrpSpPr>
            <p:cNvPr id="1632" name="Google Shape;1632;p165"/>
            <p:cNvGrpSpPr/>
            <p:nvPr/>
          </p:nvGrpSpPr>
          <p:grpSpPr>
            <a:xfrm>
              <a:off x="831948" y="2500375"/>
              <a:ext cx="2053464" cy="552525"/>
              <a:chOff x="2486918" y="2824786"/>
              <a:chExt cx="2312199" cy="736700"/>
            </a:xfrm>
          </p:grpSpPr>
          <p:sp>
            <p:nvSpPr>
              <p:cNvPr id="1633" name="Google Shape;1633;p165"/>
              <p:cNvSpPr/>
              <p:nvPr/>
            </p:nvSpPr>
            <p:spPr>
              <a:xfrm>
                <a:off x="2486918" y="2824786"/>
                <a:ext cx="2312199" cy="736700"/>
              </a:xfrm>
              <a:custGeom>
                <a:avLst/>
                <a:gdLst/>
                <a:ahLst/>
                <a:cxnLst/>
                <a:rect l="l" t="t" r="r" b="b"/>
                <a:pathLst>
                  <a:path w="140816" h="29468" extrusionOk="0">
                    <a:moveTo>
                      <a:pt x="8514" y="0"/>
                    </a:moveTo>
                    <a:lnTo>
                      <a:pt x="1" y="14728"/>
                    </a:lnTo>
                    <a:lnTo>
                      <a:pt x="8514" y="29468"/>
                    </a:lnTo>
                    <a:lnTo>
                      <a:pt x="132303" y="29468"/>
                    </a:lnTo>
                    <a:lnTo>
                      <a:pt x="140816" y="14728"/>
                    </a:lnTo>
                    <a:lnTo>
                      <a:pt x="132303" y="0"/>
                    </a:lnTo>
                    <a:close/>
                  </a:path>
                </a:pathLst>
              </a:custGeom>
              <a:solidFill>
                <a:srgbClr val="FFD966"/>
              </a:solidFill>
              <a:ln>
                <a:noFill/>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1" i="0" u="none" strike="noStrike" cap="none">
                  <a:solidFill>
                    <a:schemeClr val="dk1"/>
                  </a:solidFill>
                  <a:latin typeface="Arial Rounded"/>
                  <a:ea typeface="Arial Rounded"/>
                  <a:cs typeface="Arial Rounded"/>
                  <a:sym typeface="Arial Rounded"/>
                </a:endParaRPr>
              </a:p>
            </p:txBody>
          </p:sp>
          <p:sp>
            <p:nvSpPr>
              <p:cNvPr id="1634" name="Google Shape;1634;p165"/>
              <p:cNvSpPr txBox="1"/>
              <p:nvPr/>
            </p:nvSpPr>
            <p:spPr>
              <a:xfrm>
                <a:off x="3156133" y="2947686"/>
                <a:ext cx="1298700" cy="481200"/>
              </a:xfrm>
              <a:prstGeom prst="rect">
                <a:avLst/>
              </a:prstGeom>
              <a:noFill/>
              <a:ln>
                <a:noFill/>
              </a:ln>
            </p:spPr>
            <p:txBody>
              <a:bodyPr spcFirstLastPara="1" wrap="square" lIns="68575" tIns="68575" rIns="68575" bIns="68575" anchor="ctr" anchorCtr="0">
                <a:noAutofit/>
              </a:bodyPr>
              <a:lstStyle/>
              <a:p>
                <a:pPr marL="0" lvl="0" indent="0" algn="l" rtl="0">
                  <a:spcBef>
                    <a:spcPts val="0"/>
                  </a:spcBef>
                  <a:spcAft>
                    <a:spcPts val="0"/>
                  </a:spcAft>
                  <a:buClr>
                    <a:schemeClr val="dk1"/>
                  </a:buClr>
                  <a:buSzPts val="1100"/>
                  <a:buFont typeface="Arial"/>
                  <a:buNone/>
                </a:pPr>
                <a:r>
                  <a:rPr lang="en" sz="2100" b="1">
                    <a:solidFill>
                      <a:schemeClr val="lt1"/>
                    </a:solidFill>
                    <a:latin typeface="Fira Sans"/>
                    <a:ea typeface="Fira Sans"/>
                    <a:cs typeface="Fira Sans"/>
                    <a:sym typeface="Fira Sans"/>
                  </a:rPr>
                  <a:t>Mixing</a:t>
                </a:r>
                <a:r>
                  <a:rPr lang="en" sz="1500" b="1">
                    <a:solidFill>
                      <a:schemeClr val="dk1"/>
                    </a:solidFill>
                    <a:latin typeface="Fira Sans"/>
                    <a:ea typeface="Fira Sans"/>
                    <a:cs typeface="Fira Sans"/>
                    <a:sym typeface="Fira Sans"/>
                  </a:rPr>
                  <a:t> </a:t>
                </a:r>
                <a:endParaRPr sz="2100" b="1">
                  <a:solidFill>
                    <a:schemeClr val="lt1"/>
                  </a:solidFill>
                  <a:latin typeface="Arial Rounded"/>
                  <a:ea typeface="Arial Rounded"/>
                  <a:cs typeface="Arial Rounded"/>
                  <a:sym typeface="Arial Rounded"/>
                </a:endParaRPr>
              </a:p>
            </p:txBody>
          </p:sp>
        </p:grpSp>
        <p:sp>
          <p:nvSpPr>
            <p:cNvPr id="1635" name="Google Shape;1635;p165"/>
            <p:cNvSpPr/>
            <p:nvPr/>
          </p:nvSpPr>
          <p:spPr>
            <a:xfrm>
              <a:off x="769335" y="2500793"/>
              <a:ext cx="661688" cy="747431"/>
            </a:xfrm>
            <a:custGeom>
              <a:avLst/>
              <a:gdLst/>
              <a:ahLst/>
              <a:cxnLst/>
              <a:rect l="l" t="t" r="r" b="b"/>
              <a:pathLst>
                <a:path w="35290" h="39863" extrusionOk="0">
                  <a:moveTo>
                    <a:pt x="0" y="0"/>
                  </a:moveTo>
                  <a:lnTo>
                    <a:pt x="0" y="29468"/>
                  </a:lnTo>
                  <a:lnTo>
                    <a:pt x="17645" y="39862"/>
                  </a:lnTo>
                  <a:lnTo>
                    <a:pt x="35290" y="29468"/>
                  </a:lnTo>
                  <a:lnTo>
                    <a:pt x="35290" y="0"/>
                  </a:lnTo>
                  <a:close/>
                </a:path>
              </a:pathLst>
            </a:custGeom>
            <a:solidFill>
              <a:srgbClr val="FFD966"/>
            </a:solidFill>
            <a:ln>
              <a:noFill/>
            </a:ln>
          </p:spPr>
          <p:txBody>
            <a:bodyPr spcFirstLastPara="1" wrap="square" lIns="68575" tIns="68575" rIns="68575" bIns="205725" anchor="ctr" anchorCtr="0">
              <a:noAutofit/>
            </a:bodyPr>
            <a:lstStyle/>
            <a:p>
              <a:pPr marL="0" marR="0" lvl="0" indent="0" algn="ctr" rtl="0">
                <a:lnSpc>
                  <a:spcPct val="100000"/>
                </a:lnSpc>
                <a:spcBef>
                  <a:spcPts val="0"/>
                </a:spcBef>
                <a:spcAft>
                  <a:spcPts val="0"/>
                </a:spcAft>
                <a:buClr>
                  <a:srgbClr val="FFFFFF"/>
                </a:buClr>
                <a:buSzPts val="2200"/>
                <a:buFont typeface="Arial Rounded"/>
                <a:buNone/>
              </a:pPr>
              <a:r>
                <a:rPr lang="en" sz="2200" b="1" i="0" u="none" strike="noStrike" cap="none">
                  <a:solidFill>
                    <a:srgbClr val="FFFFFF"/>
                  </a:solidFill>
                  <a:latin typeface="Arial Rounded"/>
                  <a:ea typeface="Arial Rounded"/>
                  <a:cs typeface="Arial Rounded"/>
                  <a:sym typeface="Arial Rounded"/>
                </a:rPr>
                <a:t>03</a:t>
              </a:r>
              <a:endParaRPr sz="2200" b="1" i="0" u="none" strike="noStrike" cap="none">
                <a:solidFill>
                  <a:srgbClr val="FFFFFF"/>
                </a:solidFill>
                <a:latin typeface="Arial Rounded"/>
                <a:ea typeface="Arial Rounded"/>
                <a:cs typeface="Arial Rounded"/>
                <a:sym typeface="Arial Rounded"/>
              </a:endParaRPr>
            </a:p>
          </p:txBody>
        </p:sp>
        <p:sp>
          <p:nvSpPr>
            <p:cNvPr id="1636" name="Google Shape;1636;p165"/>
            <p:cNvSpPr/>
            <p:nvPr/>
          </p:nvSpPr>
          <p:spPr>
            <a:xfrm>
              <a:off x="242099" y="2563708"/>
              <a:ext cx="418846" cy="391529"/>
            </a:xfrm>
            <a:custGeom>
              <a:avLst/>
              <a:gdLst/>
              <a:ahLst/>
              <a:cxnLst/>
              <a:rect l="l" t="t" r="r" b="b"/>
              <a:pathLst>
                <a:path w="12067" h="11280" extrusionOk="0">
                  <a:moveTo>
                    <a:pt x="5986" y="757"/>
                  </a:moveTo>
                  <a:cubicBezTo>
                    <a:pt x="7656" y="757"/>
                    <a:pt x="9011" y="2049"/>
                    <a:pt x="9137" y="3718"/>
                  </a:cubicBezTo>
                  <a:cubicBezTo>
                    <a:pt x="8822" y="3624"/>
                    <a:pt x="8475" y="3561"/>
                    <a:pt x="8066" y="3561"/>
                  </a:cubicBezTo>
                  <a:cubicBezTo>
                    <a:pt x="7278" y="3561"/>
                    <a:pt x="6585" y="3781"/>
                    <a:pt x="5955" y="4191"/>
                  </a:cubicBezTo>
                  <a:cubicBezTo>
                    <a:pt x="5356" y="3781"/>
                    <a:pt x="4632" y="3561"/>
                    <a:pt x="3844" y="3561"/>
                  </a:cubicBezTo>
                  <a:cubicBezTo>
                    <a:pt x="3466" y="3561"/>
                    <a:pt x="3119" y="3592"/>
                    <a:pt x="2773" y="3718"/>
                  </a:cubicBezTo>
                  <a:cubicBezTo>
                    <a:pt x="2930" y="2049"/>
                    <a:pt x="4285" y="757"/>
                    <a:pt x="5986" y="757"/>
                  </a:cubicBezTo>
                  <a:close/>
                  <a:moveTo>
                    <a:pt x="3875" y="4254"/>
                  </a:moveTo>
                  <a:cubicBezTo>
                    <a:pt x="4411" y="4254"/>
                    <a:pt x="4915" y="4411"/>
                    <a:pt x="5388" y="4663"/>
                  </a:cubicBezTo>
                  <a:cubicBezTo>
                    <a:pt x="4852" y="5168"/>
                    <a:pt x="4505" y="5829"/>
                    <a:pt x="4285" y="6585"/>
                  </a:cubicBezTo>
                  <a:cubicBezTo>
                    <a:pt x="3560" y="6113"/>
                    <a:pt x="2993" y="5325"/>
                    <a:pt x="2836" y="4411"/>
                  </a:cubicBezTo>
                  <a:cubicBezTo>
                    <a:pt x="3151" y="4317"/>
                    <a:pt x="3497" y="4254"/>
                    <a:pt x="3875" y="4254"/>
                  </a:cubicBezTo>
                  <a:close/>
                  <a:moveTo>
                    <a:pt x="8129" y="4254"/>
                  </a:moveTo>
                  <a:cubicBezTo>
                    <a:pt x="8475" y="4254"/>
                    <a:pt x="8822" y="4317"/>
                    <a:pt x="9137" y="4411"/>
                  </a:cubicBezTo>
                  <a:cubicBezTo>
                    <a:pt x="8979" y="5325"/>
                    <a:pt x="8444" y="6113"/>
                    <a:pt x="7687" y="6585"/>
                  </a:cubicBezTo>
                  <a:cubicBezTo>
                    <a:pt x="7498" y="5829"/>
                    <a:pt x="7089" y="5168"/>
                    <a:pt x="6585" y="4663"/>
                  </a:cubicBezTo>
                  <a:cubicBezTo>
                    <a:pt x="7026" y="4411"/>
                    <a:pt x="7561" y="4254"/>
                    <a:pt x="8129" y="4254"/>
                  </a:cubicBezTo>
                  <a:close/>
                  <a:moveTo>
                    <a:pt x="5986" y="5042"/>
                  </a:moveTo>
                  <a:cubicBezTo>
                    <a:pt x="6490" y="5514"/>
                    <a:pt x="6900" y="6144"/>
                    <a:pt x="7026" y="6900"/>
                  </a:cubicBezTo>
                  <a:cubicBezTo>
                    <a:pt x="6648" y="7026"/>
                    <a:pt x="6364" y="7058"/>
                    <a:pt x="5986" y="7058"/>
                  </a:cubicBezTo>
                  <a:cubicBezTo>
                    <a:pt x="5640" y="7058"/>
                    <a:pt x="5293" y="7026"/>
                    <a:pt x="4978" y="6900"/>
                  </a:cubicBezTo>
                  <a:cubicBezTo>
                    <a:pt x="5073" y="6176"/>
                    <a:pt x="5451" y="5514"/>
                    <a:pt x="5986" y="5042"/>
                  </a:cubicBezTo>
                  <a:close/>
                  <a:moveTo>
                    <a:pt x="4915" y="7625"/>
                  </a:moveTo>
                  <a:lnTo>
                    <a:pt x="4915" y="7625"/>
                  </a:lnTo>
                  <a:cubicBezTo>
                    <a:pt x="5230" y="7688"/>
                    <a:pt x="5608" y="7782"/>
                    <a:pt x="5986" y="7782"/>
                  </a:cubicBezTo>
                  <a:cubicBezTo>
                    <a:pt x="6333" y="7782"/>
                    <a:pt x="6711" y="7719"/>
                    <a:pt x="7057" y="7625"/>
                  </a:cubicBezTo>
                  <a:lnTo>
                    <a:pt x="7057" y="7625"/>
                  </a:lnTo>
                  <a:cubicBezTo>
                    <a:pt x="6963" y="8476"/>
                    <a:pt x="6585" y="9232"/>
                    <a:pt x="5986" y="9767"/>
                  </a:cubicBezTo>
                  <a:cubicBezTo>
                    <a:pt x="5388" y="9232"/>
                    <a:pt x="5010" y="8476"/>
                    <a:pt x="4915" y="7625"/>
                  </a:cubicBezTo>
                  <a:close/>
                  <a:moveTo>
                    <a:pt x="2206" y="4726"/>
                  </a:moveTo>
                  <a:cubicBezTo>
                    <a:pt x="2458" y="5892"/>
                    <a:pt x="3245" y="6837"/>
                    <a:pt x="4222" y="7373"/>
                  </a:cubicBezTo>
                  <a:lnTo>
                    <a:pt x="4222" y="7467"/>
                  </a:lnTo>
                  <a:cubicBezTo>
                    <a:pt x="4222" y="8570"/>
                    <a:pt x="4663" y="9515"/>
                    <a:pt x="5388" y="10208"/>
                  </a:cubicBezTo>
                  <a:cubicBezTo>
                    <a:pt x="4915" y="10460"/>
                    <a:pt x="4411" y="10555"/>
                    <a:pt x="3875" y="10555"/>
                  </a:cubicBezTo>
                  <a:cubicBezTo>
                    <a:pt x="2080" y="10555"/>
                    <a:pt x="662" y="9137"/>
                    <a:pt x="662" y="7404"/>
                  </a:cubicBezTo>
                  <a:cubicBezTo>
                    <a:pt x="662" y="6270"/>
                    <a:pt x="1260" y="5294"/>
                    <a:pt x="2206" y="4726"/>
                  </a:cubicBezTo>
                  <a:close/>
                  <a:moveTo>
                    <a:pt x="9735" y="4695"/>
                  </a:moveTo>
                  <a:cubicBezTo>
                    <a:pt x="10649" y="5262"/>
                    <a:pt x="11279" y="6239"/>
                    <a:pt x="11279" y="7373"/>
                  </a:cubicBezTo>
                  <a:cubicBezTo>
                    <a:pt x="11279" y="9137"/>
                    <a:pt x="9861" y="10555"/>
                    <a:pt x="8066" y="10555"/>
                  </a:cubicBezTo>
                  <a:cubicBezTo>
                    <a:pt x="7530" y="10555"/>
                    <a:pt x="7026" y="10397"/>
                    <a:pt x="6553" y="10177"/>
                  </a:cubicBezTo>
                  <a:cubicBezTo>
                    <a:pt x="7246" y="9452"/>
                    <a:pt x="7719" y="8476"/>
                    <a:pt x="7719" y="7404"/>
                  </a:cubicBezTo>
                  <a:lnTo>
                    <a:pt x="7719" y="7341"/>
                  </a:lnTo>
                  <a:cubicBezTo>
                    <a:pt x="8759" y="6837"/>
                    <a:pt x="9515" y="5892"/>
                    <a:pt x="9735" y="4695"/>
                  </a:cubicBezTo>
                  <a:close/>
                  <a:moveTo>
                    <a:pt x="5986" y="1"/>
                  </a:moveTo>
                  <a:cubicBezTo>
                    <a:pt x="3875" y="1"/>
                    <a:pt x="2143" y="1734"/>
                    <a:pt x="2143" y="3876"/>
                  </a:cubicBezTo>
                  <a:lnTo>
                    <a:pt x="2143" y="3939"/>
                  </a:lnTo>
                  <a:cubicBezTo>
                    <a:pt x="882" y="4569"/>
                    <a:pt x="0" y="5892"/>
                    <a:pt x="0" y="7404"/>
                  </a:cubicBezTo>
                  <a:cubicBezTo>
                    <a:pt x="0" y="9547"/>
                    <a:pt x="1733" y="11279"/>
                    <a:pt x="3907" y="11279"/>
                  </a:cubicBezTo>
                  <a:cubicBezTo>
                    <a:pt x="4695" y="11279"/>
                    <a:pt x="5388" y="11027"/>
                    <a:pt x="6018" y="10649"/>
                  </a:cubicBezTo>
                  <a:cubicBezTo>
                    <a:pt x="6616" y="11027"/>
                    <a:pt x="7372" y="11279"/>
                    <a:pt x="8160" y="11279"/>
                  </a:cubicBezTo>
                  <a:cubicBezTo>
                    <a:pt x="10271" y="11279"/>
                    <a:pt x="12067" y="9547"/>
                    <a:pt x="12067" y="7404"/>
                  </a:cubicBezTo>
                  <a:cubicBezTo>
                    <a:pt x="11972" y="5924"/>
                    <a:pt x="11122" y="4632"/>
                    <a:pt x="9861" y="3939"/>
                  </a:cubicBezTo>
                  <a:lnTo>
                    <a:pt x="9861" y="3876"/>
                  </a:lnTo>
                  <a:cubicBezTo>
                    <a:pt x="9861" y="1734"/>
                    <a:pt x="8129" y="1"/>
                    <a:pt x="5986" y="1"/>
                  </a:cubicBezTo>
                  <a:close/>
                </a:path>
              </a:pathLst>
            </a:custGeom>
            <a:solidFill>
              <a:srgbClr val="FFD9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37" name="Google Shape;1637;p165"/>
          <p:cNvGrpSpPr/>
          <p:nvPr/>
        </p:nvGrpSpPr>
        <p:grpSpPr>
          <a:xfrm>
            <a:off x="249799" y="1902685"/>
            <a:ext cx="2635671" cy="747431"/>
            <a:chOff x="249799" y="1902685"/>
            <a:chExt cx="2635671" cy="747431"/>
          </a:xfrm>
        </p:grpSpPr>
        <p:grpSp>
          <p:nvGrpSpPr>
            <p:cNvPr id="1638" name="Google Shape;1638;p165"/>
            <p:cNvGrpSpPr/>
            <p:nvPr/>
          </p:nvGrpSpPr>
          <p:grpSpPr>
            <a:xfrm>
              <a:off x="824525" y="1903850"/>
              <a:ext cx="2060945" cy="552544"/>
              <a:chOff x="2477000" y="2029420"/>
              <a:chExt cx="2332969" cy="736725"/>
            </a:xfrm>
          </p:grpSpPr>
          <p:sp>
            <p:nvSpPr>
              <p:cNvPr id="1639" name="Google Shape;1639;p165"/>
              <p:cNvSpPr/>
              <p:nvPr/>
            </p:nvSpPr>
            <p:spPr>
              <a:xfrm>
                <a:off x="2477000" y="2029420"/>
                <a:ext cx="2332969" cy="736725"/>
              </a:xfrm>
              <a:custGeom>
                <a:avLst/>
                <a:gdLst/>
                <a:ahLst/>
                <a:cxnLst/>
                <a:rect l="l" t="t" r="r" b="b"/>
                <a:pathLst>
                  <a:path w="140816" h="29469" extrusionOk="0">
                    <a:moveTo>
                      <a:pt x="8514" y="1"/>
                    </a:moveTo>
                    <a:lnTo>
                      <a:pt x="1" y="14729"/>
                    </a:lnTo>
                    <a:lnTo>
                      <a:pt x="8514" y="29469"/>
                    </a:lnTo>
                    <a:lnTo>
                      <a:pt x="132303" y="29469"/>
                    </a:lnTo>
                    <a:lnTo>
                      <a:pt x="140816" y="14729"/>
                    </a:lnTo>
                    <a:lnTo>
                      <a:pt x="132303" y="1"/>
                    </a:lnTo>
                    <a:close/>
                  </a:path>
                </a:pathLst>
              </a:custGeom>
              <a:solidFill>
                <a:srgbClr val="FDC47C"/>
              </a:solidFill>
              <a:ln>
                <a:noFill/>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1" i="0" u="none" strike="noStrike" cap="none">
                  <a:solidFill>
                    <a:schemeClr val="dk1"/>
                  </a:solidFill>
                  <a:latin typeface="Arial Rounded"/>
                  <a:ea typeface="Arial Rounded"/>
                  <a:cs typeface="Arial Rounded"/>
                  <a:sym typeface="Arial Rounded"/>
                </a:endParaRPr>
              </a:p>
            </p:txBody>
          </p:sp>
          <p:sp>
            <p:nvSpPr>
              <p:cNvPr id="1640" name="Google Shape;1640;p165"/>
              <p:cNvSpPr txBox="1"/>
              <p:nvPr/>
            </p:nvSpPr>
            <p:spPr>
              <a:xfrm>
                <a:off x="3146091" y="2073920"/>
                <a:ext cx="1225200" cy="657600"/>
              </a:xfrm>
              <a:prstGeom prst="rect">
                <a:avLst/>
              </a:prstGeom>
              <a:solidFill>
                <a:srgbClr val="FDC47C"/>
              </a:solidFill>
              <a:ln>
                <a:noFill/>
              </a:ln>
            </p:spPr>
            <p:txBody>
              <a:bodyPr spcFirstLastPara="1" wrap="square" lIns="68575" tIns="68575" rIns="68575" bIns="68575" anchor="ctr" anchorCtr="0">
                <a:noAutofit/>
              </a:bodyPr>
              <a:lstStyle/>
              <a:p>
                <a:pPr marL="0" lvl="0" indent="0" algn="l" rtl="0">
                  <a:spcBef>
                    <a:spcPts val="0"/>
                  </a:spcBef>
                  <a:spcAft>
                    <a:spcPts val="0"/>
                  </a:spcAft>
                  <a:buClr>
                    <a:schemeClr val="dk1"/>
                  </a:buClr>
                  <a:buSzPts val="1100"/>
                  <a:buFont typeface="Arial"/>
                  <a:buNone/>
                </a:pPr>
                <a:r>
                  <a:rPr lang="en" sz="2100" b="1">
                    <a:solidFill>
                      <a:schemeClr val="lt1"/>
                    </a:solidFill>
                    <a:latin typeface="Fira Sans"/>
                    <a:ea typeface="Fira Sans"/>
                    <a:cs typeface="Fira Sans"/>
                    <a:sym typeface="Fira Sans"/>
                  </a:rPr>
                  <a:t>Flow</a:t>
                </a:r>
                <a:r>
                  <a:rPr lang="en" sz="1500" b="1">
                    <a:solidFill>
                      <a:schemeClr val="dk1"/>
                    </a:solidFill>
                    <a:latin typeface="Fira Sans"/>
                    <a:ea typeface="Fira Sans"/>
                    <a:cs typeface="Fira Sans"/>
                    <a:sym typeface="Fira Sans"/>
                  </a:rPr>
                  <a:t> </a:t>
                </a:r>
                <a:endParaRPr sz="2100" b="1">
                  <a:solidFill>
                    <a:schemeClr val="lt1"/>
                  </a:solidFill>
                  <a:latin typeface="Arial Rounded"/>
                  <a:ea typeface="Arial Rounded"/>
                  <a:cs typeface="Arial Rounded"/>
                  <a:sym typeface="Arial Rounded"/>
                </a:endParaRPr>
              </a:p>
            </p:txBody>
          </p:sp>
        </p:grpSp>
        <p:sp>
          <p:nvSpPr>
            <p:cNvPr id="1641" name="Google Shape;1641;p165"/>
            <p:cNvSpPr/>
            <p:nvPr/>
          </p:nvSpPr>
          <p:spPr>
            <a:xfrm>
              <a:off x="763379" y="1902685"/>
              <a:ext cx="661706" cy="747431"/>
            </a:xfrm>
            <a:custGeom>
              <a:avLst/>
              <a:gdLst/>
              <a:ahLst/>
              <a:cxnLst/>
              <a:rect l="l" t="t" r="r" b="b"/>
              <a:pathLst>
                <a:path w="35291" h="39863" extrusionOk="0">
                  <a:moveTo>
                    <a:pt x="1" y="1"/>
                  </a:moveTo>
                  <a:lnTo>
                    <a:pt x="1" y="29469"/>
                  </a:lnTo>
                  <a:lnTo>
                    <a:pt x="17646" y="39863"/>
                  </a:lnTo>
                  <a:lnTo>
                    <a:pt x="35291" y="29469"/>
                  </a:lnTo>
                  <a:lnTo>
                    <a:pt x="35291" y="1"/>
                  </a:lnTo>
                  <a:close/>
                </a:path>
              </a:pathLst>
            </a:custGeom>
            <a:solidFill>
              <a:srgbClr val="FDC47C"/>
            </a:solidFill>
            <a:ln>
              <a:noFill/>
            </a:ln>
          </p:spPr>
          <p:txBody>
            <a:bodyPr spcFirstLastPara="1" wrap="square" lIns="68575" tIns="68575" rIns="68575" bIns="205725" anchor="ctr" anchorCtr="0">
              <a:noAutofit/>
            </a:bodyPr>
            <a:lstStyle/>
            <a:p>
              <a:pPr marL="0" marR="0" lvl="0" indent="0" algn="ctr" rtl="0">
                <a:lnSpc>
                  <a:spcPct val="100000"/>
                </a:lnSpc>
                <a:spcBef>
                  <a:spcPts val="0"/>
                </a:spcBef>
                <a:spcAft>
                  <a:spcPts val="0"/>
                </a:spcAft>
                <a:buClr>
                  <a:srgbClr val="FFFFFF"/>
                </a:buClr>
                <a:buSzPts val="2200"/>
                <a:buFont typeface="Arial Rounded"/>
                <a:buNone/>
              </a:pPr>
              <a:r>
                <a:rPr lang="en" sz="2200" b="1" i="0" u="none" strike="noStrike" cap="none">
                  <a:solidFill>
                    <a:srgbClr val="FFFFFF"/>
                  </a:solidFill>
                  <a:latin typeface="Arial Rounded"/>
                  <a:ea typeface="Arial Rounded"/>
                  <a:cs typeface="Arial Rounded"/>
                  <a:sym typeface="Arial Rounded"/>
                </a:rPr>
                <a:t>02</a:t>
              </a:r>
              <a:endParaRPr sz="2200" b="1" i="0" u="none" strike="noStrike" cap="none">
                <a:solidFill>
                  <a:srgbClr val="FFFFFF"/>
                </a:solidFill>
                <a:latin typeface="Arial Rounded"/>
                <a:ea typeface="Arial Rounded"/>
                <a:cs typeface="Arial Rounded"/>
                <a:sym typeface="Arial Rounded"/>
              </a:endParaRPr>
            </a:p>
          </p:txBody>
        </p:sp>
        <p:sp>
          <p:nvSpPr>
            <p:cNvPr id="1642" name="Google Shape;1642;p165"/>
            <p:cNvSpPr/>
            <p:nvPr/>
          </p:nvSpPr>
          <p:spPr>
            <a:xfrm>
              <a:off x="249799" y="1991952"/>
              <a:ext cx="377786" cy="376345"/>
            </a:xfrm>
            <a:custGeom>
              <a:avLst/>
              <a:gdLst/>
              <a:ahLst/>
              <a:cxnLst/>
              <a:rect l="l" t="t" r="r" b="b"/>
              <a:pathLst>
                <a:path w="19401" h="19327" extrusionOk="0">
                  <a:moveTo>
                    <a:pt x="14796" y="1700"/>
                  </a:moveTo>
                  <a:lnTo>
                    <a:pt x="17815" y="3965"/>
                  </a:lnTo>
                  <a:lnTo>
                    <a:pt x="14796" y="6229"/>
                  </a:lnTo>
                  <a:lnTo>
                    <a:pt x="14796" y="5097"/>
                  </a:lnTo>
                  <a:cubicBezTo>
                    <a:pt x="14796" y="4783"/>
                    <a:pt x="14542" y="4529"/>
                    <a:pt x="14231" y="4529"/>
                  </a:cubicBezTo>
                  <a:lnTo>
                    <a:pt x="10795" y="4529"/>
                  </a:lnTo>
                  <a:cubicBezTo>
                    <a:pt x="9807" y="4529"/>
                    <a:pt x="8893" y="5046"/>
                    <a:pt x="8379" y="5888"/>
                  </a:cubicBezTo>
                  <a:cubicBezTo>
                    <a:pt x="8177" y="5547"/>
                    <a:pt x="7932" y="5230"/>
                    <a:pt x="7658" y="4946"/>
                  </a:cubicBezTo>
                  <a:cubicBezTo>
                    <a:pt x="8409" y="3974"/>
                    <a:pt x="9566" y="3403"/>
                    <a:pt x="10795" y="3397"/>
                  </a:cubicBezTo>
                  <a:lnTo>
                    <a:pt x="14231" y="3397"/>
                  </a:lnTo>
                  <a:cubicBezTo>
                    <a:pt x="14542" y="3397"/>
                    <a:pt x="14796" y="3143"/>
                    <a:pt x="14796" y="2832"/>
                  </a:cubicBezTo>
                  <a:lnTo>
                    <a:pt x="14796" y="1700"/>
                  </a:lnTo>
                  <a:close/>
                  <a:moveTo>
                    <a:pt x="5807" y="13011"/>
                  </a:moveTo>
                  <a:cubicBezTo>
                    <a:pt x="5888" y="13398"/>
                    <a:pt x="6015" y="13778"/>
                    <a:pt x="6184" y="14137"/>
                  </a:cubicBezTo>
                  <a:cubicBezTo>
                    <a:pt x="5538" y="14566"/>
                    <a:pt x="4777" y="14796"/>
                    <a:pt x="4001" y="14796"/>
                  </a:cubicBezTo>
                  <a:lnTo>
                    <a:pt x="1700" y="14796"/>
                  </a:lnTo>
                  <a:cubicBezTo>
                    <a:pt x="1386" y="14796"/>
                    <a:pt x="1133" y="14542"/>
                    <a:pt x="1133" y="14231"/>
                  </a:cubicBezTo>
                  <a:cubicBezTo>
                    <a:pt x="1133" y="13917"/>
                    <a:pt x="1386" y="13663"/>
                    <a:pt x="1700" y="13663"/>
                  </a:cubicBezTo>
                  <a:lnTo>
                    <a:pt x="4001" y="13663"/>
                  </a:lnTo>
                  <a:cubicBezTo>
                    <a:pt x="4662" y="13663"/>
                    <a:pt x="5299" y="13434"/>
                    <a:pt x="5807" y="13011"/>
                  </a:cubicBezTo>
                  <a:close/>
                  <a:moveTo>
                    <a:pt x="4001" y="4529"/>
                  </a:moveTo>
                  <a:cubicBezTo>
                    <a:pt x="6190" y="4532"/>
                    <a:pt x="7963" y="6305"/>
                    <a:pt x="7966" y="8494"/>
                  </a:cubicBezTo>
                  <a:lnTo>
                    <a:pt x="7966" y="11966"/>
                  </a:lnTo>
                  <a:cubicBezTo>
                    <a:pt x="7966" y="13527"/>
                    <a:pt x="9231" y="14792"/>
                    <a:pt x="10795" y="14796"/>
                  </a:cubicBezTo>
                  <a:lnTo>
                    <a:pt x="14231" y="14796"/>
                  </a:lnTo>
                  <a:cubicBezTo>
                    <a:pt x="14542" y="14796"/>
                    <a:pt x="14796" y="14542"/>
                    <a:pt x="14796" y="14231"/>
                  </a:cubicBezTo>
                  <a:lnTo>
                    <a:pt x="14796" y="13099"/>
                  </a:lnTo>
                  <a:lnTo>
                    <a:pt x="17815" y="15363"/>
                  </a:lnTo>
                  <a:lnTo>
                    <a:pt x="14796" y="17628"/>
                  </a:lnTo>
                  <a:lnTo>
                    <a:pt x="14796" y="16495"/>
                  </a:lnTo>
                  <a:cubicBezTo>
                    <a:pt x="14796" y="16181"/>
                    <a:pt x="14542" y="15928"/>
                    <a:pt x="14231" y="15928"/>
                  </a:cubicBezTo>
                  <a:lnTo>
                    <a:pt x="10795" y="15928"/>
                  </a:lnTo>
                  <a:cubicBezTo>
                    <a:pt x="8606" y="15925"/>
                    <a:pt x="6833" y="14152"/>
                    <a:pt x="6833" y="11966"/>
                  </a:cubicBezTo>
                  <a:lnTo>
                    <a:pt x="6833" y="8494"/>
                  </a:lnTo>
                  <a:cubicBezTo>
                    <a:pt x="6830" y="6930"/>
                    <a:pt x="5565" y="5665"/>
                    <a:pt x="4001" y="5662"/>
                  </a:cubicBezTo>
                  <a:lnTo>
                    <a:pt x="1700" y="5662"/>
                  </a:lnTo>
                  <a:cubicBezTo>
                    <a:pt x="1386" y="5662"/>
                    <a:pt x="1133" y="5408"/>
                    <a:pt x="1133" y="5097"/>
                  </a:cubicBezTo>
                  <a:cubicBezTo>
                    <a:pt x="1133" y="4783"/>
                    <a:pt x="1386" y="4529"/>
                    <a:pt x="1700" y="4529"/>
                  </a:cubicBezTo>
                  <a:close/>
                  <a:moveTo>
                    <a:pt x="14230" y="0"/>
                  </a:moveTo>
                  <a:cubicBezTo>
                    <a:pt x="13937" y="0"/>
                    <a:pt x="13663" y="232"/>
                    <a:pt x="13663" y="568"/>
                  </a:cubicBezTo>
                  <a:lnTo>
                    <a:pt x="13663" y="2265"/>
                  </a:lnTo>
                  <a:lnTo>
                    <a:pt x="10795" y="2265"/>
                  </a:lnTo>
                  <a:cubicBezTo>
                    <a:pt x="9228" y="2265"/>
                    <a:pt x="7745" y="2989"/>
                    <a:pt x="6782" y="4224"/>
                  </a:cubicBezTo>
                  <a:cubicBezTo>
                    <a:pt x="5955" y="3684"/>
                    <a:pt x="4988" y="3397"/>
                    <a:pt x="4001" y="3397"/>
                  </a:cubicBezTo>
                  <a:lnTo>
                    <a:pt x="1700" y="3397"/>
                  </a:lnTo>
                  <a:cubicBezTo>
                    <a:pt x="761" y="3397"/>
                    <a:pt x="0" y="4158"/>
                    <a:pt x="0" y="5097"/>
                  </a:cubicBezTo>
                  <a:cubicBezTo>
                    <a:pt x="0" y="6033"/>
                    <a:pt x="761" y="6794"/>
                    <a:pt x="1700" y="6794"/>
                  </a:cubicBezTo>
                  <a:lnTo>
                    <a:pt x="4001" y="6794"/>
                  </a:lnTo>
                  <a:cubicBezTo>
                    <a:pt x="4940" y="6794"/>
                    <a:pt x="5698" y="7555"/>
                    <a:pt x="5701" y="8494"/>
                  </a:cubicBezTo>
                  <a:lnTo>
                    <a:pt x="5701" y="10834"/>
                  </a:lnTo>
                  <a:cubicBezTo>
                    <a:pt x="5698" y="11770"/>
                    <a:pt x="4940" y="12531"/>
                    <a:pt x="4001" y="12531"/>
                  </a:cubicBezTo>
                  <a:lnTo>
                    <a:pt x="1700" y="12531"/>
                  </a:lnTo>
                  <a:cubicBezTo>
                    <a:pt x="761" y="12531"/>
                    <a:pt x="0" y="13292"/>
                    <a:pt x="0" y="14231"/>
                  </a:cubicBezTo>
                  <a:cubicBezTo>
                    <a:pt x="0" y="15167"/>
                    <a:pt x="761" y="15928"/>
                    <a:pt x="1700" y="15928"/>
                  </a:cubicBezTo>
                  <a:lnTo>
                    <a:pt x="4001" y="15928"/>
                  </a:lnTo>
                  <a:cubicBezTo>
                    <a:pt x="4988" y="15928"/>
                    <a:pt x="5955" y="15641"/>
                    <a:pt x="6782" y="15100"/>
                  </a:cubicBezTo>
                  <a:cubicBezTo>
                    <a:pt x="7745" y="16338"/>
                    <a:pt x="9228" y="17060"/>
                    <a:pt x="10795" y="17060"/>
                  </a:cubicBezTo>
                  <a:lnTo>
                    <a:pt x="13663" y="17060"/>
                  </a:lnTo>
                  <a:lnTo>
                    <a:pt x="13663" y="18760"/>
                  </a:lnTo>
                  <a:cubicBezTo>
                    <a:pt x="13663" y="19095"/>
                    <a:pt x="13938" y="19326"/>
                    <a:pt x="14232" y="19326"/>
                  </a:cubicBezTo>
                  <a:cubicBezTo>
                    <a:pt x="14347" y="19326"/>
                    <a:pt x="14464" y="19291"/>
                    <a:pt x="14569" y="19213"/>
                  </a:cubicBezTo>
                  <a:lnTo>
                    <a:pt x="19098" y="15816"/>
                  </a:lnTo>
                  <a:cubicBezTo>
                    <a:pt x="19400" y="15590"/>
                    <a:pt x="19400" y="15134"/>
                    <a:pt x="19098" y="14910"/>
                  </a:cubicBezTo>
                  <a:lnTo>
                    <a:pt x="14569" y="11513"/>
                  </a:lnTo>
                  <a:cubicBezTo>
                    <a:pt x="14464" y="11434"/>
                    <a:pt x="14345" y="11398"/>
                    <a:pt x="14230" y="11398"/>
                  </a:cubicBezTo>
                  <a:cubicBezTo>
                    <a:pt x="13937" y="11398"/>
                    <a:pt x="13663" y="11630"/>
                    <a:pt x="13663" y="11966"/>
                  </a:cubicBezTo>
                  <a:lnTo>
                    <a:pt x="13663" y="13663"/>
                  </a:lnTo>
                  <a:lnTo>
                    <a:pt x="10795" y="13663"/>
                  </a:lnTo>
                  <a:cubicBezTo>
                    <a:pt x="9856" y="13663"/>
                    <a:pt x="9098" y="12902"/>
                    <a:pt x="9098" y="11966"/>
                  </a:cubicBezTo>
                  <a:lnTo>
                    <a:pt x="9098" y="7362"/>
                  </a:lnTo>
                  <a:cubicBezTo>
                    <a:pt x="9098" y="6423"/>
                    <a:pt x="9856" y="5662"/>
                    <a:pt x="10795" y="5662"/>
                  </a:cubicBezTo>
                  <a:lnTo>
                    <a:pt x="13663" y="5662"/>
                  </a:lnTo>
                  <a:lnTo>
                    <a:pt x="13663" y="7362"/>
                  </a:lnTo>
                  <a:cubicBezTo>
                    <a:pt x="13663" y="7576"/>
                    <a:pt x="13784" y="7769"/>
                    <a:pt x="13977" y="7866"/>
                  </a:cubicBezTo>
                  <a:cubicBezTo>
                    <a:pt x="14057" y="7906"/>
                    <a:pt x="14144" y="7926"/>
                    <a:pt x="14230" y="7926"/>
                  </a:cubicBezTo>
                  <a:cubicBezTo>
                    <a:pt x="14350" y="7926"/>
                    <a:pt x="14469" y="7888"/>
                    <a:pt x="14569" y="7815"/>
                  </a:cubicBezTo>
                  <a:lnTo>
                    <a:pt x="19098" y="4418"/>
                  </a:lnTo>
                  <a:cubicBezTo>
                    <a:pt x="19400" y="4191"/>
                    <a:pt x="19400" y="3735"/>
                    <a:pt x="19098" y="3512"/>
                  </a:cubicBezTo>
                  <a:lnTo>
                    <a:pt x="14569" y="115"/>
                  </a:lnTo>
                  <a:cubicBezTo>
                    <a:pt x="14464" y="36"/>
                    <a:pt x="14345" y="0"/>
                    <a:pt x="14230" y="0"/>
                  </a:cubicBezTo>
                  <a:close/>
                </a:path>
              </a:pathLst>
            </a:custGeom>
            <a:solidFill>
              <a:srgbClr val="FDC4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grpSp>
        <p:nvGrpSpPr>
          <p:cNvPr id="1643" name="Google Shape;1643;p165"/>
          <p:cNvGrpSpPr/>
          <p:nvPr/>
        </p:nvGrpSpPr>
        <p:grpSpPr>
          <a:xfrm>
            <a:off x="242098" y="1314725"/>
            <a:ext cx="2643280" cy="735885"/>
            <a:chOff x="242098" y="1314725"/>
            <a:chExt cx="2643280" cy="735885"/>
          </a:xfrm>
        </p:grpSpPr>
        <p:grpSp>
          <p:nvGrpSpPr>
            <p:cNvPr id="1644" name="Google Shape;1644;p165"/>
            <p:cNvGrpSpPr/>
            <p:nvPr/>
          </p:nvGrpSpPr>
          <p:grpSpPr>
            <a:xfrm>
              <a:off x="813548" y="1314725"/>
              <a:ext cx="2071830" cy="552525"/>
              <a:chOff x="2464575" y="1243920"/>
              <a:chExt cx="2345290" cy="736700"/>
            </a:xfrm>
          </p:grpSpPr>
          <p:sp>
            <p:nvSpPr>
              <p:cNvPr id="1645" name="Google Shape;1645;p165"/>
              <p:cNvSpPr/>
              <p:nvPr/>
            </p:nvSpPr>
            <p:spPr>
              <a:xfrm>
                <a:off x="2464575" y="1243920"/>
                <a:ext cx="2345290" cy="736700"/>
              </a:xfrm>
              <a:custGeom>
                <a:avLst/>
                <a:gdLst/>
                <a:ahLst/>
                <a:cxnLst/>
                <a:rect l="l" t="t" r="r" b="b"/>
                <a:pathLst>
                  <a:path w="140816" h="29468" extrusionOk="0">
                    <a:moveTo>
                      <a:pt x="8514" y="0"/>
                    </a:moveTo>
                    <a:lnTo>
                      <a:pt x="1" y="14740"/>
                    </a:lnTo>
                    <a:lnTo>
                      <a:pt x="8514" y="29468"/>
                    </a:lnTo>
                    <a:lnTo>
                      <a:pt x="132303" y="29468"/>
                    </a:lnTo>
                    <a:lnTo>
                      <a:pt x="140816" y="14740"/>
                    </a:lnTo>
                    <a:lnTo>
                      <a:pt x="132303" y="0"/>
                    </a:lnTo>
                    <a:close/>
                  </a:path>
                </a:pathLst>
              </a:custGeom>
              <a:solidFill>
                <a:srgbClr val="FEE4B5"/>
              </a:solidFill>
              <a:ln>
                <a:noFill/>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1" i="0" u="none" strike="noStrike" cap="none">
                  <a:solidFill>
                    <a:schemeClr val="dk1"/>
                  </a:solidFill>
                  <a:latin typeface="Arial Rounded"/>
                  <a:ea typeface="Arial Rounded"/>
                  <a:cs typeface="Arial Rounded"/>
                  <a:sym typeface="Arial Rounded"/>
                </a:endParaRPr>
              </a:p>
            </p:txBody>
          </p:sp>
          <p:sp>
            <p:nvSpPr>
              <p:cNvPr id="1646" name="Google Shape;1646;p165"/>
              <p:cNvSpPr/>
              <p:nvPr/>
            </p:nvSpPr>
            <p:spPr>
              <a:xfrm>
                <a:off x="3306913" y="1557063"/>
                <a:ext cx="44675" cy="204800"/>
              </a:xfrm>
              <a:custGeom>
                <a:avLst/>
                <a:gdLst/>
                <a:ahLst/>
                <a:cxnLst/>
                <a:rect l="l" t="t" r="r" b="b"/>
                <a:pathLst>
                  <a:path w="1787" h="8192" extrusionOk="0">
                    <a:moveTo>
                      <a:pt x="0" y="0"/>
                    </a:moveTo>
                    <a:lnTo>
                      <a:pt x="0" y="8192"/>
                    </a:lnTo>
                    <a:lnTo>
                      <a:pt x="1786" y="8192"/>
                    </a:lnTo>
                    <a:lnTo>
                      <a:pt x="1786" y="0"/>
                    </a:lnTo>
                    <a:close/>
                  </a:path>
                </a:pathLst>
              </a:custGeom>
              <a:solidFill>
                <a:srgbClr val="FEE4B5"/>
              </a:solidFill>
              <a:ln>
                <a:noFill/>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1" i="0" u="none" strike="noStrike" cap="none">
                  <a:solidFill>
                    <a:schemeClr val="dk1"/>
                  </a:solidFill>
                  <a:latin typeface="Arial Rounded"/>
                  <a:ea typeface="Arial Rounded"/>
                  <a:cs typeface="Arial Rounded"/>
                  <a:sym typeface="Arial Rounded"/>
                </a:endParaRPr>
              </a:p>
            </p:txBody>
          </p:sp>
          <p:sp>
            <p:nvSpPr>
              <p:cNvPr id="1647" name="Google Shape;1647;p165"/>
              <p:cNvSpPr/>
              <p:nvPr/>
            </p:nvSpPr>
            <p:spPr>
              <a:xfrm>
                <a:off x="3247388" y="1594263"/>
                <a:ext cx="44650" cy="167600"/>
              </a:xfrm>
              <a:custGeom>
                <a:avLst/>
                <a:gdLst/>
                <a:ahLst/>
                <a:cxnLst/>
                <a:rect l="l" t="t" r="r" b="b"/>
                <a:pathLst>
                  <a:path w="1786" h="6704" extrusionOk="0">
                    <a:moveTo>
                      <a:pt x="0" y="1"/>
                    </a:moveTo>
                    <a:lnTo>
                      <a:pt x="0" y="6704"/>
                    </a:lnTo>
                    <a:lnTo>
                      <a:pt x="1786" y="6704"/>
                    </a:lnTo>
                    <a:lnTo>
                      <a:pt x="1786" y="1"/>
                    </a:lnTo>
                    <a:close/>
                  </a:path>
                </a:pathLst>
              </a:custGeom>
              <a:solidFill>
                <a:srgbClr val="FEE4B5"/>
              </a:solidFill>
              <a:ln>
                <a:noFill/>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1" i="0" u="none" strike="noStrike" cap="none">
                  <a:solidFill>
                    <a:schemeClr val="dk1"/>
                  </a:solidFill>
                  <a:latin typeface="Arial Rounded"/>
                  <a:ea typeface="Arial Rounded"/>
                  <a:cs typeface="Arial Rounded"/>
                  <a:sym typeface="Arial Rounded"/>
                </a:endParaRPr>
              </a:p>
            </p:txBody>
          </p:sp>
          <p:sp>
            <p:nvSpPr>
              <p:cNvPr id="1648" name="Google Shape;1648;p165"/>
              <p:cNvSpPr/>
              <p:nvPr/>
            </p:nvSpPr>
            <p:spPr>
              <a:xfrm>
                <a:off x="3191713" y="1631488"/>
                <a:ext cx="44675" cy="130375"/>
              </a:xfrm>
              <a:custGeom>
                <a:avLst/>
                <a:gdLst/>
                <a:ahLst/>
                <a:cxnLst/>
                <a:rect l="l" t="t" r="r" b="b"/>
                <a:pathLst>
                  <a:path w="1787" h="5215" extrusionOk="0">
                    <a:moveTo>
                      <a:pt x="1" y="0"/>
                    </a:moveTo>
                    <a:lnTo>
                      <a:pt x="1" y="5215"/>
                    </a:lnTo>
                    <a:lnTo>
                      <a:pt x="1787" y="5215"/>
                    </a:lnTo>
                    <a:lnTo>
                      <a:pt x="1787" y="0"/>
                    </a:lnTo>
                    <a:close/>
                  </a:path>
                </a:pathLst>
              </a:custGeom>
              <a:solidFill>
                <a:srgbClr val="FEE4B5"/>
              </a:solidFill>
              <a:ln>
                <a:noFill/>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1" i="0" u="none" strike="noStrike" cap="none">
                  <a:solidFill>
                    <a:schemeClr val="dk1"/>
                  </a:solidFill>
                  <a:latin typeface="Arial Rounded"/>
                  <a:ea typeface="Arial Rounded"/>
                  <a:cs typeface="Arial Rounded"/>
                  <a:sym typeface="Arial Rounded"/>
                </a:endParaRPr>
              </a:p>
            </p:txBody>
          </p:sp>
          <p:sp>
            <p:nvSpPr>
              <p:cNvPr id="1649" name="Google Shape;1649;p165"/>
              <p:cNvSpPr/>
              <p:nvPr/>
            </p:nvSpPr>
            <p:spPr>
              <a:xfrm>
                <a:off x="3132188" y="1672563"/>
                <a:ext cx="44675" cy="89300"/>
              </a:xfrm>
              <a:custGeom>
                <a:avLst/>
                <a:gdLst/>
                <a:ahLst/>
                <a:cxnLst/>
                <a:rect l="l" t="t" r="r" b="b"/>
                <a:pathLst>
                  <a:path w="1787" h="3572" extrusionOk="0">
                    <a:moveTo>
                      <a:pt x="0" y="0"/>
                    </a:moveTo>
                    <a:lnTo>
                      <a:pt x="0" y="3572"/>
                    </a:lnTo>
                    <a:lnTo>
                      <a:pt x="1786" y="3572"/>
                    </a:lnTo>
                    <a:lnTo>
                      <a:pt x="1786" y="0"/>
                    </a:lnTo>
                    <a:close/>
                  </a:path>
                </a:pathLst>
              </a:custGeom>
              <a:solidFill>
                <a:srgbClr val="FEE4B5"/>
              </a:solidFill>
              <a:ln>
                <a:noFill/>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1" i="0" u="none" strike="noStrike" cap="none">
                  <a:solidFill>
                    <a:schemeClr val="dk1"/>
                  </a:solidFill>
                  <a:latin typeface="Arial Rounded"/>
                  <a:ea typeface="Arial Rounded"/>
                  <a:cs typeface="Arial Rounded"/>
                  <a:sym typeface="Arial Rounded"/>
                </a:endParaRPr>
              </a:p>
            </p:txBody>
          </p:sp>
        </p:grpSp>
        <p:sp>
          <p:nvSpPr>
            <p:cNvPr id="1650" name="Google Shape;1650;p165"/>
            <p:cNvSpPr/>
            <p:nvPr/>
          </p:nvSpPr>
          <p:spPr>
            <a:xfrm>
              <a:off x="760754" y="1317131"/>
              <a:ext cx="616975" cy="733479"/>
            </a:xfrm>
            <a:custGeom>
              <a:avLst/>
              <a:gdLst/>
              <a:ahLst/>
              <a:cxnLst/>
              <a:rect l="l" t="t" r="r" b="b"/>
              <a:pathLst>
                <a:path w="35291" h="39863" extrusionOk="0">
                  <a:moveTo>
                    <a:pt x="1" y="0"/>
                  </a:moveTo>
                  <a:lnTo>
                    <a:pt x="1" y="29468"/>
                  </a:lnTo>
                  <a:lnTo>
                    <a:pt x="17646" y="39862"/>
                  </a:lnTo>
                  <a:lnTo>
                    <a:pt x="35291" y="29468"/>
                  </a:lnTo>
                  <a:lnTo>
                    <a:pt x="35291" y="0"/>
                  </a:lnTo>
                  <a:close/>
                </a:path>
              </a:pathLst>
            </a:custGeom>
            <a:solidFill>
              <a:srgbClr val="FEE4B5"/>
            </a:solidFill>
            <a:ln>
              <a:noFill/>
            </a:ln>
          </p:spPr>
          <p:txBody>
            <a:bodyPr spcFirstLastPara="1" wrap="square" lIns="68575" tIns="68575" rIns="68575" bIns="205725" anchor="ctr" anchorCtr="0">
              <a:noAutofit/>
            </a:bodyPr>
            <a:lstStyle/>
            <a:p>
              <a:pPr marL="0" marR="0" lvl="0" indent="0" algn="ctr" rtl="0">
                <a:lnSpc>
                  <a:spcPct val="100000"/>
                </a:lnSpc>
                <a:spcBef>
                  <a:spcPts val="0"/>
                </a:spcBef>
                <a:spcAft>
                  <a:spcPts val="0"/>
                </a:spcAft>
                <a:buNone/>
              </a:pPr>
              <a:r>
                <a:rPr lang="en" sz="2200" b="1">
                  <a:solidFill>
                    <a:srgbClr val="FFFFFF"/>
                  </a:solidFill>
                  <a:latin typeface="Arial Rounded"/>
                  <a:ea typeface="Arial Rounded"/>
                  <a:cs typeface="Arial Rounded"/>
                  <a:sym typeface="Arial Rounded"/>
                </a:rPr>
                <a:t>01</a:t>
              </a:r>
              <a:endParaRPr/>
            </a:p>
          </p:txBody>
        </p:sp>
        <p:sp>
          <p:nvSpPr>
            <p:cNvPr id="1651" name="Google Shape;1651;p165"/>
            <p:cNvSpPr txBox="1"/>
            <p:nvPr/>
          </p:nvSpPr>
          <p:spPr>
            <a:xfrm>
              <a:off x="1412117" y="1443100"/>
              <a:ext cx="1075500" cy="295800"/>
            </a:xfrm>
            <a:prstGeom prst="rect">
              <a:avLst/>
            </a:prstGeom>
            <a:noFill/>
            <a:ln>
              <a:noFill/>
            </a:ln>
          </p:spPr>
          <p:txBody>
            <a:bodyPr spcFirstLastPara="1" wrap="square" lIns="68575" tIns="68575" rIns="68575" bIns="68575" anchor="ctr" anchorCtr="0">
              <a:noAutofit/>
            </a:bodyPr>
            <a:lstStyle/>
            <a:p>
              <a:pPr marL="0" lvl="0" indent="0" algn="l" rtl="0">
                <a:spcBef>
                  <a:spcPts val="0"/>
                </a:spcBef>
                <a:spcAft>
                  <a:spcPts val="0"/>
                </a:spcAft>
                <a:buClr>
                  <a:schemeClr val="dk1"/>
                </a:buClr>
                <a:buSzPts val="1100"/>
                <a:buFont typeface="Arial"/>
                <a:buNone/>
              </a:pPr>
              <a:r>
                <a:rPr lang="en" sz="2100" b="1">
                  <a:solidFill>
                    <a:schemeClr val="lt1"/>
                  </a:solidFill>
                  <a:latin typeface="Fira Sans"/>
                  <a:ea typeface="Fira Sans"/>
                  <a:cs typeface="Fira Sans"/>
                  <a:sym typeface="Fira Sans"/>
                </a:rPr>
                <a:t>Recipe </a:t>
              </a:r>
              <a:endParaRPr sz="1300" b="1">
                <a:solidFill>
                  <a:schemeClr val="lt1"/>
                </a:solidFill>
                <a:latin typeface="Arial Rounded"/>
                <a:ea typeface="Arial Rounded"/>
                <a:cs typeface="Arial Rounded"/>
                <a:sym typeface="Arial Rounded"/>
              </a:endParaRPr>
            </a:p>
          </p:txBody>
        </p:sp>
        <p:grpSp>
          <p:nvGrpSpPr>
            <p:cNvPr id="1652" name="Google Shape;1652;p165"/>
            <p:cNvGrpSpPr/>
            <p:nvPr/>
          </p:nvGrpSpPr>
          <p:grpSpPr>
            <a:xfrm>
              <a:off x="242098" y="1382080"/>
              <a:ext cx="418860" cy="414476"/>
              <a:chOff x="1049375" y="2318350"/>
              <a:chExt cx="298525" cy="295400"/>
            </a:xfrm>
          </p:grpSpPr>
          <p:sp>
            <p:nvSpPr>
              <p:cNvPr id="1653" name="Google Shape;1653;p165"/>
              <p:cNvSpPr/>
              <p:nvPr/>
            </p:nvSpPr>
            <p:spPr>
              <a:xfrm>
                <a:off x="1101350" y="2492325"/>
                <a:ext cx="70125" cy="50525"/>
              </a:xfrm>
              <a:custGeom>
                <a:avLst/>
                <a:gdLst/>
                <a:ahLst/>
                <a:cxnLst/>
                <a:rect l="l" t="t" r="r" b="b"/>
                <a:pathLst>
                  <a:path w="2805" h="2021" extrusionOk="0">
                    <a:moveTo>
                      <a:pt x="2473" y="0"/>
                    </a:moveTo>
                    <a:cubicBezTo>
                      <a:pt x="2377" y="0"/>
                      <a:pt x="2273" y="32"/>
                      <a:pt x="2206" y="99"/>
                    </a:cubicBezTo>
                    <a:lnTo>
                      <a:pt x="1072" y="1233"/>
                    </a:lnTo>
                    <a:lnTo>
                      <a:pt x="599" y="761"/>
                    </a:lnTo>
                    <a:cubicBezTo>
                      <a:pt x="536" y="713"/>
                      <a:pt x="449" y="690"/>
                      <a:pt x="363" y="690"/>
                    </a:cubicBezTo>
                    <a:cubicBezTo>
                      <a:pt x="276" y="690"/>
                      <a:pt x="189" y="713"/>
                      <a:pt x="126" y="761"/>
                    </a:cubicBezTo>
                    <a:cubicBezTo>
                      <a:pt x="0" y="887"/>
                      <a:pt x="0" y="1139"/>
                      <a:pt x="126" y="1233"/>
                    </a:cubicBezTo>
                    <a:lnTo>
                      <a:pt x="820" y="1958"/>
                    </a:lnTo>
                    <a:cubicBezTo>
                      <a:pt x="914" y="2021"/>
                      <a:pt x="977" y="2021"/>
                      <a:pt x="1072" y="2021"/>
                    </a:cubicBezTo>
                    <a:cubicBezTo>
                      <a:pt x="1135" y="2021"/>
                      <a:pt x="1261" y="1989"/>
                      <a:pt x="1292" y="1926"/>
                    </a:cubicBezTo>
                    <a:lnTo>
                      <a:pt x="2678" y="540"/>
                    </a:lnTo>
                    <a:cubicBezTo>
                      <a:pt x="2804" y="414"/>
                      <a:pt x="2804" y="162"/>
                      <a:pt x="2678" y="68"/>
                    </a:cubicBezTo>
                    <a:cubicBezTo>
                      <a:pt x="2634" y="24"/>
                      <a:pt x="2557" y="0"/>
                      <a:pt x="2473" y="0"/>
                    </a:cubicBezTo>
                    <a:close/>
                  </a:path>
                </a:pathLst>
              </a:custGeom>
              <a:solidFill>
                <a:srgbClr val="FEE4B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4" name="Google Shape;1654;p165"/>
              <p:cNvSpPr/>
              <p:nvPr/>
            </p:nvSpPr>
            <p:spPr>
              <a:xfrm>
                <a:off x="1101350" y="2440525"/>
                <a:ext cx="70125" cy="51150"/>
              </a:xfrm>
              <a:custGeom>
                <a:avLst/>
                <a:gdLst/>
                <a:ahLst/>
                <a:cxnLst/>
                <a:rect l="l" t="t" r="r" b="b"/>
                <a:pathLst>
                  <a:path w="2805" h="2046" extrusionOk="0">
                    <a:moveTo>
                      <a:pt x="2469" y="1"/>
                    </a:moveTo>
                    <a:cubicBezTo>
                      <a:pt x="2374" y="1"/>
                      <a:pt x="2272" y="40"/>
                      <a:pt x="2206" y="123"/>
                    </a:cubicBezTo>
                    <a:lnTo>
                      <a:pt x="1072" y="1257"/>
                    </a:lnTo>
                    <a:lnTo>
                      <a:pt x="599" y="785"/>
                    </a:lnTo>
                    <a:cubicBezTo>
                      <a:pt x="536" y="738"/>
                      <a:pt x="449" y="714"/>
                      <a:pt x="363" y="714"/>
                    </a:cubicBezTo>
                    <a:cubicBezTo>
                      <a:pt x="276" y="714"/>
                      <a:pt x="189" y="738"/>
                      <a:pt x="126" y="785"/>
                    </a:cubicBezTo>
                    <a:cubicBezTo>
                      <a:pt x="0" y="911"/>
                      <a:pt x="0" y="1163"/>
                      <a:pt x="126" y="1257"/>
                    </a:cubicBezTo>
                    <a:lnTo>
                      <a:pt x="820" y="1982"/>
                    </a:lnTo>
                    <a:cubicBezTo>
                      <a:pt x="914" y="2045"/>
                      <a:pt x="977" y="2045"/>
                      <a:pt x="1072" y="2045"/>
                    </a:cubicBezTo>
                    <a:cubicBezTo>
                      <a:pt x="1135" y="2045"/>
                      <a:pt x="1261" y="2014"/>
                      <a:pt x="1292" y="1951"/>
                    </a:cubicBezTo>
                    <a:lnTo>
                      <a:pt x="2678" y="564"/>
                    </a:lnTo>
                    <a:cubicBezTo>
                      <a:pt x="2804" y="438"/>
                      <a:pt x="2804" y="186"/>
                      <a:pt x="2678" y="92"/>
                    </a:cubicBezTo>
                    <a:cubicBezTo>
                      <a:pt x="2634" y="32"/>
                      <a:pt x="2554" y="1"/>
                      <a:pt x="2469" y="1"/>
                    </a:cubicBezTo>
                    <a:close/>
                  </a:path>
                </a:pathLst>
              </a:custGeom>
              <a:solidFill>
                <a:srgbClr val="FEE4B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5" name="Google Shape;1655;p165"/>
              <p:cNvSpPr/>
              <p:nvPr/>
            </p:nvSpPr>
            <p:spPr>
              <a:xfrm>
                <a:off x="1101350" y="2388550"/>
                <a:ext cx="70125" cy="51125"/>
              </a:xfrm>
              <a:custGeom>
                <a:avLst/>
                <a:gdLst/>
                <a:ahLst/>
                <a:cxnLst/>
                <a:rect l="l" t="t" r="r" b="b"/>
                <a:pathLst>
                  <a:path w="2805" h="2045" extrusionOk="0">
                    <a:moveTo>
                      <a:pt x="2469" y="1"/>
                    </a:moveTo>
                    <a:cubicBezTo>
                      <a:pt x="2374" y="1"/>
                      <a:pt x="2272" y="40"/>
                      <a:pt x="2206" y="123"/>
                    </a:cubicBezTo>
                    <a:lnTo>
                      <a:pt x="1072" y="1257"/>
                    </a:lnTo>
                    <a:lnTo>
                      <a:pt x="599" y="785"/>
                    </a:lnTo>
                    <a:cubicBezTo>
                      <a:pt x="536" y="722"/>
                      <a:pt x="449" y="690"/>
                      <a:pt x="363" y="690"/>
                    </a:cubicBezTo>
                    <a:cubicBezTo>
                      <a:pt x="276" y="690"/>
                      <a:pt x="189" y="722"/>
                      <a:pt x="126" y="785"/>
                    </a:cubicBezTo>
                    <a:cubicBezTo>
                      <a:pt x="0" y="911"/>
                      <a:pt x="0" y="1131"/>
                      <a:pt x="126" y="1257"/>
                    </a:cubicBezTo>
                    <a:lnTo>
                      <a:pt x="820" y="1982"/>
                    </a:lnTo>
                    <a:cubicBezTo>
                      <a:pt x="914" y="2045"/>
                      <a:pt x="977" y="2045"/>
                      <a:pt x="1072" y="2045"/>
                    </a:cubicBezTo>
                    <a:cubicBezTo>
                      <a:pt x="1135" y="2045"/>
                      <a:pt x="1261" y="2013"/>
                      <a:pt x="1292" y="1919"/>
                    </a:cubicBezTo>
                    <a:lnTo>
                      <a:pt x="2678" y="532"/>
                    </a:lnTo>
                    <a:cubicBezTo>
                      <a:pt x="2804" y="438"/>
                      <a:pt x="2804" y="186"/>
                      <a:pt x="2678" y="91"/>
                    </a:cubicBezTo>
                    <a:cubicBezTo>
                      <a:pt x="2634" y="32"/>
                      <a:pt x="2554" y="1"/>
                      <a:pt x="2469" y="1"/>
                    </a:cubicBezTo>
                    <a:close/>
                  </a:path>
                </a:pathLst>
              </a:custGeom>
              <a:solidFill>
                <a:srgbClr val="FEE4B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6" name="Google Shape;1656;p165"/>
              <p:cNvSpPr/>
              <p:nvPr/>
            </p:nvSpPr>
            <p:spPr>
              <a:xfrm>
                <a:off x="1049375" y="2318350"/>
                <a:ext cx="298525" cy="295400"/>
              </a:xfrm>
              <a:custGeom>
                <a:avLst/>
                <a:gdLst/>
                <a:ahLst/>
                <a:cxnLst/>
                <a:rect l="l" t="t" r="r" b="b"/>
                <a:pathLst>
                  <a:path w="11941" h="11816" extrusionOk="0">
                    <a:moveTo>
                      <a:pt x="6963" y="1198"/>
                    </a:moveTo>
                    <a:lnTo>
                      <a:pt x="7876" y="2143"/>
                    </a:lnTo>
                    <a:lnTo>
                      <a:pt x="6963" y="2143"/>
                    </a:lnTo>
                    <a:lnTo>
                      <a:pt x="6963" y="1198"/>
                    </a:lnTo>
                    <a:close/>
                    <a:moveTo>
                      <a:pt x="10286" y="3498"/>
                    </a:moveTo>
                    <a:cubicBezTo>
                      <a:pt x="10373" y="3498"/>
                      <a:pt x="10460" y="3530"/>
                      <a:pt x="10523" y="3593"/>
                    </a:cubicBezTo>
                    <a:lnTo>
                      <a:pt x="10995" y="4065"/>
                    </a:lnTo>
                    <a:cubicBezTo>
                      <a:pt x="11184" y="4223"/>
                      <a:pt x="11184" y="4475"/>
                      <a:pt x="11027" y="4569"/>
                    </a:cubicBezTo>
                    <a:lnTo>
                      <a:pt x="10806" y="4821"/>
                    </a:lnTo>
                    <a:lnTo>
                      <a:pt x="9798" y="3845"/>
                    </a:lnTo>
                    <a:lnTo>
                      <a:pt x="10050" y="3593"/>
                    </a:lnTo>
                    <a:cubicBezTo>
                      <a:pt x="10113" y="3530"/>
                      <a:pt x="10200" y="3498"/>
                      <a:pt x="10286" y="3498"/>
                    </a:cubicBezTo>
                    <a:close/>
                    <a:moveTo>
                      <a:pt x="9294" y="4349"/>
                    </a:moveTo>
                    <a:lnTo>
                      <a:pt x="10271" y="5325"/>
                    </a:lnTo>
                    <a:lnTo>
                      <a:pt x="7845" y="7783"/>
                    </a:lnTo>
                    <a:lnTo>
                      <a:pt x="6868" y="6774"/>
                    </a:lnTo>
                    <a:lnTo>
                      <a:pt x="9294" y="4349"/>
                    </a:lnTo>
                    <a:close/>
                    <a:moveTo>
                      <a:pt x="6585" y="7499"/>
                    </a:moveTo>
                    <a:lnTo>
                      <a:pt x="7183" y="8098"/>
                    </a:lnTo>
                    <a:lnTo>
                      <a:pt x="6427" y="8255"/>
                    </a:lnTo>
                    <a:lnTo>
                      <a:pt x="6585" y="7499"/>
                    </a:lnTo>
                    <a:close/>
                    <a:moveTo>
                      <a:pt x="6994" y="10398"/>
                    </a:moveTo>
                    <a:lnTo>
                      <a:pt x="6994" y="10776"/>
                    </a:lnTo>
                    <a:cubicBezTo>
                      <a:pt x="6994" y="10870"/>
                      <a:pt x="7057" y="10996"/>
                      <a:pt x="7089" y="11122"/>
                    </a:cubicBezTo>
                    <a:lnTo>
                      <a:pt x="1071" y="11122"/>
                    </a:lnTo>
                    <a:cubicBezTo>
                      <a:pt x="882" y="11122"/>
                      <a:pt x="693" y="10965"/>
                      <a:pt x="693" y="10776"/>
                    </a:cubicBezTo>
                    <a:lnTo>
                      <a:pt x="693" y="10398"/>
                    </a:lnTo>
                    <a:close/>
                    <a:moveTo>
                      <a:pt x="6270" y="663"/>
                    </a:moveTo>
                    <a:lnTo>
                      <a:pt x="6270" y="2458"/>
                    </a:lnTo>
                    <a:cubicBezTo>
                      <a:pt x="6270" y="2647"/>
                      <a:pt x="6427" y="2805"/>
                      <a:pt x="6616" y="2805"/>
                    </a:cubicBezTo>
                    <a:lnTo>
                      <a:pt x="8349" y="2805"/>
                    </a:lnTo>
                    <a:lnTo>
                      <a:pt x="8349" y="4286"/>
                    </a:lnTo>
                    <a:lnTo>
                      <a:pt x="6112" y="6554"/>
                    </a:lnTo>
                    <a:cubicBezTo>
                      <a:pt x="6081" y="6585"/>
                      <a:pt x="6018" y="6680"/>
                      <a:pt x="6018" y="6711"/>
                    </a:cubicBezTo>
                    <a:lnTo>
                      <a:pt x="5608" y="8633"/>
                    </a:lnTo>
                    <a:cubicBezTo>
                      <a:pt x="5545" y="8759"/>
                      <a:pt x="5608" y="8885"/>
                      <a:pt x="5671" y="8948"/>
                    </a:cubicBezTo>
                    <a:cubicBezTo>
                      <a:pt x="5742" y="9019"/>
                      <a:pt x="5813" y="9055"/>
                      <a:pt x="5897" y="9055"/>
                    </a:cubicBezTo>
                    <a:cubicBezTo>
                      <a:pt x="5925" y="9055"/>
                      <a:pt x="5955" y="9051"/>
                      <a:pt x="5986" y="9043"/>
                    </a:cubicBezTo>
                    <a:lnTo>
                      <a:pt x="7908" y="8602"/>
                    </a:lnTo>
                    <a:cubicBezTo>
                      <a:pt x="8002" y="8602"/>
                      <a:pt x="8034" y="8570"/>
                      <a:pt x="8065" y="8507"/>
                    </a:cubicBezTo>
                    <a:lnTo>
                      <a:pt x="8349" y="8255"/>
                    </a:lnTo>
                    <a:lnTo>
                      <a:pt x="8349" y="10807"/>
                    </a:lnTo>
                    <a:lnTo>
                      <a:pt x="8380" y="10807"/>
                    </a:lnTo>
                    <a:cubicBezTo>
                      <a:pt x="8380" y="10996"/>
                      <a:pt x="8223" y="11154"/>
                      <a:pt x="8034" y="11154"/>
                    </a:cubicBezTo>
                    <a:cubicBezTo>
                      <a:pt x="7845" y="11154"/>
                      <a:pt x="7687" y="10996"/>
                      <a:pt x="7687" y="10807"/>
                    </a:cubicBezTo>
                    <a:lnTo>
                      <a:pt x="7687" y="10083"/>
                    </a:lnTo>
                    <a:cubicBezTo>
                      <a:pt x="7687" y="9893"/>
                      <a:pt x="7530" y="9736"/>
                      <a:pt x="7309" y="9736"/>
                    </a:cubicBezTo>
                    <a:lnTo>
                      <a:pt x="1386" y="9736"/>
                    </a:lnTo>
                    <a:lnTo>
                      <a:pt x="1386" y="663"/>
                    </a:lnTo>
                    <a:close/>
                    <a:moveTo>
                      <a:pt x="1071" y="1"/>
                    </a:moveTo>
                    <a:cubicBezTo>
                      <a:pt x="882" y="1"/>
                      <a:pt x="693" y="158"/>
                      <a:pt x="693" y="379"/>
                    </a:cubicBezTo>
                    <a:lnTo>
                      <a:pt x="693" y="9736"/>
                    </a:lnTo>
                    <a:lnTo>
                      <a:pt x="347" y="9736"/>
                    </a:lnTo>
                    <a:cubicBezTo>
                      <a:pt x="158" y="9736"/>
                      <a:pt x="0" y="9893"/>
                      <a:pt x="0" y="10083"/>
                    </a:cubicBezTo>
                    <a:lnTo>
                      <a:pt x="0" y="10807"/>
                    </a:lnTo>
                    <a:cubicBezTo>
                      <a:pt x="0" y="11406"/>
                      <a:pt x="473" y="11815"/>
                      <a:pt x="1008" y="11815"/>
                    </a:cubicBezTo>
                    <a:lnTo>
                      <a:pt x="8002" y="11815"/>
                    </a:lnTo>
                    <a:cubicBezTo>
                      <a:pt x="8569" y="11815"/>
                      <a:pt x="9011" y="11343"/>
                      <a:pt x="9011" y="10807"/>
                    </a:cubicBezTo>
                    <a:lnTo>
                      <a:pt x="9011" y="7562"/>
                    </a:lnTo>
                    <a:lnTo>
                      <a:pt x="11499" y="5105"/>
                    </a:lnTo>
                    <a:cubicBezTo>
                      <a:pt x="11940" y="4664"/>
                      <a:pt x="11940" y="4034"/>
                      <a:pt x="11531" y="3593"/>
                    </a:cubicBezTo>
                    <a:lnTo>
                      <a:pt x="11058" y="3120"/>
                    </a:lnTo>
                    <a:cubicBezTo>
                      <a:pt x="10869" y="2931"/>
                      <a:pt x="10609" y="2836"/>
                      <a:pt x="10346" y="2836"/>
                    </a:cubicBezTo>
                    <a:cubicBezTo>
                      <a:pt x="10082" y="2836"/>
                      <a:pt x="9814" y="2931"/>
                      <a:pt x="9609" y="3120"/>
                    </a:cubicBezTo>
                    <a:lnTo>
                      <a:pt x="9105" y="3624"/>
                    </a:lnTo>
                    <a:lnTo>
                      <a:pt x="9105" y="2490"/>
                    </a:lnTo>
                    <a:cubicBezTo>
                      <a:pt x="9105" y="2427"/>
                      <a:pt x="9074" y="2332"/>
                      <a:pt x="8979" y="2269"/>
                    </a:cubicBezTo>
                    <a:lnTo>
                      <a:pt x="6900" y="127"/>
                    </a:lnTo>
                    <a:cubicBezTo>
                      <a:pt x="6805" y="64"/>
                      <a:pt x="6742" y="1"/>
                      <a:pt x="6648" y="1"/>
                    </a:cubicBezTo>
                    <a:close/>
                  </a:path>
                </a:pathLst>
              </a:custGeom>
              <a:solidFill>
                <a:srgbClr val="FEE4B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657" name="Google Shape;1657;p165"/>
          <p:cNvSpPr txBox="1">
            <a:spLocks noGrp="1"/>
          </p:cNvSpPr>
          <p:nvPr>
            <p:ph type="sldNum" idx="12"/>
          </p:nvPr>
        </p:nvSpPr>
        <p:spPr>
          <a:xfrm>
            <a:off x="6948225" y="4784463"/>
            <a:ext cx="2057400" cy="273900"/>
          </a:xfrm>
          <a:prstGeom prst="rect">
            <a:avLst/>
          </a:prstGeom>
        </p:spPr>
        <p:txBody>
          <a:bodyPr spcFirstLastPara="1" wrap="square" lIns="68575" tIns="34275" rIns="68575" bIns="3427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en"/>
              <a:t>7</a:t>
            </a:fld>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643"/>
                                        </p:tgtEl>
                                        <p:attrNameLst>
                                          <p:attrName>style.visibility</p:attrName>
                                        </p:attrNameLst>
                                      </p:cBhvr>
                                      <p:to>
                                        <p:strVal val="visible"/>
                                      </p:to>
                                    </p:set>
                                    <p:animEffect transition="in" filter="fade">
                                      <p:cBhvr>
                                        <p:cTn id="7" dur="1000"/>
                                        <p:tgtEl>
                                          <p:spTgt spid="164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37"/>
                                        </p:tgtEl>
                                        <p:attrNameLst>
                                          <p:attrName>style.visibility</p:attrName>
                                        </p:attrNameLst>
                                      </p:cBhvr>
                                      <p:to>
                                        <p:strVal val="visible"/>
                                      </p:to>
                                    </p:set>
                                    <p:animEffect transition="in" filter="fade">
                                      <p:cBhvr>
                                        <p:cTn id="12" dur="1000"/>
                                        <p:tgtEl>
                                          <p:spTgt spid="163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31"/>
                                        </p:tgtEl>
                                        <p:attrNameLst>
                                          <p:attrName>style.visibility</p:attrName>
                                        </p:attrNameLst>
                                      </p:cBhvr>
                                      <p:to>
                                        <p:strVal val="visible"/>
                                      </p:to>
                                    </p:set>
                                    <p:animEffect transition="in" filter="fade">
                                      <p:cBhvr>
                                        <p:cTn id="17" dur="1000"/>
                                        <p:tgtEl>
                                          <p:spTgt spid="163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625"/>
                                        </p:tgtEl>
                                        <p:attrNameLst>
                                          <p:attrName>style.visibility</p:attrName>
                                        </p:attrNameLst>
                                      </p:cBhvr>
                                      <p:to>
                                        <p:strVal val="visible"/>
                                      </p:to>
                                    </p:set>
                                    <p:animEffect transition="in" filter="fade">
                                      <p:cBhvr>
                                        <p:cTn id="22" dur="1000"/>
                                        <p:tgtEl>
                                          <p:spTgt spid="162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612"/>
                                        </p:tgtEl>
                                        <p:attrNameLst>
                                          <p:attrName>style.visibility</p:attrName>
                                        </p:attrNameLst>
                                      </p:cBhvr>
                                      <p:to>
                                        <p:strVal val="visible"/>
                                      </p:to>
                                    </p:set>
                                    <p:animEffect transition="in" filter="fade">
                                      <p:cBhvr>
                                        <p:cTn id="27" dur="1000"/>
                                        <p:tgtEl>
                                          <p:spTgt spid="16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show="0">
  <p:cSld>
    <p:spTree>
      <p:nvGrpSpPr>
        <p:cNvPr id="1" name="Shape 3463"/>
        <p:cNvGrpSpPr/>
        <p:nvPr/>
      </p:nvGrpSpPr>
      <p:grpSpPr>
        <a:xfrm>
          <a:off x="0" y="0"/>
          <a:ext cx="0" cy="0"/>
          <a:chOff x="0" y="0"/>
          <a:chExt cx="0" cy="0"/>
        </a:xfrm>
      </p:grpSpPr>
      <p:grpSp>
        <p:nvGrpSpPr>
          <p:cNvPr id="3464" name="Google Shape;3464;p228"/>
          <p:cNvGrpSpPr/>
          <p:nvPr/>
        </p:nvGrpSpPr>
        <p:grpSpPr>
          <a:xfrm>
            <a:off x="5957038" y="607425"/>
            <a:ext cx="2968900" cy="1783500"/>
            <a:chOff x="5811888" y="1386825"/>
            <a:chExt cx="2968900" cy="1783500"/>
          </a:xfrm>
        </p:grpSpPr>
        <p:sp>
          <p:nvSpPr>
            <p:cNvPr id="3465" name="Google Shape;3465;p228"/>
            <p:cNvSpPr/>
            <p:nvPr/>
          </p:nvSpPr>
          <p:spPr>
            <a:xfrm>
              <a:off x="5905788" y="1488453"/>
              <a:ext cx="659100" cy="6591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466" name="Google Shape;3466;p228"/>
            <p:cNvGrpSpPr/>
            <p:nvPr/>
          </p:nvGrpSpPr>
          <p:grpSpPr>
            <a:xfrm>
              <a:off x="5811888" y="1386825"/>
              <a:ext cx="2968900" cy="1783500"/>
              <a:chOff x="5811888" y="1386825"/>
              <a:chExt cx="2968900" cy="1783500"/>
            </a:xfrm>
          </p:grpSpPr>
          <p:sp>
            <p:nvSpPr>
              <p:cNvPr id="3467" name="Google Shape;3467;p228"/>
              <p:cNvSpPr txBox="1"/>
              <p:nvPr/>
            </p:nvSpPr>
            <p:spPr>
              <a:xfrm>
                <a:off x="6666388" y="1818000"/>
                <a:ext cx="2114400" cy="3546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b="1">
                    <a:solidFill>
                      <a:schemeClr val="accent5"/>
                    </a:solidFill>
                    <a:latin typeface="Fira Sans"/>
                    <a:ea typeface="Fira Sans"/>
                    <a:cs typeface="Fira Sans"/>
                    <a:sym typeface="Fira Sans"/>
                  </a:rPr>
                  <a:t>Material type</a:t>
                </a:r>
                <a:endParaRPr b="1">
                  <a:solidFill>
                    <a:schemeClr val="accent5"/>
                  </a:solidFill>
                  <a:latin typeface="Fira Sans"/>
                  <a:ea typeface="Fira Sans"/>
                  <a:cs typeface="Fira Sans"/>
                  <a:sym typeface="Fira Sans"/>
                </a:endParaRPr>
              </a:p>
            </p:txBody>
          </p:sp>
          <p:cxnSp>
            <p:nvCxnSpPr>
              <p:cNvPr id="3468" name="Google Shape;3468;p228"/>
              <p:cNvCxnSpPr/>
              <p:nvPr/>
            </p:nvCxnSpPr>
            <p:spPr>
              <a:xfrm>
                <a:off x="6242413" y="1818000"/>
                <a:ext cx="2538300" cy="0"/>
              </a:xfrm>
              <a:prstGeom prst="straightConnector1">
                <a:avLst/>
              </a:prstGeom>
              <a:noFill/>
              <a:ln w="9525" cap="flat" cmpd="sng">
                <a:solidFill>
                  <a:schemeClr val="accent5"/>
                </a:solidFill>
                <a:prstDash val="solid"/>
                <a:round/>
                <a:headEnd type="none" w="med" len="med"/>
                <a:tailEnd type="none" w="med" len="med"/>
              </a:ln>
            </p:spPr>
          </p:cxnSp>
          <p:pic>
            <p:nvPicPr>
              <p:cNvPr id="3469" name="Google Shape;3469;p228"/>
              <p:cNvPicPr preferRelativeResize="0"/>
              <p:nvPr/>
            </p:nvPicPr>
            <p:blipFill>
              <a:blip r:embed="rId3">
                <a:alphaModFix/>
              </a:blip>
              <a:stretch>
                <a:fillRect/>
              </a:stretch>
            </p:blipFill>
            <p:spPr>
              <a:xfrm>
                <a:off x="5811888" y="1386825"/>
                <a:ext cx="846925" cy="846925"/>
              </a:xfrm>
              <a:prstGeom prst="rect">
                <a:avLst/>
              </a:prstGeom>
              <a:noFill/>
              <a:ln>
                <a:noFill/>
              </a:ln>
            </p:spPr>
          </p:pic>
          <p:sp>
            <p:nvSpPr>
              <p:cNvPr id="3470" name="Google Shape;3470;p228"/>
              <p:cNvSpPr txBox="1"/>
              <p:nvPr/>
            </p:nvSpPr>
            <p:spPr>
              <a:xfrm>
                <a:off x="6016038" y="2185125"/>
                <a:ext cx="2747400" cy="985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1300" b="1">
                    <a:solidFill>
                      <a:srgbClr val="191919"/>
                    </a:solidFill>
                    <a:latin typeface="Anaheim"/>
                    <a:ea typeface="Anaheim"/>
                    <a:cs typeface="Anaheim"/>
                    <a:sym typeface="Anaheim"/>
                  </a:rPr>
                  <a:t>Steel</a:t>
                </a:r>
                <a:endParaRPr sz="1300" b="1">
                  <a:solidFill>
                    <a:srgbClr val="191919"/>
                  </a:solidFill>
                  <a:latin typeface="Anaheim"/>
                  <a:ea typeface="Anaheim"/>
                  <a:cs typeface="Anaheim"/>
                  <a:sym typeface="Anaheim"/>
                </a:endParaRPr>
              </a:p>
              <a:p>
                <a:pPr marL="0" lvl="0" indent="0" algn="r" rtl="0">
                  <a:spcBef>
                    <a:spcPts val="0"/>
                  </a:spcBef>
                  <a:spcAft>
                    <a:spcPts val="0"/>
                  </a:spcAft>
                  <a:buNone/>
                </a:pPr>
                <a:r>
                  <a:rPr lang="en" sz="1300" b="1">
                    <a:solidFill>
                      <a:srgbClr val="191919"/>
                    </a:solidFill>
                    <a:latin typeface="Anaheim"/>
                    <a:ea typeface="Anaheim"/>
                    <a:cs typeface="Anaheim"/>
                    <a:sym typeface="Anaheim"/>
                  </a:rPr>
                  <a:t>3D PETG Plastic </a:t>
                </a:r>
                <a:endParaRPr sz="1300" b="1">
                  <a:solidFill>
                    <a:srgbClr val="191919"/>
                  </a:solidFill>
                  <a:latin typeface="Anaheim"/>
                  <a:ea typeface="Anaheim"/>
                  <a:cs typeface="Anaheim"/>
                  <a:sym typeface="Anaheim"/>
                </a:endParaRPr>
              </a:p>
              <a:p>
                <a:pPr marL="0" lvl="0" indent="0" algn="r" rtl="0">
                  <a:spcBef>
                    <a:spcPts val="0"/>
                  </a:spcBef>
                  <a:spcAft>
                    <a:spcPts val="0"/>
                  </a:spcAft>
                  <a:buNone/>
                </a:pPr>
                <a:r>
                  <a:rPr lang="en" sz="1300" b="1">
                    <a:solidFill>
                      <a:srgbClr val="191919"/>
                    </a:solidFill>
                    <a:latin typeface="Anaheim"/>
                    <a:ea typeface="Anaheim"/>
                    <a:cs typeface="Anaheim"/>
                    <a:sym typeface="Anaheim"/>
                  </a:rPr>
                  <a:t>PVC Belt</a:t>
                </a:r>
                <a:endParaRPr sz="1300" b="1">
                  <a:solidFill>
                    <a:srgbClr val="191919"/>
                  </a:solidFill>
                  <a:latin typeface="Anaheim"/>
                  <a:ea typeface="Anaheim"/>
                  <a:cs typeface="Anaheim"/>
                  <a:sym typeface="Anaheim"/>
                </a:endParaRPr>
              </a:p>
              <a:p>
                <a:pPr marL="0" lvl="0" indent="0" algn="r" rtl="0">
                  <a:spcBef>
                    <a:spcPts val="0"/>
                  </a:spcBef>
                  <a:spcAft>
                    <a:spcPts val="0"/>
                  </a:spcAft>
                  <a:buNone/>
                </a:pPr>
                <a:endParaRPr sz="1300" b="1">
                  <a:solidFill>
                    <a:srgbClr val="191919"/>
                  </a:solidFill>
                  <a:latin typeface="Anaheim"/>
                  <a:ea typeface="Anaheim"/>
                  <a:cs typeface="Anaheim"/>
                  <a:sym typeface="Anaheim"/>
                </a:endParaRPr>
              </a:p>
            </p:txBody>
          </p:sp>
        </p:grpSp>
      </p:grpSp>
      <p:grpSp>
        <p:nvGrpSpPr>
          <p:cNvPr id="3471" name="Google Shape;3471;p228"/>
          <p:cNvGrpSpPr/>
          <p:nvPr/>
        </p:nvGrpSpPr>
        <p:grpSpPr>
          <a:xfrm>
            <a:off x="86738" y="555077"/>
            <a:ext cx="3014552" cy="1249523"/>
            <a:chOff x="225088" y="1289602"/>
            <a:chExt cx="3014552" cy="1249523"/>
          </a:xfrm>
        </p:grpSpPr>
        <p:sp>
          <p:nvSpPr>
            <p:cNvPr id="3472" name="Google Shape;3472;p228"/>
            <p:cNvSpPr/>
            <p:nvPr/>
          </p:nvSpPr>
          <p:spPr>
            <a:xfrm>
              <a:off x="2438013" y="1444650"/>
              <a:ext cx="659100" cy="6591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473" name="Google Shape;3473;p228"/>
            <p:cNvGrpSpPr/>
            <p:nvPr/>
          </p:nvGrpSpPr>
          <p:grpSpPr>
            <a:xfrm>
              <a:off x="225088" y="1289602"/>
              <a:ext cx="3014552" cy="1249523"/>
              <a:chOff x="225088" y="1289602"/>
              <a:chExt cx="3014552" cy="1249523"/>
            </a:xfrm>
          </p:grpSpPr>
          <p:sp>
            <p:nvSpPr>
              <p:cNvPr id="3474" name="Google Shape;3474;p228"/>
              <p:cNvSpPr txBox="1"/>
              <p:nvPr/>
            </p:nvSpPr>
            <p:spPr>
              <a:xfrm>
                <a:off x="225088" y="1774200"/>
                <a:ext cx="2114400" cy="354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b="1">
                    <a:solidFill>
                      <a:schemeClr val="accent2"/>
                    </a:solidFill>
                    <a:latin typeface="Fira Sans"/>
                    <a:ea typeface="Fira Sans"/>
                    <a:cs typeface="Fira Sans"/>
                    <a:sym typeface="Fira Sans"/>
                  </a:rPr>
                  <a:t>Function</a:t>
                </a:r>
                <a:endParaRPr b="1">
                  <a:solidFill>
                    <a:schemeClr val="accent2"/>
                  </a:solidFill>
                  <a:latin typeface="Fira Sans"/>
                  <a:ea typeface="Fira Sans"/>
                  <a:cs typeface="Fira Sans"/>
                  <a:sym typeface="Fira Sans"/>
                </a:endParaRPr>
              </a:p>
            </p:txBody>
          </p:sp>
          <p:cxnSp>
            <p:nvCxnSpPr>
              <p:cNvPr id="3475" name="Google Shape;3475;p228"/>
              <p:cNvCxnSpPr/>
              <p:nvPr/>
            </p:nvCxnSpPr>
            <p:spPr>
              <a:xfrm>
                <a:off x="225099" y="1774200"/>
                <a:ext cx="2212800" cy="0"/>
              </a:xfrm>
              <a:prstGeom prst="straightConnector1">
                <a:avLst/>
              </a:prstGeom>
              <a:noFill/>
              <a:ln w="9525" cap="flat" cmpd="sng">
                <a:solidFill>
                  <a:schemeClr val="accent2"/>
                </a:solidFill>
                <a:prstDash val="solid"/>
                <a:round/>
                <a:headEnd type="none" w="med" len="med"/>
                <a:tailEnd type="none" w="med" len="med"/>
              </a:ln>
            </p:spPr>
          </p:cxnSp>
          <p:pic>
            <p:nvPicPr>
              <p:cNvPr id="3476" name="Google Shape;3476;p228"/>
              <p:cNvPicPr preferRelativeResize="0"/>
              <p:nvPr/>
            </p:nvPicPr>
            <p:blipFill>
              <a:blip r:embed="rId4">
                <a:alphaModFix/>
              </a:blip>
              <a:stretch>
                <a:fillRect/>
              </a:stretch>
            </p:blipFill>
            <p:spPr>
              <a:xfrm>
                <a:off x="2295489" y="1289602"/>
                <a:ext cx="944150" cy="944150"/>
              </a:xfrm>
              <a:prstGeom prst="rect">
                <a:avLst/>
              </a:prstGeom>
              <a:noFill/>
              <a:ln>
                <a:noFill/>
              </a:ln>
            </p:spPr>
          </p:pic>
          <p:sp>
            <p:nvSpPr>
              <p:cNvPr id="3477" name="Google Shape;3477;p228"/>
              <p:cNvSpPr txBox="1"/>
              <p:nvPr/>
            </p:nvSpPr>
            <p:spPr>
              <a:xfrm>
                <a:off x="225088" y="2185125"/>
                <a:ext cx="2747400" cy="354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100" b="1">
                    <a:solidFill>
                      <a:srgbClr val="0E101A"/>
                    </a:solidFill>
                  </a:rPr>
                  <a:t>Move the packaging box. </a:t>
                </a:r>
                <a:endParaRPr sz="1100" b="1">
                  <a:solidFill>
                    <a:srgbClr val="0E101A"/>
                  </a:solidFill>
                </a:endParaRPr>
              </a:p>
            </p:txBody>
          </p:sp>
        </p:grpSp>
      </p:grpSp>
      <p:sp>
        <p:nvSpPr>
          <p:cNvPr id="3478" name="Google Shape;3478;p228"/>
          <p:cNvSpPr txBox="1">
            <a:spLocks noGrp="1"/>
          </p:cNvSpPr>
          <p:nvPr>
            <p:ph type="ctrTitle" idx="4294967295"/>
          </p:nvPr>
        </p:nvSpPr>
        <p:spPr>
          <a:xfrm>
            <a:off x="3695550" y="135775"/>
            <a:ext cx="1752900" cy="551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2900" b="0">
                <a:solidFill>
                  <a:schemeClr val="dk2"/>
                </a:solidFill>
                <a:latin typeface="Fira Sans Extra Condensed ExtraBold"/>
                <a:ea typeface="Fira Sans Extra Condensed ExtraBold"/>
                <a:cs typeface="Fira Sans Extra Condensed ExtraBold"/>
                <a:sym typeface="Fira Sans Extra Condensed ExtraBold"/>
              </a:rPr>
              <a:t>Conveyor</a:t>
            </a:r>
            <a:endParaRPr sz="2900" b="0">
              <a:solidFill>
                <a:schemeClr val="dk2"/>
              </a:solidFill>
              <a:latin typeface="Fira Sans Extra Condensed ExtraBold"/>
              <a:ea typeface="Fira Sans Extra Condensed ExtraBold"/>
              <a:cs typeface="Fira Sans Extra Condensed ExtraBold"/>
              <a:sym typeface="Fira Sans Extra Condensed ExtraBold"/>
            </a:endParaRPr>
          </a:p>
        </p:txBody>
      </p:sp>
      <p:pic>
        <p:nvPicPr>
          <p:cNvPr id="3479" name="Google Shape;3479;p228"/>
          <p:cNvPicPr preferRelativeResize="0"/>
          <p:nvPr/>
        </p:nvPicPr>
        <p:blipFill rotWithShape="1">
          <a:blip r:embed="rId5">
            <a:alphaModFix/>
          </a:blip>
          <a:srcRect t="52142" b="7423"/>
          <a:stretch/>
        </p:blipFill>
        <p:spPr>
          <a:xfrm>
            <a:off x="8473725" y="0"/>
            <a:ext cx="670275" cy="652275"/>
          </a:xfrm>
          <a:prstGeom prst="rect">
            <a:avLst/>
          </a:prstGeom>
          <a:noFill/>
          <a:ln>
            <a:noFill/>
          </a:ln>
        </p:spPr>
      </p:pic>
      <p:grpSp>
        <p:nvGrpSpPr>
          <p:cNvPr id="3480" name="Google Shape;3480;p228"/>
          <p:cNvGrpSpPr/>
          <p:nvPr/>
        </p:nvGrpSpPr>
        <p:grpSpPr>
          <a:xfrm>
            <a:off x="150276" y="3676071"/>
            <a:ext cx="2880983" cy="1326804"/>
            <a:chOff x="227405" y="3321950"/>
            <a:chExt cx="2880983" cy="1326804"/>
          </a:xfrm>
        </p:grpSpPr>
        <p:sp>
          <p:nvSpPr>
            <p:cNvPr id="3481" name="Google Shape;3481;p228"/>
            <p:cNvSpPr txBox="1"/>
            <p:nvPr/>
          </p:nvSpPr>
          <p:spPr>
            <a:xfrm>
              <a:off x="236363" y="3651500"/>
              <a:ext cx="2114400" cy="354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b="1">
                  <a:solidFill>
                    <a:schemeClr val="accent3"/>
                  </a:solidFill>
                  <a:latin typeface="Fira Sans"/>
                  <a:ea typeface="Fira Sans"/>
                  <a:cs typeface="Fira Sans"/>
                  <a:sym typeface="Fira Sans"/>
                </a:rPr>
                <a:t>Shape selection</a:t>
              </a:r>
              <a:endParaRPr b="1">
                <a:solidFill>
                  <a:schemeClr val="accent3"/>
                </a:solidFill>
                <a:latin typeface="Fira Sans"/>
                <a:ea typeface="Fira Sans"/>
                <a:cs typeface="Fira Sans"/>
                <a:sym typeface="Fira Sans"/>
              </a:endParaRPr>
            </a:p>
          </p:txBody>
        </p:sp>
        <p:cxnSp>
          <p:nvCxnSpPr>
            <p:cNvPr id="3482" name="Google Shape;3482;p228"/>
            <p:cNvCxnSpPr/>
            <p:nvPr/>
          </p:nvCxnSpPr>
          <p:spPr>
            <a:xfrm>
              <a:off x="236374" y="3651500"/>
              <a:ext cx="2212800" cy="0"/>
            </a:xfrm>
            <a:prstGeom prst="straightConnector1">
              <a:avLst/>
            </a:prstGeom>
            <a:noFill/>
            <a:ln w="9525" cap="flat" cmpd="sng">
              <a:solidFill>
                <a:schemeClr val="accent3"/>
              </a:solidFill>
              <a:prstDash val="solid"/>
              <a:round/>
              <a:headEnd type="none" w="med" len="med"/>
              <a:tailEnd type="none" w="med" len="med"/>
            </a:ln>
          </p:spPr>
        </p:cxnSp>
        <p:sp>
          <p:nvSpPr>
            <p:cNvPr id="3483" name="Google Shape;3483;p228"/>
            <p:cNvSpPr/>
            <p:nvPr/>
          </p:nvSpPr>
          <p:spPr>
            <a:xfrm>
              <a:off x="2449288" y="3321950"/>
              <a:ext cx="659100" cy="659100"/>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4" name="Google Shape;3484;p228"/>
            <p:cNvSpPr txBox="1"/>
            <p:nvPr/>
          </p:nvSpPr>
          <p:spPr>
            <a:xfrm>
              <a:off x="227405" y="4063754"/>
              <a:ext cx="2874900" cy="585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300" b="1">
                  <a:solidFill>
                    <a:srgbClr val="191919"/>
                  </a:solidFill>
                  <a:latin typeface="Anaheim"/>
                  <a:ea typeface="Anaheim"/>
                  <a:cs typeface="Anaheim"/>
                  <a:sym typeface="Anaheim"/>
                </a:rPr>
                <a:t>It has two rods to center the boxes below the weigher.</a:t>
              </a:r>
              <a:endParaRPr sz="1300" b="1">
                <a:solidFill>
                  <a:srgbClr val="191919"/>
                </a:solidFill>
                <a:latin typeface="Anaheim"/>
                <a:ea typeface="Anaheim"/>
                <a:cs typeface="Anaheim"/>
                <a:sym typeface="Anaheim"/>
              </a:endParaRPr>
            </a:p>
          </p:txBody>
        </p:sp>
        <p:pic>
          <p:nvPicPr>
            <p:cNvPr id="3485" name="Google Shape;3485;p228"/>
            <p:cNvPicPr preferRelativeResize="0"/>
            <p:nvPr/>
          </p:nvPicPr>
          <p:blipFill>
            <a:blip r:embed="rId6">
              <a:alphaModFix/>
            </a:blip>
            <a:stretch>
              <a:fillRect/>
            </a:stretch>
          </p:blipFill>
          <p:spPr>
            <a:xfrm>
              <a:off x="2523637" y="3360364"/>
              <a:ext cx="510426" cy="510426"/>
            </a:xfrm>
            <a:prstGeom prst="rect">
              <a:avLst/>
            </a:prstGeom>
            <a:noFill/>
            <a:ln>
              <a:noFill/>
            </a:ln>
          </p:spPr>
        </p:pic>
      </p:grpSp>
      <p:grpSp>
        <p:nvGrpSpPr>
          <p:cNvPr id="3486" name="Google Shape;3486;p228"/>
          <p:cNvGrpSpPr/>
          <p:nvPr/>
        </p:nvGrpSpPr>
        <p:grpSpPr>
          <a:xfrm>
            <a:off x="6137213" y="3671128"/>
            <a:ext cx="2875000" cy="1500222"/>
            <a:chOff x="6027313" y="3360378"/>
            <a:chExt cx="2875000" cy="1500222"/>
          </a:xfrm>
        </p:grpSpPr>
        <p:sp>
          <p:nvSpPr>
            <p:cNvPr id="3487" name="Google Shape;3487;p228"/>
            <p:cNvSpPr txBox="1"/>
            <p:nvPr/>
          </p:nvSpPr>
          <p:spPr>
            <a:xfrm>
              <a:off x="6787913" y="3689925"/>
              <a:ext cx="2114400" cy="3546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b="1">
                  <a:solidFill>
                    <a:schemeClr val="accent6"/>
                  </a:solidFill>
                  <a:latin typeface="Fira Sans"/>
                  <a:ea typeface="Fira Sans"/>
                  <a:cs typeface="Fira Sans"/>
                  <a:sym typeface="Fira Sans"/>
                </a:rPr>
                <a:t>Dimensions</a:t>
              </a:r>
              <a:endParaRPr b="1">
                <a:solidFill>
                  <a:schemeClr val="accent6"/>
                </a:solidFill>
                <a:latin typeface="Fira Sans"/>
                <a:ea typeface="Fira Sans"/>
                <a:cs typeface="Fira Sans"/>
                <a:sym typeface="Fira Sans"/>
              </a:endParaRPr>
            </a:p>
          </p:txBody>
        </p:sp>
        <p:cxnSp>
          <p:nvCxnSpPr>
            <p:cNvPr id="3488" name="Google Shape;3488;p228"/>
            <p:cNvCxnSpPr/>
            <p:nvPr/>
          </p:nvCxnSpPr>
          <p:spPr>
            <a:xfrm>
              <a:off x="6363938" y="3689925"/>
              <a:ext cx="2538300" cy="0"/>
            </a:xfrm>
            <a:prstGeom prst="straightConnector1">
              <a:avLst/>
            </a:prstGeom>
            <a:noFill/>
            <a:ln w="9525" cap="flat" cmpd="sng">
              <a:solidFill>
                <a:schemeClr val="accent6"/>
              </a:solidFill>
              <a:prstDash val="solid"/>
              <a:round/>
              <a:headEnd type="none" w="med" len="med"/>
              <a:tailEnd type="none" w="med" len="med"/>
            </a:ln>
          </p:spPr>
        </p:cxnSp>
        <p:sp>
          <p:nvSpPr>
            <p:cNvPr id="3489" name="Google Shape;3489;p228"/>
            <p:cNvSpPr/>
            <p:nvPr/>
          </p:nvSpPr>
          <p:spPr>
            <a:xfrm>
              <a:off x="6027313" y="3360378"/>
              <a:ext cx="659100" cy="659100"/>
            </a:xfrm>
            <a:prstGeom prst="ellipse">
              <a:avLst/>
            </a:prstGeom>
            <a:solidFill>
              <a:srgbClr val="465A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0" name="Google Shape;3490;p228"/>
            <p:cNvSpPr txBox="1"/>
            <p:nvPr/>
          </p:nvSpPr>
          <p:spPr>
            <a:xfrm>
              <a:off x="6137875" y="4075500"/>
              <a:ext cx="2747400" cy="785100"/>
            </a:xfrm>
            <a:prstGeom prst="rect">
              <a:avLst/>
            </a:prstGeom>
            <a:noFill/>
            <a:ln>
              <a:noFill/>
            </a:ln>
          </p:spPr>
          <p:txBody>
            <a:bodyPr spcFirstLastPara="1" wrap="square" lIns="91425" tIns="91425" rIns="91425" bIns="91425" anchor="t" anchorCtr="0">
              <a:spAutoFit/>
            </a:bodyPr>
            <a:lstStyle/>
            <a:p>
              <a:pPr marL="457200" lvl="0" indent="0" algn="r" rtl="0">
                <a:spcBef>
                  <a:spcPts val="0"/>
                </a:spcBef>
                <a:spcAft>
                  <a:spcPts val="0"/>
                </a:spcAft>
                <a:buNone/>
              </a:pPr>
              <a:r>
                <a:rPr lang="en" sz="1300" b="1">
                  <a:solidFill>
                    <a:srgbClr val="191919"/>
                  </a:solidFill>
                  <a:latin typeface="Anaheim"/>
                  <a:ea typeface="Anaheim"/>
                  <a:cs typeface="Anaheim"/>
                  <a:sym typeface="Anaheim"/>
                </a:rPr>
                <a:t>Length: 50cm</a:t>
              </a:r>
              <a:endParaRPr sz="1300" b="1">
                <a:solidFill>
                  <a:srgbClr val="191919"/>
                </a:solidFill>
                <a:latin typeface="Anaheim"/>
                <a:ea typeface="Anaheim"/>
                <a:cs typeface="Anaheim"/>
                <a:sym typeface="Anaheim"/>
              </a:endParaRPr>
            </a:p>
            <a:p>
              <a:pPr marL="457200" lvl="0" indent="0" algn="r" rtl="0">
                <a:spcBef>
                  <a:spcPts val="0"/>
                </a:spcBef>
                <a:spcAft>
                  <a:spcPts val="0"/>
                </a:spcAft>
                <a:buNone/>
              </a:pPr>
              <a:r>
                <a:rPr lang="en" sz="1300" b="1">
                  <a:solidFill>
                    <a:srgbClr val="191919"/>
                  </a:solidFill>
                  <a:latin typeface="Anaheim"/>
                  <a:ea typeface="Anaheim"/>
                  <a:cs typeface="Anaheim"/>
                  <a:sym typeface="Anaheim"/>
                </a:rPr>
                <a:t> Width:</a:t>
              </a:r>
              <a:r>
                <a:rPr lang="en" sz="1200" b="1">
                  <a:solidFill>
                    <a:srgbClr val="191919"/>
                  </a:solidFill>
                  <a:latin typeface="Anaheim"/>
                  <a:ea typeface="Anaheim"/>
                  <a:cs typeface="Anaheim"/>
                  <a:sym typeface="Anaheim"/>
                </a:rPr>
                <a:t>  </a:t>
              </a:r>
              <a:r>
                <a:rPr lang="en" sz="1300" b="1">
                  <a:solidFill>
                    <a:srgbClr val="191919"/>
                  </a:solidFill>
                  <a:latin typeface="Anaheim"/>
                  <a:ea typeface="Anaheim"/>
                  <a:cs typeface="Anaheim"/>
                  <a:sym typeface="Anaheim"/>
                </a:rPr>
                <a:t>7 cm   </a:t>
              </a:r>
              <a:endParaRPr sz="1300" b="1">
                <a:solidFill>
                  <a:srgbClr val="191919"/>
                </a:solidFill>
                <a:latin typeface="Anaheim"/>
                <a:ea typeface="Anaheim"/>
                <a:cs typeface="Anaheim"/>
                <a:sym typeface="Anaheim"/>
              </a:endParaRPr>
            </a:p>
            <a:p>
              <a:pPr marL="457200" lvl="0" indent="0" algn="r" rtl="0">
                <a:spcBef>
                  <a:spcPts val="0"/>
                </a:spcBef>
                <a:spcAft>
                  <a:spcPts val="0"/>
                </a:spcAft>
                <a:buNone/>
              </a:pPr>
              <a:r>
                <a:rPr lang="en" sz="1300" b="1">
                  <a:solidFill>
                    <a:srgbClr val="191919"/>
                  </a:solidFill>
                  <a:latin typeface="Anaheim"/>
                  <a:ea typeface="Anaheim"/>
                  <a:cs typeface="Anaheim"/>
                  <a:sym typeface="Anaheim"/>
                </a:rPr>
                <a:t>Hight:</a:t>
              </a:r>
              <a:r>
                <a:rPr lang="en" sz="1000" b="1">
                  <a:solidFill>
                    <a:srgbClr val="191919"/>
                  </a:solidFill>
                  <a:latin typeface="Anaheim"/>
                  <a:ea typeface="Anaheim"/>
                  <a:cs typeface="Anaheim"/>
                  <a:sym typeface="Anaheim"/>
                </a:rPr>
                <a:t>  </a:t>
              </a:r>
              <a:r>
                <a:rPr lang="en" sz="1300" b="1">
                  <a:solidFill>
                    <a:srgbClr val="191919"/>
                  </a:solidFill>
                  <a:latin typeface="Anaheim"/>
                  <a:ea typeface="Anaheim"/>
                  <a:cs typeface="Anaheim"/>
                  <a:sym typeface="Anaheim"/>
                </a:rPr>
                <a:t>10cm  </a:t>
              </a:r>
              <a:endParaRPr sz="1300" b="1">
                <a:solidFill>
                  <a:srgbClr val="191919"/>
                </a:solidFill>
                <a:latin typeface="Anaheim"/>
                <a:ea typeface="Anaheim"/>
                <a:cs typeface="Anaheim"/>
                <a:sym typeface="Anaheim"/>
              </a:endParaRPr>
            </a:p>
          </p:txBody>
        </p:sp>
        <p:sp>
          <p:nvSpPr>
            <p:cNvPr id="3491" name="Google Shape;3491;p228"/>
            <p:cNvSpPr/>
            <p:nvPr/>
          </p:nvSpPr>
          <p:spPr>
            <a:xfrm>
              <a:off x="6101638" y="3470463"/>
              <a:ext cx="510465" cy="440694"/>
            </a:xfrm>
            <a:custGeom>
              <a:avLst/>
              <a:gdLst/>
              <a:ahLst/>
              <a:cxnLst/>
              <a:rect l="l" t="t" r="r" b="b"/>
              <a:pathLst>
                <a:path w="12729" h="12650" extrusionOk="0">
                  <a:moveTo>
                    <a:pt x="9326" y="1000"/>
                  </a:moveTo>
                  <a:lnTo>
                    <a:pt x="11657" y="3332"/>
                  </a:lnTo>
                  <a:lnTo>
                    <a:pt x="3403" y="11617"/>
                  </a:lnTo>
                  <a:lnTo>
                    <a:pt x="1072" y="9286"/>
                  </a:lnTo>
                  <a:lnTo>
                    <a:pt x="2521" y="7837"/>
                  </a:lnTo>
                  <a:lnTo>
                    <a:pt x="3403" y="8688"/>
                  </a:lnTo>
                  <a:cubicBezTo>
                    <a:pt x="3482" y="8766"/>
                    <a:pt x="3584" y="8806"/>
                    <a:pt x="3686" y="8806"/>
                  </a:cubicBezTo>
                  <a:cubicBezTo>
                    <a:pt x="3789" y="8806"/>
                    <a:pt x="3891" y="8766"/>
                    <a:pt x="3970" y="8688"/>
                  </a:cubicBezTo>
                  <a:cubicBezTo>
                    <a:pt x="4128" y="8530"/>
                    <a:pt x="4128" y="8278"/>
                    <a:pt x="3970" y="8089"/>
                  </a:cubicBezTo>
                  <a:lnTo>
                    <a:pt x="3119" y="7238"/>
                  </a:lnTo>
                  <a:lnTo>
                    <a:pt x="4191" y="6167"/>
                  </a:lnTo>
                  <a:lnTo>
                    <a:pt x="5041" y="7049"/>
                  </a:lnTo>
                  <a:cubicBezTo>
                    <a:pt x="5120" y="7128"/>
                    <a:pt x="5230" y="7167"/>
                    <a:pt x="5340" y="7167"/>
                  </a:cubicBezTo>
                  <a:cubicBezTo>
                    <a:pt x="5451" y="7167"/>
                    <a:pt x="5561" y="7128"/>
                    <a:pt x="5640" y="7049"/>
                  </a:cubicBezTo>
                  <a:cubicBezTo>
                    <a:pt x="5797" y="6892"/>
                    <a:pt x="5797" y="6608"/>
                    <a:pt x="5640" y="6451"/>
                  </a:cubicBezTo>
                  <a:lnTo>
                    <a:pt x="4758" y="5600"/>
                  </a:lnTo>
                  <a:lnTo>
                    <a:pt x="5829" y="4529"/>
                  </a:lnTo>
                  <a:lnTo>
                    <a:pt x="6711" y="5380"/>
                  </a:lnTo>
                  <a:cubicBezTo>
                    <a:pt x="6790" y="5458"/>
                    <a:pt x="6892" y="5498"/>
                    <a:pt x="6994" y="5498"/>
                  </a:cubicBezTo>
                  <a:cubicBezTo>
                    <a:pt x="7097" y="5498"/>
                    <a:pt x="7199" y="5458"/>
                    <a:pt x="7278" y="5380"/>
                  </a:cubicBezTo>
                  <a:cubicBezTo>
                    <a:pt x="7436" y="5222"/>
                    <a:pt x="7436" y="4970"/>
                    <a:pt x="7278" y="4812"/>
                  </a:cubicBezTo>
                  <a:lnTo>
                    <a:pt x="6427" y="3930"/>
                  </a:lnTo>
                  <a:lnTo>
                    <a:pt x="7499" y="2859"/>
                  </a:lnTo>
                  <a:lnTo>
                    <a:pt x="8349" y="3741"/>
                  </a:lnTo>
                  <a:cubicBezTo>
                    <a:pt x="8428" y="3820"/>
                    <a:pt x="8538" y="3859"/>
                    <a:pt x="8648" y="3859"/>
                  </a:cubicBezTo>
                  <a:cubicBezTo>
                    <a:pt x="8759" y="3859"/>
                    <a:pt x="8869" y="3820"/>
                    <a:pt x="8948" y="3741"/>
                  </a:cubicBezTo>
                  <a:cubicBezTo>
                    <a:pt x="9105" y="3584"/>
                    <a:pt x="9105" y="3300"/>
                    <a:pt x="8948" y="3143"/>
                  </a:cubicBezTo>
                  <a:lnTo>
                    <a:pt x="8066" y="2292"/>
                  </a:lnTo>
                  <a:lnTo>
                    <a:pt x="9326" y="1000"/>
                  </a:lnTo>
                  <a:close/>
                  <a:moveTo>
                    <a:pt x="9357" y="0"/>
                  </a:moveTo>
                  <a:cubicBezTo>
                    <a:pt x="9255" y="0"/>
                    <a:pt x="9153" y="39"/>
                    <a:pt x="9074" y="118"/>
                  </a:cubicBezTo>
                  <a:lnTo>
                    <a:pt x="7247" y="1914"/>
                  </a:lnTo>
                  <a:lnTo>
                    <a:pt x="7120" y="2040"/>
                  </a:lnTo>
                  <a:lnTo>
                    <a:pt x="5608" y="3584"/>
                  </a:lnTo>
                  <a:lnTo>
                    <a:pt x="5482" y="3678"/>
                  </a:lnTo>
                  <a:lnTo>
                    <a:pt x="3938" y="5222"/>
                  </a:lnTo>
                  <a:lnTo>
                    <a:pt x="3812" y="5348"/>
                  </a:lnTo>
                  <a:lnTo>
                    <a:pt x="2300" y="6892"/>
                  </a:lnTo>
                  <a:lnTo>
                    <a:pt x="2174" y="7018"/>
                  </a:lnTo>
                  <a:lnTo>
                    <a:pt x="158" y="9003"/>
                  </a:lnTo>
                  <a:cubicBezTo>
                    <a:pt x="0" y="9160"/>
                    <a:pt x="0" y="9444"/>
                    <a:pt x="158" y="9601"/>
                  </a:cubicBezTo>
                  <a:lnTo>
                    <a:pt x="3088" y="12531"/>
                  </a:lnTo>
                  <a:cubicBezTo>
                    <a:pt x="3167" y="12610"/>
                    <a:pt x="3269" y="12649"/>
                    <a:pt x="3371" y="12649"/>
                  </a:cubicBezTo>
                  <a:cubicBezTo>
                    <a:pt x="3474" y="12649"/>
                    <a:pt x="3576" y="12610"/>
                    <a:pt x="3655" y="12531"/>
                  </a:cubicBezTo>
                  <a:lnTo>
                    <a:pt x="12539" y="3647"/>
                  </a:lnTo>
                  <a:cubicBezTo>
                    <a:pt x="12728" y="3458"/>
                    <a:pt x="12728" y="3174"/>
                    <a:pt x="12571" y="3017"/>
                  </a:cubicBezTo>
                  <a:lnTo>
                    <a:pt x="9641" y="118"/>
                  </a:lnTo>
                  <a:cubicBezTo>
                    <a:pt x="9562" y="39"/>
                    <a:pt x="9460" y="0"/>
                    <a:pt x="93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492" name="Google Shape;3492;p228"/>
          <p:cNvGrpSpPr/>
          <p:nvPr/>
        </p:nvGrpSpPr>
        <p:grpSpPr>
          <a:xfrm>
            <a:off x="3793213" y="676425"/>
            <a:ext cx="1557575" cy="217800"/>
            <a:chOff x="3793213" y="600225"/>
            <a:chExt cx="1557575" cy="217800"/>
          </a:xfrm>
        </p:grpSpPr>
        <p:grpSp>
          <p:nvGrpSpPr>
            <p:cNvPr id="3493" name="Google Shape;3493;p228"/>
            <p:cNvGrpSpPr/>
            <p:nvPr/>
          </p:nvGrpSpPr>
          <p:grpSpPr>
            <a:xfrm>
              <a:off x="3793213" y="600225"/>
              <a:ext cx="1557575" cy="217800"/>
              <a:chOff x="3794925" y="847000"/>
              <a:chExt cx="1557575" cy="217800"/>
            </a:xfrm>
          </p:grpSpPr>
          <p:sp>
            <p:nvSpPr>
              <p:cNvPr id="3494" name="Google Shape;3494;p228"/>
              <p:cNvSpPr/>
              <p:nvPr/>
            </p:nvSpPr>
            <p:spPr>
              <a:xfrm>
                <a:off x="3794925" y="847000"/>
                <a:ext cx="217500" cy="217800"/>
              </a:xfrm>
              <a:prstGeom prst="donut">
                <a:avLst>
                  <a:gd name="adj" fmla="val 25000"/>
                </a:avLst>
              </a:prstGeom>
              <a:noFill/>
              <a:ln w="3810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5" name="Google Shape;3495;p228"/>
              <p:cNvSpPr/>
              <p:nvPr/>
            </p:nvSpPr>
            <p:spPr>
              <a:xfrm>
                <a:off x="5135000" y="847000"/>
                <a:ext cx="217500" cy="217800"/>
              </a:xfrm>
              <a:prstGeom prst="donut">
                <a:avLst>
                  <a:gd name="adj" fmla="val 25000"/>
                </a:avLst>
              </a:prstGeom>
              <a:noFill/>
              <a:ln w="3810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3496" name="Google Shape;3496;p228"/>
              <p:cNvCxnSpPr>
                <a:endCxn id="3495" idx="0"/>
              </p:cNvCxnSpPr>
              <p:nvPr/>
            </p:nvCxnSpPr>
            <p:spPr>
              <a:xfrm rot="10800000" flipH="1">
                <a:off x="3922550" y="847000"/>
                <a:ext cx="1321200" cy="4800"/>
              </a:xfrm>
              <a:prstGeom prst="straightConnector1">
                <a:avLst/>
              </a:prstGeom>
              <a:noFill/>
              <a:ln w="38100" cap="flat" cmpd="sng">
                <a:solidFill>
                  <a:schemeClr val="dk2"/>
                </a:solidFill>
                <a:prstDash val="solid"/>
                <a:round/>
                <a:headEnd type="none" w="med" len="med"/>
                <a:tailEnd type="none" w="med" len="med"/>
              </a:ln>
            </p:spPr>
          </p:cxnSp>
          <p:cxnSp>
            <p:nvCxnSpPr>
              <p:cNvPr id="3497" name="Google Shape;3497;p228"/>
              <p:cNvCxnSpPr>
                <a:stCxn id="3494" idx="4"/>
                <a:endCxn id="3495" idx="4"/>
              </p:cNvCxnSpPr>
              <p:nvPr/>
            </p:nvCxnSpPr>
            <p:spPr>
              <a:xfrm>
                <a:off x="3903675" y="1064800"/>
                <a:ext cx="1340100" cy="0"/>
              </a:xfrm>
              <a:prstGeom prst="straightConnector1">
                <a:avLst/>
              </a:prstGeom>
              <a:noFill/>
              <a:ln w="38100" cap="flat" cmpd="sng">
                <a:solidFill>
                  <a:schemeClr val="dk2"/>
                </a:solidFill>
                <a:prstDash val="solid"/>
                <a:round/>
                <a:headEnd type="none" w="med" len="med"/>
                <a:tailEnd type="none" w="med" len="med"/>
              </a:ln>
            </p:spPr>
          </p:cxnSp>
        </p:grpSp>
        <p:sp>
          <p:nvSpPr>
            <p:cNvPr id="3498" name="Google Shape;3498;p228"/>
            <p:cNvSpPr/>
            <p:nvPr/>
          </p:nvSpPr>
          <p:spPr>
            <a:xfrm>
              <a:off x="4031525" y="619868"/>
              <a:ext cx="1072800" cy="474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3499" name="Google Shape;3499;p228"/>
          <p:cNvPicPr preferRelativeResize="0"/>
          <p:nvPr/>
        </p:nvPicPr>
        <p:blipFill rotWithShape="1">
          <a:blip r:embed="rId7">
            <a:alphaModFix/>
          </a:blip>
          <a:srcRect b="5811"/>
          <a:stretch/>
        </p:blipFill>
        <p:spPr>
          <a:xfrm>
            <a:off x="2097288" y="1434500"/>
            <a:ext cx="4949425" cy="2153050"/>
          </a:xfrm>
          <a:prstGeom prst="rect">
            <a:avLst/>
          </a:prstGeom>
          <a:noFill/>
          <a:ln w="38100" cap="flat" cmpd="sng">
            <a:solidFill>
              <a:schemeClr val="dk2"/>
            </a:solidFill>
            <a:prstDash val="solid"/>
            <a:round/>
            <a:headEnd type="none" w="sm" len="sm"/>
            <a:tailEnd type="none" w="sm" len="sm"/>
          </a:ln>
        </p:spPr>
      </p:pic>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show="0">
  <p:cSld>
    <p:spTree>
      <p:nvGrpSpPr>
        <p:cNvPr id="1" name="Shape 3503"/>
        <p:cNvGrpSpPr/>
        <p:nvPr/>
      </p:nvGrpSpPr>
      <p:grpSpPr>
        <a:xfrm>
          <a:off x="0" y="0"/>
          <a:ext cx="0" cy="0"/>
          <a:chOff x="0" y="0"/>
          <a:chExt cx="0" cy="0"/>
        </a:xfrm>
      </p:grpSpPr>
      <p:grpSp>
        <p:nvGrpSpPr>
          <p:cNvPr id="3504" name="Google Shape;3504;p229"/>
          <p:cNvGrpSpPr/>
          <p:nvPr/>
        </p:nvGrpSpPr>
        <p:grpSpPr>
          <a:xfrm>
            <a:off x="457200" y="1238552"/>
            <a:ext cx="3014552" cy="2024498"/>
            <a:chOff x="457200" y="1238552"/>
            <a:chExt cx="3014552" cy="2024498"/>
          </a:xfrm>
        </p:grpSpPr>
        <p:sp>
          <p:nvSpPr>
            <p:cNvPr id="3505" name="Google Shape;3505;p229"/>
            <p:cNvSpPr txBox="1"/>
            <p:nvPr/>
          </p:nvSpPr>
          <p:spPr>
            <a:xfrm>
              <a:off x="457200" y="1723150"/>
              <a:ext cx="2114400" cy="354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b="1">
                  <a:solidFill>
                    <a:schemeClr val="accent2"/>
                  </a:solidFill>
                  <a:latin typeface="Fira Sans"/>
                  <a:ea typeface="Fira Sans"/>
                  <a:cs typeface="Fira Sans"/>
                  <a:sym typeface="Fira Sans"/>
                </a:rPr>
                <a:t>Function</a:t>
              </a:r>
              <a:endParaRPr b="1">
                <a:solidFill>
                  <a:schemeClr val="accent2"/>
                </a:solidFill>
                <a:latin typeface="Fira Sans"/>
                <a:ea typeface="Fira Sans"/>
                <a:cs typeface="Fira Sans"/>
                <a:sym typeface="Fira Sans"/>
              </a:endParaRPr>
            </a:p>
          </p:txBody>
        </p:sp>
        <p:cxnSp>
          <p:nvCxnSpPr>
            <p:cNvPr id="3506" name="Google Shape;3506;p229"/>
            <p:cNvCxnSpPr/>
            <p:nvPr/>
          </p:nvCxnSpPr>
          <p:spPr>
            <a:xfrm>
              <a:off x="457211" y="1723150"/>
              <a:ext cx="2212800" cy="0"/>
            </a:xfrm>
            <a:prstGeom prst="straightConnector1">
              <a:avLst/>
            </a:prstGeom>
            <a:noFill/>
            <a:ln w="9525" cap="flat" cmpd="sng">
              <a:solidFill>
                <a:schemeClr val="accent2"/>
              </a:solidFill>
              <a:prstDash val="solid"/>
              <a:round/>
              <a:headEnd type="none" w="med" len="med"/>
              <a:tailEnd type="none" w="med" len="med"/>
            </a:ln>
          </p:spPr>
        </p:cxnSp>
        <p:sp>
          <p:nvSpPr>
            <p:cNvPr id="3507" name="Google Shape;3507;p229"/>
            <p:cNvSpPr/>
            <p:nvPr/>
          </p:nvSpPr>
          <p:spPr>
            <a:xfrm>
              <a:off x="2670125" y="1393600"/>
              <a:ext cx="659100" cy="6591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3508" name="Google Shape;3508;p229"/>
            <p:cNvPicPr preferRelativeResize="0"/>
            <p:nvPr/>
          </p:nvPicPr>
          <p:blipFill>
            <a:blip r:embed="rId3">
              <a:alphaModFix/>
            </a:blip>
            <a:stretch>
              <a:fillRect/>
            </a:stretch>
          </p:blipFill>
          <p:spPr>
            <a:xfrm>
              <a:off x="2527602" y="1238552"/>
              <a:ext cx="944150" cy="944150"/>
            </a:xfrm>
            <a:prstGeom prst="rect">
              <a:avLst/>
            </a:prstGeom>
            <a:noFill/>
            <a:ln>
              <a:noFill/>
            </a:ln>
          </p:spPr>
        </p:pic>
        <p:sp>
          <p:nvSpPr>
            <p:cNvPr id="3509" name="Google Shape;3509;p229"/>
            <p:cNvSpPr txBox="1"/>
            <p:nvPr/>
          </p:nvSpPr>
          <p:spPr>
            <a:xfrm>
              <a:off x="457200" y="2077750"/>
              <a:ext cx="2747400" cy="1185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300" b="1">
                  <a:solidFill>
                    <a:srgbClr val="191919"/>
                  </a:solidFill>
                  <a:latin typeface="Anaheim"/>
                  <a:ea typeface="Anaheim"/>
                  <a:cs typeface="Anaheim"/>
                  <a:sym typeface="Anaheim"/>
                </a:rPr>
                <a:t>Carries the following parts</a:t>
              </a:r>
              <a:endParaRPr sz="1300" b="1">
                <a:solidFill>
                  <a:srgbClr val="191919"/>
                </a:solidFill>
                <a:latin typeface="Anaheim"/>
                <a:ea typeface="Anaheim"/>
                <a:cs typeface="Anaheim"/>
                <a:sym typeface="Anaheim"/>
              </a:endParaRPr>
            </a:p>
            <a:p>
              <a:pPr marL="457200" lvl="0" indent="-311150" algn="l" rtl="0">
                <a:spcBef>
                  <a:spcPts val="0"/>
                </a:spcBef>
                <a:spcAft>
                  <a:spcPts val="0"/>
                </a:spcAft>
                <a:buClr>
                  <a:srgbClr val="191919"/>
                </a:buClr>
                <a:buSzPts val="1300"/>
                <a:buFont typeface="Anaheim"/>
                <a:buChar char="●"/>
              </a:pPr>
              <a:r>
                <a:rPr lang="en" sz="1300" b="1">
                  <a:solidFill>
                    <a:srgbClr val="191919"/>
                  </a:solidFill>
                  <a:latin typeface="Anaheim"/>
                  <a:ea typeface="Anaheim"/>
                  <a:cs typeface="Anaheim"/>
                  <a:sym typeface="Anaheim"/>
                </a:rPr>
                <a:t>The four tanks</a:t>
              </a:r>
              <a:endParaRPr sz="1300" b="1">
                <a:solidFill>
                  <a:srgbClr val="191919"/>
                </a:solidFill>
                <a:latin typeface="Anaheim"/>
                <a:ea typeface="Anaheim"/>
                <a:cs typeface="Anaheim"/>
                <a:sym typeface="Anaheim"/>
              </a:endParaRPr>
            </a:p>
            <a:p>
              <a:pPr marL="457200" lvl="0" indent="-311150" algn="l" rtl="0">
                <a:spcBef>
                  <a:spcPts val="0"/>
                </a:spcBef>
                <a:spcAft>
                  <a:spcPts val="0"/>
                </a:spcAft>
                <a:buClr>
                  <a:srgbClr val="191919"/>
                </a:buClr>
                <a:buSzPts val="1300"/>
                <a:buFont typeface="Anaheim"/>
                <a:buChar char="●"/>
              </a:pPr>
              <a:r>
                <a:rPr lang="en" sz="1300" b="1">
                  <a:solidFill>
                    <a:srgbClr val="191919"/>
                  </a:solidFill>
                  <a:latin typeface="Anaheim"/>
                  <a:ea typeface="Anaheim"/>
                  <a:cs typeface="Anaheim"/>
                  <a:sym typeface="Anaheim"/>
                </a:rPr>
                <a:t>The four helices </a:t>
              </a:r>
              <a:endParaRPr sz="1300" b="1">
                <a:solidFill>
                  <a:srgbClr val="191919"/>
                </a:solidFill>
                <a:latin typeface="Anaheim"/>
                <a:ea typeface="Anaheim"/>
                <a:cs typeface="Anaheim"/>
                <a:sym typeface="Anaheim"/>
              </a:endParaRPr>
            </a:p>
            <a:p>
              <a:pPr marL="457200" lvl="0" indent="-311150" algn="l" rtl="0">
                <a:spcBef>
                  <a:spcPts val="0"/>
                </a:spcBef>
                <a:spcAft>
                  <a:spcPts val="0"/>
                </a:spcAft>
                <a:buClr>
                  <a:srgbClr val="191919"/>
                </a:buClr>
                <a:buSzPts val="1300"/>
                <a:buFont typeface="Anaheim"/>
                <a:buChar char="●"/>
              </a:pPr>
              <a:r>
                <a:rPr lang="en" sz="1300" b="1">
                  <a:solidFill>
                    <a:srgbClr val="191919"/>
                  </a:solidFill>
                  <a:latin typeface="Anaheim"/>
                  <a:ea typeface="Anaheim"/>
                  <a:cs typeface="Anaheim"/>
                  <a:sym typeface="Anaheim"/>
                </a:rPr>
                <a:t>The four motors </a:t>
              </a:r>
              <a:endParaRPr sz="1300" b="1">
                <a:solidFill>
                  <a:srgbClr val="191919"/>
                </a:solidFill>
                <a:latin typeface="Anaheim"/>
                <a:ea typeface="Anaheim"/>
                <a:cs typeface="Anaheim"/>
                <a:sym typeface="Anaheim"/>
              </a:endParaRPr>
            </a:p>
            <a:p>
              <a:pPr marL="457200" lvl="0" indent="-311150" algn="l" rtl="0">
                <a:spcBef>
                  <a:spcPts val="0"/>
                </a:spcBef>
                <a:spcAft>
                  <a:spcPts val="0"/>
                </a:spcAft>
                <a:buClr>
                  <a:srgbClr val="191919"/>
                </a:buClr>
                <a:buSzPts val="1300"/>
                <a:buFont typeface="Anaheim"/>
                <a:buChar char="●"/>
              </a:pPr>
              <a:r>
                <a:rPr lang="en" sz="1300" b="1">
                  <a:solidFill>
                    <a:srgbClr val="191919"/>
                  </a:solidFill>
                  <a:latin typeface="Anaheim"/>
                  <a:ea typeface="Anaheim"/>
                  <a:cs typeface="Anaheim"/>
                  <a:sym typeface="Anaheim"/>
                </a:rPr>
                <a:t>The weigher head </a:t>
              </a:r>
              <a:endParaRPr sz="1300" b="1">
                <a:solidFill>
                  <a:srgbClr val="191919"/>
                </a:solidFill>
                <a:latin typeface="Anaheim"/>
                <a:ea typeface="Anaheim"/>
                <a:cs typeface="Anaheim"/>
                <a:sym typeface="Anaheim"/>
              </a:endParaRPr>
            </a:p>
          </p:txBody>
        </p:sp>
      </p:grpSp>
      <p:sp>
        <p:nvSpPr>
          <p:cNvPr id="3510" name="Google Shape;3510;p229"/>
          <p:cNvSpPr txBox="1"/>
          <p:nvPr/>
        </p:nvSpPr>
        <p:spPr>
          <a:xfrm>
            <a:off x="-3176575" y="2383225"/>
            <a:ext cx="2747400" cy="384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300" b="1">
                <a:solidFill>
                  <a:srgbClr val="191919"/>
                </a:solidFill>
                <a:latin typeface="Anaheim"/>
                <a:ea typeface="Anaheim"/>
                <a:cs typeface="Anaheim"/>
                <a:sym typeface="Anaheim"/>
              </a:rPr>
              <a:t>AISI 304 steel</a:t>
            </a:r>
            <a:endParaRPr sz="1300" b="1">
              <a:solidFill>
                <a:srgbClr val="191919"/>
              </a:solidFill>
              <a:latin typeface="Anaheim"/>
              <a:ea typeface="Anaheim"/>
              <a:cs typeface="Anaheim"/>
              <a:sym typeface="Anaheim"/>
            </a:endParaRPr>
          </a:p>
        </p:txBody>
      </p:sp>
      <p:grpSp>
        <p:nvGrpSpPr>
          <p:cNvPr id="3511" name="Google Shape;3511;p229"/>
          <p:cNvGrpSpPr/>
          <p:nvPr/>
        </p:nvGrpSpPr>
        <p:grpSpPr>
          <a:xfrm>
            <a:off x="5717875" y="1287175"/>
            <a:ext cx="2968925" cy="1280425"/>
            <a:chOff x="5717875" y="1287175"/>
            <a:chExt cx="2968925" cy="1280425"/>
          </a:xfrm>
        </p:grpSpPr>
        <p:cxnSp>
          <p:nvCxnSpPr>
            <p:cNvPr id="3512" name="Google Shape;3512;p229"/>
            <p:cNvCxnSpPr/>
            <p:nvPr/>
          </p:nvCxnSpPr>
          <p:spPr>
            <a:xfrm>
              <a:off x="6148425" y="1710625"/>
              <a:ext cx="2538300" cy="0"/>
            </a:xfrm>
            <a:prstGeom prst="straightConnector1">
              <a:avLst/>
            </a:prstGeom>
            <a:noFill/>
            <a:ln w="9525" cap="flat" cmpd="sng">
              <a:solidFill>
                <a:schemeClr val="accent5"/>
              </a:solidFill>
              <a:prstDash val="solid"/>
              <a:round/>
              <a:headEnd type="none" w="med" len="med"/>
              <a:tailEnd type="none" w="med" len="med"/>
            </a:ln>
          </p:spPr>
        </p:cxnSp>
        <p:sp>
          <p:nvSpPr>
            <p:cNvPr id="3513" name="Google Shape;3513;p229"/>
            <p:cNvSpPr/>
            <p:nvPr/>
          </p:nvSpPr>
          <p:spPr>
            <a:xfrm>
              <a:off x="5811800" y="1381078"/>
              <a:ext cx="659100" cy="6591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3514" name="Google Shape;3514;p229"/>
            <p:cNvPicPr preferRelativeResize="0"/>
            <p:nvPr/>
          </p:nvPicPr>
          <p:blipFill>
            <a:blip r:embed="rId4">
              <a:alphaModFix/>
            </a:blip>
            <a:stretch>
              <a:fillRect/>
            </a:stretch>
          </p:blipFill>
          <p:spPr>
            <a:xfrm>
              <a:off x="5717875" y="1287175"/>
              <a:ext cx="846925" cy="846925"/>
            </a:xfrm>
            <a:prstGeom prst="rect">
              <a:avLst/>
            </a:prstGeom>
            <a:noFill/>
            <a:ln>
              <a:noFill/>
            </a:ln>
          </p:spPr>
        </p:pic>
        <p:grpSp>
          <p:nvGrpSpPr>
            <p:cNvPr id="3515" name="Google Shape;3515;p229"/>
            <p:cNvGrpSpPr/>
            <p:nvPr/>
          </p:nvGrpSpPr>
          <p:grpSpPr>
            <a:xfrm>
              <a:off x="5811800" y="1710625"/>
              <a:ext cx="2875000" cy="856975"/>
              <a:chOff x="5811800" y="1710625"/>
              <a:chExt cx="2875000" cy="856975"/>
            </a:xfrm>
          </p:grpSpPr>
          <p:sp>
            <p:nvSpPr>
              <p:cNvPr id="3516" name="Google Shape;3516;p229"/>
              <p:cNvSpPr txBox="1"/>
              <p:nvPr/>
            </p:nvSpPr>
            <p:spPr>
              <a:xfrm>
                <a:off x="6572400" y="1710625"/>
                <a:ext cx="2114400" cy="3546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b="1">
                    <a:solidFill>
                      <a:schemeClr val="accent5"/>
                    </a:solidFill>
                    <a:latin typeface="Fira Sans"/>
                    <a:ea typeface="Fira Sans"/>
                    <a:cs typeface="Fira Sans"/>
                    <a:sym typeface="Fira Sans"/>
                  </a:rPr>
                  <a:t>Material type</a:t>
                </a:r>
                <a:endParaRPr b="1">
                  <a:solidFill>
                    <a:schemeClr val="accent5"/>
                  </a:solidFill>
                  <a:latin typeface="Fira Sans"/>
                  <a:ea typeface="Fira Sans"/>
                  <a:cs typeface="Fira Sans"/>
                  <a:sym typeface="Fira Sans"/>
                </a:endParaRPr>
              </a:p>
            </p:txBody>
          </p:sp>
          <p:sp>
            <p:nvSpPr>
              <p:cNvPr id="3517" name="Google Shape;3517;p229"/>
              <p:cNvSpPr txBox="1"/>
              <p:nvPr/>
            </p:nvSpPr>
            <p:spPr>
              <a:xfrm>
                <a:off x="5811800" y="2182700"/>
                <a:ext cx="2747400" cy="3849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1300" b="1">
                    <a:solidFill>
                      <a:srgbClr val="191919"/>
                    </a:solidFill>
                    <a:latin typeface="Anaheim"/>
                    <a:ea typeface="Anaheim"/>
                    <a:cs typeface="Anaheim"/>
                    <a:sym typeface="Anaheim"/>
                  </a:rPr>
                  <a:t>AISI 304 stainless steel</a:t>
                </a:r>
                <a:endParaRPr sz="1300" b="1">
                  <a:solidFill>
                    <a:srgbClr val="191919"/>
                  </a:solidFill>
                  <a:latin typeface="Anaheim"/>
                  <a:ea typeface="Anaheim"/>
                  <a:cs typeface="Anaheim"/>
                  <a:sym typeface="Anaheim"/>
                </a:endParaRPr>
              </a:p>
            </p:txBody>
          </p:sp>
        </p:grpSp>
      </p:grpSp>
      <p:sp>
        <p:nvSpPr>
          <p:cNvPr id="3518" name="Google Shape;3518;p229"/>
          <p:cNvSpPr txBox="1">
            <a:spLocks noGrp="1"/>
          </p:cNvSpPr>
          <p:nvPr>
            <p:ph type="ctrTitle" idx="4294967295"/>
          </p:nvPr>
        </p:nvSpPr>
        <p:spPr>
          <a:xfrm>
            <a:off x="3814038" y="135775"/>
            <a:ext cx="1647900" cy="551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2900" b="0">
                <a:solidFill>
                  <a:schemeClr val="dk2"/>
                </a:solidFill>
                <a:latin typeface="Fira Sans Extra Condensed ExtraBold"/>
                <a:ea typeface="Fira Sans Extra Condensed ExtraBold"/>
                <a:cs typeface="Fira Sans Extra Condensed ExtraBold"/>
                <a:sym typeface="Fira Sans Extra Condensed ExtraBold"/>
              </a:rPr>
              <a:t>Stand</a:t>
            </a:r>
            <a:endParaRPr sz="2900" b="0">
              <a:solidFill>
                <a:schemeClr val="dk2"/>
              </a:solidFill>
              <a:latin typeface="Fira Sans Extra Condensed ExtraBold"/>
              <a:ea typeface="Fira Sans Extra Condensed ExtraBold"/>
              <a:cs typeface="Fira Sans Extra Condensed ExtraBold"/>
              <a:sym typeface="Fira Sans Extra Condensed ExtraBold"/>
            </a:endParaRPr>
          </a:p>
        </p:txBody>
      </p:sp>
      <p:pic>
        <p:nvPicPr>
          <p:cNvPr id="3519" name="Google Shape;3519;p229"/>
          <p:cNvPicPr preferRelativeResize="0"/>
          <p:nvPr/>
        </p:nvPicPr>
        <p:blipFill rotWithShape="1">
          <a:blip r:embed="rId5">
            <a:alphaModFix/>
          </a:blip>
          <a:srcRect t="52142" b="7423"/>
          <a:stretch/>
        </p:blipFill>
        <p:spPr>
          <a:xfrm>
            <a:off x="8473725" y="0"/>
            <a:ext cx="670275" cy="652275"/>
          </a:xfrm>
          <a:prstGeom prst="rect">
            <a:avLst/>
          </a:prstGeom>
          <a:noFill/>
          <a:ln>
            <a:noFill/>
          </a:ln>
        </p:spPr>
      </p:pic>
      <p:sp>
        <p:nvSpPr>
          <p:cNvPr id="3520" name="Google Shape;3520;p229"/>
          <p:cNvSpPr/>
          <p:nvPr/>
        </p:nvSpPr>
        <p:spPr>
          <a:xfrm>
            <a:off x="3691211" y="103575"/>
            <a:ext cx="506005" cy="510414"/>
          </a:xfrm>
          <a:custGeom>
            <a:avLst/>
            <a:gdLst/>
            <a:ahLst/>
            <a:cxnLst/>
            <a:rect l="l" t="t" r="r" b="b"/>
            <a:pathLst>
              <a:path w="12855" h="12750" extrusionOk="0">
                <a:moveTo>
                  <a:pt x="6304" y="770"/>
                </a:moveTo>
                <a:cubicBezTo>
                  <a:pt x="6519" y="770"/>
                  <a:pt x="6711" y="952"/>
                  <a:pt x="6711" y="1186"/>
                </a:cubicBezTo>
                <a:lnTo>
                  <a:pt x="6711" y="1659"/>
                </a:lnTo>
                <a:cubicBezTo>
                  <a:pt x="6569" y="1643"/>
                  <a:pt x="6435" y="1635"/>
                  <a:pt x="6302" y="1635"/>
                </a:cubicBezTo>
                <a:cubicBezTo>
                  <a:pt x="6168" y="1635"/>
                  <a:pt x="6034" y="1643"/>
                  <a:pt x="5892" y="1659"/>
                </a:cubicBezTo>
                <a:lnTo>
                  <a:pt x="5892" y="1186"/>
                </a:lnTo>
                <a:cubicBezTo>
                  <a:pt x="5892" y="1029"/>
                  <a:pt x="5955" y="934"/>
                  <a:pt x="6081" y="840"/>
                </a:cubicBezTo>
                <a:cubicBezTo>
                  <a:pt x="6154" y="791"/>
                  <a:pt x="6230" y="770"/>
                  <a:pt x="6304" y="770"/>
                </a:cubicBezTo>
                <a:close/>
                <a:moveTo>
                  <a:pt x="6249" y="2423"/>
                </a:moveTo>
                <a:cubicBezTo>
                  <a:pt x="7067" y="2423"/>
                  <a:pt x="7748" y="3312"/>
                  <a:pt x="7373" y="4148"/>
                </a:cubicBezTo>
                <a:cubicBezTo>
                  <a:pt x="7184" y="4619"/>
                  <a:pt x="6731" y="4914"/>
                  <a:pt x="6251" y="4914"/>
                </a:cubicBezTo>
                <a:cubicBezTo>
                  <a:pt x="6089" y="4914"/>
                  <a:pt x="5925" y="4881"/>
                  <a:pt x="5766" y="4809"/>
                </a:cubicBezTo>
                <a:cubicBezTo>
                  <a:pt x="5136" y="4557"/>
                  <a:pt x="4852" y="3707"/>
                  <a:pt x="5230" y="3045"/>
                </a:cubicBezTo>
                <a:cubicBezTo>
                  <a:pt x="5325" y="2856"/>
                  <a:pt x="5482" y="2699"/>
                  <a:pt x="5640" y="2604"/>
                </a:cubicBezTo>
                <a:cubicBezTo>
                  <a:pt x="5766" y="2541"/>
                  <a:pt x="5892" y="2510"/>
                  <a:pt x="6018" y="2447"/>
                </a:cubicBezTo>
                <a:cubicBezTo>
                  <a:pt x="6096" y="2431"/>
                  <a:pt x="6173" y="2423"/>
                  <a:pt x="6249" y="2423"/>
                </a:cubicBezTo>
                <a:close/>
                <a:moveTo>
                  <a:pt x="4852" y="5156"/>
                </a:moveTo>
                <a:cubicBezTo>
                  <a:pt x="5041" y="5377"/>
                  <a:pt x="5293" y="5534"/>
                  <a:pt x="5577" y="5597"/>
                </a:cubicBezTo>
                <a:lnTo>
                  <a:pt x="3939" y="8243"/>
                </a:lnTo>
                <a:lnTo>
                  <a:pt x="2962" y="8243"/>
                </a:lnTo>
                <a:lnTo>
                  <a:pt x="4852" y="5156"/>
                </a:lnTo>
                <a:close/>
                <a:moveTo>
                  <a:pt x="7719" y="5187"/>
                </a:moveTo>
                <a:lnTo>
                  <a:pt x="9610" y="8243"/>
                </a:lnTo>
                <a:lnTo>
                  <a:pt x="8633" y="8243"/>
                </a:lnTo>
                <a:lnTo>
                  <a:pt x="7026" y="5597"/>
                </a:lnTo>
                <a:cubicBezTo>
                  <a:pt x="7310" y="5503"/>
                  <a:pt x="7530" y="5377"/>
                  <a:pt x="7719" y="5187"/>
                </a:cubicBezTo>
                <a:close/>
                <a:moveTo>
                  <a:pt x="6333" y="6007"/>
                </a:moveTo>
                <a:lnTo>
                  <a:pt x="7688" y="8275"/>
                </a:lnTo>
                <a:lnTo>
                  <a:pt x="7467" y="8275"/>
                </a:lnTo>
                <a:lnTo>
                  <a:pt x="7467" y="8243"/>
                </a:lnTo>
                <a:cubicBezTo>
                  <a:pt x="7373" y="7960"/>
                  <a:pt x="7215" y="7771"/>
                  <a:pt x="6995" y="7613"/>
                </a:cubicBezTo>
                <a:cubicBezTo>
                  <a:pt x="6783" y="7462"/>
                  <a:pt x="6545" y="7391"/>
                  <a:pt x="6310" y="7391"/>
                </a:cubicBezTo>
                <a:cubicBezTo>
                  <a:pt x="5812" y="7391"/>
                  <a:pt x="5329" y="7708"/>
                  <a:pt x="5136" y="8243"/>
                </a:cubicBezTo>
                <a:lnTo>
                  <a:pt x="4947" y="8243"/>
                </a:lnTo>
                <a:lnTo>
                  <a:pt x="6333" y="6007"/>
                </a:lnTo>
                <a:close/>
                <a:moveTo>
                  <a:pt x="6274" y="8212"/>
                </a:moveTo>
                <a:cubicBezTo>
                  <a:pt x="6325" y="8212"/>
                  <a:pt x="6377" y="8222"/>
                  <a:pt x="6428" y="8243"/>
                </a:cubicBezTo>
                <a:cubicBezTo>
                  <a:pt x="6585" y="8306"/>
                  <a:pt x="6680" y="8495"/>
                  <a:pt x="6680" y="8653"/>
                </a:cubicBezTo>
                <a:cubicBezTo>
                  <a:pt x="6704" y="8901"/>
                  <a:pt x="6515" y="9071"/>
                  <a:pt x="6295" y="9071"/>
                </a:cubicBezTo>
                <a:cubicBezTo>
                  <a:pt x="6235" y="9071"/>
                  <a:pt x="6173" y="9058"/>
                  <a:pt x="6113" y="9031"/>
                </a:cubicBezTo>
                <a:cubicBezTo>
                  <a:pt x="5924" y="8968"/>
                  <a:pt x="5798" y="8716"/>
                  <a:pt x="5892" y="8495"/>
                </a:cubicBezTo>
                <a:cubicBezTo>
                  <a:pt x="5941" y="8326"/>
                  <a:pt x="6101" y="8212"/>
                  <a:pt x="6274" y="8212"/>
                </a:cubicBezTo>
                <a:close/>
                <a:moveTo>
                  <a:pt x="3435" y="9063"/>
                </a:moveTo>
                <a:lnTo>
                  <a:pt x="1891" y="11583"/>
                </a:lnTo>
                <a:cubicBezTo>
                  <a:pt x="1576" y="11205"/>
                  <a:pt x="1513" y="10606"/>
                  <a:pt x="1796" y="10165"/>
                </a:cubicBezTo>
                <a:lnTo>
                  <a:pt x="2458" y="9063"/>
                </a:lnTo>
                <a:close/>
                <a:moveTo>
                  <a:pt x="10145" y="9063"/>
                </a:moveTo>
                <a:lnTo>
                  <a:pt x="10807" y="10165"/>
                </a:lnTo>
                <a:cubicBezTo>
                  <a:pt x="11027" y="10606"/>
                  <a:pt x="10996" y="11205"/>
                  <a:pt x="10681" y="11583"/>
                </a:cubicBezTo>
                <a:lnTo>
                  <a:pt x="9169" y="9063"/>
                </a:lnTo>
                <a:close/>
                <a:moveTo>
                  <a:pt x="6256" y="1"/>
                </a:moveTo>
                <a:cubicBezTo>
                  <a:pt x="5728" y="1"/>
                  <a:pt x="5259" y="331"/>
                  <a:pt x="5104" y="871"/>
                </a:cubicBezTo>
                <a:cubicBezTo>
                  <a:pt x="5041" y="997"/>
                  <a:pt x="5041" y="1123"/>
                  <a:pt x="5041" y="1218"/>
                </a:cubicBezTo>
                <a:lnTo>
                  <a:pt x="5041" y="2069"/>
                </a:lnTo>
                <a:cubicBezTo>
                  <a:pt x="4317" y="2604"/>
                  <a:pt x="4033" y="3581"/>
                  <a:pt x="4348" y="4431"/>
                </a:cubicBezTo>
                <a:cubicBezTo>
                  <a:pt x="4002" y="4998"/>
                  <a:pt x="2836" y="6920"/>
                  <a:pt x="1985" y="8275"/>
                </a:cubicBezTo>
                <a:lnTo>
                  <a:pt x="473" y="8275"/>
                </a:lnTo>
                <a:cubicBezTo>
                  <a:pt x="284" y="8275"/>
                  <a:pt x="95" y="8432"/>
                  <a:pt x="64" y="8653"/>
                </a:cubicBezTo>
                <a:cubicBezTo>
                  <a:pt x="1" y="8874"/>
                  <a:pt x="221" y="9094"/>
                  <a:pt x="442" y="9094"/>
                </a:cubicBezTo>
                <a:lnTo>
                  <a:pt x="1418" y="9094"/>
                </a:lnTo>
                <a:lnTo>
                  <a:pt x="1009" y="9787"/>
                </a:lnTo>
                <a:cubicBezTo>
                  <a:pt x="599" y="10417"/>
                  <a:pt x="599" y="11236"/>
                  <a:pt x="946" y="11866"/>
                </a:cubicBezTo>
                <a:cubicBezTo>
                  <a:pt x="1103" y="12182"/>
                  <a:pt x="1387" y="12465"/>
                  <a:pt x="1702" y="12654"/>
                </a:cubicBezTo>
                <a:cubicBezTo>
                  <a:pt x="1761" y="12694"/>
                  <a:pt x="1827" y="12711"/>
                  <a:pt x="1893" y="12711"/>
                </a:cubicBezTo>
                <a:cubicBezTo>
                  <a:pt x="2037" y="12711"/>
                  <a:pt x="2182" y="12626"/>
                  <a:pt x="2269" y="12497"/>
                </a:cubicBezTo>
                <a:lnTo>
                  <a:pt x="4348" y="9094"/>
                </a:lnTo>
                <a:lnTo>
                  <a:pt x="5041" y="9094"/>
                </a:lnTo>
                <a:cubicBezTo>
                  <a:pt x="5167" y="9504"/>
                  <a:pt x="5482" y="9787"/>
                  <a:pt x="5829" y="9882"/>
                </a:cubicBezTo>
                <a:cubicBezTo>
                  <a:pt x="5961" y="9928"/>
                  <a:pt x="6096" y="9950"/>
                  <a:pt x="6227" y="9950"/>
                </a:cubicBezTo>
                <a:cubicBezTo>
                  <a:pt x="6628" y="9950"/>
                  <a:pt x="7002" y="9749"/>
                  <a:pt x="7215" y="9441"/>
                </a:cubicBezTo>
                <a:cubicBezTo>
                  <a:pt x="7310" y="9346"/>
                  <a:pt x="7373" y="9189"/>
                  <a:pt x="7373" y="9189"/>
                </a:cubicBezTo>
                <a:lnTo>
                  <a:pt x="8097" y="9189"/>
                </a:lnTo>
                <a:lnTo>
                  <a:pt x="10145" y="12528"/>
                </a:lnTo>
                <a:cubicBezTo>
                  <a:pt x="10207" y="12673"/>
                  <a:pt x="10337" y="12750"/>
                  <a:pt x="10473" y="12750"/>
                </a:cubicBezTo>
                <a:cubicBezTo>
                  <a:pt x="10544" y="12750"/>
                  <a:pt x="10616" y="12729"/>
                  <a:pt x="10681" y="12686"/>
                </a:cubicBezTo>
                <a:cubicBezTo>
                  <a:pt x="11657" y="12119"/>
                  <a:pt x="11972" y="10795"/>
                  <a:pt x="11405" y="9850"/>
                </a:cubicBezTo>
                <a:lnTo>
                  <a:pt x="10996" y="9189"/>
                </a:lnTo>
                <a:lnTo>
                  <a:pt x="12288" y="9189"/>
                </a:lnTo>
                <a:cubicBezTo>
                  <a:pt x="12508" y="9189"/>
                  <a:pt x="12697" y="9031"/>
                  <a:pt x="12729" y="8842"/>
                </a:cubicBezTo>
                <a:cubicBezTo>
                  <a:pt x="12855" y="8432"/>
                  <a:pt x="12666" y="8243"/>
                  <a:pt x="12382" y="8243"/>
                </a:cubicBezTo>
                <a:lnTo>
                  <a:pt x="10555" y="8243"/>
                </a:lnTo>
                <a:lnTo>
                  <a:pt x="8192" y="4368"/>
                </a:lnTo>
                <a:cubicBezTo>
                  <a:pt x="8507" y="3549"/>
                  <a:pt x="8255" y="2573"/>
                  <a:pt x="7499" y="2005"/>
                </a:cubicBezTo>
                <a:lnTo>
                  <a:pt x="7499" y="1218"/>
                </a:lnTo>
                <a:cubicBezTo>
                  <a:pt x="7499" y="682"/>
                  <a:pt x="7152" y="210"/>
                  <a:pt x="6617" y="52"/>
                </a:cubicBezTo>
                <a:cubicBezTo>
                  <a:pt x="6495" y="18"/>
                  <a:pt x="6374" y="1"/>
                  <a:pt x="625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900">
              <a:solidFill>
                <a:schemeClr val="dk2"/>
              </a:solidFill>
              <a:latin typeface="Fira Sans Extra Condensed ExtraBold"/>
              <a:ea typeface="Fira Sans Extra Condensed ExtraBold"/>
              <a:cs typeface="Fira Sans Extra Condensed ExtraBold"/>
              <a:sym typeface="Fira Sans Extra Condensed ExtraBold"/>
            </a:endParaRPr>
          </a:p>
        </p:txBody>
      </p:sp>
      <p:grpSp>
        <p:nvGrpSpPr>
          <p:cNvPr id="3521" name="Google Shape;3521;p229"/>
          <p:cNvGrpSpPr/>
          <p:nvPr/>
        </p:nvGrpSpPr>
        <p:grpSpPr>
          <a:xfrm>
            <a:off x="307375" y="3312225"/>
            <a:ext cx="2897225" cy="1405775"/>
            <a:chOff x="307375" y="3312225"/>
            <a:chExt cx="2897225" cy="1405775"/>
          </a:xfrm>
        </p:grpSpPr>
        <p:cxnSp>
          <p:nvCxnSpPr>
            <p:cNvPr id="3522" name="Google Shape;3522;p229"/>
            <p:cNvCxnSpPr/>
            <p:nvPr/>
          </p:nvCxnSpPr>
          <p:spPr>
            <a:xfrm>
              <a:off x="307386" y="3641775"/>
              <a:ext cx="2212800" cy="0"/>
            </a:xfrm>
            <a:prstGeom prst="straightConnector1">
              <a:avLst/>
            </a:prstGeom>
            <a:noFill/>
            <a:ln w="9525" cap="flat" cmpd="sng">
              <a:solidFill>
                <a:schemeClr val="accent3"/>
              </a:solidFill>
              <a:prstDash val="solid"/>
              <a:round/>
              <a:headEnd type="none" w="med" len="med"/>
              <a:tailEnd type="none" w="med" len="med"/>
            </a:ln>
          </p:spPr>
        </p:cxnSp>
        <p:grpSp>
          <p:nvGrpSpPr>
            <p:cNvPr id="3523" name="Google Shape;3523;p229"/>
            <p:cNvGrpSpPr/>
            <p:nvPr/>
          </p:nvGrpSpPr>
          <p:grpSpPr>
            <a:xfrm>
              <a:off x="307375" y="3312225"/>
              <a:ext cx="2897225" cy="1405775"/>
              <a:chOff x="307375" y="3312225"/>
              <a:chExt cx="2897225" cy="1405775"/>
            </a:xfrm>
          </p:grpSpPr>
          <p:sp>
            <p:nvSpPr>
              <p:cNvPr id="3524" name="Google Shape;3524;p229"/>
              <p:cNvSpPr txBox="1"/>
              <p:nvPr/>
            </p:nvSpPr>
            <p:spPr>
              <a:xfrm>
                <a:off x="307375" y="3641775"/>
                <a:ext cx="2114400" cy="354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b="1">
                    <a:solidFill>
                      <a:schemeClr val="accent3"/>
                    </a:solidFill>
                    <a:latin typeface="Fira Sans"/>
                    <a:ea typeface="Fira Sans"/>
                    <a:cs typeface="Fira Sans"/>
                    <a:sym typeface="Fira Sans"/>
                  </a:rPr>
                  <a:t>Shape selection</a:t>
                </a:r>
                <a:endParaRPr b="1">
                  <a:solidFill>
                    <a:schemeClr val="accent3"/>
                  </a:solidFill>
                  <a:latin typeface="Fira Sans"/>
                  <a:ea typeface="Fira Sans"/>
                  <a:cs typeface="Fira Sans"/>
                  <a:sym typeface="Fira Sans"/>
                </a:endParaRPr>
              </a:p>
            </p:txBody>
          </p:sp>
          <p:sp>
            <p:nvSpPr>
              <p:cNvPr id="3525" name="Google Shape;3525;p229"/>
              <p:cNvSpPr/>
              <p:nvPr/>
            </p:nvSpPr>
            <p:spPr>
              <a:xfrm>
                <a:off x="2520300" y="3312225"/>
                <a:ext cx="659100" cy="659100"/>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6" name="Google Shape;3526;p229"/>
              <p:cNvSpPr txBox="1"/>
              <p:nvPr/>
            </p:nvSpPr>
            <p:spPr>
              <a:xfrm>
                <a:off x="457200" y="3932900"/>
                <a:ext cx="2747400" cy="785100"/>
              </a:xfrm>
              <a:prstGeom prst="rect">
                <a:avLst/>
              </a:prstGeom>
              <a:noFill/>
              <a:ln>
                <a:noFill/>
              </a:ln>
            </p:spPr>
            <p:txBody>
              <a:bodyPr spcFirstLastPara="1" wrap="square" lIns="91425" tIns="91425" rIns="91425" bIns="91425" anchor="t" anchorCtr="0">
                <a:spAutoFit/>
              </a:bodyPr>
              <a:lstStyle/>
              <a:p>
                <a:pPr marL="457200" lvl="0" indent="-311150" algn="l" rtl="0">
                  <a:spcBef>
                    <a:spcPts val="0"/>
                  </a:spcBef>
                  <a:spcAft>
                    <a:spcPts val="0"/>
                  </a:spcAft>
                  <a:buClr>
                    <a:srgbClr val="191919"/>
                  </a:buClr>
                  <a:buSzPts val="1300"/>
                  <a:buFont typeface="Anaheim"/>
                  <a:buChar char="●"/>
                </a:pPr>
                <a:r>
                  <a:rPr lang="en" sz="1300" b="1">
                    <a:solidFill>
                      <a:srgbClr val="191919"/>
                    </a:solidFill>
                    <a:latin typeface="Anaheim"/>
                    <a:ea typeface="Anaheim"/>
                    <a:cs typeface="Anaheim"/>
                    <a:sym typeface="Anaheim"/>
                  </a:rPr>
                  <a:t>To distribute the load on the legs. (about 500Kg)</a:t>
                </a:r>
                <a:endParaRPr sz="1300" b="1">
                  <a:solidFill>
                    <a:srgbClr val="191919"/>
                  </a:solidFill>
                  <a:latin typeface="Anaheim"/>
                  <a:ea typeface="Anaheim"/>
                  <a:cs typeface="Anaheim"/>
                  <a:sym typeface="Anaheim"/>
                </a:endParaRPr>
              </a:p>
              <a:p>
                <a:pPr marL="457200" lvl="0" indent="-311150" algn="l" rtl="0">
                  <a:spcBef>
                    <a:spcPts val="0"/>
                  </a:spcBef>
                  <a:spcAft>
                    <a:spcPts val="0"/>
                  </a:spcAft>
                  <a:buClr>
                    <a:srgbClr val="191919"/>
                  </a:buClr>
                  <a:buSzPts val="1300"/>
                  <a:buFont typeface="Anaheim"/>
                  <a:buChar char="●"/>
                </a:pPr>
                <a:r>
                  <a:rPr lang="en" sz="1300" b="1">
                    <a:solidFill>
                      <a:srgbClr val="191919"/>
                    </a:solidFill>
                    <a:latin typeface="Anaheim"/>
                    <a:ea typeface="Anaheim"/>
                    <a:cs typeface="Anaheim"/>
                    <a:sym typeface="Anaheim"/>
                  </a:rPr>
                  <a:t>Save space.</a:t>
                </a:r>
                <a:endParaRPr sz="1300" b="1">
                  <a:solidFill>
                    <a:srgbClr val="191919"/>
                  </a:solidFill>
                  <a:latin typeface="Anaheim"/>
                  <a:ea typeface="Anaheim"/>
                  <a:cs typeface="Anaheim"/>
                  <a:sym typeface="Anaheim"/>
                </a:endParaRPr>
              </a:p>
            </p:txBody>
          </p:sp>
        </p:grpSp>
        <p:pic>
          <p:nvPicPr>
            <p:cNvPr id="3527" name="Google Shape;3527;p229"/>
            <p:cNvPicPr preferRelativeResize="0"/>
            <p:nvPr/>
          </p:nvPicPr>
          <p:blipFill>
            <a:blip r:embed="rId6">
              <a:alphaModFix/>
            </a:blip>
            <a:stretch>
              <a:fillRect/>
            </a:stretch>
          </p:blipFill>
          <p:spPr>
            <a:xfrm>
              <a:off x="2594637" y="3350367"/>
              <a:ext cx="510426" cy="510426"/>
            </a:xfrm>
            <a:prstGeom prst="rect">
              <a:avLst/>
            </a:prstGeom>
            <a:noFill/>
            <a:ln>
              <a:noFill/>
            </a:ln>
          </p:spPr>
        </p:pic>
      </p:grpSp>
      <p:grpSp>
        <p:nvGrpSpPr>
          <p:cNvPr id="3528" name="Google Shape;3528;p229"/>
          <p:cNvGrpSpPr/>
          <p:nvPr/>
        </p:nvGrpSpPr>
        <p:grpSpPr>
          <a:xfrm>
            <a:off x="5922050" y="3299703"/>
            <a:ext cx="2875000" cy="1529872"/>
            <a:chOff x="5922050" y="3299703"/>
            <a:chExt cx="2875000" cy="1529872"/>
          </a:xfrm>
        </p:grpSpPr>
        <p:grpSp>
          <p:nvGrpSpPr>
            <p:cNvPr id="3529" name="Google Shape;3529;p229"/>
            <p:cNvGrpSpPr/>
            <p:nvPr/>
          </p:nvGrpSpPr>
          <p:grpSpPr>
            <a:xfrm>
              <a:off x="5922050" y="3299703"/>
              <a:ext cx="2875000" cy="1529872"/>
              <a:chOff x="5922050" y="3299703"/>
              <a:chExt cx="2875000" cy="1529872"/>
            </a:xfrm>
          </p:grpSpPr>
          <p:sp>
            <p:nvSpPr>
              <p:cNvPr id="3530" name="Google Shape;3530;p229"/>
              <p:cNvSpPr txBox="1"/>
              <p:nvPr/>
            </p:nvSpPr>
            <p:spPr>
              <a:xfrm>
                <a:off x="6682650" y="3629250"/>
                <a:ext cx="2114400" cy="3546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b="1">
                    <a:solidFill>
                      <a:schemeClr val="accent6"/>
                    </a:solidFill>
                    <a:latin typeface="Fira Sans"/>
                    <a:ea typeface="Fira Sans"/>
                    <a:cs typeface="Fira Sans"/>
                    <a:sym typeface="Fira Sans"/>
                  </a:rPr>
                  <a:t>Dimensions</a:t>
                </a:r>
                <a:endParaRPr b="1">
                  <a:solidFill>
                    <a:schemeClr val="accent6"/>
                  </a:solidFill>
                  <a:latin typeface="Fira Sans"/>
                  <a:ea typeface="Fira Sans"/>
                  <a:cs typeface="Fira Sans"/>
                  <a:sym typeface="Fira Sans"/>
                </a:endParaRPr>
              </a:p>
            </p:txBody>
          </p:sp>
          <p:cxnSp>
            <p:nvCxnSpPr>
              <p:cNvPr id="3531" name="Google Shape;3531;p229"/>
              <p:cNvCxnSpPr/>
              <p:nvPr/>
            </p:nvCxnSpPr>
            <p:spPr>
              <a:xfrm>
                <a:off x="6258675" y="3629250"/>
                <a:ext cx="2538300" cy="0"/>
              </a:xfrm>
              <a:prstGeom prst="straightConnector1">
                <a:avLst/>
              </a:prstGeom>
              <a:noFill/>
              <a:ln w="9525" cap="flat" cmpd="sng">
                <a:solidFill>
                  <a:schemeClr val="accent6"/>
                </a:solidFill>
                <a:prstDash val="solid"/>
                <a:round/>
                <a:headEnd type="none" w="med" len="med"/>
                <a:tailEnd type="none" w="med" len="med"/>
              </a:ln>
            </p:spPr>
          </p:cxnSp>
          <p:sp>
            <p:nvSpPr>
              <p:cNvPr id="3532" name="Google Shape;3532;p229"/>
              <p:cNvSpPr/>
              <p:nvPr/>
            </p:nvSpPr>
            <p:spPr>
              <a:xfrm>
                <a:off x="5922050" y="3299703"/>
                <a:ext cx="659100" cy="659100"/>
              </a:xfrm>
              <a:prstGeom prst="ellipse">
                <a:avLst/>
              </a:prstGeom>
              <a:solidFill>
                <a:srgbClr val="465A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3" name="Google Shape;3533;p229"/>
              <p:cNvSpPr txBox="1"/>
              <p:nvPr/>
            </p:nvSpPr>
            <p:spPr>
              <a:xfrm>
                <a:off x="6043875" y="4044475"/>
                <a:ext cx="2747400" cy="785100"/>
              </a:xfrm>
              <a:prstGeom prst="rect">
                <a:avLst/>
              </a:prstGeom>
              <a:noFill/>
              <a:ln>
                <a:noFill/>
              </a:ln>
            </p:spPr>
            <p:txBody>
              <a:bodyPr spcFirstLastPara="1" wrap="square" lIns="91425" tIns="91425" rIns="91425" bIns="91425" anchor="t" anchorCtr="0">
                <a:spAutoFit/>
              </a:bodyPr>
              <a:lstStyle/>
              <a:p>
                <a:pPr marL="457200" lvl="0" indent="0" algn="r" rtl="0">
                  <a:spcBef>
                    <a:spcPts val="0"/>
                  </a:spcBef>
                  <a:spcAft>
                    <a:spcPts val="0"/>
                  </a:spcAft>
                  <a:buNone/>
                </a:pPr>
                <a:r>
                  <a:rPr lang="en" sz="1300" b="1">
                    <a:solidFill>
                      <a:srgbClr val="191919"/>
                    </a:solidFill>
                    <a:latin typeface="Anaheim"/>
                    <a:ea typeface="Anaheim"/>
                    <a:cs typeface="Anaheim"/>
                    <a:sym typeface="Anaheim"/>
                  </a:rPr>
                  <a:t>Length: 1.6m</a:t>
                </a:r>
                <a:endParaRPr sz="1300" b="1">
                  <a:solidFill>
                    <a:srgbClr val="191919"/>
                  </a:solidFill>
                  <a:latin typeface="Anaheim"/>
                  <a:ea typeface="Anaheim"/>
                  <a:cs typeface="Anaheim"/>
                  <a:sym typeface="Anaheim"/>
                </a:endParaRPr>
              </a:p>
              <a:p>
                <a:pPr marL="457200" lvl="0" indent="0" algn="r" rtl="0">
                  <a:spcBef>
                    <a:spcPts val="0"/>
                  </a:spcBef>
                  <a:spcAft>
                    <a:spcPts val="0"/>
                  </a:spcAft>
                  <a:buNone/>
                </a:pPr>
                <a:r>
                  <a:rPr lang="en" sz="1300" b="1">
                    <a:solidFill>
                      <a:srgbClr val="191919"/>
                    </a:solidFill>
                    <a:latin typeface="Anaheim"/>
                    <a:ea typeface="Anaheim"/>
                    <a:cs typeface="Anaheim"/>
                    <a:sym typeface="Anaheim"/>
                  </a:rPr>
                  <a:t> Width: 1.1m   </a:t>
                </a:r>
                <a:endParaRPr sz="1300" b="1">
                  <a:solidFill>
                    <a:srgbClr val="191919"/>
                  </a:solidFill>
                  <a:latin typeface="Anaheim"/>
                  <a:ea typeface="Anaheim"/>
                  <a:cs typeface="Anaheim"/>
                  <a:sym typeface="Anaheim"/>
                </a:endParaRPr>
              </a:p>
              <a:p>
                <a:pPr marL="457200" lvl="0" indent="0" algn="r" rtl="0">
                  <a:spcBef>
                    <a:spcPts val="0"/>
                  </a:spcBef>
                  <a:spcAft>
                    <a:spcPts val="0"/>
                  </a:spcAft>
                  <a:buNone/>
                </a:pPr>
                <a:r>
                  <a:rPr lang="en" sz="1300" b="1">
                    <a:solidFill>
                      <a:srgbClr val="191919"/>
                    </a:solidFill>
                    <a:latin typeface="Anaheim"/>
                    <a:ea typeface="Anaheim"/>
                    <a:cs typeface="Anaheim"/>
                    <a:sym typeface="Anaheim"/>
                  </a:rPr>
                  <a:t>Hight: 2.4m  </a:t>
                </a:r>
                <a:endParaRPr sz="1300" b="1">
                  <a:solidFill>
                    <a:srgbClr val="191919"/>
                  </a:solidFill>
                  <a:latin typeface="Anaheim"/>
                  <a:ea typeface="Anaheim"/>
                  <a:cs typeface="Anaheim"/>
                  <a:sym typeface="Anaheim"/>
                </a:endParaRPr>
              </a:p>
            </p:txBody>
          </p:sp>
        </p:grpSp>
        <p:sp>
          <p:nvSpPr>
            <p:cNvPr id="3534" name="Google Shape;3534;p229"/>
            <p:cNvSpPr/>
            <p:nvPr/>
          </p:nvSpPr>
          <p:spPr>
            <a:xfrm>
              <a:off x="5996363" y="3421426"/>
              <a:ext cx="510465" cy="440694"/>
            </a:xfrm>
            <a:custGeom>
              <a:avLst/>
              <a:gdLst/>
              <a:ahLst/>
              <a:cxnLst/>
              <a:rect l="l" t="t" r="r" b="b"/>
              <a:pathLst>
                <a:path w="12729" h="12650" extrusionOk="0">
                  <a:moveTo>
                    <a:pt x="9326" y="1000"/>
                  </a:moveTo>
                  <a:lnTo>
                    <a:pt x="11657" y="3332"/>
                  </a:lnTo>
                  <a:lnTo>
                    <a:pt x="3403" y="11617"/>
                  </a:lnTo>
                  <a:lnTo>
                    <a:pt x="1072" y="9286"/>
                  </a:lnTo>
                  <a:lnTo>
                    <a:pt x="2521" y="7837"/>
                  </a:lnTo>
                  <a:lnTo>
                    <a:pt x="3403" y="8688"/>
                  </a:lnTo>
                  <a:cubicBezTo>
                    <a:pt x="3482" y="8766"/>
                    <a:pt x="3584" y="8806"/>
                    <a:pt x="3686" y="8806"/>
                  </a:cubicBezTo>
                  <a:cubicBezTo>
                    <a:pt x="3789" y="8806"/>
                    <a:pt x="3891" y="8766"/>
                    <a:pt x="3970" y="8688"/>
                  </a:cubicBezTo>
                  <a:cubicBezTo>
                    <a:pt x="4128" y="8530"/>
                    <a:pt x="4128" y="8278"/>
                    <a:pt x="3970" y="8089"/>
                  </a:cubicBezTo>
                  <a:lnTo>
                    <a:pt x="3119" y="7238"/>
                  </a:lnTo>
                  <a:lnTo>
                    <a:pt x="4191" y="6167"/>
                  </a:lnTo>
                  <a:lnTo>
                    <a:pt x="5041" y="7049"/>
                  </a:lnTo>
                  <a:cubicBezTo>
                    <a:pt x="5120" y="7128"/>
                    <a:pt x="5230" y="7167"/>
                    <a:pt x="5340" y="7167"/>
                  </a:cubicBezTo>
                  <a:cubicBezTo>
                    <a:pt x="5451" y="7167"/>
                    <a:pt x="5561" y="7128"/>
                    <a:pt x="5640" y="7049"/>
                  </a:cubicBezTo>
                  <a:cubicBezTo>
                    <a:pt x="5797" y="6892"/>
                    <a:pt x="5797" y="6608"/>
                    <a:pt x="5640" y="6451"/>
                  </a:cubicBezTo>
                  <a:lnTo>
                    <a:pt x="4758" y="5600"/>
                  </a:lnTo>
                  <a:lnTo>
                    <a:pt x="5829" y="4529"/>
                  </a:lnTo>
                  <a:lnTo>
                    <a:pt x="6711" y="5380"/>
                  </a:lnTo>
                  <a:cubicBezTo>
                    <a:pt x="6790" y="5458"/>
                    <a:pt x="6892" y="5498"/>
                    <a:pt x="6994" y="5498"/>
                  </a:cubicBezTo>
                  <a:cubicBezTo>
                    <a:pt x="7097" y="5498"/>
                    <a:pt x="7199" y="5458"/>
                    <a:pt x="7278" y="5380"/>
                  </a:cubicBezTo>
                  <a:cubicBezTo>
                    <a:pt x="7436" y="5222"/>
                    <a:pt x="7436" y="4970"/>
                    <a:pt x="7278" y="4812"/>
                  </a:cubicBezTo>
                  <a:lnTo>
                    <a:pt x="6427" y="3930"/>
                  </a:lnTo>
                  <a:lnTo>
                    <a:pt x="7499" y="2859"/>
                  </a:lnTo>
                  <a:lnTo>
                    <a:pt x="8349" y="3741"/>
                  </a:lnTo>
                  <a:cubicBezTo>
                    <a:pt x="8428" y="3820"/>
                    <a:pt x="8538" y="3859"/>
                    <a:pt x="8648" y="3859"/>
                  </a:cubicBezTo>
                  <a:cubicBezTo>
                    <a:pt x="8759" y="3859"/>
                    <a:pt x="8869" y="3820"/>
                    <a:pt x="8948" y="3741"/>
                  </a:cubicBezTo>
                  <a:cubicBezTo>
                    <a:pt x="9105" y="3584"/>
                    <a:pt x="9105" y="3300"/>
                    <a:pt x="8948" y="3143"/>
                  </a:cubicBezTo>
                  <a:lnTo>
                    <a:pt x="8066" y="2292"/>
                  </a:lnTo>
                  <a:lnTo>
                    <a:pt x="9326" y="1000"/>
                  </a:lnTo>
                  <a:close/>
                  <a:moveTo>
                    <a:pt x="9357" y="0"/>
                  </a:moveTo>
                  <a:cubicBezTo>
                    <a:pt x="9255" y="0"/>
                    <a:pt x="9153" y="39"/>
                    <a:pt x="9074" y="118"/>
                  </a:cubicBezTo>
                  <a:lnTo>
                    <a:pt x="7247" y="1914"/>
                  </a:lnTo>
                  <a:lnTo>
                    <a:pt x="7120" y="2040"/>
                  </a:lnTo>
                  <a:lnTo>
                    <a:pt x="5608" y="3584"/>
                  </a:lnTo>
                  <a:lnTo>
                    <a:pt x="5482" y="3678"/>
                  </a:lnTo>
                  <a:lnTo>
                    <a:pt x="3938" y="5222"/>
                  </a:lnTo>
                  <a:lnTo>
                    <a:pt x="3812" y="5348"/>
                  </a:lnTo>
                  <a:lnTo>
                    <a:pt x="2300" y="6892"/>
                  </a:lnTo>
                  <a:lnTo>
                    <a:pt x="2174" y="7018"/>
                  </a:lnTo>
                  <a:lnTo>
                    <a:pt x="158" y="9003"/>
                  </a:lnTo>
                  <a:cubicBezTo>
                    <a:pt x="0" y="9160"/>
                    <a:pt x="0" y="9444"/>
                    <a:pt x="158" y="9601"/>
                  </a:cubicBezTo>
                  <a:lnTo>
                    <a:pt x="3088" y="12531"/>
                  </a:lnTo>
                  <a:cubicBezTo>
                    <a:pt x="3167" y="12610"/>
                    <a:pt x="3269" y="12649"/>
                    <a:pt x="3371" y="12649"/>
                  </a:cubicBezTo>
                  <a:cubicBezTo>
                    <a:pt x="3474" y="12649"/>
                    <a:pt x="3576" y="12610"/>
                    <a:pt x="3655" y="12531"/>
                  </a:cubicBezTo>
                  <a:lnTo>
                    <a:pt x="12539" y="3647"/>
                  </a:lnTo>
                  <a:cubicBezTo>
                    <a:pt x="12728" y="3458"/>
                    <a:pt x="12728" y="3174"/>
                    <a:pt x="12571" y="3017"/>
                  </a:cubicBezTo>
                  <a:lnTo>
                    <a:pt x="9641" y="118"/>
                  </a:lnTo>
                  <a:cubicBezTo>
                    <a:pt x="9562" y="39"/>
                    <a:pt x="9460" y="0"/>
                    <a:pt x="93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3535" name="Google Shape;3535;p229"/>
          <p:cNvPicPr preferRelativeResize="0"/>
          <p:nvPr/>
        </p:nvPicPr>
        <p:blipFill>
          <a:blip r:embed="rId7">
            <a:alphaModFix/>
          </a:blip>
          <a:stretch>
            <a:fillRect/>
          </a:stretch>
        </p:blipFill>
        <p:spPr>
          <a:xfrm>
            <a:off x="1691413" y="613988"/>
            <a:ext cx="5229225" cy="4333875"/>
          </a:xfrm>
          <a:prstGeom prst="rect">
            <a:avLst/>
          </a:prstGeom>
          <a:noFill/>
          <a:ln>
            <a:noFill/>
          </a:ln>
        </p:spPr>
      </p:pic>
      <p:grpSp>
        <p:nvGrpSpPr>
          <p:cNvPr id="3536" name="Google Shape;3536;p229"/>
          <p:cNvGrpSpPr/>
          <p:nvPr/>
        </p:nvGrpSpPr>
        <p:grpSpPr>
          <a:xfrm>
            <a:off x="0" y="56091"/>
            <a:ext cx="2437725" cy="1529872"/>
            <a:chOff x="6706275" y="928003"/>
            <a:chExt cx="2437725" cy="1529872"/>
          </a:xfrm>
        </p:grpSpPr>
        <p:sp>
          <p:nvSpPr>
            <p:cNvPr id="3537" name="Google Shape;3537;p229"/>
            <p:cNvSpPr txBox="1"/>
            <p:nvPr/>
          </p:nvSpPr>
          <p:spPr>
            <a:xfrm>
              <a:off x="7029600" y="1257550"/>
              <a:ext cx="2114400" cy="3546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b="1">
                  <a:solidFill>
                    <a:schemeClr val="accent6"/>
                  </a:solidFill>
                  <a:latin typeface="Fira Sans"/>
                  <a:ea typeface="Fira Sans"/>
                  <a:cs typeface="Fira Sans"/>
                  <a:sym typeface="Fira Sans"/>
                </a:rPr>
                <a:t>Dimensions</a:t>
              </a:r>
              <a:endParaRPr b="1">
                <a:solidFill>
                  <a:schemeClr val="accent6"/>
                </a:solidFill>
                <a:latin typeface="Fira Sans"/>
                <a:ea typeface="Fira Sans"/>
                <a:cs typeface="Fira Sans"/>
                <a:sym typeface="Fira Sans"/>
              </a:endParaRPr>
            </a:p>
          </p:txBody>
        </p:sp>
        <p:sp>
          <p:nvSpPr>
            <p:cNvPr id="3538" name="Google Shape;3538;p229"/>
            <p:cNvSpPr txBox="1"/>
            <p:nvPr/>
          </p:nvSpPr>
          <p:spPr>
            <a:xfrm>
              <a:off x="7589250" y="1672775"/>
              <a:ext cx="1548900" cy="785100"/>
            </a:xfrm>
            <a:prstGeom prst="rect">
              <a:avLst/>
            </a:prstGeom>
            <a:noFill/>
            <a:ln>
              <a:noFill/>
            </a:ln>
          </p:spPr>
          <p:txBody>
            <a:bodyPr spcFirstLastPara="1" wrap="square" lIns="91425" tIns="91425" rIns="91425" bIns="91425" anchor="t" anchorCtr="0">
              <a:spAutoFit/>
            </a:bodyPr>
            <a:lstStyle/>
            <a:p>
              <a:pPr marL="457200" lvl="0" indent="0" algn="r" rtl="0">
                <a:spcBef>
                  <a:spcPts val="0"/>
                </a:spcBef>
                <a:spcAft>
                  <a:spcPts val="0"/>
                </a:spcAft>
                <a:buNone/>
              </a:pPr>
              <a:r>
                <a:rPr lang="en" sz="1300" b="1">
                  <a:solidFill>
                    <a:srgbClr val="191919"/>
                  </a:solidFill>
                  <a:latin typeface="Anaheim"/>
                  <a:ea typeface="Anaheim"/>
                  <a:cs typeface="Anaheim"/>
                  <a:sym typeface="Anaheim"/>
                </a:rPr>
                <a:t>Length: 1.6m</a:t>
              </a:r>
              <a:endParaRPr sz="1300" b="1">
                <a:solidFill>
                  <a:srgbClr val="191919"/>
                </a:solidFill>
                <a:latin typeface="Anaheim"/>
                <a:ea typeface="Anaheim"/>
                <a:cs typeface="Anaheim"/>
                <a:sym typeface="Anaheim"/>
              </a:endParaRPr>
            </a:p>
            <a:p>
              <a:pPr marL="457200" lvl="0" indent="0" algn="r" rtl="0">
                <a:spcBef>
                  <a:spcPts val="0"/>
                </a:spcBef>
                <a:spcAft>
                  <a:spcPts val="0"/>
                </a:spcAft>
                <a:buNone/>
              </a:pPr>
              <a:r>
                <a:rPr lang="en" sz="1300" b="1">
                  <a:solidFill>
                    <a:srgbClr val="191919"/>
                  </a:solidFill>
                  <a:latin typeface="Anaheim"/>
                  <a:ea typeface="Anaheim"/>
                  <a:cs typeface="Anaheim"/>
                  <a:sym typeface="Anaheim"/>
                </a:rPr>
                <a:t> Width: 1.1m   </a:t>
              </a:r>
              <a:endParaRPr sz="1300" b="1">
                <a:solidFill>
                  <a:srgbClr val="191919"/>
                </a:solidFill>
                <a:latin typeface="Anaheim"/>
                <a:ea typeface="Anaheim"/>
                <a:cs typeface="Anaheim"/>
                <a:sym typeface="Anaheim"/>
              </a:endParaRPr>
            </a:p>
            <a:p>
              <a:pPr marL="457200" lvl="0" indent="0" algn="r" rtl="0">
                <a:spcBef>
                  <a:spcPts val="0"/>
                </a:spcBef>
                <a:spcAft>
                  <a:spcPts val="0"/>
                </a:spcAft>
                <a:buNone/>
              </a:pPr>
              <a:r>
                <a:rPr lang="en" sz="1300" b="1">
                  <a:solidFill>
                    <a:srgbClr val="191919"/>
                  </a:solidFill>
                  <a:latin typeface="Anaheim"/>
                  <a:ea typeface="Anaheim"/>
                  <a:cs typeface="Anaheim"/>
                  <a:sym typeface="Anaheim"/>
                </a:rPr>
                <a:t>Hight: 2.4m  </a:t>
              </a:r>
              <a:endParaRPr sz="1300" b="1">
                <a:solidFill>
                  <a:srgbClr val="191919"/>
                </a:solidFill>
                <a:latin typeface="Anaheim"/>
                <a:ea typeface="Anaheim"/>
                <a:cs typeface="Anaheim"/>
                <a:sym typeface="Anaheim"/>
              </a:endParaRPr>
            </a:p>
          </p:txBody>
        </p:sp>
        <p:grpSp>
          <p:nvGrpSpPr>
            <p:cNvPr id="3539" name="Google Shape;3539;p229"/>
            <p:cNvGrpSpPr/>
            <p:nvPr/>
          </p:nvGrpSpPr>
          <p:grpSpPr>
            <a:xfrm>
              <a:off x="6706275" y="928003"/>
              <a:ext cx="659100" cy="659100"/>
              <a:chOff x="6269000" y="928003"/>
              <a:chExt cx="659100" cy="659100"/>
            </a:xfrm>
          </p:grpSpPr>
          <p:sp>
            <p:nvSpPr>
              <p:cNvPr id="3540" name="Google Shape;3540;p229"/>
              <p:cNvSpPr/>
              <p:nvPr/>
            </p:nvSpPr>
            <p:spPr>
              <a:xfrm>
                <a:off x="6269000" y="928003"/>
                <a:ext cx="659100" cy="659100"/>
              </a:xfrm>
              <a:prstGeom prst="ellipse">
                <a:avLst/>
              </a:prstGeom>
              <a:solidFill>
                <a:srgbClr val="465A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1" name="Google Shape;3541;p229"/>
              <p:cNvSpPr/>
              <p:nvPr/>
            </p:nvSpPr>
            <p:spPr>
              <a:xfrm>
                <a:off x="6343313" y="1049726"/>
                <a:ext cx="510465" cy="440694"/>
              </a:xfrm>
              <a:custGeom>
                <a:avLst/>
                <a:gdLst/>
                <a:ahLst/>
                <a:cxnLst/>
                <a:rect l="l" t="t" r="r" b="b"/>
                <a:pathLst>
                  <a:path w="12729" h="12650" extrusionOk="0">
                    <a:moveTo>
                      <a:pt x="9326" y="1000"/>
                    </a:moveTo>
                    <a:lnTo>
                      <a:pt x="11657" y="3332"/>
                    </a:lnTo>
                    <a:lnTo>
                      <a:pt x="3403" y="11617"/>
                    </a:lnTo>
                    <a:lnTo>
                      <a:pt x="1072" y="9286"/>
                    </a:lnTo>
                    <a:lnTo>
                      <a:pt x="2521" y="7837"/>
                    </a:lnTo>
                    <a:lnTo>
                      <a:pt x="3403" y="8688"/>
                    </a:lnTo>
                    <a:cubicBezTo>
                      <a:pt x="3482" y="8766"/>
                      <a:pt x="3584" y="8806"/>
                      <a:pt x="3686" y="8806"/>
                    </a:cubicBezTo>
                    <a:cubicBezTo>
                      <a:pt x="3789" y="8806"/>
                      <a:pt x="3891" y="8766"/>
                      <a:pt x="3970" y="8688"/>
                    </a:cubicBezTo>
                    <a:cubicBezTo>
                      <a:pt x="4128" y="8530"/>
                      <a:pt x="4128" y="8278"/>
                      <a:pt x="3970" y="8089"/>
                    </a:cubicBezTo>
                    <a:lnTo>
                      <a:pt x="3119" y="7238"/>
                    </a:lnTo>
                    <a:lnTo>
                      <a:pt x="4191" y="6167"/>
                    </a:lnTo>
                    <a:lnTo>
                      <a:pt x="5041" y="7049"/>
                    </a:lnTo>
                    <a:cubicBezTo>
                      <a:pt x="5120" y="7128"/>
                      <a:pt x="5230" y="7167"/>
                      <a:pt x="5340" y="7167"/>
                    </a:cubicBezTo>
                    <a:cubicBezTo>
                      <a:pt x="5451" y="7167"/>
                      <a:pt x="5561" y="7128"/>
                      <a:pt x="5640" y="7049"/>
                    </a:cubicBezTo>
                    <a:cubicBezTo>
                      <a:pt x="5797" y="6892"/>
                      <a:pt x="5797" y="6608"/>
                      <a:pt x="5640" y="6451"/>
                    </a:cubicBezTo>
                    <a:lnTo>
                      <a:pt x="4758" y="5600"/>
                    </a:lnTo>
                    <a:lnTo>
                      <a:pt x="5829" y="4529"/>
                    </a:lnTo>
                    <a:lnTo>
                      <a:pt x="6711" y="5380"/>
                    </a:lnTo>
                    <a:cubicBezTo>
                      <a:pt x="6790" y="5458"/>
                      <a:pt x="6892" y="5498"/>
                      <a:pt x="6994" y="5498"/>
                    </a:cubicBezTo>
                    <a:cubicBezTo>
                      <a:pt x="7097" y="5498"/>
                      <a:pt x="7199" y="5458"/>
                      <a:pt x="7278" y="5380"/>
                    </a:cubicBezTo>
                    <a:cubicBezTo>
                      <a:pt x="7436" y="5222"/>
                      <a:pt x="7436" y="4970"/>
                      <a:pt x="7278" y="4812"/>
                    </a:cubicBezTo>
                    <a:lnTo>
                      <a:pt x="6427" y="3930"/>
                    </a:lnTo>
                    <a:lnTo>
                      <a:pt x="7499" y="2859"/>
                    </a:lnTo>
                    <a:lnTo>
                      <a:pt x="8349" y="3741"/>
                    </a:lnTo>
                    <a:cubicBezTo>
                      <a:pt x="8428" y="3820"/>
                      <a:pt x="8538" y="3859"/>
                      <a:pt x="8648" y="3859"/>
                    </a:cubicBezTo>
                    <a:cubicBezTo>
                      <a:pt x="8759" y="3859"/>
                      <a:pt x="8869" y="3820"/>
                      <a:pt x="8948" y="3741"/>
                    </a:cubicBezTo>
                    <a:cubicBezTo>
                      <a:pt x="9105" y="3584"/>
                      <a:pt x="9105" y="3300"/>
                      <a:pt x="8948" y="3143"/>
                    </a:cubicBezTo>
                    <a:lnTo>
                      <a:pt x="8066" y="2292"/>
                    </a:lnTo>
                    <a:lnTo>
                      <a:pt x="9326" y="1000"/>
                    </a:lnTo>
                    <a:close/>
                    <a:moveTo>
                      <a:pt x="9357" y="0"/>
                    </a:moveTo>
                    <a:cubicBezTo>
                      <a:pt x="9255" y="0"/>
                      <a:pt x="9153" y="39"/>
                      <a:pt x="9074" y="118"/>
                    </a:cubicBezTo>
                    <a:lnTo>
                      <a:pt x="7247" y="1914"/>
                    </a:lnTo>
                    <a:lnTo>
                      <a:pt x="7120" y="2040"/>
                    </a:lnTo>
                    <a:lnTo>
                      <a:pt x="5608" y="3584"/>
                    </a:lnTo>
                    <a:lnTo>
                      <a:pt x="5482" y="3678"/>
                    </a:lnTo>
                    <a:lnTo>
                      <a:pt x="3938" y="5222"/>
                    </a:lnTo>
                    <a:lnTo>
                      <a:pt x="3812" y="5348"/>
                    </a:lnTo>
                    <a:lnTo>
                      <a:pt x="2300" y="6892"/>
                    </a:lnTo>
                    <a:lnTo>
                      <a:pt x="2174" y="7018"/>
                    </a:lnTo>
                    <a:lnTo>
                      <a:pt x="158" y="9003"/>
                    </a:lnTo>
                    <a:cubicBezTo>
                      <a:pt x="0" y="9160"/>
                      <a:pt x="0" y="9444"/>
                      <a:pt x="158" y="9601"/>
                    </a:cubicBezTo>
                    <a:lnTo>
                      <a:pt x="3088" y="12531"/>
                    </a:lnTo>
                    <a:cubicBezTo>
                      <a:pt x="3167" y="12610"/>
                      <a:pt x="3269" y="12649"/>
                      <a:pt x="3371" y="12649"/>
                    </a:cubicBezTo>
                    <a:cubicBezTo>
                      <a:pt x="3474" y="12649"/>
                      <a:pt x="3576" y="12610"/>
                      <a:pt x="3655" y="12531"/>
                    </a:cubicBezTo>
                    <a:lnTo>
                      <a:pt x="12539" y="3647"/>
                    </a:lnTo>
                    <a:cubicBezTo>
                      <a:pt x="12728" y="3458"/>
                      <a:pt x="12728" y="3174"/>
                      <a:pt x="12571" y="3017"/>
                    </a:cubicBezTo>
                    <a:lnTo>
                      <a:pt x="9641" y="118"/>
                    </a:lnTo>
                    <a:cubicBezTo>
                      <a:pt x="9562" y="39"/>
                      <a:pt x="9460" y="0"/>
                      <a:pt x="93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504"/>
                                        </p:tgtEl>
                                        <p:attrNameLst>
                                          <p:attrName>style.visibility</p:attrName>
                                        </p:attrNameLst>
                                      </p:cBhvr>
                                      <p:to>
                                        <p:strVal val="visible"/>
                                      </p:to>
                                    </p:set>
                                    <p:animEffect transition="in" filter="fade">
                                      <p:cBhvr>
                                        <p:cTn id="7" dur="1000"/>
                                        <p:tgtEl>
                                          <p:spTgt spid="350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521"/>
                                        </p:tgtEl>
                                        <p:attrNameLst>
                                          <p:attrName>style.visibility</p:attrName>
                                        </p:attrNameLst>
                                      </p:cBhvr>
                                      <p:to>
                                        <p:strVal val="visible"/>
                                      </p:to>
                                    </p:set>
                                    <p:animEffect transition="in" filter="fade">
                                      <p:cBhvr>
                                        <p:cTn id="12" dur="1000"/>
                                        <p:tgtEl>
                                          <p:spTgt spid="352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511"/>
                                        </p:tgtEl>
                                        <p:attrNameLst>
                                          <p:attrName>style.visibility</p:attrName>
                                        </p:attrNameLst>
                                      </p:cBhvr>
                                      <p:to>
                                        <p:strVal val="visible"/>
                                      </p:to>
                                    </p:set>
                                    <p:animEffect transition="in" filter="fade">
                                      <p:cBhvr>
                                        <p:cTn id="17" dur="1000"/>
                                        <p:tgtEl>
                                          <p:spTgt spid="3511"/>
                                        </p:tgtEl>
                                      </p:cBhvr>
                                    </p:animEffect>
                                  </p:childTnLst>
                                </p:cTn>
                              </p:par>
                              <p:par>
                                <p:cTn id="18" presetID="10" presetClass="entr" presetSubtype="0" fill="hold" nodeType="withEffect">
                                  <p:stCondLst>
                                    <p:cond delay="0"/>
                                  </p:stCondLst>
                                  <p:childTnLst>
                                    <p:set>
                                      <p:cBhvr>
                                        <p:cTn id="19" dur="1" fill="hold">
                                          <p:stCondLst>
                                            <p:cond delay="0"/>
                                          </p:stCondLst>
                                        </p:cTn>
                                        <p:tgtEl>
                                          <p:spTgt spid="3528"/>
                                        </p:tgtEl>
                                        <p:attrNameLst>
                                          <p:attrName>style.visibility</p:attrName>
                                        </p:attrNameLst>
                                      </p:cBhvr>
                                      <p:to>
                                        <p:strVal val="visible"/>
                                      </p:to>
                                    </p:set>
                                    <p:animEffect transition="in" filter="fade">
                                      <p:cBhvr>
                                        <p:cTn id="20" dur="1000"/>
                                        <p:tgtEl>
                                          <p:spTgt spid="35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2.xml><?xml version="1.0" encoding="utf-8"?>
<p:sld xmlns:a="http://schemas.openxmlformats.org/drawingml/2006/main" xmlns:r="http://schemas.openxmlformats.org/officeDocument/2006/relationships" xmlns:p="http://schemas.openxmlformats.org/presentationml/2006/main" show="0">
  <p:cSld>
    <p:spTree>
      <p:nvGrpSpPr>
        <p:cNvPr id="1" name="Shape 3545"/>
        <p:cNvGrpSpPr/>
        <p:nvPr/>
      </p:nvGrpSpPr>
      <p:grpSpPr>
        <a:xfrm>
          <a:off x="0" y="0"/>
          <a:ext cx="0" cy="0"/>
          <a:chOff x="0" y="0"/>
          <a:chExt cx="0" cy="0"/>
        </a:xfrm>
      </p:grpSpPr>
      <p:grpSp>
        <p:nvGrpSpPr>
          <p:cNvPr id="3546" name="Google Shape;3546;p230"/>
          <p:cNvGrpSpPr/>
          <p:nvPr/>
        </p:nvGrpSpPr>
        <p:grpSpPr>
          <a:xfrm>
            <a:off x="228600" y="508152"/>
            <a:ext cx="3014552" cy="2024498"/>
            <a:chOff x="457200" y="1238552"/>
            <a:chExt cx="3014552" cy="2024498"/>
          </a:xfrm>
        </p:grpSpPr>
        <p:sp>
          <p:nvSpPr>
            <p:cNvPr id="3547" name="Google Shape;3547;p230"/>
            <p:cNvSpPr txBox="1"/>
            <p:nvPr/>
          </p:nvSpPr>
          <p:spPr>
            <a:xfrm>
              <a:off x="457200" y="1723150"/>
              <a:ext cx="2114400" cy="354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b="1">
                  <a:solidFill>
                    <a:schemeClr val="accent2"/>
                  </a:solidFill>
                  <a:latin typeface="Fira Sans"/>
                  <a:ea typeface="Fira Sans"/>
                  <a:cs typeface="Fira Sans"/>
                  <a:sym typeface="Fira Sans"/>
                </a:rPr>
                <a:t>Function</a:t>
              </a:r>
              <a:endParaRPr b="1">
                <a:solidFill>
                  <a:schemeClr val="accent2"/>
                </a:solidFill>
                <a:latin typeface="Fira Sans"/>
                <a:ea typeface="Fira Sans"/>
                <a:cs typeface="Fira Sans"/>
                <a:sym typeface="Fira Sans"/>
              </a:endParaRPr>
            </a:p>
          </p:txBody>
        </p:sp>
        <p:cxnSp>
          <p:nvCxnSpPr>
            <p:cNvPr id="3548" name="Google Shape;3548;p230"/>
            <p:cNvCxnSpPr/>
            <p:nvPr/>
          </p:nvCxnSpPr>
          <p:spPr>
            <a:xfrm>
              <a:off x="457211" y="1723150"/>
              <a:ext cx="2212800" cy="0"/>
            </a:xfrm>
            <a:prstGeom prst="straightConnector1">
              <a:avLst/>
            </a:prstGeom>
            <a:noFill/>
            <a:ln w="9525" cap="flat" cmpd="sng">
              <a:solidFill>
                <a:schemeClr val="accent2"/>
              </a:solidFill>
              <a:prstDash val="solid"/>
              <a:round/>
              <a:headEnd type="none" w="med" len="med"/>
              <a:tailEnd type="none" w="med" len="med"/>
            </a:ln>
          </p:spPr>
        </p:cxnSp>
        <p:sp>
          <p:nvSpPr>
            <p:cNvPr id="3549" name="Google Shape;3549;p230"/>
            <p:cNvSpPr/>
            <p:nvPr/>
          </p:nvSpPr>
          <p:spPr>
            <a:xfrm>
              <a:off x="2670125" y="1393600"/>
              <a:ext cx="659100" cy="6591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3550" name="Google Shape;3550;p230"/>
            <p:cNvPicPr preferRelativeResize="0"/>
            <p:nvPr/>
          </p:nvPicPr>
          <p:blipFill>
            <a:blip r:embed="rId3">
              <a:alphaModFix/>
            </a:blip>
            <a:stretch>
              <a:fillRect/>
            </a:stretch>
          </p:blipFill>
          <p:spPr>
            <a:xfrm>
              <a:off x="2527602" y="1238552"/>
              <a:ext cx="944150" cy="944150"/>
            </a:xfrm>
            <a:prstGeom prst="rect">
              <a:avLst/>
            </a:prstGeom>
            <a:noFill/>
            <a:ln>
              <a:noFill/>
            </a:ln>
          </p:spPr>
        </p:pic>
        <p:sp>
          <p:nvSpPr>
            <p:cNvPr id="3551" name="Google Shape;3551;p230"/>
            <p:cNvSpPr txBox="1"/>
            <p:nvPr/>
          </p:nvSpPr>
          <p:spPr>
            <a:xfrm>
              <a:off x="457200" y="2077750"/>
              <a:ext cx="2747400" cy="1185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300" b="1">
                  <a:solidFill>
                    <a:srgbClr val="191919"/>
                  </a:solidFill>
                  <a:latin typeface="Anaheim"/>
                  <a:ea typeface="Anaheim"/>
                  <a:cs typeface="Anaheim"/>
                  <a:sym typeface="Anaheim"/>
                </a:rPr>
                <a:t>Carries the following parts</a:t>
              </a:r>
              <a:endParaRPr sz="1300" b="1">
                <a:solidFill>
                  <a:srgbClr val="191919"/>
                </a:solidFill>
                <a:latin typeface="Anaheim"/>
                <a:ea typeface="Anaheim"/>
                <a:cs typeface="Anaheim"/>
                <a:sym typeface="Anaheim"/>
              </a:endParaRPr>
            </a:p>
            <a:p>
              <a:pPr marL="457200" lvl="0" indent="-311150" algn="l" rtl="0">
                <a:spcBef>
                  <a:spcPts val="0"/>
                </a:spcBef>
                <a:spcAft>
                  <a:spcPts val="0"/>
                </a:spcAft>
                <a:buClr>
                  <a:srgbClr val="191919"/>
                </a:buClr>
                <a:buSzPts val="1300"/>
                <a:buFont typeface="Anaheim"/>
                <a:buChar char="●"/>
              </a:pPr>
              <a:r>
                <a:rPr lang="en" sz="1300" b="1">
                  <a:solidFill>
                    <a:srgbClr val="191919"/>
                  </a:solidFill>
                  <a:latin typeface="Anaheim"/>
                  <a:ea typeface="Anaheim"/>
                  <a:cs typeface="Anaheim"/>
                  <a:sym typeface="Anaheim"/>
                </a:rPr>
                <a:t>The four tanks</a:t>
              </a:r>
              <a:endParaRPr sz="1300" b="1">
                <a:solidFill>
                  <a:srgbClr val="191919"/>
                </a:solidFill>
                <a:latin typeface="Anaheim"/>
                <a:ea typeface="Anaheim"/>
                <a:cs typeface="Anaheim"/>
                <a:sym typeface="Anaheim"/>
              </a:endParaRPr>
            </a:p>
            <a:p>
              <a:pPr marL="457200" lvl="0" indent="-311150" algn="l" rtl="0">
                <a:spcBef>
                  <a:spcPts val="0"/>
                </a:spcBef>
                <a:spcAft>
                  <a:spcPts val="0"/>
                </a:spcAft>
                <a:buClr>
                  <a:srgbClr val="191919"/>
                </a:buClr>
                <a:buSzPts val="1300"/>
                <a:buFont typeface="Anaheim"/>
                <a:buChar char="●"/>
              </a:pPr>
              <a:r>
                <a:rPr lang="en" sz="1300" b="1">
                  <a:solidFill>
                    <a:srgbClr val="191919"/>
                  </a:solidFill>
                  <a:latin typeface="Anaheim"/>
                  <a:ea typeface="Anaheim"/>
                  <a:cs typeface="Anaheim"/>
                  <a:sym typeface="Anaheim"/>
                </a:rPr>
                <a:t>The four helices </a:t>
              </a:r>
              <a:endParaRPr sz="1300" b="1">
                <a:solidFill>
                  <a:srgbClr val="191919"/>
                </a:solidFill>
                <a:latin typeface="Anaheim"/>
                <a:ea typeface="Anaheim"/>
                <a:cs typeface="Anaheim"/>
                <a:sym typeface="Anaheim"/>
              </a:endParaRPr>
            </a:p>
            <a:p>
              <a:pPr marL="457200" lvl="0" indent="-311150" algn="l" rtl="0">
                <a:spcBef>
                  <a:spcPts val="0"/>
                </a:spcBef>
                <a:spcAft>
                  <a:spcPts val="0"/>
                </a:spcAft>
                <a:buClr>
                  <a:srgbClr val="191919"/>
                </a:buClr>
                <a:buSzPts val="1300"/>
                <a:buFont typeface="Anaheim"/>
                <a:buChar char="●"/>
              </a:pPr>
              <a:r>
                <a:rPr lang="en" sz="1300" b="1">
                  <a:solidFill>
                    <a:srgbClr val="191919"/>
                  </a:solidFill>
                  <a:latin typeface="Anaheim"/>
                  <a:ea typeface="Anaheim"/>
                  <a:cs typeface="Anaheim"/>
                  <a:sym typeface="Anaheim"/>
                </a:rPr>
                <a:t>The four motors </a:t>
              </a:r>
              <a:endParaRPr sz="1300" b="1">
                <a:solidFill>
                  <a:srgbClr val="191919"/>
                </a:solidFill>
                <a:latin typeface="Anaheim"/>
                <a:ea typeface="Anaheim"/>
                <a:cs typeface="Anaheim"/>
                <a:sym typeface="Anaheim"/>
              </a:endParaRPr>
            </a:p>
            <a:p>
              <a:pPr marL="457200" lvl="0" indent="-311150" algn="l" rtl="0">
                <a:spcBef>
                  <a:spcPts val="0"/>
                </a:spcBef>
                <a:spcAft>
                  <a:spcPts val="0"/>
                </a:spcAft>
                <a:buClr>
                  <a:srgbClr val="191919"/>
                </a:buClr>
                <a:buSzPts val="1300"/>
                <a:buFont typeface="Anaheim"/>
                <a:buChar char="●"/>
              </a:pPr>
              <a:r>
                <a:rPr lang="en" sz="1300" b="1">
                  <a:solidFill>
                    <a:srgbClr val="191919"/>
                  </a:solidFill>
                  <a:latin typeface="Anaheim"/>
                  <a:ea typeface="Anaheim"/>
                  <a:cs typeface="Anaheim"/>
                  <a:sym typeface="Anaheim"/>
                </a:rPr>
                <a:t>The weigher head </a:t>
              </a:r>
              <a:endParaRPr sz="1300" b="1">
                <a:solidFill>
                  <a:srgbClr val="191919"/>
                </a:solidFill>
                <a:latin typeface="Anaheim"/>
                <a:ea typeface="Anaheim"/>
                <a:cs typeface="Anaheim"/>
                <a:sym typeface="Anaheim"/>
              </a:endParaRPr>
            </a:p>
          </p:txBody>
        </p:sp>
      </p:grpSp>
      <p:sp>
        <p:nvSpPr>
          <p:cNvPr id="3552" name="Google Shape;3552;p230"/>
          <p:cNvSpPr txBox="1"/>
          <p:nvPr/>
        </p:nvSpPr>
        <p:spPr>
          <a:xfrm>
            <a:off x="-3176575" y="2383225"/>
            <a:ext cx="2747400" cy="384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300" b="1">
                <a:solidFill>
                  <a:srgbClr val="191919"/>
                </a:solidFill>
                <a:latin typeface="Anaheim"/>
                <a:ea typeface="Anaheim"/>
                <a:cs typeface="Anaheim"/>
                <a:sym typeface="Anaheim"/>
              </a:rPr>
              <a:t>AISI 304 steel</a:t>
            </a:r>
            <a:endParaRPr sz="1300" b="1">
              <a:solidFill>
                <a:srgbClr val="191919"/>
              </a:solidFill>
              <a:latin typeface="Anaheim"/>
              <a:ea typeface="Anaheim"/>
              <a:cs typeface="Anaheim"/>
              <a:sym typeface="Anaheim"/>
            </a:endParaRPr>
          </a:p>
        </p:txBody>
      </p:sp>
      <p:sp>
        <p:nvSpPr>
          <p:cNvPr id="3553" name="Google Shape;3553;p230"/>
          <p:cNvSpPr txBox="1">
            <a:spLocks noGrp="1"/>
          </p:cNvSpPr>
          <p:nvPr>
            <p:ph type="ctrTitle" idx="4294967295"/>
          </p:nvPr>
        </p:nvSpPr>
        <p:spPr>
          <a:xfrm>
            <a:off x="3814038" y="135775"/>
            <a:ext cx="1647900" cy="551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2900" b="0">
                <a:solidFill>
                  <a:schemeClr val="dk2"/>
                </a:solidFill>
                <a:latin typeface="Fira Sans Extra Condensed ExtraBold"/>
                <a:ea typeface="Fira Sans Extra Condensed ExtraBold"/>
                <a:cs typeface="Fira Sans Extra Condensed ExtraBold"/>
                <a:sym typeface="Fira Sans Extra Condensed ExtraBold"/>
              </a:rPr>
              <a:t>Stand</a:t>
            </a:r>
            <a:endParaRPr sz="2900" b="0">
              <a:solidFill>
                <a:schemeClr val="dk2"/>
              </a:solidFill>
              <a:latin typeface="Fira Sans Extra Condensed ExtraBold"/>
              <a:ea typeface="Fira Sans Extra Condensed ExtraBold"/>
              <a:cs typeface="Fira Sans Extra Condensed ExtraBold"/>
              <a:sym typeface="Fira Sans Extra Condensed ExtraBold"/>
            </a:endParaRPr>
          </a:p>
        </p:txBody>
      </p:sp>
      <p:pic>
        <p:nvPicPr>
          <p:cNvPr id="3554" name="Google Shape;3554;p230"/>
          <p:cNvPicPr preferRelativeResize="0"/>
          <p:nvPr/>
        </p:nvPicPr>
        <p:blipFill rotWithShape="1">
          <a:blip r:embed="rId4">
            <a:alphaModFix/>
          </a:blip>
          <a:srcRect t="52142" b="7423"/>
          <a:stretch/>
        </p:blipFill>
        <p:spPr>
          <a:xfrm>
            <a:off x="8473725" y="0"/>
            <a:ext cx="670275" cy="652275"/>
          </a:xfrm>
          <a:prstGeom prst="rect">
            <a:avLst/>
          </a:prstGeom>
          <a:noFill/>
          <a:ln>
            <a:noFill/>
          </a:ln>
        </p:spPr>
      </p:pic>
      <p:sp>
        <p:nvSpPr>
          <p:cNvPr id="3555" name="Google Shape;3555;p230"/>
          <p:cNvSpPr/>
          <p:nvPr/>
        </p:nvSpPr>
        <p:spPr>
          <a:xfrm>
            <a:off x="3691211" y="103575"/>
            <a:ext cx="506005" cy="510414"/>
          </a:xfrm>
          <a:custGeom>
            <a:avLst/>
            <a:gdLst/>
            <a:ahLst/>
            <a:cxnLst/>
            <a:rect l="l" t="t" r="r" b="b"/>
            <a:pathLst>
              <a:path w="12855" h="12750" extrusionOk="0">
                <a:moveTo>
                  <a:pt x="6304" y="770"/>
                </a:moveTo>
                <a:cubicBezTo>
                  <a:pt x="6519" y="770"/>
                  <a:pt x="6711" y="952"/>
                  <a:pt x="6711" y="1186"/>
                </a:cubicBezTo>
                <a:lnTo>
                  <a:pt x="6711" y="1659"/>
                </a:lnTo>
                <a:cubicBezTo>
                  <a:pt x="6569" y="1643"/>
                  <a:pt x="6435" y="1635"/>
                  <a:pt x="6302" y="1635"/>
                </a:cubicBezTo>
                <a:cubicBezTo>
                  <a:pt x="6168" y="1635"/>
                  <a:pt x="6034" y="1643"/>
                  <a:pt x="5892" y="1659"/>
                </a:cubicBezTo>
                <a:lnTo>
                  <a:pt x="5892" y="1186"/>
                </a:lnTo>
                <a:cubicBezTo>
                  <a:pt x="5892" y="1029"/>
                  <a:pt x="5955" y="934"/>
                  <a:pt x="6081" y="840"/>
                </a:cubicBezTo>
                <a:cubicBezTo>
                  <a:pt x="6154" y="791"/>
                  <a:pt x="6230" y="770"/>
                  <a:pt x="6304" y="770"/>
                </a:cubicBezTo>
                <a:close/>
                <a:moveTo>
                  <a:pt x="6249" y="2423"/>
                </a:moveTo>
                <a:cubicBezTo>
                  <a:pt x="7067" y="2423"/>
                  <a:pt x="7748" y="3312"/>
                  <a:pt x="7373" y="4148"/>
                </a:cubicBezTo>
                <a:cubicBezTo>
                  <a:pt x="7184" y="4619"/>
                  <a:pt x="6731" y="4914"/>
                  <a:pt x="6251" y="4914"/>
                </a:cubicBezTo>
                <a:cubicBezTo>
                  <a:pt x="6089" y="4914"/>
                  <a:pt x="5925" y="4881"/>
                  <a:pt x="5766" y="4809"/>
                </a:cubicBezTo>
                <a:cubicBezTo>
                  <a:pt x="5136" y="4557"/>
                  <a:pt x="4852" y="3707"/>
                  <a:pt x="5230" y="3045"/>
                </a:cubicBezTo>
                <a:cubicBezTo>
                  <a:pt x="5325" y="2856"/>
                  <a:pt x="5482" y="2699"/>
                  <a:pt x="5640" y="2604"/>
                </a:cubicBezTo>
                <a:cubicBezTo>
                  <a:pt x="5766" y="2541"/>
                  <a:pt x="5892" y="2510"/>
                  <a:pt x="6018" y="2447"/>
                </a:cubicBezTo>
                <a:cubicBezTo>
                  <a:pt x="6096" y="2431"/>
                  <a:pt x="6173" y="2423"/>
                  <a:pt x="6249" y="2423"/>
                </a:cubicBezTo>
                <a:close/>
                <a:moveTo>
                  <a:pt x="4852" y="5156"/>
                </a:moveTo>
                <a:cubicBezTo>
                  <a:pt x="5041" y="5377"/>
                  <a:pt x="5293" y="5534"/>
                  <a:pt x="5577" y="5597"/>
                </a:cubicBezTo>
                <a:lnTo>
                  <a:pt x="3939" y="8243"/>
                </a:lnTo>
                <a:lnTo>
                  <a:pt x="2962" y="8243"/>
                </a:lnTo>
                <a:lnTo>
                  <a:pt x="4852" y="5156"/>
                </a:lnTo>
                <a:close/>
                <a:moveTo>
                  <a:pt x="7719" y="5187"/>
                </a:moveTo>
                <a:lnTo>
                  <a:pt x="9610" y="8243"/>
                </a:lnTo>
                <a:lnTo>
                  <a:pt x="8633" y="8243"/>
                </a:lnTo>
                <a:lnTo>
                  <a:pt x="7026" y="5597"/>
                </a:lnTo>
                <a:cubicBezTo>
                  <a:pt x="7310" y="5503"/>
                  <a:pt x="7530" y="5377"/>
                  <a:pt x="7719" y="5187"/>
                </a:cubicBezTo>
                <a:close/>
                <a:moveTo>
                  <a:pt x="6333" y="6007"/>
                </a:moveTo>
                <a:lnTo>
                  <a:pt x="7688" y="8275"/>
                </a:lnTo>
                <a:lnTo>
                  <a:pt x="7467" y="8275"/>
                </a:lnTo>
                <a:lnTo>
                  <a:pt x="7467" y="8243"/>
                </a:lnTo>
                <a:cubicBezTo>
                  <a:pt x="7373" y="7960"/>
                  <a:pt x="7215" y="7771"/>
                  <a:pt x="6995" y="7613"/>
                </a:cubicBezTo>
                <a:cubicBezTo>
                  <a:pt x="6783" y="7462"/>
                  <a:pt x="6545" y="7391"/>
                  <a:pt x="6310" y="7391"/>
                </a:cubicBezTo>
                <a:cubicBezTo>
                  <a:pt x="5812" y="7391"/>
                  <a:pt x="5329" y="7708"/>
                  <a:pt x="5136" y="8243"/>
                </a:cubicBezTo>
                <a:lnTo>
                  <a:pt x="4947" y="8243"/>
                </a:lnTo>
                <a:lnTo>
                  <a:pt x="6333" y="6007"/>
                </a:lnTo>
                <a:close/>
                <a:moveTo>
                  <a:pt x="6274" y="8212"/>
                </a:moveTo>
                <a:cubicBezTo>
                  <a:pt x="6325" y="8212"/>
                  <a:pt x="6377" y="8222"/>
                  <a:pt x="6428" y="8243"/>
                </a:cubicBezTo>
                <a:cubicBezTo>
                  <a:pt x="6585" y="8306"/>
                  <a:pt x="6680" y="8495"/>
                  <a:pt x="6680" y="8653"/>
                </a:cubicBezTo>
                <a:cubicBezTo>
                  <a:pt x="6704" y="8901"/>
                  <a:pt x="6515" y="9071"/>
                  <a:pt x="6295" y="9071"/>
                </a:cubicBezTo>
                <a:cubicBezTo>
                  <a:pt x="6235" y="9071"/>
                  <a:pt x="6173" y="9058"/>
                  <a:pt x="6113" y="9031"/>
                </a:cubicBezTo>
                <a:cubicBezTo>
                  <a:pt x="5924" y="8968"/>
                  <a:pt x="5798" y="8716"/>
                  <a:pt x="5892" y="8495"/>
                </a:cubicBezTo>
                <a:cubicBezTo>
                  <a:pt x="5941" y="8326"/>
                  <a:pt x="6101" y="8212"/>
                  <a:pt x="6274" y="8212"/>
                </a:cubicBezTo>
                <a:close/>
                <a:moveTo>
                  <a:pt x="3435" y="9063"/>
                </a:moveTo>
                <a:lnTo>
                  <a:pt x="1891" y="11583"/>
                </a:lnTo>
                <a:cubicBezTo>
                  <a:pt x="1576" y="11205"/>
                  <a:pt x="1513" y="10606"/>
                  <a:pt x="1796" y="10165"/>
                </a:cubicBezTo>
                <a:lnTo>
                  <a:pt x="2458" y="9063"/>
                </a:lnTo>
                <a:close/>
                <a:moveTo>
                  <a:pt x="10145" y="9063"/>
                </a:moveTo>
                <a:lnTo>
                  <a:pt x="10807" y="10165"/>
                </a:lnTo>
                <a:cubicBezTo>
                  <a:pt x="11027" y="10606"/>
                  <a:pt x="10996" y="11205"/>
                  <a:pt x="10681" y="11583"/>
                </a:cubicBezTo>
                <a:lnTo>
                  <a:pt x="9169" y="9063"/>
                </a:lnTo>
                <a:close/>
                <a:moveTo>
                  <a:pt x="6256" y="1"/>
                </a:moveTo>
                <a:cubicBezTo>
                  <a:pt x="5728" y="1"/>
                  <a:pt x="5259" y="331"/>
                  <a:pt x="5104" y="871"/>
                </a:cubicBezTo>
                <a:cubicBezTo>
                  <a:pt x="5041" y="997"/>
                  <a:pt x="5041" y="1123"/>
                  <a:pt x="5041" y="1218"/>
                </a:cubicBezTo>
                <a:lnTo>
                  <a:pt x="5041" y="2069"/>
                </a:lnTo>
                <a:cubicBezTo>
                  <a:pt x="4317" y="2604"/>
                  <a:pt x="4033" y="3581"/>
                  <a:pt x="4348" y="4431"/>
                </a:cubicBezTo>
                <a:cubicBezTo>
                  <a:pt x="4002" y="4998"/>
                  <a:pt x="2836" y="6920"/>
                  <a:pt x="1985" y="8275"/>
                </a:cubicBezTo>
                <a:lnTo>
                  <a:pt x="473" y="8275"/>
                </a:lnTo>
                <a:cubicBezTo>
                  <a:pt x="284" y="8275"/>
                  <a:pt x="95" y="8432"/>
                  <a:pt x="64" y="8653"/>
                </a:cubicBezTo>
                <a:cubicBezTo>
                  <a:pt x="1" y="8874"/>
                  <a:pt x="221" y="9094"/>
                  <a:pt x="442" y="9094"/>
                </a:cubicBezTo>
                <a:lnTo>
                  <a:pt x="1418" y="9094"/>
                </a:lnTo>
                <a:lnTo>
                  <a:pt x="1009" y="9787"/>
                </a:lnTo>
                <a:cubicBezTo>
                  <a:pt x="599" y="10417"/>
                  <a:pt x="599" y="11236"/>
                  <a:pt x="946" y="11866"/>
                </a:cubicBezTo>
                <a:cubicBezTo>
                  <a:pt x="1103" y="12182"/>
                  <a:pt x="1387" y="12465"/>
                  <a:pt x="1702" y="12654"/>
                </a:cubicBezTo>
                <a:cubicBezTo>
                  <a:pt x="1761" y="12694"/>
                  <a:pt x="1827" y="12711"/>
                  <a:pt x="1893" y="12711"/>
                </a:cubicBezTo>
                <a:cubicBezTo>
                  <a:pt x="2037" y="12711"/>
                  <a:pt x="2182" y="12626"/>
                  <a:pt x="2269" y="12497"/>
                </a:cubicBezTo>
                <a:lnTo>
                  <a:pt x="4348" y="9094"/>
                </a:lnTo>
                <a:lnTo>
                  <a:pt x="5041" y="9094"/>
                </a:lnTo>
                <a:cubicBezTo>
                  <a:pt x="5167" y="9504"/>
                  <a:pt x="5482" y="9787"/>
                  <a:pt x="5829" y="9882"/>
                </a:cubicBezTo>
                <a:cubicBezTo>
                  <a:pt x="5961" y="9928"/>
                  <a:pt x="6096" y="9950"/>
                  <a:pt x="6227" y="9950"/>
                </a:cubicBezTo>
                <a:cubicBezTo>
                  <a:pt x="6628" y="9950"/>
                  <a:pt x="7002" y="9749"/>
                  <a:pt x="7215" y="9441"/>
                </a:cubicBezTo>
                <a:cubicBezTo>
                  <a:pt x="7310" y="9346"/>
                  <a:pt x="7373" y="9189"/>
                  <a:pt x="7373" y="9189"/>
                </a:cubicBezTo>
                <a:lnTo>
                  <a:pt x="8097" y="9189"/>
                </a:lnTo>
                <a:lnTo>
                  <a:pt x="10145" y="12528"/>
                </a:lnTo>
                <a:cubicBezTo>
                  <a:pt x="10207" y="12673"/>
                  <a:pt x="10337" y="12750"/>
                  <a:pt x="10473" y="12750"/>
                </a:cubicBezTo>
                <a:cubicBezTo>
                  <a:pt x="10544" y="12750"/>
                  <a:pt x="10616" y="12729"/>
                  <a:pt x="10681" y="12686"/>
                </a:cubicBezTo>
                <a:cubicBezTo>
                  <a:pt x="11657" y="12119"/>
                  <a:pt x="11972" y="10795"/>
                  <a:pt x="11405" y="9850"/>
                </a:cubicBezTo>
                <a:lnTo>
                  <a:pt x="10996" y="9189"/>
                </a:lnTo>
                <a:lnTo>
                  <a:pt x="12288" y="9189"/>
                </a:lnTo>
                <a:cubicBezTo>
                  <a:pt x="12508" y="9189"/>
                  <a:pt x="12697" y="9031"/>
                  <a:pt x="12729" y="8842"/>
                </a:cubicBezTo>
                <a:cubicBezTo>
                  <a:pt x="12855" y="8432"/>
                  <a:pt x="12666" y="8243"/>
                  <a:pt x="12382" y="8243"/>
                </a:cubicBezTo>
                <a:lnTo>
                  <a:pt x="10555" y="8243"/>
                </a:lnTo>
                <a:lnTo>
                  <a:pt x="8192" y="4368"/>
                </a:lnTo>
                <a:cubicBezTo>
                  <a:pt x="8507" y="3549"/>
                  <a:pt x="8255" y="2573"/>
                  <a:pt x="7499" y="2005"/>
                </a:cubicBezTo>
                <a:lnTo>
                  <a:pt x="7499" y="1218"/>
                </a:lnTo>
                <a:cubicBezTo>
                  <a:pt x="7499" y="682"/>
                  <a:pt x="7152" y="210"/>
                  <a:pt x="6617" y="52"/>
                </a:cubicBezTo>
                <a:cubicBezTo>
                  <a:pt x="6495" y="18"/>
                  <a:pt x="6374" y="1"/>
                  <a:pt x="625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900">
              <a:solidFill>
                <a:schemeClr val="dk2"/>
              </a:solidFill>
              <a:latin typeface="Fira Sans Extra Condensed ExtraBold"/>
              <a:ea typeface="Fira Sans Extra Condensed ExtraBold"/>
              <a:cs typeface="Fira Sans Extra Condensed ExtraBold"/>
              <a:sym typeface="Fira Sans Extra Condensed ExtraBold"/>
            </a:endParaRPr>
          </a:p>
        </p:txBody>
      </p:sp>
      <p:pic>
        <p:nvPicPr>
          <p:cNvPr id="3556" name="Google Shape;3556;p230"/>
          <p:cNvPicPr preferRelativeResize="0"/>
          <p:nvPr/>
        </p:nvPicPr>
        <p:blipFill rotWithShape="1">
          <a:blip r:embed="rId5">
            <a:alphaModFix/>
          </a:blip>
          <a:srcRect l="22365" t="17636" r="11444" b="791"/>
          <a:stretch/>
        </p:blipFill>
        <p:spPr>
          <a:xfrm rot="206866">
            <a:off x="2605375" y="1200599"/>
            <a:ext cx="3355476" cy="3427326"/>
          </a:xfrm>
          <a:prstGeom prst="rect">
            <a:avLst/>
          </a:prstGeom>
          <a:noFill/>
          <a:ln>
            <a:noFill/>
          </a:ln>
        </p:spPr>
      </p:pic>
      <p:grpSp>
        <p:nvGrpSpPr>
          <p:cNvPr id="3557" name="Google Shape;3557;p230"/>
          <p:cNvGrpSpPr/>
          <p:nvPr/>
        </p:nvGrpSpPr>
        <p:grpSpPr>
          <a:xfrm>
            <a:off x="304800" y="3661525"/>
            <a:ext cx="2897225" cy="1405775"/>
            <a:chOff x="307375" y="3312225"/>
            <a:chExt cx="2897225" cy="1405775"/>
          </a:xfrm>
        </p:grpSpPr>
        <p:cxnSp>
          <p:nvCxnSpPr>
            <p:cNvPr id="3558" name="Google Shape;3558;p230"/>
            <p:cNvCxnSpPr/>
            <p:nvPr/>
          </p:nvCxnSpPr>
          <p:spPr>
            <a:xfrm>
              <a:off x="307386" y="3641775"/>
              <a:ext cx="2212800" cy="0"/>
            </a:xfrm>
            <a:prstGeom prst="straightConnector1">
              <a:avLst/>
            </a:prstGeom>
            <a:noFill/>
            <a:ln w="9525" cap="flat" cmpd="sng">
              <a:solidFill>
                <a:schemeClr val="accent3"/>
              </a:solidFill>
              <a:prstDash val="solid"/>
              <a:round/>
              <a:headEnd type="none" w="med" len="med"/>
              <a:tailEnd type="none" w="med" len="med"/>
            </a:ln>
          </p:spPr>
        </p:cxnSp>
        <p:grpSp>
          <p:nvGrpSpPr>
            <p:cNvPr id="3559" name="Google Shape;3559;p230"/>
            <p:cNvGrpSpPr/>
            <p:nvPr/>
          </p:nvGrpSpPr>
          <p:grpSpPr>
            <a:xfrm>
              <a:off x="307375" y="3312225"/>
              <a:ext cx="2897225" cy="1405775"/>
              <a:chOff x="307375" y="3312225"/>
              <a:chExt cx="2897225" cy="1405775"/>
            </a:xfrm>
          </p:grpSpPr>
          <p:sp>
            <p:nvSpPr>
              <p:cNvPr id="3560" name="Google Shape;3560;p230"/>
              <p:cNvSpPr txBox="1"/>
              <p:nvPr/>
            </p:nvSpPr>
            <p:spPr>
              <a:xfrm>
                <a:off x="307375" y="3641775"/>
                <a:ext cx="2114400" cy="354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b="1">
                    <a:solidFill>
                      <a:schemeClr val="accent3"/>
                    </a:solidFill>
                    <a:latin typeface="Fira Sans"/>
                    <a:ea typeface="Fira Sans"/>
                    <a:cs typeface="Fira Sans"/>
                    <a:sym typeface="Fira Sans"/>
                  </a:rPr>
                  <a:t>Shape selection</a:t>
                </a:r>
                <a:endParaRPr b="1">
                  <a:solidFill>
                    <a:schemeClr val="accent3"/>
                  </a:solidFill>
                  <a:latin typeface="Fira Sans"/>
                  <a:ea typeface="Fira Sans"/>
                  <a:cs typeface="Fira Sans"/>
                  <a:sym typeface="Fira Sans"/>
                </a:endParaRPr>
              </a:p>
            </p:txBody>
          </p:sp>
          <p:sp>
            <p:nvSpPr>
              <p:cNvPr id="3561" name="Google Shape;3561;p230"/>
              <p:cNvSpPr/>
              <p:nvPr/>
            </p:nvSpPr>
            <p:spPr>
              <a:xfrm>
                <a:off x="2520300" y="3312225"/>
                <a:ext cx="659100" cy="659100"/>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2" name="Google Shape;3562;p230"/>
              <p:cNvSpPr txBox="1"/>
              <p:nvPr/>
            </p:nvSpPr>
            <p:spPr>
              <a:xfrm>
                <a:off x="457200" y="3932900"/>
                <a:ext cx="2747400" cy="785100"/>
              </a:xfrm>
              <a:prstGeom prst="rect">
                <a:avLst/>
              </a:prstGeom>
              <a:noFill/>
              <a:ln>
                <a:noFill/>
              </a:ln>
            </p:spPr>
            <p:txBody>
              <a:bodyPr spcFirstLastPara="1" wrap="square" lIns="91425" tIns="91425" rIns="91425" bIns="91425" anchor="t" anchorCtr="0">
                <a:spAutoFit/>
              </a:bodyPr>
              <a:lstStyle/>
              <a:p>
                <a:pPr marL="457200" lvl="0" indent="-311150" algn="l" rtl="0">
                  <a:spcBef>
                    <a:spcPts val="0"/>
                  </a:spcBef>
                  <a:spcAft>
                    <a:spcPts val="0"/>
                  </a:spcAft>
                  <a:buClr>
                    <a:srgbClr val="191919"/>
                  </a:buClr>
                  <a:buSzPts val="1300"/>
                  <a:buFont typeface="Anaheim"/>
                  <a:buChar char="●"/>
                </a:pPr>
                <a:r>
                  <a:rPr lang="en" sz="1300" b="1">
                    <a:solidFill>
                      <a:srgbClr val="191919"/>
                    </a:solidFill>
                    <a:latin typeface="Anaheim"/>
                    <a:ea typeface="Anaheim"/>
                    <a:cs typeface="Anaheim"/>
                    <a:sym typeface="Anaheim"/>
                  </a:rPr>
                  <a:t>To distribute the load on the legs. (about 500Kg)</a:t>
                </a:r>
                <a:endParaRPr sz="1300" b="1">
                  <a:solidFill>
                    <a:srgbClr val="191919"/>
                  </a:solidFill>
                  <a:latin typeface="Anaheim"/>
                  <a:ea typeface="Anaheim"/>
                  <a:cs typeface="Anaheim"/>
                  <a:sym typeface="Anaheim"/>
                </a:endParaRPr>
              </a:p>
              <a:p>
                <a:pPr marL="457200" lvl="0" indent="-311150" algn="l" rtl="0">
                  <a:spcBef>
                    <a:spcPts val="0"/>
                  </a:spcBef>
                  <a:spcAft>
                    <a:spcPts val="0"/>
                  </a:spcAft>
                  <a:buClr>
                    <a:srgbClr val="191919"/>
                  </a:buClr>
                  <a:buSzPts val="1300"/>
                  <a:buFont typeface="Anaheim"/>
                  <a:buChar char="●"/>
                </a:pPr>
                <a:r>
                  <a:rPr lang="en" sz="1300" b="1">
                    <a:solidFill>
                      <a:srgbClr val="191919"/>
                    </a:solidFill>
                    <a:latin typeface="Anaheim"/>
                    <a:ea typeface="Anaheim"/>
                    <a:cs typeface="Anaheim"/>
                    <a:sym typeface="Anaheim"/>
                  </a:rPr>
                  <a:t>Save space.</a:t>
                </a:r>
                <a:endParaRPr sz="1300" b="1">
                  <a:solidFill>
                    <a:srgbClr val="191919"/>
                  </a:solidFill>
                  <a:latin typeface="Anaheim"/>
                  <a:ea typeface="Anaheim"/>
                  <a:cs typeface="Anaheim"/>
                  <a:sym typeface="Anaheim"/>
                </a:endParaRPr>
              </a:p>
            </p:txBody>
          </p:sp>
        </p:grpSp>
        <p:pic>
          <p:nvPicPr>
            <p:cNvPr id="3563" name="Google Shape;3563;p230"/>
            <p:cNvPicPr preferRelativeResize="0"/>
            <p:nvPr/>
          </p:nvPicPr>
          <p:blipFill>
            <a:blip r:embed="rId6">
              <a:alphaModFix/>
            </a:blip>
            <a:stretch>
              <a:fillRect/>
            </a:stretch>
          </p:blipFill>
          <p:spPr>
            <a:xfrm>
              <a:off x="2594637" y="3350367"/>
              <a:ext cx="510426" cy="510426"/>
            </a:xfrm>
            <a:prstGeom prst="rect">
              <a:avLst/>
            </a:prstGeom>
            <a:noFill/>
            <a:ln>
              <a:noFill/>
            </a:ln>
          </p:spPr>
        </p:pic>
      </p:grpSp>
      <p:grpSp>
        <p:nvGrpSpPr>
          <p:cNvPr id="3564" name="Google Shape;3564;p230"/>
          <p:cNvGrpSpPr/>
          <p:nvPr/>
        </p:nvGrpSpPr>
        <p:grpSpPr>
          <a:xfrm>
            <a:off x="6040400" y="3545228"/>
            <a:ext cx="2875000" cy="1529872"/>
            <a:chOff x="5922050" y="3299703"/>
            <a:chExt cx="2875000" cy="1529872"/>
          </a:xfrm>
        </p:grpSpPr>
        <p:grpSp>
          <p:nvGrpSpPr>
            <p:cNvPr id="3565" name="Google Shape;3565;p230"/>
            <p:cNvGrpSpPr/>
            <p:nvPr/>
          </p:nvGrpSpPr>
          <p:grpSpPr>
            <a:xfrm>
              <a:off x="5922050" y="3299703"/>
              <a:ext cx="2875000" cy="1529872"/>
              <a:chOff x="5922050" y="3299703"/>
              <a:chExt cx="2875000" cy="1529872"/>
            </a:xfrm>
          </p:grpSpPr>
          <p:sp>
            <p:nvSpPr>
              <p:cNvPr id="3566" name="Google Shape;3566;p230"/>
              <p:cNvSpPr txBox="1"/>
              <p:nvPr/>
            </p:nvSpPr>
            <p:spPr>
              <a:xfrm>
                <a:off x="6682650" y="3629250"/>
                <a:ext cx="2114400" cy="3546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b="1">
                    <a:solidFill>
                      <a:schemeClr val="accent6"/>
                    </a:solidFill>
                    <a:latin typeface="Fira Sans"/>
                    <a:ea typeface="Fira Sans"/>
                    <a:cs typeface="Fira Sans"/>
                    <a:sym typeface="Fira Sans"/>
                  </a:rPr>
                  <a:t>Dimensions</a:t>
                </a:r>
                <a:endParaRPr b="1">
                  <a:solidFill>
                    <a:schemeClr val="accent6"/>
                  </a:solidFill>
                  <a:latin typeface="Fira Sans"/>
                  <a:ea typeface="Fira Sans"/>
                  <a:cs typeface="Fira Sans"/>
                  <a:sym typeface="Fira Sans"/>
                </a:endParaRPr>
              </a:p>
            </p:txBody>
          </p:sp>
          <p:cxnSp>
            <p:nvCxnSpPr>
              <p:cNvPr id="3567" name="Google Shape;3567;p230"/>
              <p:cNvCxnSpPr/>
              <p:nvPr/>
            </p:nvCxnSpPr>
            <p:spPr>
              <a:xfrm>
                <a:off x="6258675" y="3629250"/>
                <a:ext cx="2538300" cy="0"/>
              </a:xfrm>
              <a:prstGeom prst="straightConnector1">
                <a:avLst/>
              </a:prstGeom>
              <a:noFill/>
              <a:ln w="9525" cap="flat" cmpd="sng">
                <a:solidFill>
                  <a:schemeClr val="accent6"/>
                </a:solidFill>
                <a:prstDash val="solid"/>
                <a:round/>
                <a:headEnd type="none" w="med" len="med"/>
                <a:tailEnd type="none" w="med" len="med"/>
              </a:ln>
            </p:spPr>
          </p:cxnSp>
          <p:sp>
            <p:nvSpPr>
              <p:cNvPr id="3568" name="Google Shape;3568;p230"/>
              <p:cNvSpPr/>
              <p:nvPr/>
            </p:nvSpPr>
            <p:spPr>
              <a:xfrm>
                <a:off x="5922050" y="3299703"/>
                <a:ext cx="659100" cy="659100"/>
              </a:xfrm>
              <a:prstGeom prst="ellipse">
                <a:avLst/>
              </a:prstGeom>
              <a:solidFill>
                <a:srgbClr val="465A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9" name="Google Shape;3569;p230"/>
              <p:cNvSpPr txBox="1"/>
              <p:nvPr/>
            </p:nvSpPr>
            <p:spPr>
              <a:xfrm>
                <a:off x="6043875" y="4044475"/>
                <a:ext cx="2747400" cy="785100"/>
              </a:xfrm>
              <a:prstGeom prst="rect">
                <a:avLst/>
              </a:prstGeom>
              <a:noFill/>
              <a:ln>
                <a:noFill/>
              </a:ln>
            </p:spPr>
            <p:txBody>
              <a:bodyPr spcFirstLastPara="1" wrap="square" lIns="91425" tIns="91425" rIns="91425" bIns="91425" anchor="t" anchorCtr="0">
                <a:spAutoFit/>
              </a:bodyPr>
              <a:lstStyle/>
              <a:p>
                <a:pPr marL="457200" lvl="0" indent="0" algn="r" rtl="0">
                  <a:spcBef>
                    <a:spcPts val="0"/>
                  </a:spcBef>
                  <a:spcAft>
                    <a:spcPts val="0"/>
                  </a:spcAft>
                  <a:buNone/>
                </a:pPr>
                <a:r>
                  <a:rPr lang="en" sz="1300" b="1">
                    <a:solidFill>
                      <a:srgbClr val="191919"/>
                    </a:solidFill>
                    <a:latin typeface="Anaheim"/>
                    <a:ea typeface="Anaheim"/>
                    <a:cs typeface="Anaheim"/>
                    <a:sym typeface="Anaheim"/>
                  </a:rPr>
                  <a:t>Length: 1.6m</a:t>
                </a:r>
                <a:endParaRPr sz="1300" b="1">
                  <a:solidFill>
                    <a:srgbClr val="191919"/>
                  </a:solidFill>
                  <a:latin typeface="Anaheim"/>
                  <a:ea typeface="Anaheim"/>
                  <a:cs typeface="Anaheim"/>
                  <a:sym typeface="Anaheim"/>
                </a:endParaRPr>
              </a:p>
              <a:p>
                <a:pPr marL="457200" lvl="0" indent="0" algn="r" rtl="0">
                  <a:spcBef>
                    <a:spcPts val="0"/>
                  </a:spcBef>
                  <a:spcAft>
                    <a:spcPts val="0"/>
                  </a:spcAft>
                  <a:buNone/>
                </a:pPr>
                <a:r>
                  <a:rPr lang="en" sz="1300" b="1">
                    <a:solidFill>
                      <a:srgbClr val="191919"/>
                    </a:solidFill>
                    <a:latin typeface="Anaheim"/>
                    <a:ea typeface="Anaheim"/>
                    <a:cs typeface="Anaheim"/>
                    <a:sym typeface="Anaheim"/>
                  </a:rPr>
                  <a:t> Width: 1.1m   </a:t>
                </a:r>
                <a:endParaRPr sz="1300" b="1">
                  <a:solidFill>
                    <a:srgbClr val="191919"/>
                  </a:solidFill>
                  <a:latin typeface="Anaheim"/>
                  <a:ea typeface="Anaheim"/>
                  <a:cs typeface="Anaheim"/>
                  <a:sym typeface="Anaheim"/>
                </a:endParaRPr>
              </a:p>
              <a:p>
                <a:pPr marL="457200" lvl="0" indent="0" algn="r" rtl="0">
                  <a:spcBef>
                    <a:spcPts val="0"/>
                  </a:spcBef>
                  <a:spcAft>
                    <a:spcPts val="0"/>
                  </a:spcAft>
                  <a:buNone/>
                </a:pPr>
                <a:r>
                  <a:rPr lang="en" sz="1300" b="1">
                    <a:solidFill>
                      <a:srgbClr val="191919"/>
                    </a:solidFill>
                    <a:latin typeface="Anaheim"/>
                    <a:ea typeface="Anaheim"/>
                    <a:cs typeface="Anaheim"/>
                    <a:sym typeface="Anaheim"/>
                  </a:rPr>
                  <a:t>Hight: 2.4m  </a:t>
                </a:r>
                <a:endParaRPr sz="1300" b="1">
                  <a:solidFill>
                    <a:srgbClr val="191919"/>
                  </a:solidFill>
                  <a:latin typeface="Anaheim"/>
                  <a:ea typeface="Anaheim"/>
                  <a:cs typeface="Anaheim"/>
                  <a:sym typeface="Anaheim"/>
                </a:endParaRPr>
              </a:p>
            </p:txBody>
          </p:sp>
        </p:grpSp>
        <p:sp>
          <p:nvSpPr>
            <p:cNvPr id="3570" name="Google Shape;3570;p230"/>
            <p:cNvSpPr/>
            <p:nvPr/>
          </p:nvSpPr>
          <p:spPr>
            <a:xfrm>
              <a:off x="5996363" y="3421426"/>
              <a:ext cx="510465" cy="440694"/>
            </a:xfrm>
            <a:custGeom>
              <a:avLst/>
              <a:gdLst/>
              <a:ahLst/>
              <a:cxnLst/>
              <a:rect l="l" t="t" r="r" b="b"/>
              <a:pathLst>
                <a:path w="12729" h="12650" extrusionOk="0">
                  <a:moveTo>
                    <a:pt x="9326" y="1000"/>
                  </a:moveTo>
                  <a:lnTo>
                    <a:pt x="11657" y="3332"/>
                  </a:lnTo>
                  <a:lnTo>
                    <a:pt x="3403" y="11617"/>
                  </a:lnTo>
                  <a:lnTo>
                    <a:pt x="1072" y="9286"/>
                  </a:lnTo>
                  <a:lnTo>
                    <a:pt x="2521" y="7837"/>
                  </a:lnTo>
                  <a:lnTo>
                    <a:pt x="3403" y="8688"/>
                  </a:lnTo>
                  <a:cubicBezTo>
                    <a:pt x="3482" y="8766"/>
                    <a:pt x="3584" y="8806"/>
                    <a:pt x="3686" y="8806"/>
                  </a:cubicBezTo>
                  <a:cubicBezTo>
                    <a:pt x="3789" y="8806"/>
                    <a:pt x="3891" y="8766"/>
                    <a:pt x="3970" y="8688"/>
                  </a:cubicBezTo>
                  <a:cubicBezTo>
                    <a:pt x="4128" y="8530"/>
                    <a:pt x="4128" y="8278"/>
                    <a:pt x="3970" y="8089"/>
                  </a:cubicBezTo>
                  <a:lnTo>
                    <a:pt x="3119" y="7238"/>
                  </a:lnTo>
                  <a:lnTo>
                    <a:pt x="4191" y="6167"/>
                  </a:lnTo>
                  <a:lnTo>
                    <a:pt x="5041" y="7049"/>
                  </a:lnTo>
                  <a:cubicBezTo>
                    <a:pt x="5120" y="7128"/>
                    <a:pt x="5230" y="7167"/>
                    <a:pt x="5340" y="7167"/>
                  </a:cubicBezTo>
                  <a:cubicBezTo>
                    <a:pt x="5451" y="7167"/>
                    <a:pt x="5561" y="7128"/>
                    <a:pt x="5640" y="7049"/>
                  </a:cubicBezTo>
                  <a:cubicBezTo>
                    <a:pt x="5797" y="6892"/>
                    <a:pt x="5797" y="6608"/>
                    <a:pt x="5640" y="6451"/>
                  </a:cubicBezTo>
                  <a:lnTo>
                    <a:pt x="4758" y="5600"/>
                  </a:lnTo>
                  <a:lnTo>
                    <a:pt x="5829" y="4529"/>
                  </a:lnTo>
                  <a:lnTo>
                    <a:pt x="6711" y="5380"/>
                  </a:lnTo>
                  <a:cubicBezTo>
                    <a:pt x="6790" y="5458"/>
                    <a:pt x="6892" y="5498"/>
                    <a:pt x="6994" y="5498"/>
                  </a:cubicBezTo>
                  <a:cubicBezTo>
                    <a:pt x="7097" y="5498"/>
                    <a:pt x="7199" y="5458"/>
                    <a:pt x="7278" y="5380"/>
                  </a:cubicBezTo>
                  <a:cubicBezTo>
                    <a:pt x="7436" y="5222"/>
                    <a:pt x="7436" y="4970"/>
                    <a:pt x="7278" y="4812"/>
                  </a:cubicBezTo>
                  <a:lnTo>
                    <a:pt x="6427" y="3930"/>
                  </a:lnTo>
                  <a:lnTo>
                    <a:pt x="7499" y="2859"/>
                  </a:lnTo>
                  <a:lnTo>
                    <a:pt x="8349" y="3741"/>
                  </a:lnTo>
                  <a:cubicBezTo>
                    <a:pt x="8428" y="3820"/>
                    <a:pt x="8538" y="3859"/>
                    <a:pt x="8648" y="3859"/>
                  </a:cubicBezTo>
                  <a:cubicBezTo>
                    <a:pt x="8759" y="3859"/>
                    <a:pt x="8869" y="3820"/>
                    <a:pt x="8948" y="3741"/>
                  </a:cubicBezTo>
                  <a:cubicBezTo>
                    <a:pt x="9105" y="3584"/>
                    <a:pt x="9105" y="3300"/>
                    <a:pt x="8948" y="3143"/>
                  </a:cubicBezTo>
                  <a:lnTo>
                    <a:pt x="8066" y="2292"/>
                  </a:lnTo>
                  <a:lnTo>
                    <a:pt x="9326" y="1000"/>
                  </a:lnTo>
                  <a:close/>
                  <a:moveTo>
                    <a:pt x="9357" y="0"/>
                  </a:moveTo>
                  <a:cubicBezTo>
                    <a:pt x="9255" y="0"/>
                    <a:pt x="9153" y="39"/>
                    <a:pt x="9074" y="118"/>
                  </a:cubicBezTo>
                  <a:lnTo>
                    <a:pt x="7247" y="1914"/>
                  </a:lnTo>
                  <a:lnTo>
                    <a:pt x="7120" y="2040"/>
                  </a:lnTo>
                  <a:lnTo>
                    <a:pt x="5608" y="3584"/>
                  </a:lnTo>
                  <a:lnTo>
                    <a:pt x="5482" y="3678"/>
                  </a:lnTo>
                  <a:lnTo>
                    <a:pt x="3938" y="5222"/>
                  </a:lnTo>
                  <a:lnTo>
                    <a:pt x="3812" y="5348"/>
                  </a:lnTo>
                  <a:lnTo>
                    <a:pt x="2300" y="6892"/>
                  </a:lnTo>
                  <a:lnTo>
                    <a:pt x="2174" y="7018"/>
                  </a:lnTo>
                  <a:lnTo>
                    <a:pt x="158" y="9003"/>
                  </a:lnTo>
                  <a:cubicBezTo>
                    <a:pt x="0" y="9160"/>
                    <a:pt x="0" y="9444"/>
                    <a:pt x="158" y="9601"/>
                  </a:cubicBezTo>
                  <a:lnTo>
                    <a:pt x="3088" y="12531"/>
                  </a:lnTo>
                  <a:cubicBezTo>
                    <a:pt x="3167" y="12610"/>
                    <a:pt x="3269" y="12649"/>
                    <a:pt x="3371" y="12649"/>
                  </a:cubicBezTo>
                  <a:cubicBezTo>
                    <a:pt x="3474" y="12649"/>
                    <a:pt x="3576" y="12610"/>
                    <a:pt x="3655" y="12531"/>
                  </a:cubicBezTo>
                  <a:lnTo>
                    <a:pt x="12539" y="3647"/>
                  </a:lnTo>
                  <a:cubicBezTo>
                    <a:pt x="12728" y="3458"/>
                    <a:pt x="12728" y="3174"/>
                    <a:pt x="12571" y="3017"/>
                  </a:cubicBezTo>
                  <a:lnTo>
                    <a:pt x="9641" y="118"/>
                  </a:lnTo>
                  <a:cubicBezTo>
                    <a:pt x="9562" y="39"/>
                    <a:pt x="9460" y="0"/>
                    <a:pt x="93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571" name="Google Shape;3571;p230"/>
          <p:cNvSpPr/>
          <p:nvPr/>
        </p:nvSpPr>
        <p:spPr>
          <a:xfrm rot="-49">
            <a:off x="4074049" y="3600128"/>
            <a:ext cx="875253" cy="286419"/>
          </a:xfrm>
          <a:prstGeom prst="flowChartInternalStorage">
            <a:avLst/>
          </a:prstGeom>
          <a:solidFill>
            <a:schemeClr val="lt2"/>
          </a:solidFill>
          <a:ln w="28575" cap="flat" cmpd="sng">
            <a:solidFill>
              <a:srgbClr val="7D7D7D"/>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100" b="1">
                <a:solidFill>
                  <a:srgbClr val="7D7D7D"/>
                </a:solidFill>
                <a:latin typeface="Fira Sans"/>
                <a:ea typeface="Fira Sans"/>
                <a:cs typeface="Fira Sans"/>
                <a:sym typeface="Fira Sans"/>
              </a:rPr>
              <a:t>ISO VIEW</a:t>
            </a:r>
            <a:endParaRPr sz="1100">
              <a:solidFill>
                <a:srgbClr val="7D7D7D"/>
              </a:solidFill>
            </a:endParaRPr>
          </a:p>
        </p:txBody>
      </p:sp>
      <p:sp>
        <p:nvSpPr>
          <p:cNvPr id="3572" name="Google Shape;3572;p230"/>
          <p:cNvSpPr/>
          <p:nvPr/>
        </p:nvSpPr>
        <p:spPr>
          <a:xfrm rot="15">
            <a:off x="7178965" y="3290918"/>
            <a:ext cx="911075" cy="286421"/>
          </a:xfrm>
          <a:prstGeom prst="flowChartInternalStorage">
            <a:avLst/>
          </a:prstGeom>
          <a:solidFill>
            <a:schemeClr val="lt2"/>
          </a:solidFill>
          <a:ln w="28575" cap="flat" cmpd="sng">
            <a:solidFill>
              <a:srgbClr val="7D7D7D"/>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900" b="1">
                <a:solidFill>
                  <a:srgbClr val="7D7D7D"/>
                </a:solidFill>
                <a:latin typeface="Fira Sans"/>
                <a:ea typeface="Fira Sans"/>
                <a:cs typeface="Fira Sans"/>
                <a:sym typeface="Fira Sans"/>
              </a:rPr>
              <a:t>Upper VIEW</a:t>
            </a:r>
            <a:endParaRPr sz="900">
              <a:solidFill>
                <a:srgbClr val="7D7D7D"/>
              </a:solidFill>
            </a:endParaRPr>
          </a:p>
        </p:txBody>
      </p:sp>
      <p:pic>
        <p:nvPicPr>
          <p:cNvPr id="3573" name="Google Shape;3573;p230"/>
          <p:cNvPicPr preferRelativeResize="0"/>
          <p:nvPr/>
        </p:nvPicPr>
        <p:blipFill>
          <a:blip r:embed="rId7">
            <a:alphaModFix/>
          </a:blip>
          <a:stretch>
            <a:fillRect/>
          </a:stretch>
        </p:blipFill>
        <p:spPr>
          <a:xfrm>
            <a:off x="5987675" y="411476"/>
            <a:ext cx="2875000" cy="2915574"/>
          </a:xfrm>
          <a:prstGeom prst="rect">
            <a:avLst/>
          </a:prstGeom>
          <a:noFill/>
          <a:ln>
            <a:noFill/>
          </a:ln>
        </p:spPr>
      </p:pic>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show="0">
  <p:cSld>
    <p:spTree>
      <p:nvGrpSpPr>
        <p:cNvPr id="1" name="Shape 3577"/>
        <p:cNvGrpSpPr/>
        <p:nvPr/>
      </p:nvGrpSpPr>
      <p:grpSpPr>
        <a:xfrm>
          <a:off x="0" y="0"/>
          <a:ext cx="0" cy="0"/>
          <a:chOff x="0" y="0"/>
          <a:chExt cx="0" cy="0"/>
        </a:xfrm>
      </p:grpSpPr>
      <p:sp>
        <p:nvSpPr>
          <p:cNvPr id="3578" name="Google Shape;3578;p231"/>
          <p:cNvSpPr txBox="1">
            <a:spLocks noGrp="1"/>
          </p:cNvSpPr>
          <p:nvPr>
            <p:ph type="title" idx="4294967295"/>
          </p:nvPr>
        </p:nvSpPr>
        <p:spPr>
          <a:xfrm>
            <a:off x="135250" y="147525"/>
            <a:ext cx="3104400" cy="622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Clr>
                <a:schemeClr val="dk1"/>
              </a:buClr>
              <a:buSzPts val="1100"/>
              <a:buFont typeface="Arial"/>
              <a:buNone/>
            </a:pPr>
            <a:r>
              <a:rPr lang="en" sz="3500">
                <a:solidFill>
                  <a:srgbClr val="EFBC05"/>
                </a:solidFill>
                <a:latin typeface="Fira Sans Extra Condensed ExtraBold"/>
                <a:ea typeface="Fira Sans Extra Condensed ExtraBold"/>
                <a:cs typeface="Fira Sans Extra Condensed ExtraBold"/>
                <a:sym typeface="Fira Sans Extra Condensed ExtraBold"/>
              </a:rPr>
              <a:t>R</a:t>
            </a:r>
            <a:r>
              <a:rPr lang="en" sz="3500">
                <a:solidFill>
                  <a:srgbClr val="3E3E3E"/>
                </a:solidFill>
                <a:latin typeface="Fira Sans Extra Condensed ExtraBold"/>
                <a:ea typeface="Fira Sans Extra Condensed ExtraBold"/>
                <a:cs typeface="Fira Sans Extra Condensed ExtraBold"/>
                <a:sym typeface="Fira Sans Extra Condensed ExtraBold"/>
              </a:rPr>
              <a:t>ev</a:t>
            </a:r>
            <a:r>
              <a:rPr lang="en" sz="3500">
                <a:solidFill>
                  <a:srgbClr val="EFBC05"/>
                </a:solidFill>
                <a:latin typeface="Fira Sans Extra Condensed ExtraBold"/>
                <a:ea typeface="Fira Sans Extra Condensed ExtraBold"/>
                <a:cs typeface="Fira Sans Extra Condensed ExtraBold"/>
                <a:sym typeface="Fira Sans Extra Condensed ExtraBold"/>
              </a:rPr>
              <a:t>P</a:t>
            </a:r>
            <a:r>
              <a:rPr lang="en" sz="3500">
                <a:solidFill>
                  <a:srgbClr val="3E3E3E"/>
                </a:solidFill>
                <a:latin typeface="Fira Sans Extra Condensed ExtraBold"/>
                <a:ea typeface="Fira Sans Extra Condensed ExtraBold"/>
                <a:cs typeface="Fira Sans Extra Condensed ExtraBold"/>
                <a:sym typeface="Fira Sans Extra Condensed ExtraBold"/>
              </a:rPr>
              <a:t>ack</a:t>
            </a:r>
            <a:endParaRPr sz="3500">
              <a:solidFill>
                <a:srgbClr val="3E3E3E"/>
              </a:solidFill>
              <a:latin typeface="Fira Sans Extra Condensed ExtraBold"/>
              <a:ea typeface="Fira Sans Extra Condensed ExtraBold"/>
              <a:cs typeface="Fira Sans Extra Condensed ExtraBold"/>
              <a:sym typeface="Fira Sans Extra Condensed ExtraBold"/>
            </a:endParaRPr>
          </a:p>
          <a:p>
            <a:pPr marL="0" lvl="0" indent="0" algn="ctr" rtl="0">
              <a:spcBef>
                <a:spcPts val="0"/>
              </a:spcBef>
              <a:spcAft>
                <a:spcPts val="0"/>
              </a:spcAft>
              <a:buNone/>
            </a:pPr>
            <a:r>
              <a:rPr lang="en" sz="2900">
                <a:solidFill>
                  <a:srgbClr val="5E5E5E"/>
                </a:solidFill>
                <a:latin typeface="Fira Sans Extra Condensed ExtraBold"/>
                <a:ea typeface="Fira Sans Extra Condensed ExtraBold"/>
                <a:cs typeface="Fira Sans Extra Condensed ExtraBold"/>
                <a:sym typeface="Fira Sans Extra Condensed ExtraBold"/>
              </a:rPr>
              <a:t> Development Cycle</a:t>
            </a:r>
            <a:r>
              <a:rPr lang="en" sz="1600">
                <a:solidFill>
                  <a:srgbClr val="5E5E5E"/>
                </a:solidFill>
                <a:latin typeface="Fira Sans Extra Condensed ExtraBold"/>
                <a:ea typeface="Fira Sans Extra Condensed ExtraBold"/>
                <a:cs typeface="Fira Sans Extra Condensed ExtraBold"/>
                <a:sym typeface="Fira Sans Extra Condensed ExtraBold"/>
              </a:rPr>
              <a:t> </a:t>
            </a:r>
            <a:endParaRPr sz="1600">
              <a:solidFill>
                <a:srgbClr val="5E5E5E"/>
              </a:solidFill>
              <a:latin typeface="Fira Sans Extra Condensed ExtraBold"/>
              <a:ea typeface="Fira Sans Extra Condensed ExtraBold"/>
              <a:cs typeface="Fira Sans Extra Condensed ExtraBold"/>
              <a:sym typeface="Fira Sans Extra Condensed ExtraBold"/>
            </a:endParaRPr>
          </a:p>
        </p:txBody>
      </p:sp>
      <p:sp>
        <p:nvSpPr>
          <p:cNvPr id="3579" name="Google Shape;3579;p231"/>
          <p:cNvSpPr/>
          <p:nvPr/>
        </p:nvSpPr>
        <p:spPr>
          <a:xfrm>
            <a:off x="4812050" y="3044400"/>
            <a:ext cx="227100" cy="22710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580" name="Google Shape;3580;p231"/>
          <p:cNvGrpSpPr/>
          <p:nvPr/>
        </p:nvGrpSpPr>
        <p:grpSpPr>
          <a:xfrm>
            <a:off x="5143552" y="1449150"/>
            <a:ext cx="2081448" cy="2091450"/>
            <a:chOff x="5143552" y="1449150"/>
            <a:chExt cx="2081448" cy="2091450"/>
          </a:xfrm>
        </p:grpSpPr>
        <p:cxnSp>
          <p:nvCxnSpPr>
            <p:cNvPr id="3581" name="Google Shape;3581;p231"/>
            <p:cNvCxnSpPr/>
            <p:nvPr/>
          </p:nvCxnSpPr>
          <p:spPr>
            <a:xfrm rot="10800000">
              <a:off x="5430700" y="1449150"/>
              <a:ext cx="1794300" cy="1808400"/>
            </a:xfrm>
            <a:prstGeom prst="straightConnector1">
              <a:avLst/>
            </a:prstGeom>
            <a:noFill/>
            <a:ln w="28575" cap="flat" cmpd="sng">
              <a:solidFill>
                <a:srgbClr val="5E5E5E"/>
              </a:solidFill>
              <a:prstDash val="dash"/>
              <a:round/>
              <a:headEnd type="none" w="med" len="med"/>
              <a:tailEnd type="triangle" w="med" len="med"/>
            </a:ln>
          </p:spPr>
        </p:cxnSp>
        <p:cxnSp>
          <p:nvCxnSpPr>
            <p:cNvPr id="3582" name="Google Shape;3582;p231"/>
            <p:cNvCxnSpPr/>
            <p:nvPr/>
          </p:nvCxnSpPr>
          <p:spPr>
            <a:xfrm>
              <a:off x="5388750" y="1726500"/>
              <a:ext cx="1803000" cy="1814100"/>
            </a:xfrm>
            <a:prstGeom prst="straightConnector1">
              <a:avLst/>
            </a:prstGeom>
            <a:noFill/>
            <a:ln w="28575" cap="flat" cmpd="sng">
              <a:solidFill>
                <a:srgbClr val="114E7C"/>
              </a:solidFill>
              <a:prstDash val="solid"/>
              <a:round/>
              <a:headEnd type="none" w="med" len="med"/>
              <a:tailEnd type="triangle" w="med" len="med"/>
            </a:ln>
          </p:spPr>
        </p:cxnSp>
        <p:sp>
          <p:nvSpPr>
            <p:cNvPr id="3583" name="Google Shape;3583;p231"/>
            <p:cNvSpPr txBox="1"/>
            <p:nvPr/>
          </p:nvSpPr>
          <p:spPr>
            <a:xfrm rot="2699665" flipH="1">
              <a:off x="4966122" y="2410137"/>
              <a:ext cx="2177960" cy="400081"/>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b="1">
                  <a:solidFill>
                    <a:srgbClr val="114E7C"/>
                  </a:solidFill>
                  <a:latin typeface="Anaheim"/>
                  <a:ea typeface="Anaheim"/>
                  <a:cs typeface="Anaheim"/>
                  <a:sym typeface="Anaheim"/>
                </a:rPr>
                <a:t>UpGrade &amp; Troubleshooting</a:t>
              </a:r>
              <a:endParaRPr sz="1900" b="1">
                <a:solidFill>
                  <a:srgbClr val="114E7C"/>
                </a:solidFill>
                <a:latin typeface="Anaheim"/>
                <a:ea typeface="Anaheim"/>
                <a:cs typeface="Anaheim"/>
                <a:sym typeface="Anaheim"/>
              </a:endParaRPr>
            </a:p>
          </p:txBody>
        </p:sp>
        <p:sp>
          <p:nvSpPr>
            <p:cNvPr id="3584" name="Google Shape;3584;p231"/>
            <p:cNvSpPr txBox="1"/>
            <p:nvPr/>
          </p:nvSpPr>
          <p:spPr>
            <a:xfrm rot="2700000" flipH="1">
              <a:off x="6040099" y="1993122"/>
              <a:ext cx="919805" cy="400081"/>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b="1">
                  <a:solidFill>
                    <a:srgbClr val="7D7D7D"/>
                  </a:solidFill>
                  <a:latin typeface="Anaheim"/>
                  <a:ea typeface="Anaheim"/>
                  <a:cs typeface="Anaheim"/>
                  <a:sym typeface="Anaheim"/>
                </a:rPr>
                <a:t>FeedPack</a:t>
              </a:r>
              <a:endParaRPr sz="1700" b="1">
                <a:solidFill>
                  <a:srgbClr val="7D7D7D"/>
                </a:solidFill>
              </a:endParaRPr>
            </a:p>
          </p:txBody>
        </p:sp>
        <p:grpSp>
          <p:nvGrpSpPr>
            <p:cNvPr id="3585" name="Google Shape;3585;p231"/>
            <p:cNvGrpSpPr/>
            <p:nvPr/>
          </p:nvGrpSpPr>
          <p:grpSpPr>
            <a:xfrm rot="2700000">
              <a:off x="6709054" y="2414023"/>
              <a:ext cx="363335" cy="315453"/>
              <a:chOff x="6218300" y="4416175"/>
              <a:chExt cx="516000" cy="448000"/>
            </a:xfrm>
          </p:grpSpPr>
          <p:sp>
            <p:nvSpPr>
              <p:cNvPr id="3586" name="Google Shape;3586;p231"/>
              <p:cNvSpPr/>
              <p:nvPr/>
            </p:nvSpPr>
            <p:spPr>
              <a:xfrm>
                <a:off x="6462150" y="4525375"/>
                <a:ext cx="28250" cy="141250"/>
              </a:xfrm>
              <a:custGeom>
                <a:avLst/>
                <a:gdLst/>
                <a:ahLst/>
                <a:cxnLst/>
                <a:rect l="l" t="t" r="r" b="b"/>
                <a:pathLst>
                  <a:path w="1130" h="5650" extrusionOk="0">
                    <a:moveTo>
                      <a:pt x="566" y="1"/>
                    </a:moveTo>
                    <a:cubicBezTo>
                      <a:pt x="253" y="1"/>
                      <a:pt x="0" y="254"/>
                      <a:pt x="0" y="567"/>
                    </a:cubicBezTo>
                    <a:lnTo>
                      <a:pt x="0" y="5087"/>
                    </a:lnTo>
                    <a:cubicBezTo>
                      <a:pt x="0" y="5397"/>
                      <a:pt x="253" y="5650"/>
                      <a:pt x="566" y="5650"/>
                    </a:cubicBezTo>
                    <a:cubicBezTo>
                      <a:pt x="877" y="5650"/>
                      <a:pt x="1130" y="5397"/>
                      <a:pt x="1130" y="5087"/>
                    </a:cubicBezTo>
                    <a:lnTo>
                      <a:pt x="1130" y="567"/>
                    </a:lnTo>
                    <a:cubicBezTo>
                      <a:pt x="1130" y="254"/>
                      <a:pt x="877" y="1"/>
                      <a:pt x="566" y="1"/>
                    </a:cubicBezTo>
                    <a:close/>
                  </a:path>
                </a:pathLst>
              </a:custGeom>
              <a:solidFill>
                <a:srgbClr val="EFBC0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3587" name="Google Shape;3587;p231"/>
              <p:cNvSpPr/>
              <p:nvPr/>
            </p:nvSpPr>
            <p:spPr>
              <a:xfrm>
                <a:off x="6218300" y="4416175"/>
                <a:ext cx="516000" cy="448000"/>
              </a:xfrm>
              <a:custGeom>
                <a:avLst/>
                <a:gdLst/>
                <a:ahLst/>
                <a:cxnLst/>
                <a:rect l="l" t="t" r="r" b="b"/>
                <a:pathLst>
                  <a:path w="20640" h="17920" extrusionOk="0">
                    <a:moveTo>
                      <a:pt x="10320" y="3240"/>
                    </a:moveTo>
                    <a:cubicBezTo>
                      <a:pt x="11254" y="3240"/>
                      <a:pt x="12013" y="3998"/>
                      <a:pt x="12013" y="4935"/>
                    </a:cubicBezTo>
                    <a:lnTo>
                      <a:pt x="12013" y="9452"/>
                    </a:lnTo>
                    <a:cubicBezTo>
                      <a:pt x="12013" y="10385"/>
                      <a:pt x="11254" y="11144"/>
                      <a:pt x="10320" y="11144"/>
                    </a:cubicBezTo>
                    <a:cubicBezTo>
                      <a:pt x="9384" y="11144"/>
                      <a:pt x="8625" y="10385"/>
                      <a:pt x="8625" y="9452"/>
                    </a:cubicBezTo>
                    <a:lnTo>
                      <a:pt x="8625" y="4935"/>
                    </a:lnTo>
                    <a:cubicBezTo>
                      <a:pt x="8625" y="3998"/>
                      <a:pt x="9384" y="3240"/>
                      <a:pt x="10320" y="3240"/>
                    </a:cubicBezTo>
                    <a:close/>
                    <a:moveTo>
                      <a:pt x="10320" y="12274"/>
                    </a:moveTo>
                    <a:cubicBezTo>
                      <a:pt x="10538" y="12274"/>
                      <a:pt x="10758" y="12316"/>
                      <a:pt x="10968" y="12403"/>
                    </a:cubicBezTo>
                    <a:cubicBezTo>
                      <a:pt x="11600" y="12665"/>
                      <a:pt x="12013" y="13282"/>
                      <a:pt x="12013" y="13969"/>
                    </a:cubicBezTo>
                    <a:cubicBezTo>
                      <a:pt x="12013" y="14902"/>
                      <a:pt x="11254" y="15661"/>
                      <a:pt x="10320" y="15661"/>
                    </a:cubicBezTo>
                    <a:cubicBezTo>
                      <a:pt x="9634" y="15661"/>
                      <a:pt x="9017" y="15248"/>
                      <a:pt x="8755" y="14616"/>
                    </a:cubicBezTo>
                    <a:cubicBezTo>
                      <a:pt x="8493" y="13984"/>
                      <a:pt x="8637" y="13255"/>
                      <a:pt x="9122" y="12770"/>
                    </a:cubicBezTo>
                    <a:cubicBezTo>
                      <a:pt x="9446" y="12446"/>
                      <a:pt x="9880" y="12274"/>
                      <a:pt x="10320" y="12274"/>
                    </a:cubicBezTo>
                    <a:close/>
                    <a:moveTo>
                      <a:pt x="10319" y="1"/>
                    </a:moveTo>
                    <a:cubicBezTo>
                      <a:pt x="9352" y="1"/>
                      <a:pt x="8386" y="487"/>
                      <a:pt x="7848" y="1460"/>
                    </a:cubicBezTo>
                    <a:lnTo>
                      <a:pt x="1040" y="13731"/>
                    </a:lnTo>
                    <a:cubicBezTo>
                      <a:pt x="1" y="15613"/>
                      <a:pt x="1359" y="17919"/>
                      <a:pt x="3509" y="17919"/>
                    </a:cubicBezTo>
                    <a:lnTo>
                      <a:pt x="17129" y="17919"/>
                    </a:lnTo>
                    <a:cubicBezTo>
                      <a:pt x="19279" y="17919"/>
                      <a:pt x="20640" y="15616"/>
                      <a:pt x="19598" y="13731"/>
                    </a:cubicBezTo>
                    <a:lnTo>
                      <a:pt x="12790" y="1460"/>
                    </a:lnTo>
                    <a:cubicBezTo>
                      <a:pt x="12252" y="487"/>
                      <a:pt x="11286" y="1"/>
                      <a:pt x="10319" y="1"/>
                    </a:cubicBezTo>
                    <a:close/>
                  </a:path>
                </a:pathLst>
              </a:custGeom>
              <a:solidFill>
                <a:srgbClr val="EFBC0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3588" name="Google Shape;3588;p231"/>
              <p:cNvSpPr/>
              <p:nvPr/>
            </p:nvSpPr>
            <p:spPr>
              <a:xfrm>
                <a:off x="6462150" y="4751225"/>
                <a:ext cx="28250" cy="28250"/>
              </a:xfrm>
              <a:custGeom>
                <a:avLst/>
                <a:gdLst/>
                <a:ahLst/>
                <a:cxnLst/>
                <a:rect l="l" t="t" r="r" b="b"/>
                <a:pathLst>
                  <a:path w="1130" h="1130" extrusionOk="0">
                    <a:moveTo>
                      <a:pt x="566" y="1"/>
                    </a:moveTo>
                    <a:cubicBezTo>
                      <a:pt x="253" y="1"/>
                      <a:pt x="0" y="253"/>
                      <a:pt x="0" y="567"/>
                    </a:cubicBezTo>
                    <a:cubicBezTo>
                      <a:pt x="0" y="877"/>
                      <a:pt x="253" y="1130"/>
                      <a:pt x="566" y="1130"/>
                    </a:cubicBezTo>
                    <a:cubicBezTo>
                      <a:pt x="877" y="1130"/>
                      <a:pt x="1130" y="877"/>
                      <a:pt x="1130" y="567"/>
                    </a:cubicBezTo>
                    <a:cubicBezTo>
                      <a:pt x="1130" y="253"/>
                      <a:pt x="877" y="1"/>
                      <a:pt x="566" y="1"/>
                    </a:cubicBezTo>
                    <a:close/>
                  </a:path>
                </a:pathLst>
              </a:custGeom>
              <a:solidFill>
                <a:srgbClr val="EFBC0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grpSp>
      <p:grpSp>
        <p:nvGrpSpPr>
          <p:cNvPr id="3589" name="Google Shape;3589;p231"/>
          <p:cNvGrpSpPr/>
          <p:nvPr/>
        </p:nvGrpSpPr>
        <p:grpSpPr>
          <a:xfrm>
            <a:off x="3454900" y="147537"/>
            <a:ext cx="1936096" cy="2008186"/>
            <a:chOff x="3454900" y="147537"/>
            <a:chExt cx="1936096" cy="2008186"/>
          </a:xfrm>
        </p:grpSpPr>
        <p:sp>
          <p:nvSpPr>
            <p:cNvPr id="3590" name="Google Shape;3590;p231"/>
            <p:cNvSpPr/>
            <p:nvPr/>
          </p:nvSpPr>
          <p:spPr>
            <a:xfrm>
              <a:off x="3920963" y="373888"/>
              <a:ext cx="1452600" cy="1452600"/>
            </a:xfrm>
            <a:prstGeom prst="ellipse">
              <a:avLst/>
            </a:prstGeom>
            <a:noFill/>
            <a:ln w="76200" cap="flat" cmpd="sng">
              <a:solidFill>
                <a:srgbClr val="5E5E5E"/>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D7D7D"/>
                </a:solidFill>
              </a:endParaRPr>
            </a:p>
          </p:txBody>
        </p:sp>
        <p:pic>
          <p:nvPicPr>
            <p:cNvPr id="3591" name="Google Shape;3591;p231"/>
            <p:cNvPicPr preferRelativeResize="0"/>
            <p:nvPr/>
          </p:nvPicPr>
          <p:blipFill>
            <a:blip r:embed="rId3">
              <a:alphaModFix/>
            </a:blip>
            <a:stretch>
              <a:fillRect/>
            </a:stretch>
          </p:blipFill>
          <p:spPr>
            <a:xfrm>
              <a:off x="3454900" y="147537"/>
              <a:ext cx="933300" cy="858512"/>
            </a:xfrm>
            <a:prstGeom prst="rect">
              <a:avLst/>
            </a:prstGeom>
            <a:noFill/>
            <a:ln>
              <a:noFill/>
            </a:ln>
          </p:spPr>
        </p:pic>
        <p:pic>
          <p:nvPicPr>
            <p:cNvPr id="3592" name="Google Shape;3592;p231"/>
            <p:cNvPicPr preferRelativeResize="0"/>
            <p:nvPr/>
          </p:nvPicPr>
          <p:blipFill rotWithShape="1">
            <a:blip r:embed="rId4">
              <a:alphaModFix/>
            </a:blip>
            <a:srcRect l="7590" t="6251" r="9989" b="9616"/>
            <a:stretch/>
          </p:blipFill>
          <p:spPr>
            <a:xfrm>
              <a:off x="3990550" y="502172"/>
              <a:ext cx="1400447" cy="1104300"/>
            </a:xfrm>
            <a:prstGeom prst="rect">
              <a:avLst/>
            </a:prstGeom>
            <a:noFill/>
            <a:ln>
              <a:noFill/>
            </a:ln>
          </p:spPr>
        </p:pic>
        <p:sp>
          <p:nvSpPr>
            <p:cNvPr id="3593" name="Google Shape;3593;p231"/>
            <p:cNvSpPr txBox="1"/>
            <p:nvPr/>
          </p:nvSpPr>
          <p:spPr>
            <a:xfrm>
              <a:off x="4294475" y="1770824"/>
              <a:ext cx="705600" cy="3849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None/>
              </a:pPr>
              <a:r>
                <a:rPr lang="en" sz="1300" b="1">
                  <a:solidFill>
                    <a:srgbClr val="5E5E5E"/>
                  </a:solidFill>
                  <a:latin typeface="Anaheim"/>
                  <a:ea typeface="Anaheim"/>
                  <a:cs typeface="Anaheim"/>
                  <a:sym typeface="Anaheim"/>
                </a:rPr>
                <a:t>Theory </a:t>
              </a:r>
              <a:endParaRPr sz="1300" b="1">
                <a:solidFill>
                  <a:srgbClr val="5E5E5E"/>
                </a:solidFill>
                <a:latin typeface="Anaheim"/>
                <a:ea typeface="Anaheim"/>
                <a:cs typeface="Anaheim"/>
                <a:sym typeface="Anaheim"/>
              </a:endParaRPr>
            </a:p>
          </p:txBody>
        </p:sp>
      </p:grpSp>
      <p:grpSp>
        <p:nvGrpSpPr>
          <p:cNvPr id="3594" name="Google Shape;3594;p231"/>
          <p:cNvGrpSpPr/>
          <p:nvPr/>
        </p:nvGrpSpPr>
        <p:grpSpPr>
          <a:xfrm>
            <a:off x="351750" y="1388500"/>
            <a:ext cx="3638796" cy="3812237"/>
            <a:chOff x="351750" y="1388500"/>
            <a:chExt cx="3638796" cy="3812237"/>
          </a:xfrm>
        </p:grpSpPr>
        <p:sp>
          <p:nvSpPr>
            <p:cNvPr id="3595" name="Google Shape;3595;p231"/>
            <p:cNvSpPr/>
            <p:nvPr/>
          </p:nvSpPr>
          <p:spPr>
            <a:xfrm>
              <a:off x="775650" y="3428963"/>
              <a:ext cx="1452600" cy="1452600"/>
            </a:xfrm>
            <a:prstGeom prst="ellipse">
              <a:avLst/>
            </a:prstGeom>
            <a:solidFill>
              <a:schemeClr val="lt1"/>
            </a:solidFill>
            <a:ln w="76200" cap="flat" cmpd="sng">
              <a:solidFill>
                <a:srgbClr val="4886A8"/>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6" name="Google Shape;3596;p231"/>
            <p:cNvSpPr txBox="1"/>
            <p:nvPr/>
          </p:nvSpPr>
          <p:spPr>
            <a:xfrm rot="-2701360" flipH="1">
              <a:off x="2433945" y="2386983"/>
              <a:ext cx="1609022" cy="369534"/>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200" b="1">
                  <a:solidFill>
                    <a:srgbClr val="7D7D7D"/>
                  </a:solidFill>
                  <a:latin typeface="Anaheim"/>
                  <a:ea typeface="Anaheim"/>
                  <a:cs typeface="Anaheim"/>
                  <a:sym typeface="Anaheim"/>
                </a:rPr>
                <a:t>Proof the Concept</a:t>
              </a:r>
              <a:endParaRPr sz="1200" b="1">
                <a:solidFill>
                  <a:srgbClr val="7D7D7D"/>
                </a:solidFill>
              </a:endParaRPr>
            </a:p>
          </p:txBody>
        </p:sp>
        <p:cxnSp>
          <p:nvCxnSpPr>
            <p:cNvPr id="3597" name="Google Shape;3597;p231"/>
            <p:cNvCxnSpPr/>
            <p:nvPr/>
          </p:nvCxnSpPr>
          <p:spPr>
            <a:xfrm rot="10800000" flipH="1">
              <a:off x="1931400" y="1581500"/>
              <a:ext cx="1766100" cy="1751100"/>
            </a:xfrm>
            <a:prstGeom prst="straightConnector1">
              <a:avLst/>
            </a:prstGeom>
            <a:noFill/>
            <a:ln w="28575" cap="flat" cmpd="sng">
              <a:solidFill>
                <a:srgbClr val="4886A8"/>
              </a:solidFill>
              <a:prstDash val="dash"/>
              <a:round/>
              <a:headEnd type="triangle" w="med" len="med"/>
              <a:tailEnd type="none" w="med" len="med"/>
            </a:ln>
          </p:spPr>
        </p:cxnSp>
        <p:cxnSp>
          <p:nvCxnSpPr>
            <p:cNvPr id="3598" name="Google Shape;3598;p231"/>
            <p:cNvCxnSpPr/>
            <p:nvPr/>
          </p:nvCxnSpPr>
          <p:spPr>
            <a:xfrm flipH="1">
              <a:off x="2106546" y="1612655"/>
              <a:ext cx="1884000" cy="1884900"/>
            </a:xfrm>
            <a:prstGeom prst="straightConnector1">
              <a:avLst/>
            </a:prstGeom>
            <a:noFill/>
            <a:ln w="28575" cap="flat" cmpd="sng">
              <a:solidFill>
                <a:srgbClr val="5E5E5E"/>
              </a:solidFill>
              <a:prstDash val="solid"/>
              <a:round/>
              <a:headEnd type="triangle" w="med" len="med"/>
              <a:tailEnd type="none" w="med" len="med"/>
            </a:ln>
          </p:spPr>
        </p:cxnSp>
        <p:sp>
          <p:nvSpPr>
            <p:cNvPr id="3599" name="Google Shape;3599;p231"/>
            <p:cNvSpPr txBox="1"/>
            <p:nvPr/>
          </p:nvSpPr>
          <p:spPr>
            <a:xfrm rot="-2700000" flipH="1">
              <a:off x="2004377" y="1918059"/>
              <a:ext cx="1663539" cy="400081"/>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b="1">
                  <a:solidFill>
                    <a:srgbClr val="4886A8"/>
                  </a:solidFill>
                  <a:latin typeface="Anaheim"/>
                  <a:ea typeface="Anaheim"/>
                  <a:cs typeface="Anaheim"/>
                  <a:sym typeface="Anaheim"/>
                </a:rPr>
                <a:t>Conceptual Design</a:t>
              </a:r>
              <a:endParaRPr sz="1700" b="1">
                <a:solidFill>
                  <a:srgbClr val="4886A8"/>
                </a:solidFill>
              </a:endParaRPr>
            </a:p>
          </p:txBody>
        </p:sp>
        <p:grpSp>
          <p:nvGrpSpPr>
            <p:cNvPr id="3600" name="Google Shape;3600;p231"/>
            <p:cNvGrpSpPr/>
            <p:nvPr/>
          </p:nvGrpSpPr>
          <p:grpSpPr>
            <a:xfrm rot="-2700000">
              <a:off x="1952442" y="2614368"/>
              <a:ext cx="339218" cy="339288"/>
              <a:chOff x="5049725" y="2027900"/>
              <a:chExt cx="481750" cy="481850"/>
            </a:xfrm>
          </p:grpSpPr>
          <p:sp>
            <p:nvSpPr>
              <p:cNvPr id="3601" name="Google Shape;3601;p231"/>
              <p:cNvSpPr/>
              <p:nvPr/>
            </p:nvSpPr>
            <p:spPr>
              <a:xfrm>
                <a:off x="5191775" y="2394925"/>
                <a:ext cx="197625" cy="114825"/>
              </a:xfrm>
              <a:custGeom>
                <a:avLst/>
                <a:gdLst/>
                <a:ahLst/>
                <a:cxnLst/>
                <a:rect l="l" t="t" r="r" b="b"/>
                <a:pathLst>
                  <a:path w="7905" h="4593" extrusionOk="0">
                    <a:moveTo>
                      <a:pt x="0" y="0"/>
                    </a:moveTo>
                    <a:lnTo>
                      <a:pt x="0" y="566"/>
                    </a:lnTo>
                    <a:cubicBezTo>
                      <a:pt x="3" y="1298"/>
                      <a:pt x="479" y="1949"/>
                      <a:pt x="1178" y="2171"/>
                    </a:cubicBezTo>
                    <a:cubicBezTo>
                      <a:pt x="1407" y="3502"/>
                      <a:pt x="2560" y="4593"/>
                      <a:pt x="3954" y="4593"/>
                    </a:cubicBezTo>
                    <a:cubicBezTo>
                      <a:pt x="5345" y="4593"/>
                      <a:pt x="6499" y="3502"/>
                      <a:pt x="6728" y="2171"/>
                    </a:cubicBezTo>
                    <a:cubicBezTo>
                      <a:pt x="7426" y="1949"/>
                      <a:pt x="7902" y="1298"/>
                      <a:pt x="7905" y="566"/>
                    </a:cubicBezTo>
                    <a:lnTo>
                      <a:pt x="7905" y="0"/>
                    </a:lnTo>
                    <a:close/>
                  </a:path>
                </a:pathLst>
              </a:custGeom>
              <a:solidFill>
                <a:srgbClr val="FFC8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3602" name="Google Shape;3602;p231"/>
              <p:cNvSpPr/>
              <p:nvPr/>
            </p:nvSpPr>
            <p:spPr>
              <a:xfrm>
                <a:off x="5113625" y="2027900"/>
                <a:ext cx="347300" cy="338825"/>
              </a:xfrm>
              <a:custGeom>
                <a:avLst/>
                <a:gdLst/>
                <a:ahLst/>
                <a:cxnLst/>
                <a:rect l="l" t="t" r="r" b="b"/>
                <a:pathLst>
                  <a:path w="13892" h="13553" extrusionOk="0">
                    <a:moveTo>
                      <a:pt x="7080" y="2260"/>
                    </a:moveTo>
                    <a:cubicBezTo>
                      <a:pt x="9574" y="2263"/>
                      <a:pt x="11594" y="4284"/>
                      <a:pt x="11597" y="6777"/>
                    </a:cubicBezTo>
                    <a:cubicBezTo>
                      <a:pt x="11597" y="7090"/>
                      <a:pt x="11344" y="7340"/>
                      <a:pt x="11031" y="7340"/>
                    </a:cubicBezTo>
                    <a:cubicBezTo>
                      <a:pt x="10718" y="7340"/>
                      <a:pt x="10468" y="7090"/>
                      <a:pt x="10468" y="6777"/>
                    </a:cubicBezTo>
                    <a:cubicBezTo>
                      <a:pt x="10465" y="4907"/>
                      <a:pt x="8950" y="3392"/>
                      <a:pt x="7080" y="3389"/>
                    </a:cubicBezTo>
                    <a:cubicBezTo>
                      <a:pt x="6767" y="3389"/>
                      <a:pt x="6514" y="3136"/>
                      <a:pt x="6514" y="2826"/>
                    </a:cubicBezTo>
                    <a:cubicBezTo>
                      <a:pt x="6514" y="2513"/>
                      <a:pt x="6767" y="2260"/>
                      <a:pt x="7080" y="2260"/>
                    </a:cubicBezTo>
                    <a:close/>
                    <a:moveTo>
                      <a:pt x="7070" y="1"/>
                    </a:moveTo>
                    <a:cubicBezTo>
                      <a:pt x="6595" y="1"/>
                      <a:pt x="6111" y="50"/>
                      <a:pt x="5623" y="152"/>
                    </a:cubicBezTo>
                    <a:cubicBezTo>
                      <a:pt x="3075" y="685"/>
                      <a:pt x="1001" y="2754"/>
                      <a:pt x="459" y="5301"/>
                    </a:cubicBezTo>
                    <a:cubicBezTo>
                      <a:pt x="1" y="7469"/>
                      <a:pt x="567" y="9644"/>
                      <a:pt x="2015" y="11270"/>
                    </a:cubicBezTo>
                    <a:cubicBezTo>
                      <a:pt x="2584" y="11908"/>
                      <a:pt x="2952" y="12703"/>
                      <a:pt x="3072" y="13552"/>
                    </a:cubicBezTo>
                    <a:lnTo>
                      <a:pt x="11088" y="13552"/>
                    </a:lnTo>
                    <a:cubicBezTo>
                      <a:pt x="11221" y="12691"/>
                      <a:pt x="11597" y="11887"/>
                      <a:pt x="12175" y="11233"/>
                    </a:cubicBezTo>
                    <a:cubicBezTo>
                      <a:pt x="13259" y="10002"/>
                      <a:pt x="13892" y="8418"/>
                      <a:pt x="13892" y="6777"/>
                    </a:cubicBezTo>
                    <a:cubicBezTo>
                      <a:pt x="13892" y="2969"/>
                      <a:pt x="10766" y="1"/>
                      <a:pt x="7070" y="1"/>
                    </a:cubicBezTo>
                    <a:close/>
                  </a:path>
                </a:pathLst>
              </a:custGeom>
              <a:solidFill>
                <a:srgbClr val="FFC8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3603" name="Google Shape;3603;p231"/>
              <p:cNvSpPr/>
              <p:nvPr/>
            </p:nvSpPr>
            <p:spPr>
              <a:xfrm>
                <a:off x="5049725" y="2197300"/>
                <a:ext cx="56400" cy="28275"/>
              </a:xfrm>
              <a:custGeom>
                <a:avLst/>
                <a:gdLst/>
                <a:ahLst/>
                <a:cxnLst/>
                <a:rect l="l" t="t" r="r" b="b"/>
                <a:pathLst>
                  <a:path w="2256" h="1131" extrusionOk="0">
                    <a:moveTo>
                      <a:pt x="563" y="1"/>
                    </a:moveTo>
                    <a:cubicBezTo>
                      <a:pt x="250" y="1"/>
                      <a:pt x="0" y="254"/>
                      <a:pt x="0" y="567"/>
                    </a:cubicBezTo>
                    <a:cubicBezTo>
                      <a:pt x="0" y="877"/>
                      <a:pt x="250" y="1130"/>
                      <a:pt x="563" y="1130"/>
                    </a:cubicBezTo>
                    <a:lnTo>
                      <a:pt x="1693" y="1130"/>
                    </a:lnTo>
                    <a:cubicBezTo>
                      <a:pt x="2006" y="1130"/>
                      <a:pt x="2256" y="877"/>
                      <a:pt x="2256" y="567"/>
                    </a:cubicBezTo>
                    <a:cubicBezTo>
                      <a:pt x="2256" y="254"/>
                      <a:pt x="2006" y="1"/>
                      <a:pt x="1693" y="1"/>
                    </a:cubicBezTo>
                    <a:close/>
                  </a:path>
                </a:pathLst>
              </a:custGeom>
              <a:solidFill>
                <a:srgbClr val="FFC8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3604" name="Google Shape;3604;p231"/>
              <p:cNvSpPr/>
              <p:nvPr/>
            </p:nvSpPr>
            <p:spPr>
              <a:xfrm>
                <a:off x="5052575" y="2102800"/>
                <a:ext cx="50850" cy="48075"/>
              </a:xfrm>
              <a:custGeom>
                <a:avLst/>
                <a:gdLst/>
                <a:ahLst/>
                <a:cxnLst/>
                <a:rect l="l" t="t" r="r" b="b"/>
                <a:pathLst>
                  <a:path w="2034" h="1923" extrusionOk="0">
                    <a:moveTo>
                      <a:pt x="623" y="0"/>
                    </a:moveTo>
                    <a:cubicBezTo>
                      <a:pt x="478" y="0"/>
                      <a:pt x="333" y="56"/>
                      <a:pt x="224" y="167"/>
                    </a:cubicBezTo>
                    <a:cubicBezTo>
                      <a:pt x="4" y="384"/>
                      <a:pt x="1" y="736"/>
                      <a:pt x="214" y="959"/>
                    </a:cubicBezTo>
                    <a:lnTo>
                      <a:pt x="1015" y="1757"/>
                    </a:lnTo>
                    <a:cubicBezTo>
                      <a:pt x="1125" y="1867"/>
                      <a:pt x="1269" y="1922"/>
                      <a:pt x="1413" y="1922"/>
                    </a:cubicBezTo>
                    <a:cubicBezTo>
                      <a:pt x="1558" y="1922"/>
                      <a:pt x="1702" y="1867"/>
                      <a:pt x="1813" y="1757"/>
                    </a:cubicBezTo>
                    <a:cubicBezTo>
                      <a:pt x="2033" y="1534"/>
                      <a:pt x="2033" y="1179"/>
                      <a:pt x="1813" y="959"/>
                    </a:cubicBezTo>
                    <a:lnTo>
                      <a:pt x="1015" y="158"/>
                    </a:lnTo>
                    <a:cubicBezTo>
                      <a:pt x="906" y="53"/>
                      <a:pt x="764" y="0"/>
                      <a:pt x="623" y="0"/>
                    </a:cubicBezTo>
                    <a:close/>
                  </a:path>
                </a:pathLst>
              </a:custGeom>
              <a:solidFill>
                <a:srgbClr val="FFC8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3605" name="Google Shape;3605;p231"/>
              <p:cNvSpPr/>
              <p:nvPr/>
            </p:nvSpPr>
            <p:spPr>
              <a:xfrm>
                <a:off x="5052575" y="2272175"/>
                <a:ext cx="50700" cy="47900"/>
              </a:xfrm>
              <a:custGeom>
                <a:avLst/>
                <a:gdLst/>
                <a:ahLst/>
                <a:cxnLst/>
                <a:rect l="l" t="t" r="r" b="b"/>
                <a:pathLst>
                  <a:path w="2028" h="1916" extrusionOk="0">
                    <a:moveTo>
                      <a:pt x="1405" y="0"/>
                    </a:moveTo>
                    <a:cubicBezTo>
                      <a:pt x="1264" y="0"/>
                      <a:pt x="1124" y="53"/>
                      <a:pt x="1015" y="159"/>
                    </a:cubicBezTo>
                    <a:lnTo>
                      <a:pt x="214" y="960"/>
                    </a:lnTo>
                    <a:cubicBezTo>
                      <a:pt x="1" y="1179"/>
                      <a:pt x="4" y="1532"/>
                      <a:pt x="224" y="1749"/>
                    </a:cubicBezTo>
                    <a:cubicBezTo>
                      <a:pt x="333" y="1860"/>
                      <a:pt x="478" y="1916"/>
                      <a:pt x="623" y="1916"/>
                    </a:cubicBezTo>
                    <a:cubicBezTo>
                      <a:pt x="764" y="1916"/>
                      <a:pt x="906" y="1863"/>
                      <a:pt x="1015" y="1758"/>
                    </a:cubicBezTo>
                    <a:lnTo>
                      <a:pt x="1813" y="960"/>
                    </a:lnTo>
                    <a:cubicBezTo>
                      <a:pt x="2027" y="737"/>
                      <a:pt x="2024" y="384"/>
                      <a:pt x="1804" y="168"/>
                    </a:cubicBezTo>
                    <a:cubicBezTo>
                      <a:pt x="1695" y="56"/>
                      <a:pt x="1550" y="0"/>
                      <a:pt x="1405" y="0"/>
                    </a:cubicBezTo>
                    <a:close/>
                  </a:path>
                </a:pathLst>
              </a:custGeom>
              <a:solidFill>
                <a:srgbClr val="FFC8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3606" name="Google Shape;3606;p231"/>
              <p:cNvSpPr/>
              <p:nvPr/>
            </p:nvSpPr>
            <p:spPr>
              <a:xfrm>
                <a:off x="5475050" y="2197300"/>
                <a:ext cx="56425" cy="28275"/>
              </a:xfrm>
              <a:custGeom>
                <a:avLst/>
                <a:gdLst/>
                <a:ahLst/>
                <a:cxnLst/>
                <a:rect l="l" t="t" r="r" b="b"/>
                <a:pathLst>
                  <a:path w="2257" h="1131" extrusionOk="0">
                    <a:moveTo>
                      <a:pt x="564" y="1"/>
                    </a:moveTo>
                    <a:cubicBezTo>
                      <a:pt x="251" y="1"/>
                      <a:pt x="1" y="254"/>
                      <a:pt x="1" y="567"/>
                    </a:cubicBezTo>
                    <a:cubicBezTo>
                      <a:pt x="1" y="877"/>
                      <a:pt x="251" y="1130"/>
                      <a:pt x="564" y="1130"/>
                    </a:cubicBezTo>
                    <a:lnTo>
                      <a:pt x="1693" y="1130"/>
                    </a:lnTo>
                    <a:cubicBezTo>
                      <a:pt x="2006" y="1130"/>
                      <a:pt x="2256" y="877"/>
                      <a:pt x="2256" y="567"/>
                    </a:cubicBezTo>
                    <a:cubicBezTo>
                      <a:pt x="2256" y="254"/>
                      <a:pt x="2006" y="1"/>
                      <a:pt x="1693" y="1"/>
                    </a:cubicBezTo>
                    <a:close/>
                  </a:path>
                </a:pathLst>
              </a:custGeom>
              <a:solidFill>
                <a:srgbClr val="FFC8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3607" name="Google Shape;3607;p231"/>
              <p:cNvSpPr/>
              <p:nvPr/>
            </p:nvSpPr>
            <p:spPr>
              <a:xfrm>
                <a:off x="5477925" y="2102800"/>
                <a:ext cx="50675" cy="47900"/>
              </a:xfrm>
              <a:custGeom>
                <a:avLst/>
                <a:gdLst/>
                <a:ahLst/>
                <a:cxnLst/>
                <a:rect l="l" t="t" r="r" b="b"/>
                <a:pathLst>
                  <a:path w="2027" h="1916" extrusionOk="0">
                    <a:moveTo>
                      <a:pt x="1405" y="0"/>
                    </a:moveTo>
                    <a:cubicBezTo>
                      <a:pt x="1264" y="0"/>
                      <a:pt x="1123" y="53"/>
                      <a:pt x="1015" y="158"/>
                    </a:cubicBezTo>
                    <a:lnTo>
                      <a:pt x="214" y="959"/>
                    </a:lnTo>
                    <a:cubicBezTo>
                      <a:pt x="0" y="1179"/>
                      <a:pt x="3" y="1531"/>
                      <a:pt x="223" y="1748"/>
                    </a:cubicBezTo>
                    <a:cubicBezTo>
                      <a:pt x="333" y="1860"/>
                      <a:pt x="478" y="1915"/>
                      <a:pt x="623" y="1915"/>
                    </a:cubicBezTo>
                    <a:cubicBezTo>
                      <a:pt x="764" y="1915"/>
                      <a:pt x="905" y="1863"/>
                      <a:pt x="1015" y="1757"/>
                    </a:cubicBezTo>
                    <a:lnTo>
                      <a:pt x="1813" y="959"/>
                    </a:lnTo>
                    <a:cubicBezTo>
                      <a:pt x="2027" y="736"/>
                      <a:pt x="2024" y="384"/>
                      <a:pt x="1804" y="167"/>
                    </a:cubicBezTo>
                    <a:cubicBezTo>
                      <a:pt x="1694" y="56"/>
                      <a:pt x="1549" y="0"/>
                      <a:pt x="1405" y="0"/>
                    </a:cubicBezTo>
                    <a:close/>
                  </a:path>
                </a:pathLst>
              </a:custGeom>
              <a:solidFill>
                <a:srgbClr val="FFC8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3608" name="Google Shape;3608;p231"/>
              <p:cNvSpPr/>
              <p:nvPr/>
            </p:nvSpPr>
            <p:spPr>
              <a:xfrm>
                <a:off x="5477775" y="2272000"/>
                <a:ext cx="50825" cy="48075"/>
              </a:xfrm>
              <a:custGeom>
                <a:avLst/>
                <a:gdLst/>
                <a:ahLst/>
                <a:cxnLst/>
                <a:rect l="l" t="t" r="r" b="b"/>
                <a:pathLst>
                  <a:path w="2033" h="1923" extrusionOk="0">
                    <a:moveTo>
                      <a:pt x="621" y="1"/>
                    </a:moveTo>
                    <a:cubicBezTo>
                      <a:pt x="476" y="1"/>
                      <a:pt x="331" y="56"/>
                      <a:pt x="220" y="166"/>
                    </a:cubicBezTo>
                    <a:cubicBezTo>
                      <a:pt x="0" y="388"/>
                      <a:pt x="0" y="744"/>
                      <a:pt x="220" y="967"/>
                    </a:cubicBezTo>
                    <a:lnTo>
                      <a:pt x="1021" y="1765"/>
                    </a:lnTo>
                    <a:cubicBezTo>
                      <a:pt x="1129" y="1870"/>
                      <a:pt x="1270" y="1923"/>
                      <a:pt x="1411" y="1923"/>
                    </a:cubicBezTo>
                    <a:cubicBezTo>
                      <a:pt x="1555" y="1923"/>
                      <a:pt x="1700" y="1867"/>
                      <a:pt x="1810" y="1756"/>
                    </a:cubicBezTo>
                    <a:cubicBezTo>
                      <a:pt x="2030" y="1539"/>
                      <a:pt x="2033" y="1186"/>
                      <a:pt x="1819" y="967"/>
                    </a:cubicBezTo>
                    <a:lnTo>
                      <a:pt x="1021" y="166"/>
                    </a:lnTo>
                    <a:cubicBezTo>
                      <a:pt x="910" y="56"/>
                      <a:pt x="765" y="1"/>
                      <a:pt x="621" y="1"/>
                    </a:cubicBezTo>
                    <a:close/>
                  </a:path>
                </a:pathLst>
              </a:custGeom>
              <a:solidFill>
                <a:srgbClr val="FFC8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pic>
          <p:nvPicPr>
            <p:cNvPr id="3609" name="Google Shape;3609;p231"/>
            <p:cNvPicPr preferRelativeResize="0"/>
            <p:nvPr/>
          </p:nvPicPr>
          <p:blipFill rotWithShape="1">
            <a:blip r:embed="rId5">
              <a:alphaModFix/>
            </a:blip>
            <a:srcRect r="6138" b="3623"/>
            <a:stretch/>
          </p:blipFill>
          <p:spPr>
            <a:xfrm>
              <a:off x="351750" y="3044404"/>
              <a:ext cx="933300" cy="1104300"/>
            </a:xfrm>
            <a:prstGeom prst="roundRect">
              <a:avLst>
                <a:gd name="adj" fmla="val 20913"/>
              </a:avLst>
            </a:prstGeom>
            <a:noFill/>
            <a:ln>
              <a:noFill/>
            </a:ln>
          </p:spPr>
        </p:pic>
        <p:pic>
          <p:nvPicPr>
            <p:cNvPr id="3610" name="Google Shape;3610;p231"/>
            <p:cNvPicPr preferRelativeResize="0"/>
            <p:nvPr/>
          </p:nvPicPr>
          <p:blipFill>
            <a:blip r:embed="rId6">
              <a:alphaModFix/>
            </a:blip>
            <a:stretch>
              <a:fillRect/>
            </a:stretch>
          </p:blipFill>
          <p:spPr>
            <a:xfrm>
              <a:off x="987550" y="3585525"/>
              <a:ext cx="978850" cy="1139509"/>
            </a:xfrm>
            <a:prstGeom prst="rect">
              <a:avLst/>
            </a:prstGeom>
            <a:noFill/>
            <a:ln>
              <a:noFill/>
            </a:ln>
          </p:spPr>
        </p:pic>
        <p:sp>
          <p:nvSpPr>
            <p:cNvPr id="3611" name="Google Shape;3611;p231"/>
            <p:cNvSpPr txBox="1"/>
            <p:nvPr/>
          </p:nvSpPr>
          <p:spPr>
            <a:xfrm>
              <a:off x="869225" y="4815837"/>
              <a:ext cx="1215600" cy="3849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None/>
              </a:pPr>
              <a:r>
                <a:rPr lang="en" sz="1300" b="1">
                  <a:solidFill>
                    <a:srgbClr val="4886A8"/>
                  </a:solidFill>
                  <a:latin typeface="Anaheim"/>
                  <a:ea typeface="Anaheim"/>
                  <a:cs typeface="Anaheim"/>
                  <a:sym typeface="Anaheim"/>
                </a:rPr>
                <a:t>Prototype </a:t>
              </a:r>
              <a:endParaRPr sz="1300" b="1">
                <a:solidFill>
                  <a:srgbClr val="4886A8"/>
                </a:solidFill>
                <a:latin typeface="Anaheim"/>
                <a:ea typeface="Anaheim"/>
                <a:cs typeface="Anaheim"/>
                <a:sym typeface="Anaheim"/>
              </a:endParaRPr>
            </a:p>
          </p:txBody>
        </p:sp>
      </p:grpSp>
      <p:grpSp>
        <p:nvGrpSpPr>
          <p:cNvPr id="3612" name="Google Shape;3612;p231"/>
          <p:cNvGrpSpPr/>
          <p:nvPr/>
        </p:nvGrpSpPr>
        <p:grpSpPr>
          <a:xfrm>
            <a:off x="2381875" y="2892000"/>
            <a:ext cx="6407475" cy="2275997"/>
            <a:chOff x="2381875" y="2892000"/>
            <a:chExt cx="6407475" cy="2275997"/>
          </a:xfrm>
        </p:grpSpPr>
        <p:grpSp>
          <p:nvGrpSpPr>
            <p:cNvPr id="3613" name="Google Shape;3613;p231"/>
            <p:cNvGrpSpPr/>
            <p:nvPr/>
          </p:nvGrpSpPr>
          <p:grpSpPr>
            <a:xfrm>
              <a:off x="2381875" y="2892000"/>
              <a:ext cx="6407475" cy="2275997"/>
              <a:chOff x="2381875" y="2892000"/>
              <a:chExt cx="6407475" cy="2275997"/>
            </a:xfrm>
          </p:grpSpPr>
          <p:sp>
            <p:nvSpPr>
              <p:cNvPr id="3614" name="Google Shape;3614;p231"/>
              <p:cNvSpPr/>
              <p:nvPr/>
            </p:nvSpPr>
            <p:spPr>
              <a:xfrm>
                <a:off x="7066345" y="3398025"/>
                <a:ext cx="1452600" cy="1452600"/>
              </a:xfrm>
              <a:prstGeom prst="ellipse">
                <a:avLst/>
              </a:prstGeom>
              <a:solidFill>
                <a:schemeClr val="lt1"/>
              </a:solidFill>
              <a:ln w="76200" cap="flat" cmpd="sng">
                <a:solidFill>
                  <a:srgbClr val="114E7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900">
                  <a:solidFill>
                    <a:srgbClr val="4AA2D9"/>
                  </a:solidFill>
                  <a:latin typeface="Fira Sans Extra Condensed ExtraBold"/>
                  <a:ea typeface="Fira Sans Extra Condensed ExtraBold"/>
                  <a:cs typeface="Fira Sans Extra Condensed ExtraBold"/>
                  <a:sym typeface="Fira Sans Extra Condensed ExtraBold"/>
                </a:endParaRPr>
              </a:p>
            </p:txBody>
          </p:sp>
          <p:cxnSp>
            <p:nvCxnSpPr>
              <p:cNvPr id="3615" name="Google Shape;3615;p231"/>
              <p:cNvCxnSpPr/>
              <p:nvPr/>
            </p:nvCxnSpPr>
            <p:spPr>
              <a:xfrm rot="10800000">
                <a:off x="2381875" y="4258875"/>
                <a:ext cx="3987900" cy="0"/>
              </a:xfrm>
              <a:prstGeom prst="straightConnector1">
                <a:avLst/>
              </a:prstGeom>
              <a:noFill/>
              <a:ln w="28575" cap="flat" cmpd="sng">
                <a:solidFill>
                  <a:srgbClr val="4886A8"/>
                </a:solidFill>
                <a:prstDash val="solid"/>
                <a:round/>
                <a:headEnd type="none" w="med" len="med"/>
                <a:tailEnd type="triangle" w="med" len="med"/>
              </a:ln>
            </p:spPr>
          </p:cxnSp>
          <p:sp>
            <p:nvSpPr>
              <p:cNvPr id="3616" name="Google Shape;3616;p231"/>
              <p:cNvSpPr/>
              <p:nvPr/>
            </p:nvSpPr>
            <p:spPr>
              <a:xfrm>
                <a:off x="4438943" y="3791007"/>
                <a:ext cx="441504" cy="227127"/>
              </a:xfrm>
              <a:custGeom>
                <a:avLst/>
                <a:gdLst/>
                <a:ahLst/>
                <a:cxnLst/>
                <a:rect l="l" t="t" r="r" b="b"/>
                <a:pathLst>
                  <a:path w="10967" h="6289" extrusionOk="0">
                    <a:moveTo>
                      <a:pt x="3483" y="1855"/>
                    </a:moveTo>
                    <a:cubicBezTo>
                      <a:pt x="3500" y="1855"/>
                      <a:pt x="3513" y="1868"/>
                      <a:pt x="3513" y="1895"/>
                    </a:cubicBezTo>
                    <a:cubicBezTo>
                      <a:pt x="3584" y="2074"/>
                      <a:pt x="4573" y="4693"/>
                      <a:pt x="4620" y="4776"/>
                    </a:cubicBezTo>
                    <a:cubicBezTo>
                      <a:pt x="4632" y="4788"/>
                      <a:pt x="4620" y="4824"/>
                      <a:pt x="4584" y="4824"/>
                    </a:cubicBezTo>
                    <a:lnTo>
                      <a:pt x="3882" y="5086"/>
                    </a:lnTo>
                    <a:cubicBezTo>
                      <a:pt x="3846" y="4955"/>
                      <a:pt x="2846" y="2300"/>
                      <a:pt x="2775" y="2133"/>
                    </a:cubicBezTo>
                    <a:lnTo>
                      <a:pt x="3465" y="1859"/>
                    </a:lnTo>
                    <a:cubicBezTo>
                      <a:pt x="3471" y="1856"/>
                      <a:pt x="3477" y="1855"/>
                      <a:pt x="3483" y="1855"/>
                    </a:cubicBezTo>
                    <a:close/>
                    <a:moveTo>
                      <a:pt x="2477" y="2228"/>
                    </a:moveTo>
                    <a:lnTo>
                      <a:pt x="3584" y="5193"/>
                    </a:lnTo>
                    <a:cubicBezTo>
                      <a:pt x="3072" y="5407"/>
                      <a:pt x="1739" y="5907"/>
                      <a:pt x="1513" y="6003"/>
                    </a:cubicBezTo>
                    <a:cubicBezTo>
                      <a:pt x="1507" y="6005"/>
                      <a:pt x="1500" y="6007"/>
                      <a:pt x="1493" y="6007"/>
                    </a:cubicBezTo>
                    <a:cubicBezTo>
                      <a:pt x="1468" y="6007"/>
                      <a:pt x="1438" y="5991"/>
                      <a:pt x="1429" y="5955"/>
                    </a:cubicBezTo>
                    <a:lnTo>
                      <a:pt x="358" y="3109"/>
                    </a:lnTo>
                    <a:cubicBezTo>
                      <a:pt x="346" y="3086"/>
                      <a:pt x="358" y="3038"/>
                      <a:pt x="405" y="3026"/>
                    </a:cubicBezTo>
                    <a:cubicBezTo>
                      <a:pt x="1072" y="2764"/>
                      <a:pt x="2013" y="2407"/>
                      <a:pt x="2477" y="2228"/>
                    </a:cubicBezTo>
                    <a:close/>
                    <a:moveTo>
                      <a:pt x="10060" y="0"/>
                    </a:moveTo>
                    <a:cubicBezTo>
                      <a:pt x="9818" y="0"/>
                      <a:pt x="9583" y="125"/>
                      <a:pt x="9407" y="288"/>
                    </a:cubicBezTo>
                    <a:lnTo>
                      <a:pt x="7728" y="1681"/>
                    </a:lnTo>
                    <a:cubicBezTo>
                      <a:pt x="7632" y="1478"/>
                      <a:pt x="7430" y="1264"/>
                      <a:pt x="7061" y="1264"/>
                    </a:cubicBezTo>
                    <a:cubicBezTo>
                      <a:pt x="6668" y="1264"/>
                      <a:pt x="6361" y="1262"/>
                      <a:pt x="6115" y="1262"/>
                    </a:cubicBezTo>
                    <a:cubicBezTo>
                      <a:pt x="5377" y="1262"/>
                      <a:pt x="5192" y="1276"/>
                      <a:pt x="4906" y="1383"/>
                    </a:cubicBezTo>
                    <a:lnTo>
                      <a:pt x="3834" y="1835"/>
                    </a:lnTo>
                    <a:lnTo>
                      <a:pt x="3822" y="1788"/>
                    </a:lnTo>
                    <a:cubicBezTo>
                      <a:pt x="3766" y="1647"/>
                      <a:pt x="3637" y="1551"/>
                      <a:pt x="3491" y="1551"/>
                    </a:cubicBezTo>
                    <a:cubicBezTo>
                      <a:pt x="3451" y="1551"/>
                      <a:pt x="3411" y="1558"/>
                      <a:pt x="3370" y="1574"/>
                    </a:cubicBezTo>
                    <a:lnTo>
                      <a:pt x="2560" y="1871"/>
                    </a:lnTo>
                    <a:cubicBezTo>
                      <a:pt x="2203" y="2014"/>
                      <a:pt x="1084" y="2431"/>
                      <a:pt x="298" y="2728"/>
                    </a:cubicBezTo>
                    <a:cubicBezTo>
                      <a:pt x="108" y="2800"/>
                      <a:pt x="1" y="3026"/>
                      <a:pt x="72" y="3217"/>
                    </a:cubicBezTo>
                    <a:lnTo>
                      <a:pt x="1144" y="6038"/>
                    </a:lnTo>
                    <a:cubicBezTo>
                      <a:pt x="1199" y="6196"/>
                      <a:pt x="1348" y="6288"/>
                      <a:pt x="1501" y="6288"/>
                    </a:cubicBezTo>
                    <a:cubicBezTo>
                      <a:pt x="1545" y="6288"/>
                      <a:pt x="1589" y="6281"/>
                      <a:pt x="1632" y="6265"/>
                    </a:cubicBezTo>
                    <a:cubicBezTo>
                      <a:pt x="1870" y="6181"/>
                      <a:pt x="3501" y="5562"/>
                      <a:pt x="3858" y="5431"/>
                    </a:cubicBezTo>
                    <a:lnTo>
                      <a:pt x="4704" y="5122"/>
                    </a:lnTo>
                    <a:cubicBezTo>
                      <a:pt x="4882" y="5050"/>
                      <a:pt x="4989" y="4848"/>
                      <a:pt x="4918" y="4657"/>
                    </a:cubicBezTo>
                    <a:lnTo>
                      <a:pt x="4894" y="4622"/>
                    </a:lnTo>
                    <a:cubicBezTo>
                      <a:pt x="5454" y="4383"/>
                      <a:pt x="5466" y="4360"/>
                      <a:pt x="6049" y="4360"/>
                    </a:cubicBezTo>
                    <a:cubicBezTo>
                      <a:pt x="6132" y="4360"/>
                      <a:pt x="6204" y="4288"/>
                      <a:pt x="6204" y="4193"/>
                    </a:cubicBezTo>
                    <a:cubicBezTo>
                      <a:pt x="6204" y="4110"/>
                      <a:pt x="6132" y="4026"/>
                      <a:pt x="6049" y="4026"/>
                    </a:cubicBezTo>
                    <a:cubicBezTo>
                      <a:pt x="5418" y="4026"/>
                      <a:pt x="5358" y="4074"/>
                      <a:pt x="4799" y="4312"/>
                    </a:cubicBezTo>
                    <a:lnTo>
                      <a:pt x="3965" y="2097"/>
                    </a:lnTo>
                    <a:lnTo>
                      <a:pt x="5037" y="1645"/>
                    </a:lnTo>
                    <a:cubicBezTo>
                      <a:pt x="5251" y="1571"/>
                      <a:pt x="5403" y="1559"/>
                      <a:pt x="5989" y="1559"/>
                    </a:cubicBezTo>
                    <a:cubicBezTo>
                      <a:pt x="6250" y="1559"/>
                      <a:pt x="6597" y="1562"/>
                      <a:pt x="7073" y="1562"/>
                    </a:cubicBezTo>
                    <a:cubicBezTo>
                      <a:pt x="7240" y="1562"/>
                      <a:pt x="7359" y="1621"/>
                      <a:pt x="7430" y="1740"/>
                    </a:cubicBezTo>
                    <a:cubicBezTo>
                      <a:pt x="7478" y="1835"/>
                      <a:pt x="7490" y="1919"/>
                      <a:pt x="7502" y="1931"/>
                    </a:cubicBezTo>
                    <a:cubicBezTo>
                      <a:pt x="7502" y="1990"/>
                      <a:pt x="7454" y="2276"/>
                      <a:pt x="7180" y="2336"/>
                    </a:cubicBezTo>
                    <a:cubicBezTo>
                      <a:pt x="6740" y="2407"/>
                      <a:pt x="5823" y="2538"/>
                      <a:pt x="5811" y="2538"/>
                    </a:cubicBezTo>
                    <a:cubicBezTo>
                      <a:pt x="5716" y="2562"/>
                      <a:pt x="5656" y="2633"/>
                      <a:pt x="5668" y="2728"/>
                    </a:cubicBezTo>
                    <a:cubicBezTo>
                      <a:pt x="5692" y="2800"/>
                      <a:pt x="5751" y="2859"/>
                      <a:pt x="5823" y="2859"/>
                    </a:cubicBezTo>
                    <a:lnTo>
                      <a:pt x="5847" y="2859"/>
                    </a:lnTo>
                    <a:cubicBezTo>
                      <a:pt x="5870" y="2859"/>
                      <a:pt x="6787" y="2728"/>
                      <a:pt x="7240" y="2645"/>
                    </a:cubicBezTo>
                    <a:cubicBezTo>
                      <a:pt x="7632" y="2574"/>
                      <a:pt x="7787" y="2240"/>
                      <a:pt x="7811" y="2026"/>
                    </a:cubicBezTo>
                    <a:lnTo>
                      <a:pt x="9633" y="514"/>
                    </a:lnTo>
                    <a:cubicBezTo>
                      <a:pt x="9747" y="415"/>
                      <a:pt x="9895" y="311"/>
                      <a:pt x="10058" y="311"/>
                    </a:cubicBezTo>
                    <a:cubicBezTo>
                      <a:pt x="10151" y="311"/>
                      <a:pt x="10248" y="344"/>
                      <a:pt x="10347" y="431"/>
                    </a:cubicBezTo>
                    <a:cubicBezTo>
                      <a:pt x="10645" y="728"/>
                      <a:pt x="10371" y="1073"/>
                      <a:pt x="10299" y="1145"/>
                    </a:cubicBezTo>
                    <a:cubicBezTo>
                      <a:pt x="10228" y="1216"/>
                      <a:pt x="8013" y="3609"/>
                      <a:pt x="8013" y="3609"/>
                    </a:cubicBezTo>
                    <a:cubicBezTo>
                      <a:pt x="7680" y="3990"/>
                      <a:pt x="7251" y="4050"/>
                      <a:pt x="7073" y="4062"/>
                    </a:cubicBezTo>
                    <a:lnTo>
                      <a:pt x="6787" y="4062"/>
                    </a:lnTo>
                    <a:cubicBezTo>
                      <a:pt x="6704" y="4062"/>
                      <a:pt x="6620" y="4133"/>
                      <a:pt x="6620" y="4229"/>
                    </a:cubicBezTo>
                    <a:cubicBezTo>
                      <a:pt x="6620" y="4312"/>
                      <a:pt x="6704" y="4383"/>
                      <a:pt x="6787" y="4383"/>
                    </a:cubicBezTo>
                    <a:lnTo>
                      <a:pt x="7097" y="4383"/>
                    </a:lnTo>
                    <a:cubicBezTo>
                      <a:pt x="7311" y="4371"/>
                      <a:pt x="7859" y="4300"/>
                      <a:pt x="8264" y="3836"/>
                    </a:cubicBezTo>
                    <a:lnTo>
                      <a:pt x="10550" y="1371"/>
                    </a:lnTo>
                    <a:cubicBezTo>
                      <a:pt x="10728" y="1121"/>
                      <a:pt x="10966" y="621"/>
                      <a:pt x="10550" y="204"/>
                    </a:cubicBezTo>
                    <a:cubicBezTo>
                      <a:pt x="10395" y="59"/>
                      <a:pt x="10226" y="0"/>
                      <a:pt x="10060" y="0"/>
                    </a:cubicBezTo>
                    <a:close/>
                  </a:path>
                </a:pathLst>
              </a:custGeom>
              <a:solidFill>
                <a:srgbClr val="FF9900"/>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3617" name="Google Shape;3617;p231"/>
              <p:cNvCxnSpPr/>
              <p:nvPr/>
            </p:nvCxnSpPr>
            <p:spPr>
              <a:xfrm>
                <a:off x="2575975" y="4024000"/>
                <a:ext cx="4341300" cy="0"/>
              </a:xfrm>
              <a:prstGeom prst="straightConnector1">
                <a:avLst/>
              </a:prstGeom>
              <a:noFill/>
              <a:ln w="76200" cap="flat" cmpd="sng">
                <a:solidFill>
                  <a:srgbClr val="114E7C"/>
                </a:solidFill>
                <a:prstDash val="solid"/>
                <a:round/>
                <a:headEnd type="none" w="med" len="med"/>
                <a:tailEnd type="triangle" w="med" len="med"/>
              </a:ln>
            </p:spPr>
          </p:cxnSp>
          <p:grpSp>
            <p:nvGrpSpPr>
              <p:cNvPr id="3618" name="Google Shape;3618;p231"/>
              <p:cNvGrpSpPr/>
              <p:nvPr/>
            </p:nvGrpSpPr>
            <p:grpSpPr>
              <a:xfrm>
                <a:off x="4303775" y="4355353"/>
                <a:ext cx="687000" cy="402772"/>
                <a:chOff x="4176675" y="1665903"/>
                <a:chExt cx="687000" cy="402772"/>
              </a:xfrm>
            </p:grpSpPr>
            <p:sp>
              <p:nvSpPr>
                <p:cNvPr id="3619" name="Google Shape;3619;p231"/>
                <p:cNvSpPr txBox="1"/>
                <p:nvPr/>
              </p:nvSpPr>
              <p:spPr>
                <a:xfrm>
                  <a:off x="4176675" y="1668475"/>
                  <a:ext cx="6870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b="1">
                      <a:solidFill>
                        <a:srgbClr val="4886A8"/>
                      </a:solidFill>
                      <a:latin typeface="Anaheim"/>
                      <a:ea typeface="Anaheim"/>
                      <a:cs typeface="Anaheim"/>
                      <a:sym typeface="Anaheim"/>
                    </a:rPr>
                    <a:t>Rating </a:t>
                  </a:r>
                  <a:endParaRPr sz="300" b="1">
                    <a:solidFill>
                      <a:srgbClr val="4886A8"/>
                    </a:solidFill>
                  </a:endParaRPr>
                </a:p>
              </p:txBody>
            </p:sp>
            <p:sp>
              <p:nvSpPr>
                <p:cNvPr id="3620" name="Google Shape;3620;p231"/>
                <p:cNvSpPr/>
                <p:nvPr/>
              </p:nvSpPr>
              <p:spPr>
                <a:xfrm>
                  <a:off x="4309590" y="1665903"/>
                  <a:ext cx="372061" cy="121170"/>
                </a:xfrm>
                <a:custGeom>
                  <a:avLst/>
                  <a:gdLst/>
                  <a:ahLst/>
                  <a:cxnLst/>
                  <a:rect l="l" t="t" r="r" b="b"/>
                  <a:pathLst>
                    <a:path w="11626" h="3965" extrusionOk="0">
                      <a:moveTo>
                        <a:pt x="2092" y="0"/>
                      </a:moveTo>
                      <a:cubicBezTo>
                        <a:pt x="1962" y="0"/>
                        <a:pt x="1828" y="63"/>
                        <a:pt x="1765" y="190"/>
                      </a:cubicBezTo>
                      <a:lnTo>
                        <a:pt x="1355" y="1072"/>
                      </a:lnTo>
                      <a:lnTo>
                        <a:pt x="316" y="1229"/>
                      </a:lnTo>
                      <a:cubicBezTo>
                        <a:pt x="190" y="1229"/>
                        <a:pt x="95" y="1355"/>
                        <a:pt x="64" y="1481"/>
                      </a:cubicBezTo>
                      <a:cubicBezTo>
                        <a:pt x="1" y="1607"/>
                        <a:pt x="64" y="1765"/>
                        <a:pt x="127" y="1828"/>
                      </a:cubicBezTo>
                      <a:lnTo>
                        <a:pt x="883" y="2552"/>
                      </a:lnTo>
                      <a:lnTo>
                        <a:pt x="725" y="3561"/>
                      </a:lnTo>
                      <a:cubicBezTo>
                        <a:pt x="694" y="3687"/>
                        <a:pt x="757" y="3844"/>
                        <a:pt x="851" y="3876"/>
                      </a:cubicBezTo>
                      <a:cubicBezTo>
                        <a:pt x="903" y="3928"/>
                        <a:pt x="965" y="3951"/>
                        <a:pt x="1031" y="3951"/>
                      </a:cubicBezTo>
                      <a:cubicBezTo>
                        <a:pt x="1085" y="3951"/>
                        <a:pt x="1141" y="3935"/>
                        <a:pt x="1198" y="3907"/>
                      </a:cubicBezTo>
                      <a:lnTo>
                        <a:pt x="2112" y="3435"/>
                      </a:lnTo>
                      <a:lnTo>
                        <a:pt x="2994" y="3907"/>
                      </a:lnTo>
                      <a:cubicBezTo>
                        <a:pt x="3046" y="3947"/>
                        <a:pt x="3099" y="3964"/>
                        <a:pt x="3152" y="3964"/>
                      </a:cubicBezTo>
                      <a:cubicBezTo>
                        <a:pt x="3225" y="3964"/>
                        <a:pt x="3298" y="3930"/>
                        <a:pt x="3372" y="3876"/>
                      </a:cubicBezTo>
                      <a:cubicBezTo>
                        <a:pt x="3466" y="3813"/>
                        <a:pt x="3529" y="3687"/>
                        <a:pt x="3466" y="3561"/>
                      </a:cubicBezTo>
                      <a:lnTo>
                        <a:pt x="3309" y="2552"/>
                      </a:lnTo>
                      <a:lnTo>
                        <a:pt x="4002" y="1891"/>
                      </a:lnTo>
                      <a:lnTo>
                        <a:pt x="4663" y="2552"/>
                      </a:lnTo>
                      <a:lnTo>
                        <a:pt x="4506" y="3561"/>
                      </a:lnTo>
                      <a:cubicBezTo>
                        <a:pt x="4474" y="3687"/>
                        <a:pt x="4537" y="3844"/>
                        <a:pt x="4632" y="3876"/>
                      </a:cubicBezTo>
                      <a:cubicBezTo>
                        <a:pt x="4684" y="3928"/>
                        <a:pt x="4746" y="3951"/>
                        <a:pt x="4811" y="3951"/>
                      </a:cubicBezTo>
                      <a:cubicBezTo>
                        <a:pt x="4865" y="3951"/>
                        <a:pt x="4922" y="3935"/>
                        <a:pt x="4978" y="3907"/>
                      </a:cubicBezTo>
                      <a:lnTo>
                        <a:pt x="5892" y="3435"/>
                      </a:lnTo>
                      <a:lnTo>
                        <a:pt x="6774" y="3907"/>
                      </a:lnTo>
                      <a:cubicBezTo>
                        <a:pt x="6827" y="3947"/>
                        <a:pt x="6880" y="3964"/>
                        <a:pt x="6933" y="3964"/>
                      </a:cubicBezTo>
                      <a:cubicBezTo>
                        <a:pt x="7006" y="3964"/>
                        <a:pt x="7079" y="3930"/>
                        <a:pt x="7152" y="3876"/>
                      </a:cubicBezTo>
                      <a:cubicBezTo>
                        <a:pt x="7247" y="3813"/>
                        <a:pt x="7310" y="3687"/>
                        <a:pt x="7247" y="3561"/>
                      </a:cubicBezTo>
                      <a:lnTo>
                        <a:pt x="7089" y="2552"/>
                      </a:lnTo>
                      <a:lnTo>
                        <a:pt x="7782" y="1891"/>
                      </a:lnTo>
                      <a:lnTo>
                        <a:pt x="8444" y="2552"/>
                      </a:lnTo>
                      <a:lnTo>
                        <a:pt x="8286" y="3561"/>
                      </a:lnTo>
                      <a:cubicBezTo>
                        <a:pt x="8255" y="3687"/>
                        <a:pt x="8318" y="3844"/>
                        <a:pt x="8413" y="3876"/>
                      </a:cubicBezTo>
                      <a:cubicBezTo>
                        <a:pt x="8465" y="3928"/>
                        <a:pt x="8526" y="3951"/>
                        <a:pt x="8592" y="3951"/>
                      </a:cubicBezTo>
                      <a:cubicBezTo>
                        <a:pt x="8646" y="3951"/>
                        <a:pt x="8702" y="3935"/>
                        <a:pt x="8759" y="3907"/>
                      </a:cubicBezTo>
                      <a:lnTo>
                        <a:pt x="9673" y="3435"/>
                      </a:lnTo>
                      <a:lnTo>
                        <a:pt x="10555" y="3907"/>
                      </a:lnTo>
                      <a:cubicBezTo>
                        <a:pt x="10608" y="3947"/>
                        <a:pt x="10660" y="3964"/>
                        <a:pt x="10713" y="3964"/>
                      </a:cubicBezTo>
                      <a:cubicBezTo>
                        <a:pt x="10786" y="3964"/>
                        <a:pt x="10860" y="3930"/>
                        <a:pt x="10933" y="3876"/>
                      </a:cubicBezTo>
                      <a:cubicBezTo>
                        <a:pt x="11027" y="3813"/>
                        <a:pt x="11090" y="3687"/>
                        <a:pt x="11027" y="3561"/>
                      </a:cubicBezTo>
                      <a:lnTo>
                        <a:pt x="10870" y="2552"/>
                      </a:lnTo>
                      <a:lnTo>
                        <a:pt x="11626" y="1828"/>
                      </a:lnTo>
                      <a:cubicBezTo>
                        <a:pt x="11532" y="1702"/>
                        <a:pt x="11595" y="1607"/>
                        <a:pt x="11532" y="1481"/>
                      </a:cubicBezTo>
                      <a:cubicBezTo>
                        <a:pt x="11500" y="1355"/>
                        <a:pt x="11374" y="1292"/>
                        <a:pt x="11279" y="1229"/>
                      </a:cubicBezTo>
                      <a:lnTo>
                        <a:pt x="10240" y="1072"/>
                      </a:lnTo>
                      <a:lnTo>
                        <a:pt x="9799" y="190"/>
                      </a:lnTo>
                      <a:cubicBezTo>
                        <a:pt x="9751" y="63"/>
                        <a:pt x="9625" y="0"/>
                        <a:pt x="9495" y="0"/>
                      </a:cubicBezTo>
                      <a:cubicBezTo>
                        <a:pt x="9366" y="0"/>
                        <a:pt x="9232" y="63"/>
                        <a:pt x="9169" y="190"/>
                      </a:cubicBezTo>
                      <a:lnTo>
                        <a:pt x="8759" y="1072"/>
                      </a:lnTo>
                      <a:lnTo>
                        <a:pt x="7782" y="1229"/>
                      </a:lnTo>
                      <a:cubicBezTo>
                        <a:pt x="7719" y="1229"/>
                        <a:pt x="7688" y="1292"/>
                        <a:pt x="7656" y="1292"/>
                      </a:cubicBezTo>
                      <a:cubicBezTo>
                        <a:pt x="7593" y="1229"/>
                        <a:pt x="7562" y="1229"/>
                        <a:pt x="7530" y="1229"/>
                      </a:cubicBezTo>
                      <a:lnTo>
                        <a:pt x="6554" y="1072"/>
                      </a:lnTo>
                      <a:lnTo>
                        <a:pt x="6113" y="190"/>
                      </a:lnTo>
                      <a:cubicBezTo>
                        <a:pt x="6050" y="63"/>
                        <a:pt x="5924" y="0"/>
                        <a:pt x="5798" y="0"/>
                      </a:cubicBezTo>
                      <a:cubicBezTo>
                        <a:pt x="5672" y="0"/>
                        <a:pt x="5546" y="63"/>
                        <a:pt x="5483" y="190"/>
                      </a:cubicBezTo>
                      <a:lnTo>
                        <a:pt x="5041" y="1072"/>
                      </a:lnTo>
                      <a:lnTo>
                        <a:pt x="4065" y="1229"/>
                      </a:lnTo>
                      <a:cubicBezTo>
                        <a:pt x="4033" y="1229"/>
                        <a:pt x="4002" y="1292"/>
                        <a:pt x="3939" y="1292"/>
                      </a:cubicBezTo>
                      <a:cubicBezTo>
                        <a:pt x="3907" y="1229"/>
                        <a:pt x="3876" y="1229"/>
                        <a:pt x="3813" y="1229"/>
                      </a:cubicBezTo>
                      <a:lnTo>
                        <a:pt x="2836" y="1072"/>
                      </a:lnTo>
                      <a:lnTo>
                        <a:pt x="2395" y="190"/>
                      </a:lnTo>
                      <a:cubicBezTo>
                        <a:pt x="2348" y="63"/>
                        <a:pt x="2222" y="0"/>
                        <a:pt x="2092" y="0"/>
                      </a:cubicBezTo>
                      <a:close/>
                    </a:path>
                  </a:pathLst>
                </a:custGeom>
                <a:solidFill>
                  <a:srgbClr val="FF9900"/>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621" name="Google Shape;3621;p231"/>
              <p:cNvGrpSpPr/>
              <p:nvPr/>
            </p:nvGrpSpPr>
            <p:grpSpPr>
              <a:xfrm>
                <a:off x="4114948" y="3081984"/>
                <a:ext cx="1064713" cy="929101"/>
                <a:chOff x="4012762" y="2105708"/>
                <a:chExt cx="1030500" cy="944400"/>
              </a:xfrm>
            </p:grpSpPr>
            <p:sp>
              <p:nvSpPr>
                <p:cNvPr id="3622" name="Google Shape;3622;p231"/>
                <p:cNvSpPr/>
                <p:nvPr/>
              </p:nvSpPr>
              <p:spPr>
                <a:xfrm>
                  <a:off x="4049800" y="2105708"/>
                  <a:ext cx="947700" cy="944400"/>
                </a:xfrm>
                <a:prstGeom prst="ellipse">
                  <a:avLst/>
                </a:prstGeom>
                <a:solidFill>
                  <a:schemeClr val="lt1"/>
                </a:solidFill>
                <a:ln w="76200" cap="flat" cmpd="sng">
                  <a:solidFill>
                    <a:srgbClr val="114E7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3" name="Google Shape;3623;p231"/>
                <p:cNvSpPr txBox="1"/>
                <p:nvPr/>
              </p:nvSpPr>
              <p:spPr>
                <a:xfrm>
                  <a:off x="4012762" y="2382304"/>
                  <a:ext cx="1030500" cy="391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300" b="1">
                      <a:solidFill>
                        <a:srgbClr val="114E7C"/>
                      </a:solidFill>
                      <a:latin typeface="Comic Sans MS"/>
                      <a:ea typeface="Comic Sans MS"/>
                      <a:cs typeface="Comic Sans MS"/>
                      <a:sym typeface="Comic Sans MS"/>
                    </a:rPr>
                    <a:t>Implement</a:t>
                  </a:r>
                  <a:endParaRPr sz="1300" b="1">
                    <a:solidFill>
                      <a:srgbClr val="114E7C"/>
                    </a:solidFill>
                    <a:latin typeface="Comic Sans MS"/>
                    <a:ea typeface="Comic Sans MS"/>
                    <a:cs typeface="Comic Sans MS"/>
                    <a:sym typeface="Comic Sans MS"/>
                  </a:endParaRPr>
                </a:p>
              </p:txBody>
            </p:sp>
          </p:grpSp>
          <p:pic>
            <p:nvPicPr>
              <p:cNvPr id="3624" name="Google Shape;3624;p231"/>
              <p:cNvPicPr preferRelativeResize="0"/>
              <p:nvPr/>
            </p:nvPicPr>
            <p:blipFill>
              <a:blip r:embed="rId7">
                <a:alphaModFix/>
              </a:blip>
              <a:stretch>
                <a:fillRect/>
              </a:stretch>
            </p:blipFill>
            <p:spPr>
              <a:xfrm rot="195855" flipH="1">
                <a:off x="7848528" y="2917382"/>
                <a:ext cx="916543" cy="878812"/>
              </a:xfrm>
              <a:prstGeom prst="rect">
                <a:avLst/>
              </a:prstGeom>
              <a:noFill/>
              <a:ln>
                <a:noFill/>
              </a:ln>
            </p:spPr>
          </p:pic>
          <p:pic>
            <p:nvPicPr>
              <p:cNvPr id="3625" name="Google Shape;3625;p231"/>
              <p:cNvPicPr preferRelativeResize="0"/>
              <p:nvPr/>
            </p:nvPicPr>
            <p:blipFill rotWithShape="1">
              <a:blip r:embed="rId8">
                <a:alphaModFix/>
              </a:blip>
              <a:srcRect l="12132" t="8180" r="14601" b="10260"/>
              <a:stretch/>
            </p:blipFill>
            <p:spPr>
              <a:xfrm>
                <a:off x="7191750" y="3460825"/>
                <a:ext cx="1123550" cy="1240724"/>
              </a:xfrm>
              <a:prstGeom prst="rect">
                <a:avLst/>
              </a:prstGeom>
              <a:noFill/>
              <a:ln>
                <a:noFill/>
              </a:ln>
            </p:spPr>
          </p:pic>
          <p:sp>
            <p:nvSpPr>
              <p:cNvPr id="3626" name="Google Shape;3626;p231"/>
              <p:cNvSpPr txBox="1"/>
              <p:nvPr/>
            </p:nvSpPr>
            <p:spPr>
              <a:xfrm>
                <a:off x="7189012" y="4783097"/>
                <a:ext cx="1215600" cy="3849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None/>
                </a:pPr>
                <a:r>
                  <a:rPr lang="en" sz="1300" b="1">
                    <a:solidFill>
                      <a:srgbClr val="114E7C"/>
                    </a:solidFill>
                    <a:latin typeface="Anaheim"/>
                    <a:ea typeface="Anaheim"/>
                    <a:cs typeface="Anaheim"/>
                    <a:sym typeface="Anaheim"/>
                  </a:rPr>
                  <a:t>Industrial </a:t>
                </a:r>
                <a:endParaRPr sz="1300" b="1">
                  <a:solidFill>
                    <a:srgbClr val="114E7C"/>
                  </a:solidFill>
                  <a:latin typeface="Anaheim"/>
                  <a:ea typeface="Anaheim"/>
                  <a:cs typeface="Anaheim"/>
                  <a:sym typeface="Anaheim"/>
                </a:endParaRPr>
              </a:p>
            </p:txBody>
          </p:sp>
        </p:grpSp>
        <p:grpSp>
          <p:nvGrpSpPr>
            <p:cNvPr id="3627" name="Google Shape;3627;p231"/>
            <p:cNvGrpSpPr/>
            <p:nvPr/>
          </p:nvGrpSpPr>
          <p:grpSpPr>
            <a:xfrm>
              <a:off x="4699908" y="2988330"/>
              <a:ext cx="339253" cy="339253"/>
              <a:chOff x="7469858" y="807680"/>
              <a:chExt cx="339253" cy="339253"/>
            </a:xfrm>
          </p:grpSpPr>
          <p:sp>
            <p:nvSpPr>
              <p:cNvPr id="3628" name="Google Shape;3628;p231"/>
              <p:cNvSpPr/>
              <p:nvPr/>
            </p:nvSpPr>
            <p:spPr>
              <a:xfrm>
                <a:off x="7543775" y="888950"/>
                <a:ext cx="191400" cy="17670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629" name="Google Shape;3629;p231"/>
              <p:cNvGrpSpPr/>
              <p:nvPr/>
            </p:nvGrpSpPr>
            <p:grpSpPr>
              <a:xfrm>
                <a:off x="7469858" y="807680"/>
                <a:ext cx="339253" cy="339253"/>
                <a:chOff x="1492675" y="4992125"/>
                <a:chExt cx="481825" cy="481825"/>
              </a:xfrm>
            </p:grpSpPr>
            <p:sp>
              <p:nvSpPr>
                <p:cNvPr id="3630" name="Google Shape;3630;p231"/>
                <p:cNvSpPr/>
                <p:nvPr/>
              </p:nvSpPr>
              <p:spPr>
                <a:xfrm>
                  <a:off x="1492675" y="4992125"/>
                  <a:ext cx="481825" cy="481825"/>
                </a:xfrm>
                <a:custGeom>
                  <a:avLst/>
                  <a:gdLst/>
                  <a:ahLst/>
                  <a:cxnLst/>
                  <a:rect l="l" t="t" r="r" b="b"/>
                  <a:pathLst>
                    <a:path w="19273" h="19273" extrusionOk="0">
                      <a:moveTo>
                        <a:pt x="12728" y="5990"/>
                      </a:moveTo>
                      <a:cubicBezTo>
                        <a:pt x="13161" y="5990"/>
                        <a:pt x="13595" y="6156"/>
                        <a:pt x="13925" y="6487"/>
                      </a:cubicBezTo>
                      <a:cubicBezTo>
                        <a:pt x="14587" y="7149"/>
                        <a:pt x="14587" y="8221"/>
                        <a:pt x="13928" y="8884"/>
                      </a:cubicBezTo>
                      <a:lnTo>
                        <a:pt x="10028" y="12780"/>
                      </a:lnTo>
                      <a:cubicBezTo>
                        <a:pt x="9709" y="13100"/>
                        <a:pt x="9278" y="13280"/>
                        <a:pt x="8830" y="13280"/>
                      </a:cubicBezTo>
                      <a:lnTo>
                        <a:pt x="8815" y="13280"/>
                      </a:lnTo>
                      <a:cubicBezTo>
                        <a:pt x="8811" y="13280"/>
                        <a:pt x="8807" y="13280"/>
                        <a:pt x="8804" y="13280"/>
                      </a:cubicBezTo>
                      <a:cubicBezTo>
                        <a:pt x="8362" y="13280"/>
                        <a:pt x="7936" y="13103"/>
                        <a:pt x="7622" y="12789"/>
                      </a:cubicBezTo>
                      <a:lnTo>
                        <a:pt x="5346" y="10528"/>
                      </a:lnTo>
                      <a:cubicBezTo>
                        <a:pt x="4632" y="9877"/>
                        <a:pt x="4605" y="8760"/>
                        <a:pt x="5288" y="8077"/>
                      </a:cubicBezTo>
                      <a:cubicBezTo>
                        <a:pt x="5620" y="7745"/>
                        <a:pt x="6053" y="7581"/>
                        <a:pt x="6485" y="7581"/>
                      </a:cubicBezTo>
                      <a:cubicBezTo>
                        <a:pt x="6944" y="7581"/>
                        <a:pt x="7402" y="7766"/>
                        <a:pt x="7737" y="8134"/>
                      </a:cubicBezTo>
                      <a:lnTo>
                        <a:pt x="8812" y="9206"/>
                      </a:lnTo>
                      <a:lnTo>
                        <a:pt x="11531" y="6487"/>
                      </a:lnTo>
                      <a:cubicBezTo>
                        <a:pt x="11861" y="6156"/>
                        <a:pt x="12294" y="5990"/>
                        <a:pt x="12728" y="5990"/>
                      </a:cubicBezTo>
                      <a:close/>
                      <a:moveTo>
                        <a:pt x="9637" y="1"/>
                      </a:moveTo>
                      <a:cubicBezTo>
                        <a:pt x="7095" y="1"/>
                        <a:pt x="4686" y="1012"/>
                        <a:pt x="2849" y="2849"/>
                      </a:cubicBezTo>
                      <a:cubicBezTo>
                        <a:pt x="1013" y="4686"/>
                        <a:pt x="1" y="7098"/>
                        <a:pt x="1" y="9637"/>
                      </a:cubicBezTo>
                      <a:cubicBezTo>
                        <a:pt x="1" y="12175"/>
                        <a:pt x="1013" y="14587"/>
                        <a:pt x="2849" y="16424"/>
                      </a:cubicBezTo>
                      <a:cubicBezTo>
                        <a:pt x="4686" y="18261"/>
                        <a:pt x="7095" y="19273"/>
                        <a:pt x="9637" y="19273"/>
                      </a:cubicBezTo>
                      <a:cubicBezTo>
                        <a:pt x="12175" y="19273"/>
                        <a:pt x="14584" y="18261"/>
                        <a:pt x="16421" y="16424"/>
                      </a:cubicBezTo>
                      <a:cubicBezTo>
                        <a:pt x="18258" y="14587"/>
                        <a:pt x="19273" y="12175"/>
                        <a:pt x="19273" y="9637"/>
                      </a:cubicBezTo>
                      <a:cubicBezTo>
                        <a:pt x="19273" y="7098"/>
                        <a:pt x="18258" y="4686"/>
                        <a:pt x="16421" y="2849"/>
                      </a:cubicBezTo>
                      <a:cubicBezTo>
                        <a:pt x="14584" y="1012"/>
                        <a:pt x="12175" y="1"/>
                        <a:pt x="9637" y="1"/>
                      </a:cubicBezTo>
                      <a:close/>
                    </a:path>
                  </a:pathLst>
                </a:custGeom>
                <a:solidFill>
                  <a:srgbClr val="3198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3631" name="Google Shape;3631;p231"/>
                <p:cNvSpPr/>
                <p:nvPr/>
              </p:nvSpPr>
              <p:spPr>
                <a:xfrm>
                  <a:off x="1639625" y="5170175"/>
                  <a:ext cx="190100" cy="125750"/>
                </a:xfrm>
                <a:custGeom>
                  <a:avLst/>
                  <a:gdLst/>
                  <a:ahLst/>
                  <a:cxnLst/>
                  <a:rect l="l" t="t" r="r" b="b"/>
                  <a:pathLst>
                    <a:path w="7604" h="5030" extrusionOk="0">
                      <a:moveTo>
                        <a:pt x="6852" y="0"/>
                      </a:moveTo>
                      <a:cubicBezTo>
                        <a:pt x="6851" y="0"/>
                        <a:pt x="6850" y="0"/>
                        <a:pt x="6848" y="0"/>
                      </a:cubicBezTo>
                      <a:cubicBezTo>
                        <a:pt x="6698" y="0"/>
                        <a:pt x="6556" y="57"/>
                        <a:pt x="6451" y="163"/>
                      </a:cubicBezTo>
                      <a:lnTo>
                        <a:pt x="3334" y="3279"/>
                      </a:lnTo>
                      <a:cubicBezTo>
                        <a:pt x="3224" y="3391"/>
                        <a:pt x="3080" y="3447"/>
                        <a:pt x="2935" y="3447"/>
                      </a:cubicBezTo>
                      <a:cubicBezTo>
                        <a:pt x="2791" y="3447"/>
                        <a:pt x="2646" y="3391"/>
                        <a:pt x="2536" y="3279"/>
                      </a:cubicBezTo>
                      <a:cubicBezTo>
                        <a:pt x="2533" y="3279"/>
                        <a:pt x="2533" y="3279"/>
                        <a:pt x="2530" y="3276"/>
                      </a:cubicBezTo>
                      <a:cubicBezTo>
                        <a:pt x="2521" y="3267"/>
                        <a:pt x="2509" y="3255"/>
                        <a:pt x="2497" y="3246"/>
                      </a:cubicBezTo>
                      <a:lnTo>
                        <a:pt x="1061" y="1810"/>
                      </a:lnTo>
                      <a:cubicBezTo>
                        <a:pt x="948" y="1678"/>
                        <a:pt x="789" y="1611"/>
                        <a:pt x="629" y="1611"/>
                      </a:cubicBezTo>
                      <a:cubicBezTo>
                        <a:pt x="486" y="1611"/>
                        <a:pt x="342" y="1666"/>
                        <a:pt x="233" y="1777"/>
                      </a:cubicBezTo>
                      <a:cubicBezTo>
                        <a:pt x="1" y="2009"/>
                        <a:pt x="16" y="2391"/>
                        <a:pt x="266" y="2605"/>
                      </a:cubicBezTo>
                      <a:lnTo>
                        <a:pt x="2542" y="4869"/>
                      </a:lnTo>
                      <a:cubicBezTo>
                        <a:pt x="2645" y="4972"/>
                        <a:pt x="2782" y="5029"/>
                        <a:pt x="2926" y="5029"/>
                      </a:cubicBezTo>
                      <a:cubicBezTo>
                        <a:pt x="2929" y="5029"/>
                        <a:pt x="2933" y="5029"/>
                        <a:pt x="2937" y="5029"/>
                      </a:cubicBezTo>
                      <a:lnTo>
                        <a:pt x="2943" y="5029"/>
                      </a:lnTo>
                      <a:cubicBezTo>
                        <a:pt x="3096" y="5029"/>
                        <a:pt x="3241" y="4969"/>
                        <a:pt x="3352" y="4860"/>
                      </a:cubicBezTo>
                      <a:lnTo>
                        <a:pt x="7249" y="964"/>
                      </a:lnTo>
                      <a:cubicBezTo>
                        <a:pt x="7603" y="606"/>
                        <a:pt x="7352" y="0"/>
                        <a:pt x="6852" y="0"/>
                      </a:cubicBezTo>
                      <a:close/>
                    </a:path>
                  </a:pathLst>
                </a:custGeom>
                <a:solidFill>
                  <a:srgbClr val="3198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589"/>
                                        </p:tgtEl>
                                        <p:attrNameLst>
                                          <p:attrName>style.visibility</p:attrName>
                                        </p:attrNameLst>
                                      </p:cBhvr>
                                      <p:to>
                                        <p:strVal val="visible"/>
                                      </p:to>
                                    </p:set>
                                    <p:animEffect transition="in" filter="fade">
                                      <p:cBhvr>
                                        <p:cTn id="7" dur="1000"/>
                                        <p:tgtEl>
                                          <p:spTgt spid="358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594"/>
                                        </p:tgtEl>
                                        <p:attrNameLst>
                                          <p:attrName>style.visibility</p:attrName>
                                        </p:attrNameLst>
                                      </p:cBhvr>
                                      <p:to>
                                        <p:strVal val="visible"/>
                                      </p:to>
                                    </p:set>
                                    <p:animEffect transition="in" filter="fade">
                                      <p:cBhvr>
                                        <p:cTn id="12" dur="1000"/>
                                        <p:tgtEl>
                                          <p:spTgt spid="359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612"/>
                                        </p:tgtEl>
                                        <p:attrNameLst>
                                          <p:attrName>style.visibility</p:attrName>
                                        </p:attrNameLst>
                                      </p:cBhvr>
                                      <p:to>
                                        <p:strVal val="visible"/>
                                      </p:to>
                                    </p:set>
                                    <p:animEffect transition="in" filter="fade">
                                      <p:cBhvr>
                                        <p:cTn id="17" dur="1000"/>
                                        <p:tgtEl>
                                          <p:spTgt spid="361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580"/>
                                        </p:tgtEl>
                                        <p:attrNameLst>
                                          <p:attrName>style.visibility</p:attrName>
                                        </p:attrNameLst>
                                      </p:cBhvr>
                                      <p:to>
                                        <p:strVal val="visible"/>
                                      </p:to>
                                    </p:set>
                                    <p:animEffect transition="in" filter="fade">
                                      <p:cBhvr>
                                        <p:cTn id="22" dur="1000"/>
                                        <p:tgtEl>
                                          <p:spTgt spid="35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4.xml><?xml version="1.0" encoding="utf-8"?>
<p:sld xmlns:a="http://schemas.openxmlformats.org/drawingml/2006/main" xmlns:r="http://schemas.openxmlformats.org/officeDocument/2006/relationships" xmlns:p="http://schemas.openxmlformats.org/presentationml/2006/main" show="0">
  <p:cSld>
    <p:spTree>
      <p:nvGrpSpPr>
        <p:cNvPr id="1" name="Shape 3635"/>
        <p:cNvGrpSpPr/>
        <p:nvPr/>
      </p:nvGrpSpPr>
      <p:grpSpPr>
        <a:xfrm>
          <a:off x="0" y="0"/>
          <a:ext cx="0" cy="0"/>
          <a:chOff x="0" y="0"/>
          <a:chExt cx="0" cy="0"/>
        </a:xfrm>
      </p:grpSpPr>
      <p:sp>
        <p:nvSpPr>
          <p:cNvPr id="3636" name="Google Shape;3636;p232"/>
          <p:cNvSpPr txBox="1">
            <a:spLocks noGrp="1"/>
          </p:cNvSpPr>
          <p:nvPr>
            <p:ph type="title" idx="4294967295"/>
          </p:nvPr>
        </p:nvSpPr>
        <p:spPr>
          <a:xfrm>
            <a:off x="135250" y="147525"/>
            <a:ext cx="3104400" cy="622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Clr>
                <a:schemeClr val="dk1"/>
              </a:buClr>
              <a:buSzPts val="1100"/>
              <a:buFont typeface="Arial"/>
              <a:buNone/>
            </a:pPr>
            <a:r>
              <a:rPr lang="en" sz="3500">
                <a:solidFill>
                  <a:srgbClr val="EFBC05"/>
                </a:solidFill>
                <a:latin typeface="Fira Sans Extra Condensed ExtraBold"/>
                <a:ea typeface="Fira Sans Extra Condensed ExtraBold"/>
                <a:cs typeface="Fira Sans Extra Condensed ExtraBold"/>
                <a:sym typeface="Fira Sans Extra Condensed ExtraBold"/>
              </a:rPr>
              <a:t>R</a:t>
            </a:r>
            <a:r>
              <a:rPr lang="en" sz="3500">
                <a:solidFill>
                  <a:srgbClr val="3E3E3E"/>
                </a:solidFill>
                <a:latin typeface="Fira Sans Extra Condensed ExtraBold"/>
                <a:ea typeface="Fira Sans Extra Condensed ExtraBold"/>
                <a:cs typeface="Fira Sans Extra Condensed ExtraBold"/>
                <a:sym typeface="Fira Sans Extra Condensed ExtraBold"/>
              </a:rPr>
              <a:t>ev</a:t>
            </a:r>
            <a:r>
              <a:rPr lang="en" sz="3500">
                <a:solidFill>
                  <a:srgbClr val="EFBC05"/>
                </a:solidFill>
                <a:latin typeface="Fira Sans Extra Condensed ExtraBold"/>
                <a:ea typeface="Fira Sans Extra Condensed ExtraBold"/>
                <a:cs typeface="Fira Sans Extra Condensed ExtraBold"/>
                <a:sym typeface="Fira Sans Extra Condensed ExtraBold"/>
              </a:rPr>
              <a:t>P</a:t>
            </a:r>
            <a:r>
              <a:rPr lang="en" sz="3500">
                <a:solidFill>
                  <a:srgbClr val="3E3E3E"/>
                </a:solidFill>
                <a:latin typeface="Fira Sans Extra Condensed ExtraBold"/>
                <a:ea typeface="Fira Sans Extra Condensed ExtraBold"/>
                <a:cs typeface="Fira Sans Extra Condensed ExtraBold"/>
                <a:sym typeface="Fira Sans Extra Condensed ExtraBold"/>
              </a:rPr>
              <a:t>ack</a:t>
            </a:r>
            <a:endParaRPr sz="3500">
              <a:solidFill>
                <a:srgbClr val="3E3E3E"/>
              </a:solidFill>
              <a:latin typeface="Fira Sans Extra Condensed ExtraBold"/>
              <a:ea typeface="Fira Sans Extra Condensed ExtraBold"/>
              <a:cs typeface="Fira Sans Extra Condensed ExtraBold"/>
              <a:sym typeface="Fira Sans Extra Condensed ExtraBold"/>
            </a:endParaRPr>
          </a:p>
          <a:p>
            <a:pPr marL="0" lvl="0" indent="0" algn="ctr" rtl="0">
              <a:spcBef>
                <a:spcPts val="0"/>
              </a:spcBef>
              <a:spcAft>
                <a:spcPts val="0"/>
              </a:spcAft>
              <a:buNone/>
            </a:pPr>
            <a:r>
              <a:rPr lang="en" sz="2900">
                <a:solidFill>
                  <a:srgbClr val="5E5E5E"/>
                </a:solidFill>
                <a:latin typeface="Fira Sans Extra Condensed ExtraBold"/>
                <a:ea typeface="Fira Sans Extra Condensed ExtraBold"/>
                <a:cs typeface="Fira Sans Extra Condensed ExtraBold"/>
                <a:sym typeface="Fira Sans Extra Condensed ExtraBold"/>
              </a:rPr>
              <a:t> Development Cycle</a:t>
            </a:r>
            <a:r>
              <a:rPr lang="en" sz="1600">
                <a:solidFill>
                  <a:srgbClr val="5E5E5E"/>
                </a:solidFill>
                <a:latin typeface="Fira Sans Extra Condensed ExtraBold"/>
                <a:ea typeface="Fira Sans Extra Condensed ExtraBold"/>
                <a:cs typeface="Fira Sans Extra Condensed ExtraBold"/>
                <a:sym typeface="Fira Sans Extra Condensed ExtraBold"/>
              </a:rPr>
              <a:t> </a:t>
            </a:r>
            <a:endParaRPr sz="1600">
              <a:solidFill>
                <a:srgbClr val="5E5E5E"/>
              </a:solidFill>
              <a:latin typeface="Fira Sans Extra Condensed ExtraBold"/>
              <a:ea typeface="Fira Sans Extra Condensed ExtraBold"/>
              <a:cs typeface="Fira Sans Extra Condensed ExtraBold"/>
              <a:sym typeface="Fira Sans Extra Condensed ExtraBold"/>
            </a:endParaRPr>
          </a:p>
        </p:txBody>
      </p:sp>
      <p:sp>
        <p:nvSpPr>
          <p:cNvPr id="3637" name="Google Shape;3637;p232"/>
          <p:cNvSpPr/>
          <p:nvPr/>
        </p:nvSpPr>
        <p:spPr>
          <a:xfrm>
            <a:off x="4812050" y="3044400"/>
            <a:ext cx="227100" cy="22710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638" name="Google Shape;3638;p232"/>
          <p:cNvGrpSpPr/>
          <p:nvPr/>
        </p:nvGrpSpPr>
        <p:grpSpPr>
          <a:xfrm>
            <a:off x="5143552" y="1449150"/>
            <a:ext cx="2081448" cy="2091450"/>
            <a:chOff x="5143552" y="1449150"/>
            <a:chExt cx="2081448" cy="2091450"/>
          </a:xfrm>
        </p:grpSpPr>
        <p:cxnSp>
          <p:nvCxnSpPr>
            <p:cNvPr id="3639" name="Google Shape;3639;p232"/>
            <p:cNvCxnSpPr/>
            <p:nvPr/>
          </p:nvCxnSpPr>
          <p:spPr>
            <a:xfrm rot="10800000">
              <a:off x="5430700" y="1449150"/>
              <a:ext cx="1794300" cy="1808400"/>
            </a:xfrm>
            <a:prstGeom prst="straightConnector1">
              <a:avLst/>
            </a:prstGeom>
            <a:noFill/>
            <a:ln w="28575" cap="flat" cmpd="sng">
              <a:solidFill>
                <a:srgbClr val="5E5E5E"/>
              </a:solidFill>
              <a:prstDash val="dash"/>
              <a:round/>
              <a:headEnd type="none" w="med" len="med"/>
              <a:tailEnd type="triangle" w="med" len="med"/>
            </a:ln>
          </p:spPr>
        </p:cxnSp>
        <p:cxnSp>
          <p:nvCxnSpPr>
            <p:cNvPr id="3640" name="Google Shape;3640;p232"/>
            <p:cNvCxnSpPr/>
            <p:nvPr/>
          </p:nvCxnSpPr>
          <p:spPr>
            <a:xfrm>
              <a:off x="5388750" y="1726500"/>
              <a:ext cx="1803000" cy="1814100"/>
            </a:xfrm>
            <a:prstGeom prst="straightConnector1">
              <a:avLst/>
            </a:prstGeom>
            <a:noFill/>
            <a:ln w="28575" cap="flat" cmpd="sng">
              <a:solidFill>
                <a:srgbClr val="114E7C"/>
              </a:solidFill>
              <a:prstDash val="solid"/>
              <a:round/>
              <a:headEnd type="none" w="med" len="med"/>
              <a:tailEnd type="triangle" w="med" len="med"/>
            </a:ln>
          </p:spPr>
        </p:cxnSp>
        <p:sp>
          <p:nvSpPr>
            <p:cNvPr id="3641" name="Google Shape;3641;p232"/>
            <p:cNvSpPr txBox="1"/>
            <p:nvPr/>
          </p:nvSpPr>
          <p:spPr>
            <a:xfrm rot="2699665" flipH="1">
              <a:off x="4966122" y="2410137"/>
              <a:ext cx="2177960" cy="400081"/>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b="1">
                  <a:solidFill>
                    <a:srgbClr val="114E7C"/>
                  </a:solidFill>
                  <a:latin typeface="Anaheim"/>
                  <a:ea typeface="Anaheim"/>
                  <a:cs typeface="Anaheim"/>
                  <a:sym typeface="Anaheim"/>
                </a:rPr>
                <a:t>UpGrade &amp; Troubleshooting</a:t>
              </a:r>
              <a:endParaRPr sz="1900" b="1">
                <a:solidFill>
                  <a:srgbClr val="114E7C"/>
                </a:solidFill>
                <a:latin typeface="Anaheim"/>
                <a:ea typeface="Anaheim"/>
                <a:cs typeface="Anaheim"/>
                <a:sym typeface="Anaheim"/>
              </a:endParaRPr>
            </a:p>
          </p:txBody>
        </p:sp>
        <p:sp>
          <p:nvSpPr>
            <p:cNvPr id="3642" name="Google Shape;3642;p232"/>
            <p:cNvSpPr txBox="1"/>
            <p:nvPr/>
          </p:nvSpPr>
          <p:spPr>
            <a:xfrm rot="2700000" flipH="1">
              <a:off x="6040099" y="1993122"/>
              <a:ext cx="919805" cy="400081"/>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b="1">
                  <a:solidFill>
                    <a:srgbClr val="7D7D7D"/>
                  </a:solidFill>
                  <a:latin typeface="Anaheim"/>
                  <a:ea typeface="Anaheim"/>
                  <a:cs typeface="Anaheim"/>
                  <a:sym typeface="Anaheim"/>
                </a:rPr>
                <a:t>FeedPack</a:t>
              </a:r>
              <a:endParaRPr sz="1700" b="1">
                <a:solidFill>
                  <a:srgbClr val="7D7D7D"/>
                </a:solidFill>
              </a:endParaRPr>
            </a:p>
          </p:txBody>
        </p:sp>
        <p:grpSp>
          <p:nvGrpSpPr>
            <p:cNvPr id="3643" name="Google Shape;3643;p232"/>
            <p:cNvGrpSpPr/>
            <p:nvPr/>
          </p:nvGrpSpPr>
          <p:grpSpPr>
            <a:xfrm rot="2700000">
              <a:off x="6709054" y="2414023"/>
              <a:ext cx="363335" cy="315453"/>
              <a:chOff x="6218300" y="4416175"/>
              <a:chExt cx="516000" cy="448000"/>
            </a:xfrm>
          </p:grpSpPr>
          <p:sp>
            <p:nvSpPr>
              <p:cNvPr id="3644" name="Google Shape;3644;p232"/>
              <p:cNvSpPr/>
              <p:nvPr/>
            </p:nvSpPr>
            <p:spPr>
              <a:xfrm>
                <a:off x="6462150" y="4525375"/>
                <a:ext cx="28250" cy="141250"/>
              </a:xfrm>
              <a:custGeom>
                <a:avLst/>
                <a:gdLst/>
                <a:ahLst/>
                <a:cxnLst/>
                <a:rect l="l" t="t" r="r" b="b"/>
                <a:pathLst>
                  <a:path w="1130" h="5650" extrusionOk="0">
                    <a:moveTo>
                      <a:pt x="566" y="1"/>
                    </a:moveTo>
                    <a:cubicBezTo>
                      <a:pt x="253" y="1"/>
                      <a:pt x="0" y="254"/>
                      <a:pt x="0" y="567"/>
                    </a:cubicBezTo>
                    <a:lnTo>
                      <a:pt x="0" y="5087"/>
                    </a:lnTo>
                    <a:cubicBezTo>
                      <a:pt x="0" y="5397"/>
                      <a:pt x="253" y="5650"/>
                      <a:pt x="566" y="5650"/>
                    </a:cubicBezTo>
                    <a:cubicBezTo>
                      <a:pt x="877" y="5650"/>
                      <a:pt x="1130" y="5397"/>
                      <a:pt x="1130" y="5087"/>
                    </a:cubicBezTo>
                    <a:lnTo>
                      <a:pt x="1130" y="567"/>
                    </a:lnTo>
                    <a:cubicBezTo>
                      <a:pt x="1130" y="254"/>
                      <a:pt x="877" y="1"/>
                      <a:pt x="566" y="1"/>
                    </a:cubicBezTo>
                    <a:close/>
                  </a:path>
                </a:pathLst>
              </a:custGeom>
              <a:solidFill>
                <a:srgbClr val="EFBC0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3645" name="Google Shape;3645;p232"/>
              <p:cNvSpPr/>
              <p:nvPr/>
            </p:nvSpPr>
            <p:spPr>
              <a:xfrm>
                <a:off x="6218300" y="4416175"/>
                <a:ext cx="516000" cy="448000"/>
              </a:xfrm>
              <a:custGeom>
                <a:avLst/>
                <a:gdLst/>
                <a:ahLst/>
                <a:cxnLst/>
                <a:rect l="l" t="t" r="r" b="b"/>
                <a:pathLst>
                  <a:path w="20640" h="17920" extrusionOk="0">
                    <a:moveTo>
                      <a:pt x="10320" y="3240"/>
                    </a:moveTo>
                    <a:cubicBezTo>
                      <a:pt x="11254" y="3240"/>
                      <a:pt x="12013" y="3998"/>
                      <a:pt x="12013" y="4935"/>
                    </a:cubicBezTo>
                    <a:lnTo>
                      <a:pt x="12013" y="9452"/>
                    </a:lnTo>
                    <a:cubicBezTo>
                      <a:pt x="12013" y="10385"/>
                      <a:pt x="11254" y="11144"/>
                      <a:pt x="10320" y="11144"/>
                    </a:cubicBezTo>
                    <a:cubicBezTo>
                      <a:pt x="9384" y="11144"/>
                      <a:pt x="8625" y="10385"/>
                      <a:pt x="8625" y="9452"/>
                    </a:cubicBezTo>
                    <a:lnTo>
                      <a:pt x="8625" y="4935"/>
                    </a:lnTo>
                    <a:cubicBezTo>
                      <a:pt x="8625" y="3998"/>
                      <a:pt x="9384" y="3240"/>
                      <a:pt x="10320" y="3240"/>
                    </a:cubicBezTo>
                    <a:close/>
                    <a:moveTo>
                      <a:pt x="10320" y="12274"/>
                    </a:moveTo>
                    <a:cubicBezTo>
                      <a:pt x="10538" y="12274"/>
                      <a:pt x="10758" y="12316"/>
                      <a:pt x="10968" y="12403"/>
                    </a:cubicBezTo>
                    <a:cubicBezTo>
                      <a:pt x="11600" y="12665"/>
                      <a:pt x="12013" y="13282"/>
                      <a:pt x="12013" y="13969"/>
                    </a:cubicBezTo>
                    <a:cubicBezTo>
                      <a:pt x="12013" y="14902"/>
                      <a:pt x="11254" y="15661"/>
                      <a:pt x="10320" y="15661"/>
                    </a:cubicBezTo>
                    <a:cubicBezTo>
                      <a:pt x="9634" y="15661"/>
                      <a:pt x="9017" y="15248"/>
                      <a:pt x="8755" y="14616"/>
                    </a:cubicBezTo>
                    <a:cubicBezTo>
                      <a:pt x="8493" y="13984"/>
                      <a:pt x="8637" y="13255"/>
                      <a:pt x="9122" y="12770"/>
                    </a:cubicBezTo>
                    <a:cubicBezTo>
                      <a:pt x="9446" y="12446"/>
                      <a:pt x="9880" y="12274"/>
                      <a:pt x="10320" y="12274"/>
                    </a:cubicBezTo>
                    <a:close/>
                    <a:moveTo>
                      <a:pt x="10319" y="1"/>
                    </a:moveTo>
                    <a:cubicBezTo>
                      <a:pt x="9352" y="1"/>
                      <a:pt x="8386" y="487"/>
                      <a:pt x="7848" y="1460"/>
                    </a:cubicBezTo>
                    <a:lnTo>
                      <a:pt x="1040" y="13731"/>
                    </a:lnTo>
                    <a:cubicBezTo>
                      <a:pt x="1" y="15613"/>
                      <a:pt x="1359" y="17919"/>
                      <a:pt x="3509" y="17919"/>
                    </a:cubicBezTo>
                    <a:lnTo>
                      <a:pt x="17129" y="17919"/>
                    </a:lnTo>
                    <a:cubicBezTo>
                      <a:pt x="19279" y="17919"/>
                      <a:pt x="20640" y="15616"/>
                      <a:pt x="19598" y="13731"/>
                    </a:cubicBezTo>
                    <a:lnTo>
                      <a:pt x="12790" y="1460"/>
                    </a:lnTo>
                    <a:cubicBezTo>
                      <a:pt x="12252" y="487"/>
                      <a:pt x="11286" y="1"/>
                      <a:pt x="10319" y="1"/>
                    </a:cubicBezTo>
                    <a:close/>
                  </a:path>
                </a:pathLst>
              </a:custGeom>
              <a:solidFill>
                <a:srgbClr val="EFBC0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3646" name="Google Shape;3646;p232"/>
              <p:cNvSpPr/>
              <p:nvPr/>
            </p:nvSpPr>
            <p:spPr>
              <a:xfrm>
                <a:off x="6462150" y="4751225"/>
                <a:ext cx="28250" cy="28250"/>
              </a:xfrm>
              <a:custGeom>
                <a:avLst/>
                <a:gdLst/>
                <a:ahLst/>
                <a:cxnLst/>
                <a:rect l="l" t="t" r="r" b="b"/>
                <a:pathLst>
                  <a:path w="1130" h="1130" extrusionOk="0">
                    <a:moveTo>
                      <a:pt x="566" y="1"/>
                    </a:moveTo>
                    <a:cubicBezTo>
                      <a:pt x="253" y="1"/>
                      <a:pt x="0" y="253"/>
                      <a:pt x="0" y="567"/>
                    </a:cubicBezTo>
                    <a:cubicBezTo>
                      <a:pt x="0" y="877"/>
                      <a:pt x="253" y="1130"/>
                      <a:pt x="566" y="1130"/>
                    </a:cubicBezTo>
                    <a:cubicBezTo>
                      <a:pt x="877" y="1130"/>
                      <a:pt x="1130" y="877"/>
                      <a:pt x="1130" y="567"/>
                    </a:cubicBezTo>
                    <a:cubicBezTo>
                      <a:pt x="1130" y="253"/>
                      <a:pt x="877" y="1"/>
                      <a:pt x="566" y="1"/>
                    </a:cubicBezTo>
                    <a:close/>
                  </a:path>
                </a:pathLst>
              </a:custGeom>
              <a:solidFill>
                <a:srgbClr val="EFBC0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grpSp>
      <p:grpSp>
        <p:nvGrpSpPr>
          <p:cNvPr id="3647" name="Google Shape;3647;p232"/>
          <p:cNvGrpSpPr/>
          <p:nvPr/>
        </p:nvGrpSpPr>
        <p:grpSpPr>
          <a:xfrm>
            <a:off x="135250" y="373888"/>
            <a:ext cx="5255746" cy="3529037"/>
            <a:chOff x="135250" y="373888"/>
            <a:chExt cx="5255746" cy="3529037"/>
          </a:xfrm>
        </p:grpSpPr>
        <p:sp>
          <p:nvSpPr>
            <p:cNvPr id="3648" name="Google Shape;3648;p232"/>
            <p:cNvSpPr/>
            <p:nvPr/>
          </p:nvSpPr>
          <p:spPr>
            <a:xfrm>
              <a:off x="3920963" y="373888"/>
              <a:ext cx="1452600" cy="1452600"/>
            </a:xfrm>
            <a:prstGeom prst="ellipse">
              <a:avLst/>
            </a:prstGeom>
            <a:noFill/>
            <a:ln w="76200" cap="flat" cmpd="sng">
              <a:solidFill>
                <a:srgbClr val="5E5E5E"/>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D7D7D"/>
                </a:solidFill>
              </a:endParaRPr>
            </a:p>
          </p:txBody>
        </p:sp>
        <p:pic>
          <p:nvPicPr>
            <p:cNvPr id="3649" name="Google Shape;3649;p232"/>
            <p:cNvPicPr preferRelativeResize="0"/>
            <p:nvPr/>
          </p:nvPicPr>
          <p:blipFill>
            <a:blip r:embed="rId3">
              <a:alphaModFix/>
            </a:blip>
            <a:stretch>
              <a:fillRect/>
            </a:stretch>
          </p:blipFill>
          <p:spPr>
            <a:xfrm>
              <a:off x="135250" y="3044412"/>
              <a:ext cx="933300" cy="858512"/>
            </a:xfrm>
            <a:prstGeom prst="rect">
              <a:avLst/>
            </a:prstGeom>
            <a:noFill/>
            <a:ln>
              <a:noFill/>
            </a:ln>
          </p:spPr>
        </p:pic>
        <p:pic>
          <p:nvPicPr>
            <p:cNvPr id="3650" name="Google Shape;3650;p232"/>
            <p:cNvPicPr preferRelativeResize="0"/>
            <p:nvPr/>
          </p:nvPicPr>
          <p:blipFill rotWithShape="1">
            <a:blip r:embed="rId4">
              <a:alphaModFix/>
            </a:blip>
            <a:srcRect l="7590" t="6251" r="9989" b="9616"/>
            <a:stretch/>
          </p:blipFill>
          <p:spPr>
            <a:xfrm>
              <a:off x="3990550" y="502172"/>
              <a:ext cx="1400447" cy="1104300"/>
            </a:xfrm>
            <a:prstGeom prst="rect">
              <a:avLst/>
            </a:prstGeom>
            <a:noFill/>
            <a:ln>
              <a:noFill/>
            </a:ln>
          </p:spPr>
        </p:pic>
        <p:sp>
          <p:nvSpPr>
            <p:cNvPr id="3651" name="Google Shape;3651;p232"/>
            <p:cNvSpPr txBox="1"/>
            <p:nvPr/>
          </p:nvSpPr>
          <p:spPr>
            <a:xfrm>
              <a:off x="4294475" y="1770824"/>
              <a:ext cx="705600" cy="3849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None/>
              </a:pPr>
              <a:r>
                <a:rPr lang="en" sz="1300" b="1">
                  <a:solidFill>
                    <a:srgbClr val="5E5E5E"/>
                  </a:solidFill>
                  <a:latin typeface="Anaheim"/>
                  <a:ea typeface="Anaheim"/>
                  <a:cs typeface="Anaheim"/>
                  <a:sym typeface="Anaheim"/>
                </a:rPr>
                <a:t>Theory </a:t>
              </a:r>
              <a:endParaRPr sz="1300" b="1">
                <a:solidFill>
                  <a:srgbClr val="5E5E5E"/>
                </a:solidFill>
                <a:latin typeface="Anaheim"/>
                <a:ea typeface="Anaheim"/>
                <a:cs typeface="Anaheim"/>
                <a:sym typeface="Anaheim"/>
              </a:endParaRPr>
            </a:p>
          </p:txBody>
        </p:sp>
      </p:grpSp>
      <p:grpSp>
        <p:nvGrpSpPr>
          <p:cNvPr id="3652" name="Google Shape;3652;p232"/>
          <p:cNvGrpSpPr/>
          <p:nvPr/>
        </p:nvGrpSpPr>
        <p:grpSpPr>
          <a:xfrm>
            <a:off x="775650" y="1388500"/>
            <a:ext cx="6632550" cy="3812237"/>
            <a:chOff x="775650" y="1388500"/>
            <a:chExt cx="6632550" cy="3812237"/>
          </a:xfrm>
        </p:grpSpPr>
        <p:sp>
          <p:nvSpPr>
            <p:cNvPr id="3653" name="Google Shape;3653;p232"/>
            <p:cNvSpPr/>
            <p:nvPr/>
          </p:nvSpPr>
          <p:spPr>
            <a:xfrm>
              <a:off x="775650" y="3428963"/>
              <a:ext cx="1452600" cy="1452600"/>
            </a:xfrm>
            <a:prstGeom prst="ellipse">
              <a:avLst/>
            </a:prstGeom>
            <a:solidFill>
              <a:schemeClr val="lt1"/>
            </a:solidFill>
            <a:ln w="76200" cap="flat" cmpd="sng">
              <a:solidFill>
                <a:srgbClr val="4886A8"/>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4" name="Google Shape;3654;p232"/>
            <p:cNvSpPr txBox="1"/>
            <p:nvPr/>
          </p:nvSpPr>
          <p:spPr>
            <a:xfrm rot="-2701360" flipH="1">
              <a:off x="2433945" y="2386983"/>
              <a:ext cx="1609022" cy="369534"/>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200" b="1">
                  <a:solidFill>
                    <a:srgbClr val="7D7D7D"/>
                  </a:solidFill>
                  <a:latin typeface="Anaheim"/>
                  <a:ea typeface="Anaheim"/>
                  <a:cs typeface="Anaheim"/>
                  <a:sym typeface="Anaheim"/>
                </a:rPr>
                <a:t>Proof the Concept</a:t>
              </a:r>
              <a:endParaRPr sz="1200" b="1">
                <a:solidFill>
                  <a:srgbClr val="7D7D7D"/>
                </a:solidFill>
              </a:endParaRPr>
            </a:p>
          </p:txBody>
        </p:sp>
        <p:cxnSp>
          <p:nvCxnSpPr>
            <p:cNvPr id="3655" name="Google Shape;3655;p232"/>
            <p:cNvCxnSpPr/>
            <p:nvPr/>
          </p:nvCxnSpPr>
          <p:spPr>
            <a:xfrm rot="10800000" flipH="1">
              <a:off x="1931400" y="1581500"/>
              <a:ext cx="1766100" cy="1751100"/>
            </a:xfrm>
            <a:prstGeom prst="straightConnector1">
              <a:avLst/>
            </a:prstGeom>
            <a:noFill/>
            <a:ln w="28575" cap="flat" cmpd="sng">
              <a:solidFill>
                <a:srgbClr val="4886A8"/>
              </a:solidFill>
              <a:prstDash val="dash"/>
              <a:round/>
              <a:headEnd type="triangle" w="med" len="med"/>
              <a:tailEnd type="none" w="med" len="med"/>
            </a:ln>
          </p:spPr>
        </p:cxnSp>
        <p:cxnSp>
          <p:nvCxnSpPr>
            <p:cNvPr id="3656" name="Google Shape;3656;p232"/>
            <p:cNvCxnSpPr/>
            <p:nvPr/>
          </p:nvCxnSpPr>
          <p:spPr>
            <a:xfrm flipH="1">
              <a:off x="2106546" y="1612655"/>
              <a:ext cx="1884000" cy="1884900"/>
            </a:xfrm>
            <a:prstGeom prst="straightConnector1">
              <a:avLst/>
            </a:prstGeom>
            <a:noFill/>
            <a:ln w="28575" cap="flat" cmpd="sng">
              <a:solidFill>
                <a:srgbClr val="5E5E5E"/>
              </a:solidFill>
              <a:prstDash val="solid"/>
              <a:round/>
              <a:headEnd type="triangle" w="med" len="med"/>
              <a:tailEnd type="none" w="med" len="med"/>
            </a:ln>
          </p:spPr>
        </p:cxnSp>
        <p:sp>
          <p:nvSpPr>
            <p:cNvPr id="3657" name="Google Shape;3657;p232"/>
            <p:cNvSpPr txBox="1"/>
            <p:nvPr/>
          </p:nvSpPr>
          <p:spPr>
            <a:xfrm rot="-2700000" flipH="1">
              <a:off x="2004377" y="1918059"/>
              <a:ext cx="1663539" cy="400081"/>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b="1">
                  <a:solidFill>
                    <a:srgbClr val="4886A8"/>
                  </a:solidFill>
                  <a:latin typeface="Anaheim"/>
                  <a:ea typeface="Anaheim"/>
                  <a:cs typeface="Anaheim"/>
                  <a:sym typeface="Anaheim"/>
                </a:rPr>
                <a:t>Conceptual Design</a:t>
              </a:r>
              <a:endParaRPr sz="1700" b="1">
                <a:solidFill>
                  <a:srgbClr val="4886A8"/>
                </a:solidFill>
              </a:endParaRPr>
            </a:p>
          </p:txBody>
        </p:sp>
        <p:grpSp>
          <p:nvGrpSpPr>
            <p:cNvPr id="3658" name="Google Shape;3658;p232"/>
            <p:cNvGrpSpPr/>
            <p:nvPr/>
          </p:nvGrpSpPr>
          <p:grpSpPr>
            <a:xfrm rot="-2700000">
              <a:off x="1952442" y="2614368"/>
              <a:ext cx="339218" cy="339288"/>
              <a:chOff x="5049725" y="2027900"/>
              <a:chExt cx="481750" cy="481850"/>
            </a:xfrm>
          </p:grpSpPr>
          <p:sp>
            <p:nvSpPr>
              <p:cNvPr id="3659" name="Google Shape;3659;p232"/>
              <p:cNvSpPr/>
              <p:nvPr/>
            </p:nvSpPr>
            <p:spPr>
              <a:xfrm>
                <a:off x="5191775" y="2394925"/>
                <a:ext cx="197625" cy="114825"/>
              </a:xfrm>
              <a:custGeom>
                <a:avLst/>
                <a:gdLst/>
                <a:ahLst/>
                <a:cxnLst/>
                <a:rect l="l" t="t" r="r" b="b"/>
                <a:pathLst>
                  <a:path w="7905" h="4593" extrusionOk="0">
                    <a:moveTo>
                      <a:pt x="0" y="0"/>
                    </a:moveTo>
                    <a:lnTo>
                      <a:pt x="0" y="566"/>
                    </a:lnTo>
                    <a:cubicBezTo>
                      <a:pt x="3" y="1298"/>
                      <a:pt x="479" y="1949"/>
                      <a:pt x="1178" y="2171"/>
                    </a:cubicBezTo>
                    <a:cubicBezTo>
                      <a:pt x="1407" y="3502"/>
                      <a:pt x="2560" y="4593"/>
                      <a:pt x="3954" y="4593"/>
                    </a:cubicBezTo>
                    <a:cubicBezTo>
                      <a:pt x="5345" y="4593"/>
                      <a:pt x="6499" y="3502"/>
                      <a:pt x="6728" y="2171"/>
                    </a:cubicBezTo>
                    <a:cubicBezTo>
                      <a:pt x="7426" y="1949"/>
                      <a:pt x="7902" y="1298"/>
                      <a:pt x="7905" y="566"/>
                    </a:cubicBezTo>
                    <a:lnTo>
                      <a:pt x="7905" y="0"/>
                    </a:lnTo>
                    <a:close/>
                  </a:path>
                </a:pathLst>
              </a:custGeom>
              <a:solidFill>
                <a:srgbClr val="FFC8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3660" name="Google Shape;3660;p232"/>
              <p:cNvSpPr/>
              <p:nvPr/>
            </p:nvSpPr>
            <p:spPr>
              <a:xfrm>
                <a:off x="5113625" y="2027900"/>
                <a:ext cx="347300" cy="338825"/>
              </a:xfrm>
              <a:custGeom>
                <a:avLst/>
                <a:gdLst/>
                <a:ahLst/>
                <a:cxnLst/>
                <a:rect l="l" t="t" r="r" b="b"/>
                <a:pathLst>
                  <a:path w="13892" h="13553" extrusionOk="0">
                    <a:moveTo>
                      <a:pt x="7080" y="2260"/>
                    </a:moveTo>
                    <a:cubicBezTo>
                      <a:pt x="9574" y="2263"/>
                      <a:pt x="11594" y="4284"/>
                      <a:pt x="11597" y="6777"/>
                    </a:cubicBezTo>
                    <a:cubicBezTo>
                      <a:pt x="11597" y="7090"/>
                      <a:pt x="11344" y="7340"/>
                      <a:pt x="11031" y="7340"/>
                    </a:cubicBezTo>
                    <a:cubicBezTo>
                      <a:pt x="10718" y="7340"/>
                      <a:pt x="10468" y="7090"/>
                      <a:pt x="10468" y="6777"/>
                    </a:cubicBezTo>
                    <a:cubicBezTo>
                      <a:pt x="10465" y="4907"/>
                      <a:pt x="8950" y="3392"/>
                      <a:pt x="7080" y="3389"/>
                    </a:cubicBezTo>
                    <a:cubicBezTo>
                      <a:pt x="6767" y="3389"/>
                      <a:pt x="6514" y="3136"/>
                      <a:pt x="6514" y="2826"/>
                    </a:cubicBezTo>
                    <a:cubicBezTo>
                      <a:pt x="6514" y="2513"/>
                      <a:pt x="6767" y="2260"/>
                      <a:pt x="7080" y="2260"/>
                    </a:cubicBezTo>
                    <a:close/>
                    <a:moveTo>
                      <a:pt x="7070" y="1"/>
                    </a:moveTo>
                    <a:cubicBezTo>
                      <a:pt x="6595" y="1"/>
                      <a:pt x="6111" y="50"/>
                      <a:pt x="5623" y="152"/>
                    </a:cubicBezTo>
                    <a:cubicBezTo>
                      <a:pt x="3075" y="685"/>
                      <a:pt x="1001" y="2754"/>
                      <a:pt x="459" y="5301"/>
                    </a:cubicBezTo>
                    <a:cubicBezTo>
                      <a:pt x="1" y="7469"/>
                      <a:pt x="567" y="9644"/>
                      <a:pt x="2015" y="11270"/>
                    </a:cubicBezTo>
                    <a:cubicBezTo>
                      <a:pt x="2584" y="11908"/>
                      <a:pt x="2952" y="12703"/>
                      <a:pt x="3072" y="13552"/>
                    </a:cubicBezTo>
                    <a:lnTo>
                      <a:pt x="11088" y="13552"/>
                    </a:lnTo>
                    <a:cubicBezTo>
                      <a:pt x="11221" y="12691"/>
                      <a:pt x="11597" y="11887"/>
                      <a:pt x="12175" y="11233"/>
                    </a:cubicBezTo>
                    <a:cubicBezTo>
                      <a:pt x="13259" y="10002"/>
                      <a:pt x="13892" y="8418"/>
                      <a:pt x="13892" y="6777"/>
                    </a:cubicBezTo>
                    <a:cubicBezTo>
                      <a:pt x="13892" y="2969"/>
                      <a:pt x="10766" y="1"/>
                      <a:pt x="7070" y="1"/>
                    </a:cubicBezTo>
                    <a:close/>
                  </a:path>
                </a:pathLst>
              </a:custGeom>
              <a:solidFill>
                <a:srgbClr val="FFC8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3661" name="Google Shape;3661;p232"/>
              <p:cNvSpPr/>
              <p:nvPr/>
            </p:nvSpPr>
            <p:spPr>
              <a:xfrm>
                <a:off x="5049725" y="2197300"/>
                <a:ext cx="56400" cy="28275"/>
              </a:xfrm>
              <a:custGeom>
                <a:avLst/>
                <a:gdLst/>
                <a:ahLst/>
                <a:cxnLst/>
                <a:rect l="l" t="t" r="r" b="b"/>
                <a:pathLst>
                  <a:path w="2256" h="1131" extrusionOk="0">
                    <a:moveTo>
                      <a:pt x="563" y="1"/>
                    </a:moveTo>
                    <a:cubicBezTo>
                      <a:pt x="250" y="1"/>
                      <a:pt x="0" y="254"/>
                      <a:pt x="0" y="567"/>
                    </a:cubicBezTo>
                    <a:cubicBezTo>
                      <a:pt x="0" y="877"/>
                      <a:pt x="250" y="1130"/>
                      <a:pt x="563" y="1130"/>
                    </a:cubicBezTo>
                    <a:lnTo>
                      <a:pt x="1693" y="1130"/>
                    </a:lnTo>
                    <a:cubicBezTo>
                      <a:pt x="2006" y="1130"/>
                      <a:pt x="2256" y="877"/>
                      <a:pt x="2256" y="567"/>
                    </a:cubicBezTo>
                    <a:cubicBezTo>
                      <a:pt x="2256" y="254"/>
                      <a:pt x="2006" y="1"/>
                      <a:pt x="1693" y="1"/>
                    </a:cubicBezTo>
                    <a:close/>
                  </a:path>
                </a:pathLst>
              </a:custGeom>
              <a:solidFill>
                <a:srgbClr val="FFC8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3662" name="Google Shape;3662;p232"/>
              <p:cNvSpPr/>
              <p:nvPr/>
            </p:nvSpPr>
            <p:spPr>
              <a:xfrm>
                <a:off x="5052575" y="2102800"/>
                <a:ext cx="50850" cy="48075"/>
              </a:xfrm>
              <a:custGeom>
                <a:avLst/>
                <a:gdLst/>
                <a:ahLst/>
                <a:cxnLst/>
                <a:rect l="l" t="t" r="r" b="b"/>
                <a:pathLst>
                  <a:path w="2034" h="1923" extrusionOk="0">
                    <a:moveTo>
                      <a:pt x="623" y="0"/>
                    </a:moveTo>
                    <a:cubicBezTo>
                      <a:pt x="478" y="0"/>
                      <a:pt x="333" y="56"/>
                      <a:pt x="224" y="167"/>
                    </a:cubicBezTo>
                    <a:cubicBezTo>
                      <a:pt x="4" y="384"/>
                      <a:pt x="1" y="736"/>
                      <a:pt x="214" y="959"/>
                    </a:cubicBezTo>
                    <a:lnTo>
                      <a:pt x="1015" y="1757"/>
                    </a:lnTo>
                    <a:cubicBezTo>
                      <a:pt x="1125" y="1867"/>
                      <a:pt x="1269" y="1922"/>
                      <a:pt x="1413" y="1922"/>
                    </a:cubicBezTo>
                    <a:cubicBezTo>
                      <a:pt x="1558" y="1922"/>
                      <a:pt x="1702" y="1867"/>
                      <a:pt x="1813" y="1757"/>
                    </a:cubicBezTo>
                    <a:cubicBezTo>
                      <a:pt x="2033" y="1534"/>
                      <a:pt x="2033" y="1179"/>
                      <a:pt x="1813" y="959"/>
                    </a:cubicBezTo>
                    <a:lnTo>
                      <a:pt x="1015" y="158"/>
                    </a:lnTo>
                    <a:cubicBezTo>
                      <a:pt x="906" y="53"/>
                      <a:pt x="764" y="0"/>
                      <a:pt x="623" y="0"/>
                    </a:cubicBezTo>
                    <a:close/>
                  </a:path>
                </a:pathLst>
              </a:custGeom>
              <a:solidFill>
                <a:srgbClr val="FFC8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3663" name="Google Shape;3663;p232"/>
              <p:cNvSpPr/>
              <p:nvPr/>
            </p:nvSpPr>
            <p:spPr>
              <a:xfrm>
                <a:off x="5052575" y="2272175"/>
                <a:ext cx="50700" cy="47900"/>
              </a:xfrm>
              <a:custGeom>
                <a:avLst/>
                <a:gdLst/>
                <a:ahLst/>
                <a:cxnLst/>
                <a:rect l="l" t="t" r="r" b="b"/>
                <a:pathLst>
                  <a:path w="2028" h="1916" extrusionOk="0">
                    <a:moveTo>
                      <a:pt x="1405" y="0"/>
                    </a:moveTo>
                    <a:cubicBezTo>
                      <a:pt x="1264" y="0"/>
                      <a:pt x="1124" y="53"/>
                      <a:pt x="1015" y="159"/>
                    </a:cubicBezTo>
                    <a:lnTo>
                      <a:pt x="214" y="960"/>
                    </a:lnTo>
                    <a:cubicBezTo>
                      <a:pt x="1" y="1179"/>
                      <a:pt x="4" y="1532"/>
                      <a:pt x="224" y="1749"/>
                    </a:cubicBezTo>
                    <a:cubicBezTo>
                      <a:pt x="333" y="1860"/>
                      <a:pt x="478" y="1916"/>
                      <a:pt x="623" y="1916"/>
                    </a:cubicBezTo>
                    <a:cubicBezTo>
                      <a:pt x="764" y="1916"/>
                      <a:pt x="906" y="1863"/>
                      <a:pt x="1015" y="1758"/>
                    </a:cubicBezTo>
                    <a:lnTo>
                      <a:pt x="1813" y="960"/>
                    </a:lnTo>
                    <a:cubicBezTo>
                      <a:pt x="2027" y="737"/>
                      <a:pt x="2024" y="384"/>
                      <a:pt x="1804" y="168"/>
                    </a:cubicBezTo>
                    <a:cubicBezTo>
                      <a:pt x="1695" y="56"/>
                      <a:pt x="1550" y="0"/>
                      <a:pt x="1405" y="0"/>
                    </a:cubicBezTo>
                    <a:close/>
                  </a:path>
                </a:pathLst>
              </a:custGeom>
              <a:solidFill>
                <a:srgbClr val="FFC8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3664" name="Google Shape;3664;p232"/>
              <p:cNvSpPr/>
              <p:nvPr/>
            </p:nvSpPr>
            <p:spPr>
              <a:xfrm>
                <a:off x="5475050" y="2197300"/>
                <a:ext cx="56425" cy="28275"/>
              </a:xfrm>
              <a:custGeom>
                <a:avLst/>
                <a:gdLst/>
                <a:ahLst/>
                <a:cxnLst/>
                <a:rect l="l" t="t" r="r" b="b"/>
                <a:pathLst>
                  <a:path w="2257" h="1131" extrusionOk="0">
                    <a:moveTo>
                      <a:pt x="564" y="1"/>
                    </a:moveTo>
                    <a:cubicBezTo>
                      <a:pt x="251" y="1"/>
                      <a:pt x="1" y="254"/>
                      <a:pt x="1" y="567"/>
                    </a:cubicBezTo>
                    <a:cubicBezTo>
                      <a:pt x="1" y="877"/>
                      <a:pt x="251" y="1130"/>
                      <a:pt x="564" y="1130"/>
                    </a:cubicBezTo>
                    <a:lnTo>
                      <a:pt x="1693" y="1130"/>
                    </a:lnTo>
                    <a:cubicBezTo>
                      <a:pt x="2006" y="1130"/>
                      <a:pt x="2256" y="877"/>
                      <a:pt x="2256" y="567"/>
                    </a:cubicBezTo>
                    <a:cubicBezTo>
                      <a:pt x="2256" y="254"/>
                      <a:pt x="2006" y="1"/>
                      <a:pt x="1693" y="1"/>
                    </a:cubicBezTo>
                    <a:close/>
                  </a:path>
                </a:pathLst>
              </a:custGeom>
              <a:solidFill>
                <a:srgbClr val="FFC8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3665" name="Google Shape;3665;p232"/>
              <p:cNvSpPr/>
              <p:nvPr/>
            </p:nvSpPr>
            <p:spPr>
              <a:xfrm>
                <a:off x="5477925" y="2102800"/>
                <a:ext cx="50675" cy="47900"/>
              </a:xfrm>
              <a:custGeom>
                <a:avLst/>
                <a:gdLst/>
                <a:ahLst/>
                <a:cxnLst/>
                <a:rect l="l" t="t" r="r" b="b"/>
                <a:pathLst>
                  <a:path w="2027" h="1916" extrusionOk="0">
                    <a:moveTo>
                      <a:pt x="1405" y="0"/>
                    </a:moveTo>
                    <a:cubicBezTo>
                      <a:pt x="1264" y="0"/>
                      <a:pt x="1123" y="53"/>
                      <a:pt x="1015" y="158"/>
                    </a:cubicBezTo>
                    <a:lnTo>
                      <a:pt x="214" y="959"/>
                    </a:lnTo>
                    <a:cubicBezTo>
                      <a:pt x="0" y="1179"/>
                      <a:pt x="3" y="1531"/>
                      <a:pt x="223" y="1748"/>
                    </a:cubicBezTo>
                    <a:cubicBezTo>
                      <a:pt x="333" y="1860"/>
                      <a:pt x="478" y="1915"/>
                      <a:pt x="623" y="1915"/>
                    </a:cubicBezTo>
                    <a:cubicBezTo>
                      <a:pt x="764" y="1915"/>
                      <a:pt x="905" y="1863"/>
                      <a:pt x="1015" y="1757"/>
                    </a:cubicBezTo>
                    <a:lnTo>
                      <a:pt x="1813" y="959"/>
                    </a:lnTo>
                    <a:cubicBezTo>
                      <a:pt x="2027" y="736"/>
                      <a:pt x="2024" y="384"/>
                      <a:pt x="1804" y="167"/>
                    </a:cubicBezTo>
                    <a:cubicBezTo>
                      <a:pt x="1694" y="56"/>
                      <a:pt x="1549" y="0"/>
                      <a:pt x="1405" y="0"/>
                    </a:cubicBezTo>
                    <a:close/>
                  </a:path>
                </a:pathLst>
              </a:custGeom>
              <a:solidFill>
                <a:srgbClr val="FFC8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3666" name="Google Shape;3666;p232"/>
              <p:cNvSpPr/>
              <p:nvPr/>
            </p:nvSpPr>
            <p:spPr>
              <a:xfrm>
                <a:off x="5477775" y="2272000"/>
                <a:ext cx="50825" cy="48075"/>
              </a:xfrm>
              <a:custGeom>
                <a:avLst/>
                <a:gdLst/>
                <a:ahLst/>
                <a:cxnLst/>
                <a:rect l="l" t="t" r="r" b="b"/>
                <a:pathLst>
                  <a:path w="2033" h="1923" extrusionOk="0">
                    <a:moveTo>
                      <a:pt x="621" y="1"/>
                    </a:moveTo>
                    <a:cubicBezTo>
                      <a:pt x="476" y="1"/>
                      <a:pt x="331" y="56"/>
                      <a:pt x="220" y="166"/>
                    </a:cubicBezTo>
                    <a:cubicBezTo>
                      <a:pt x="0" y="388"/>
                      <a:pt x="0" y="744"/>
                      <a:pt x="220" y="967"/>
                    </a:cubicBezTo>
                    <a:lnTo>
                      <a:pt x="1021" y="1765"/>
                    </a:lnTo>
                    <a:cubicBezTo>
                      <a:pt x="1129" y="1870"/>
                      <a:pt x="1270" y="1923"/>
                      <a:pt x="1411" y="1923"/>
                    </a:cubicBezTo>
                    <a:cubicBezTo>
                      <a:pt x="1555" y="1923"/>
                      <a:pt x="1700" y="1867"/>
                      <a:pt x="1810" y="1756"/>
                    </a:cubicBezTo>
                    <a:cubicBezTo>
                      <a:pt x="2030" y="1539"/>
                      <a:pt x="2033" y="1186"/>
                      <a:pt x="1819" y="967"/>
                    </a:cubicBezTo>
                    <a:lnTo>
                      <a:pt x="1021" y="166"/>
                    </a:lnTo>
                    <a:cubicBezTo>
                      <a:pt x="910" y="56"/>
                      <a:pt x="765" y="1"/>
                      <a:pt x="621" y="1"/>
                    </a:cubicBezTo>
                    <a:close/>
                  </a:path>
                </a:pathLst>
              </a:custGeom>
              <a:solidFill>
                <a:srgbClr val="FFC8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pic>
          <p:nvPicPr>
            <p:cNvPr id="3667" name="Google Shape;3667;p232"/>
            <p:cNvPicPr preferRelativeResize="0"/>
            <p:nvPr/>
          </p:nvPicPr>
          <p:blipFill rotWithShape="1">
            <a:blip r:embed="rId5">
              <a:alphaModFix/>
            </a:blip>
            <a:srcRect r="6138" b="3623"/>
            <a:stretch/>
          </p:blipFill>
          <p:spPr>
            <a:xfrm>
              <a:off x="6474900" y="3044392"/>
              <a:ext cx="933300" cy="1104300"/>
            </a:xfrm>
            <a:prstGeom prst="roundRect">
              <a:avLst>
                <a:gd name="adj" fmla="val 20913"/>
              </a:avLst>
            </a:prstGeom>
            <a:noFill/>
            <a:ln>
              <a:noFill/>
            </a:ln>
          </p:spPr>
        </p:pic>
        <p:pic>
          <p:nvPicPr>
            <p:cNvPr id="3668" name="Google Shape;3668;p232"/>
            <p:cNvPicPr preferRelativeResize="0"/>
            <p:nvPr/>
          </p:nvPicPr>
          <p:blipFill>
            <a:blip r:embed="rId6">
              <a:alphaModFix/>
            </a:blip>
            <a:stretch>
              <a:fillRect/>
            </a:stretch>
          </p:blipFill>
          <p:spPr>
            <a:xfrm>
              <a:off x="987550" y="3585525"/>
              <a:ext cx="978850" cy="1139509"/>
            </a:xfrm>
            <a:prstGeom prst="rect">
              <a:avLst/>
            </a:prstGeom>
            <a:noFill/>
            <a:ln>
              <a:noFill/>
            </a:ln>
          </p:spPr>
        </p:pic>
        <p:sp>
          <p:nvSpPr>
            <p:cNvPr id="3669" name="Google Shape;3669;p232"/>
            <p:cNvSpPr txBox="1"/>
            <p:nvPr/>
          </p:nvSpPr>
          <p:spPr>
            <a:xfrm>
              <a:off x="869225" y="4815837"/>
              <a:ext cx="1215600" cy="3849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None/>
              </a:pPr>
              <a:r>
                <a:rPr lang="en" sz="1300" b="1">
                  <a:solidFill>
                    <a:srgbClr val="4886A8"/>
                  </a:solidFill>
                  <a:latin typeface="Anaheim"/>
                  <a:ea typeface="Anaheim"/>
                  <a:cs typeface="Anaheim"/>
                  <a:sym typeface="Anaheim"/>
                </a:rPr>
                <a:t>Prototype </a:t>
              </a:r>
              <a:endParaRPr sz="1300" b="1">
                <a:solidFill>
                  <a:srgbClr val="4886A8"/>
                </a:solidFill>
                <a:latin typeface="Anaheim"/>
                <a:ea typeface="Anaheim"/>
                <a:cs typeface="Anaheim"/>
                <a:sym typeface="Anaheim"/>
              </a:endParaRPr>
            </a:p>
          </p:txBody>
        </p:sp>
      </p:grpSp>
      <p:grpSp>
        <p:nvGrpSpPr>
          <p:cNvPr id="3670" name="Google Shape;3670;p232"/>
          <p:cNvGrpSpPr/>
          <p:nvPr/>
        </p:nvGrpSpPr>
        <p:grpSpPr>
          <a:xfrm>
            <a:off x="2381875" y="-198700"/>
            <a:ext cx="6137070" cy="5366697"/>
            <a:chOff x="2381875" y="-198700"/>
            <a:chExt cx="6137070" cy="5366697"/>
          </a:xfrm>
        </p:grpSpPr>
        <p:grpSp>
          <p:nvGrpSpPr>
            <p:cNvPr id="3671" name="Google Shape;3671;p232"/>
            <p:cNvGrpSpPr/>
            <p:nvPr/>
          </p:nvGrpSpPr>
          <p:grpSpPr>
            <a:xfrm>
              <a:off x="2381875" y="-198700"/>
              <a:ext cx="6137070" cy="5366697"/>
              <a:chOff x="2381875" y="-198700"/>
              <a:chExt cx="6137070" cy="5366697"/>
            </a:xfrm>
          </p:grpSpPr>
          <p:sp>
            <p:nvSpPr>
              <p:cNvPr id="3672" name="Google Shape;3672;p232"/>
              <p:cNvSpPr/>
              <p:nvPr/>
            </p:nvSpPr>
            <p:spPr>
              <a:xfrm>
                <a:off x="7066345" y="3398025"/>
                <a:ext cx="1452600" cy="1452600"/>
              </a:xfrm>
              <a:prstGeom prst="ellipse">
                <a:avLst/>
              </a:prstGeom>
              <a:solidFill>
                <a:schemeClr val="lt1"/>
              </a:solidFill>
              <a:ln w="76200" cap="flat" cmpd="sng">
                <a:solidFill>
                  <a:srgbClr val="114E7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900">
                  <a:solidFill>
                    <a:srgbClr val="4AA2D9"/>
                  </a:solidFill>
                  <a:latin typeface="Fira Sans Extra Condensed ExtraBold"/>
                  <a:ea typeface="Fira Sans Extra Condensed ExtraBold"/>
                  <a:cs typeface="Fira Sans Extra Condensed ExtraBold"/>
                  <a:sym typeface="Fira Sans Extra Condensed ExtraBold"/>
                </a:endParaRPr>
              </a:p>
            </p:txBody>
          </p:sp>
          <p:cxnSp>
            <p:nvCxnSpPr>
              <p:cNvPr id="3673" name="Google Shape;3673;p232"/>
              <p:cNvCxnSpPr/>
              <p:nvPr/>
            </p:nvCxnSpPr>
            <p:spPr>
              <a:xfrm rot="10800000">
                <a:off x="2381875" y="4258875"/>
                <a:ext cx="3987900" cy="0"/>
              </a:xfrm>
              <a:prstGeom prst="straightConnector1">
                <a:avLst/>
              </a:prstGeom>
              <a:noFill/>
              <a:ln w="28575" cap="flat" cmpd="sng">
                <a:solidFill>
                  <a:srgbClr val="4886A8"/>
                </a:solidFill>
                <a:prstDash val="solid"/>
                <a:round/>
                <a:headEnd type="none" w="med" len="med"/>
                <a:tailEnd type="triangle" w="med" len="med"/>
              </a:ln>
            </p:spPr>
          </p:cxnSp>
          <p:sp>
            <p:nvSpPr>
              <p:cNvPr id="3674" name="Google Shape;3674;p232"/>
              <p:cNvSpPr/>
              <p:nvPr/>
            </p:nvSpPr>
            <p:spPr>
              <a:xfrm>
                <a:off x="4438943" y="3791007"/>
                <a:ext cx="441504" cy="227127"/>
              </a:xfrm>
              <a:custGeom>
                <a:avLst/>
                <a:gdLst/>
                <a:ahLst/>
                <a:cxnLst/>
                <a:rect l="l" t="t" r="r" b="b"/>
                <a:pathLst>
                  <a:path w="10967" h="6289" extrusionOk="0">
                    <a:moveTo>
                      <a:pt x="3483" y="1855"/>
                    </a:moveTo>
                    <a:cubicBezTo>
                      <a:pt x="3500" y="1855"/>
                      <a:pt x="3513" y="1868"/>
                      <a:pt x="3513" y="1895"/>
                    </a:cubicBezTo>
                    <a:cubicBezTo>
                      <a:pt x="3584" y="2074"/>
                      <a:pt x="4573" y="4693"/>
                      <a:pt x="4620" y="4776"/>
                    </a:cubicBezTo>
                    <a:cubicBezTo>
                      <a:pt x="4632" y="4788"/>
                      <a:pt x="4620" y="4824"/>
                      <a:pt x="4584" y="4824"/>
                    </a:cubicBezTo>
                    <a:lnTo>
                      <a:pt x="3882" y="5086"/>
                    </a:lnTo>
                    <a:cubicBezTo>
                      <a:pt x="3846" y="4955"/>
                      <a:pt x="2846" y="2300"/>
                      <a:pt x="2775" y="2133"/>
                    </a:cubicBezTo>
                    <a:lnTo>
                      <a:pt x="3465" y="1859"/>
                    </a:lnTo>
                    <a:cubicBezTo>
                      <a:pt x="3471" y="1856"/>
                      <a:pt x="3477" y="1855"/>
                      <a:pt x="3483" y="1855"/>
                    </a:cubicBezTo>
                    <a:close/>
                    <a:moveTo>
                      <a:pt x="2477" y="2228"/>
                    </a:moveTo>
                    <a:lnTo>
                      <a:pt x="3584" y="5193"/>
                    </a:lnTo>
                    <a:cubicBezTo>
                      <a:pt x="3072" y="5407"/>
                      <a:pt x="1739" y="5907"/>
                      <a:pt x="1513" y="6003"/>
                    </a:cubicBezTo>
                    <a:cubicBezTo>
                      <a:pt x="1507" y="6005"/>
                      <a:pt x="1500" y="6007"/>
                      <a:pt x="1493" y="6007"/>
                    </a:cubicBezTo>
                    <a:cubicBezTo>
                      <a:pt x="1468" y="6007"/>
                      <a:pt x="1438" y="5991"/>
                      <a:pt x="1429" y="5955"/>
                    </a:cubicBezTo>
                    <a:lnTo>
                      <a:pt x="358" y="3109"/>
                    </a:lnTo>
                    <a:cubicBezTo>
                      <a:pt x="346" y="3086"/>
                      <a:pt x="358" y="3038"/>
                      <a:pt x="405" y="3026"/>
                    </a:cubicBezTo>
                    <a:cubicBezTo>
                      <a:pt x="1072" y="2764"/>
                      <a:pt x="2013" y="2407"/>
                      <a:pt x="2477" y="2228"/>
                    </a:cubicBezTo>
                    <a:close/>
                    <a:moveTo>
                      <a:pt x="10060" y="0"/>
                    </a:moveTo>
                    <a:cubicBezTo>
                      <a:pt x="9818" y="0"/>
                      <a:pt x="9583" y="125"/>
                      <a:pt x="9407" y="288"/>
                    </a:cubicBezTo>
                    <a:lnTo>
                      <a:pt x="7728" y="1681"/>
                    </a:lnTo>
                    <a:cubicBezTo>
                      <a:pt x="7632" y="1478"/>
                      <a:pt x="7430" y="1264"/>
                      <a:pt x="7061" y="1264"/>
                    </a:cubicBezTo>
                    <a:cubicBezTo>
                      <a:pt x="6668" y="1264"/>
                      <a:pt x="6361" y="1262"/>
                      <a:pt x="6115" y="1262"/>
                    </a:cubicBezTo>
                    <a:cubicBezTo>
                      <a:pt x="5377" y="1262"/>
                      <a:pt x="5192" y="1276"/>
                      <a:pt x="4906" y="1383"/>
                    </a:cubicBezTo>
                    <a:lnTo>
                      <a:pt x="3834" y="1835"/>
                    </a:lnTo>
                    <a:lnTo>
                      <a:pt x="3822" y="1788"/>
                    </a:lnTo>
                    <a:cubicBezTo>
                      <a:pt x="3766" y="1647"/>
                      <a:pt x="3637" y="1551"/>
                      <a:pt x="3491" y="1551"/>
                    </a:cubicBezTo>
                    <a:cubicBezTo>
                      <a:pt x="3451" y="1551"/>
                      <a:pt x="3411" y="1558"/>
                      <a:pt x="3370" y="1574"/>
                    </a:cubicBezTo>
                    <a:lnTo>
                      <a:pt x="2560" y="1871"/>
                    </a:lnTo>
                    <a:cubicBezTo>
                      <a:pt x="2203" y="2014"/>
                      <a:pt x="1084" y="2431"/>
                      <a:pt x="298" y="2728"/>
                    </a:cubicBezTo>
                    <a:cubicBezTo>
                      <a:pt x="108" y="2800"/>
                      <a:pt x="1" y="3026"/>
                      <a:pt x="72" y="3217"/>
                    </a:cubicBezTo>
                    <a:lnTo>
                      <a:pt x="1144" y="6038"/>
                    </a:lnTo>
                    <a:cubicBezTo>
                      <a:pt x="1199" y="6196"/>
                      <a:pt x="1348" y="6288"/>
                      <a:pt x="1501" y="6288"/>
                    </a:cubicBezTo>
                    <a:cubicBezTo>
                      <a:pt x="1545" y="6288"/>
                      <a:pt x="1589" y="6281"/>
                      <a:pt x="1632" y="6265"/>
                    </a:cubicBezTo>
                    <a:cubicBezTo>
                      <a:pt x="1870" y="6181"/>
                      <a:pt x="3501" y="5562"/>
                      <a:pt x="3858" y="5431"/>
                    </a:cubicBezTo>
                    <a:lnTo>
                      <a:pt x="4704" y="5122"/>
                    </a:lnTo>
                    <a:cubicBezTo>
                      <a:pt x="4882" y="5050"/>
                      <a:pt x="4989" y="4848"/>
                      <a:pt x="4918" y="4657"/>
                    </a:cubicBezTo>
                    <a:lnTo>
                      <a:pt x="4894" y="4622"/>
                    </a:lnTo>
                    <a:cubicBezTo>
                      <a:pt x="5454" y="4383"/>
                      <a:pt x="5466" y="4360"/>
                      <a:pt x="6049" y="4360"/>
                    </a:cubicBezTo>
                    <a:cubicBezTo>
                      <a:pt x="6132" y="4360"/>
                      <a:pt x="6204" y="4288"/>
                      <a:pt x="6204" y="4193"/>
                    </a:cubicBezTo>
                    <a:cubicBezTo>
                      <a:pt x="6204" y="4110"/>
                      <a:pt x="6132" y="4026"/>
                      <a:pt x="6049" y="4026"/>
                    </a:cubicBezTo>
                    <a:cubicBezTo>
                      <a:pt x="5418" y="4026"/>
                      <a:pt x="5358" y="4074"/>
                      <a:pt x="4799" y="4312"/>
                    </a:cubicBezTo>
                    <a:lnTo>
                      <a:pt x="3965" y="2097"/>
                    </a:lnTo>
                    <a:lnTo>
                      <a:pt x="5037" y="1645"/>
                    </a:lnTo>
                    <a:cubicBezTo>
                      <a:pt x="5251" y="1571"/>
                      <a:pt x="5403" y="1559"/>
                      <a:pt x="5989" y="1559"/>
                    </a:cubicBezTo>
                    <a:cubicBezTo>
                      <a:pt x="6250" y="1559"/>
                      <a:pt x="6597" y="1562"/>
                      <a:pt x="7073" y="1562"/>
                    </a:cubicBezTo>
                    <a:cubicBezTo>
                      <a:pt x="7240" y="1562"/>
                      <a:pt x="7359" y="1621"/>
                      <a:pt x="7430" y="1740"/>
                    </a:cubicBezTo>
                    <a:cubicBezTo>
                      <a:pt x="7478" y="1835"/>
                      <a:pt x="7490" y="1919"/>
                      <a:pt x="7502" y="1931"/>
                    </a:cubicBezTo>
                    <a:cubicBezTo>
                      <a:pt x="7502" y="1990"/>
                      <a:pt x="7454" y="2276"/>
                      <a:pt x="7180" y="2336"/>
                    </a:cubicBezTo>
                    <a:cubicBezTo>
                      <a:pt x="6740" y="2407"/>
                      <a:pt x="5823" y="2538"/>
                      <a:pt x="5811" y="2538"/>
                    </a:cubicBezTo>
                    <a:cubicBezTo>
                      <a:pt x="5716" y="2562"/>
                      <a:pt x="5656" y="2633"/>
                      <a:pt x="5668" y="2728"/>
                    </a:cubicBezTo>
                    <a:cubicBezTo>
                      <a:pt x="5692" y="2800"/>
                      <a:pt x="5751" y="2859"/>
                      <a:pt x="5823" y="2859"/>
                    </a:cubicBezTo>
                    <a:lnTo>
                      <a:pt x="5847" y="2859"/>
                    </a:lnTo>
                    <a:cubicBezTo>
                      <a:pt x="5870" y="2859"/>
                      <a:pt x="6787" y="2728"/>
                      <a:pt x="7240" y="2645"/>
                    </a:cubicBezTo>
                    <a:cubicBezTo>
                      <a:pt x="7632" y="2574"/>
                      <a:pt x="7787" y="2240"/>
                      <a:pt x="7811" y="2026"/>
                    </a:cubicBezTo>
                    <a:lnTo>
                      <a:pt x="9633" y="514"/>
                    </a:lnTo>
                    <a:cubicBezTo>
                      <a:pt x="9747" y="415"/>
                      <a:pt x="9895" y="311"/>
                      <a:pt x="10058" y="311"/>
                    </a:cubicBezTo>
                    <a:cubicBezTo>
                      <a:pt x="10151" y="311"/>
                      <a:pt x="10248" y="344"/>
                      <a:pt x="10347" y="431"/>
                    </a:cubicBezTo>
                    <a:cubicBezTo>
                      <a:pt x="10645" y="728"/>
                      <a:pt x="10371" y="1073"/>
                      <a:pt x="10299" y="1145"/>
                    </a:cubicBezTo>
                    <a:cubicBezTo>
                      <a:pt x="10228" y="1216"/>
                      <a:pt x="8013" y="3609"/>
                      <a:pt x="8013" y="3609"/>
                    </a:cubicBezTo>
                    <a:cubicBezTo>
                      <a:pt x="7680" y="3990"/>
                      <a:pt x="7251" y="4050"/>
                      <a:pt x="7073" y="4062"/>
                    </a:cubicBezTo>
                    <a:lnTo>
                      <a:pt x="6787" y="4062"/>
                    </a:lnTo>
                    <a:cubicBezTo>
                      <a:pt x="6704" y="4062"/>
                      <a:pt x="6620" y="4133"/>
                      <a:pt x="6620" y="4229"/>
                    </a:cubicBezTo>
                    <a:cubicBezTo>
                      <a:pt x="6620" y="4312"/>
                      <a:pt x="6704" y="4383"/>
                      <a:pt x="6787" y="4383"/>
                    </a:cubicBezTo>
                    <a:lnTo>
                      <a:pt x="7097" y="4383"/>
                    </a:lnTo>
                    <a:cubicBezTo>
                      <a:pt x="7311" y="4371"/>
                      <a:pt x="7859" y="4300"/>
                      <a:pt x="8264" y="3836"/>
                    </a:cubicBezTo>
                    <a:lnTo>
                      <a:pt x="10550" y="1371"/>
                    </a:lnTo>
                    <a:cubicBezTo>
                      <a:pt x="10728" y="1121"/>
                      <a:pt x="10966" y="621"/>
                      <a:pt x="10550" y="204"/>
                    </a:cubicBezTo>
                    <a:cubicBezTo>
                      <a:pt x="10395" y="59"/>
                      <a:pt x="10226" y="0"/>
                      <a:pt x="10060" y="0"/>
                    </a:cubicBezTo>
                    <a:close/>
                  </a:path>
                </a:pathLst>
              </a:custGeom>
              <a:solidFill>
                <a:srgbClr val="FF9900"/>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3675" name="Google Shape;3675;p232"/>
              <p:cNvCxnSpPr/>
              <p:nvPr/>
            </p:nvCxnSpPr>
            <p:spPr>
              <a:xfrm>
                <a:off x="2575975" y="4024000"/>
                <a:ext cx="4341300" cy="0"/>
              </a:xfrm>
              <a:prstGeom prst="straightConnector1">
                <a:avLst/>
              </a:prstGeom>
              <a:noFill/>
              <a:ln w="76200" cap="flat" cmpd="sng">
                <a:solidFill>
                  <a:srgbClr val="114E7C"/>
                </a:solidFill>
                <a:prstDash val="solid"/>
                <a:round/>
                <a:headEnd type="none" w="med" len="med"/>
                <a:tailEnd type="triangle" w="med" len="med"/>
              </a:ln>
            </p:spPr>
          </p:cxnSp>
          <p:grpSp>
            <p:nvGrpSpPr>
              <p:cNvPr id="3676" name="Google Shape;3676;p232"/>
              <p:cNvGrpSpPr/>
              <p:nvPr/>
            </p:nvGrpSpPr>
            <p:grpSpPr>
              <a:xfrm>
                <a:off x="4303775" y="4355353"/>
                <a:ext cx="687000" cy="402772"/>
                <a:chOff x="4176675" y="1665903"/>
                <a:chExt cx="687000" cy="402772"/>
              </a:xfrm>
            </p:grpSpPr>
            <p:sp>
              <p:nvSpPr>
                <p:cNvPr id="3677" name="Google Shape;3677;p232"/>
                <p:cNvSpPr txBox="1"/>
                <p:nvPr/>
              </p:nvSpPr>
              <p:spPr>
                <a:xfrm>
                  <a:off x="4176675" y="1668475"/>
                  <a:ext cx="6870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b="1">
                      <a:solidFill>
                        <a:srgbClr val="4886A8"/>
                      </a:solidFill>
                      <a:latin typeface="Anaheim"/>
                      <a:ea typeface="Anaheim"/>
                      <a:cs typeface="Anaheim"/>
                      <a:sym typeface="Anaheim"/>
                    </a:rPr>
                    <a:t>Rating </a:t>
                  </a:r>
                  <a:endParaRPr sz="300" b="1">
                    <a:solidFill>
                      <a:srgbClr val="4886A8"/>
                    </a:solidFill>
                  </a:endParaRPr>
                </a:p>
              </p:txBody>
            </p:sp>
            <p:sp>
              <p:nvSpPr>
                <p:cNvPr id="3678" name="Google Shape;3678;p232"/>
                <p:cNvSpPr/>
                <p:nvPr/>
              </p:nvSpPr>
              <p:spPr>
                <a:xfrm>
                  <a:off x="4309590" y="1665903"/>
                  <a:ext cx="372061" cy="121170"/>
                </a:xfrm>
                <a:custGeom>
                  <a:avLst/>
                  <a:gdLst/>
                  <a:ahLst/>
                  <a:cxnLst/>
                  <a:rect l="l" t="t" r="r" b="b"/>
                  <a:pathLst>
                    <a:path w="11626" h="3965" extrusionOk="0">
                      <a:moveTo>
                        <a:pt x="2092" y="0"/>
                      </a:moveTo>
                      <a:cubicBezTo>
                        <a:pt x="1962" y="0"/>
                        <a:pt x="1828" y="63"/>
                        <a:pt x="1765" y="190"/>
                      </a:cubicBezTo>
                      <a:lnTo>
                        <a:pt x="1355" y="1072"/>
                      </a:lnTo>
                      <a:lnTo>
                        <a:pt x="316" y="1229"/>
                      </a:lnTo>
                      <a:cubicBezTo>
                        <a:pt x="190" y="1229"/>
                        <a:pt x="95" y="1355"/>
                        <a:pt x="64" y="1481"/>
                      </a:cubicBezTo>
                      <a:cubicBezTo>
                        <a:pt x="1" y="1607"/>
                        <a:pt x="64" y="1765"/>
                        <a:pt x="127" y="1828"/>
                      </a:cubicBezTo>
                      <a:lnTo>
                        <a:pt x="883" y="2552"/>
                      </a:lnTo>
                      <a:lnTo>
                        <a:pt x="725" y="3561"/>
                      </a:lnTo>
                      <a:cubicBezTo>
                        <a:pt x="694" y="3687"/>
                        <a:pt x="757" y="3844"/>
                        <a:pt x="851" y="3876"/>
                      </a:cubicBezTo>
                      <a:cubicBezTo>
                        <a:pt x="903" y="3928"/>
                        <a:pt x="965" y="3951"/>
                        <a:pt x="1031" y="3951"/>
                      </a:cubicBezTo>
                      <a:cubicBezTo>
                        <a:pt x="1085" y="3951"/>
                        <a:pt x="1141" y="3935"/>
                        <a:pt x="1198" y="3907"/>
                      </a:cubicBezTo>
                      <a:lnTo>
                        <a:pt x="2112" y="3435"/>
                      </a:lnTo>
                      <a:lnTo>
                        <a:pt x="2994" y="3907"/>
                      </a:lnTo>
                      <a:cubicBezTo>
                        <a:pt x="3046" y="3947"/>
                        <a:pt x="3099" y="3964"/>
                        <a:pt x="3152" y="3964"/>
                      </a:cubicBezTo>
                      <a:cubicBezTo>
                        <a:pt x="3225" y="3964"/>
                        <a:pt x="3298" y="3930"/>
                        <a:pt x="3372" y="3876"/>
                      </a:cubicBezTo>
                      <a:cubicBezTo>
                        <a:pt x="3466" y="3813"/>
                        <a:pt x="3529" y="3687"/>
                        <a:pt x="3466" y="3561"/>
                      </a:cubicBezTo>
                      <a:lnTo>
                        <a:pt x="3309" y="2552"/>
                      </a:lnTo>
                      <a:lnTo>
                        <a:pt x="4002" y="1891"/>
                      </a:lnTo>
                      <a:lnTo>
                        <a:pt x="4663" y="2552"/>
                      </a:lnTo>
                      <a:lnTo>
                        <a:pt x="4506" y="3561"/>
                      </a:lnTo>
                      <a:cubicBezTo>
                        <a:pt x="4474" y="3687"/>
                        <a:pt x="4537" y="3844"/>
                        <a:pt x="4632" y="3876"/>
                      </a:cubicBezTo>
                      <a:cubicBezTo>
                        <a:pt x="4684" y="3928"/>
                        <a:pt x="4746" y="3951"/>
                        <a:pt x="4811" y="3951"/>
                      </a:cubicBezTo>
                      <a:cubicBezTo>
                        <a:pt x="4865" y="3951"/>
                        <a:pt x="4922" y="3935"/>
                        <a:pt x="4978" y="3907"/>
                      </a:cubicBezTo>
                      <a:lnTo>
                        <a:pt x="5892" y="3435"/>
                      </a:lnTo>
                      <a:lnTo>
                        <a:pt x="6774" y="3907"/>
                      </a:lnTo>
                      <a:cubicBezTo>
                        <a:pt x="6827" y="3947"/>
                        <a:pt x="6880" y="3964"/>
                        <a:pt x="6933" y="3964"/>
                      </a:cubicBezTo>
                      <a:cubicBezTo>
                        <a:pt x="7006" y="3964"/>
                        <a:pt x="7079" y="3930"/>
                        <a:pt x="7152" y="3876"/>
                      </a:cubicBezTo>
                      <a:cubicBezTo>
                        <a:pt x="7247" y="3813"/>
                        <a:pt x="7310" y="3687"/>
                        <a:pt x="7247" y="3561"/>
                      </a:cubicBezTo>
                      <a:lnTo>
                        <a:pt x="7089" y="2552"/>
                      </a:lnTo>
                      <a:lnTo>
                        <a:pt x="7782" y="1891"/>
                      </a:lnTo>
                      <a:lnTo>
                        <a:pt x="8444" y="2552"/>
                      </a:lnTo>
                      <a:lnTo>
                        <a:pt x="8286" y="3561"/>
                      </a:lnTo>
                      <a:cubicBezTo>
                        <a:pt x="8255" y="3687"/>
                        <a:pt x="8318" y="3844"/>
                        <a:pt x="8413" y="3876"/>
                      </a:cubicBezTo>
                      <a:cubicBezTo>
                        <a:pt x="8465" y="3928"/>
                        <a:pt x="8526" y="3951"/>
                        <a:pt x="8592" y="3951"/>
                      </a:cubicBezTo>
                      <a:cubicBezTo>
                        <a:pt x="8646" y="3951"/>
                        <a:pt x="8702" y="3935"/>
                        <a:pt x="8759" y="3907"/>
                      </a:cubicBezTo>
                      <a:lnTo>
                        <a:pt x="9673" y="3435"/>
                      </a:lnTo>
                      <a:lnTo>
                        <a:pt x="10555" y="3907"/>
                      </a:lnTo>
                      <a:cubicBezTo>
                        <a:pt x="10608" y="3947"/>
                        <a:pt x="10660" y="3964"/>
                        <a:pt x="10713" y="3964"/>
                      </a:cubicBezTo>
                      <a:cubicBezTo>
                        <a:pt x="10786" y="3964"/>
                        <a:pt x="10860" y="3930"/>
                        <a:pt x="10933" y="3876"/>
                      </a:cubicBezTo>
                      <a:cubicBezTo>
                        <a:pt x="11027" y="3813"/>
                        <a:pt x="11090" y="3687"/>
                        <a:pt x="11027" y="3561"/>
                      </a:cubicBezTo>
                      <a:lnTo>
                        <a:pt x="10870" y="2552"/>
                      </a:lnTo>
                      <a:lnTo>
                        <a:pt x="11626" y="1828"/>
                      </a:lnTo>
                      <a:cubicBezTo>
                        <a:pt x="11532" y="1702"/>
                        <a:pt x="11595" y="1607"/>
                        <a:pt x="11532" y="1481"/>
                      </a:cubicBezTo>
                      <a:cubicBezTo>
                        <a:pt x="11500" y="1355"/>
                        <a:pt x="11374" y="1292"/>
                        <a:pt x="11279" y="1229"/>
                      </a:cubicBezTo>
                      <a:lnTo>
                        <a:pt x="10240" y="1072"/>
                      </a:lnTo>
                      <a:lnTo>
                        <a:pt x="9799" y="190"/>
                      </a:lnTo>
                      <a:cubicBezTo>
                        <a:pt x="9751" y="63"/>
                        <a:pt x="9625" y="0"/>
                        <a:pt x="9495" y="0"/>
                      </a:cubicBezTo>
                      <a:cubicBezTo>
                        <a:pt x="9366" y="0"/>
                        <a:pt x="9232" y="63"/>
                        <a:pt x="9169" y="190"/>
                      </a:cubicBezTo>
                      <a:lnTo>
                        <a:pt x="8759" y="1072"/>
                      </a:lnTo>
                      <a:lnTo>
                        <a:pt x="7782" y="1229"/>
                      </a:lnTo>
                      <a:cubicBezTo>
                        <a:pt x="7719" y="1229"/>
                        <a:pt x="7688" y="1292"/>
                        <a:pt x="7656" y="1292"/>
                      </a:cubicBezTo>
                      <a:cubicBezTo>
                        <a:pt x="7593" y="1229"/>
                        <a:pt x="7562" y="1229"/>
                        <a:pt x="7530" y="1229"/>
                      </a:cubicBezTo>
                      <a:lnTo>
                        <a:pt x="6554" y="1072"/>
                      </a:lnTo>
                      <a:lnTo>
                        <a:pt x="6113" y="190"/>
                      </a:lnTo>
                      <a:cubicBezTo>
                        <a:pt x="6050" y="63"/>
                        <a:pt x="5924" y="0"/>
                        <a:pt x="5798" y="0"/>
                      </a:cubicBezTo>
                      <a:cubicBezTo>
                        <a:pt x="5672" y="0"/>
                        <a:pt x="5546" y="63"/>
                        <a:pt x="5483" y="190"/>
                      </a:cubicBezTo>
                      <a:lnTo>
                        <a:pt x="5041" y="1072"/>
                      </a:lnTo>
                      <a:lnTo>
                        <a:pt x="4065" y="1229"/>
                      </a:lnTo>
                      <a:cubicBezTo>
                        <a:pt x="4033" y="1229"/>
                        <a:pt x="4002" y="1292"/>
                        <a:pt x="3939" y="1292"/>
                      </a:cubicBezTo>
                      <a:cubicBezTo>
                        <a:pt x="3907" y="1229"/>
                        <a:pt x="3876" y="1229"/>
                        <a:pt x="3813" y="1229"/>
                      </a:cubicBezTo>
                      <a:lnTo>
                        <a:pt x="2836" y="1072"/>
                      </a:lnTo>
                      <a:lnTo>
                        <a:pt x="2395" y="190"/>
                      </a:lnTo>
                      <a:cubicBezTo>
                        <a:pt x="2348" y="63"/>
                        <a:pt x="2222" y="0"/>
                        <a:pt x="2092" y="0"/>
                      </a:cubicBezTo>
                      <a:close/>
                    </a:path>
                  </a:pathLst>
                </a:custGeom>
                <a:solidFill>
                  <a:srgbClr val="FF9900"/>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679" name="Google Shape;3679;p232"/>
              <p:cNvGrpSpPr/>
              <p:nvPr/>
            </p:nvGrpSpPr>
            <p:grpSpPr>
              <a:xfrm>
                <a:off x="4114948" y="3081984"/>
                <a:ext cx="1064713" cy="929101"/>
                <a:chOff x="4012762" y="2105708"/>
                <a:chExt cx="1030500" cy="944400"/>
              </a:xfrm>
            </p:grpSpPr>
            <p:sp>
              <p:nvSpPr>
                <p:cNvPr id="3680" name="Google Shape;3680;p232"/>
                <p:cNvSpPr/>
                <p:nvPr/>
              </p:nvSpPr>
              <p:spPr>
                <a:xfrm>
                  <a:off x="4049800" y="2105708"/>
                  <a:ext cx="947700" cy="944400"/>
                </a:xfrm>
                <a:prstGeom prst="ellipse">
                  <a:avLst/>
                </a:prstGeom>
                <a:solidFill>
                  <a:schemeClr val="lt1"/>
                </a:solidFill>
                <a:ln w="76200" cap="flat" cmpd="sng">
                  <a:solidFill>
                    <a:srgbClr val="114E7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1" name="Google Shape;3681;p232"/>
                <p:cNvSpPr txBox="1"/>
                <p:nvPr/>
              </p:nvSpPr>
              <p:spPr>
                <a:xfrm>
                  <a:off x="4012762" y="2382304"/>
                  <a:ext cx="1030500" cy="391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300" b="1">
                      <a:solidFill>
                        <a:srgbClr val="114E7C"/>
                      </a:solidFill>
                      <a:latin typeface="Comic Sans MS"/>
                      <a:ea typeface="Comic Sans MS"/>
                      <a:cs typeface="Comic Sans MS"/>
                      <a:sym typeface="Comic Sans MS"/>
                    </a:rPr>
                    <a:t>Implement</a:t>
                  </a:r>
                  <a:endParaRPr sz="1300" b="1">
                    <a:solidFill>
                      <a:srgbClr val="114E7C"/>
                    </a:solidFill>
                    <a:latin typeface="Comic Sans MS"/>
                    <a:ea typeface="Comic Sans MS"/>
                    <a:cs typeface="Comic Sans MS"/>
                    <a:sym typeface="Comic Sans MS"/>
                  </a:endParaRPr>
                </a:p>
              </p:txBody>
            </p:sp>
          </p:grpSp>
          <p:pic>
            <p:nvPicPr>
              <p:cNvPr id="3682" name="Google Shape;3682;p232"/>
              <p:cNvPicPr preferRelativeResize="0"/>
              <p:nvPr/>
            </p:nvPicPr>
            <p:blipFill>
              <a:blip r:embed="rId7">
                <a:alphaModFix/>
              </a:blip>
              <a:stretch>
                <a:fillRect/>
              </a:stretch>
            </p:blipFill>
            <p:spPr>
              <a:xfrm rot="195855" flipH="1">
                <a:off x="4989503" y="-173318"/>
                <a:ext cx="916543" cy="878812"/>
              </a:xfrm>
              <a:prstGeom prst="rect">
                <a:avLst/>
              </a:prstGeom>
              <a:noFill/>
              <a:ln>
                <a:noFill/>
              </a:ln>
            </p:spPr>
          </p:pic>
          <p:pic>
            <p:nvPicPr>
              <p:cNvPr id="3683" name="Google Shape;3683;p232"/>
              <p:cNvPicPr preferRelativeResize="0"/>
              <p:nvPr/>
            </p:nvPicPr>
            <p:blipFill rotWithShape="1">
              <a:blip r:embed="rId8">
                <a:alphaModFix/>
              </a:blip>
              <a:srcRect l="12132" t="8180" r="14601" b="10260"/>
              <a:stretch/>
            </p:blipFill>
            <p:spPr>
              <a:xfrm>
                <a:off x="7191750" y="3460825"/>
                <a:ext cx="1123550" cy="1240724"/>
              </a:xfrm>
              <a:prstGeom prst="rect">
                <a:avLst/>
              </a:prstGeom>
              <a:noFill/>
              <a:ln>
                <a:noFill/>
              </a:ln>
            </p:spPr>
          </p:pic>
          <p:sp>
            <p:nvSpPr>
              <p:cNvPr id="3684" name="Google Shape;3684;p232"/>
              <p:cNvSpPr txBox="1"/>
              <p:nvPr/>
            </p:nvSpPr>
            <p:spPr>
              <a:xfrm>
                <a:off x="7189012" y="4783097"/>
                <a:ext cx="1215600" cy="3849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None/>
                </a:pPr>
                <a:r>
                  <a:rPr lang="en" sz="1300" b="1">
                    <a:solidFill>
                      <a:srgbClr val="114E7C"/>
                    </a:solidFill>
                    <a:latin typeface="Anaheim"/>
                    <a:ea typeface="Anaheim"/>
                    <a:cs typeface="Anaheim"/>
                    <a:sym typeface="Anaheim"/>
                  </a:rPr>
                  <a:t>Industrial </a:t>
                </a:r>
                <a:endParaRPr sz="1300" b="1">
                  <a:solidFill>
                    <a:srgbClr val="114E7C"/>
                  </a:solidFill>
                  <a:latin typeface="Anaheim"/>
                  <a:ea typeface="Anaheim"/>
                  <a:cs typeface="Anaheim"/>
                  <a:sym typeface="Anaheim"/>
                </a:endParaRPr>
              </a:p>
            </p:txBody>
          </p:sp>
        </p:grpSp>
        <p:grpSp>
          <p:nvGrpSpPr>
            <p:cNvPr id="3685" name="Google Shape;3685;p232"/>
            <p:cNvGrpSpPr/>
            <p:nvPr/>
          </p:nvGrpSpPr>
          <p:grpSpPr>
            <a:xfrm>
              <a:off x="4699908" y="2988330"/>
              <a:ext cx="339253" cy="339253"/>
              <a:chOff x="7469858" y="807680"/>
              <a:chExt cx="339253" cy="339253"/>
            </a:xfrm>
          </p:grpSpPr>
          <p:sp>
            <p:nvSpPr>
              <p:cNvPr id="3686" name="Google Shape;3686;p232"/>
              <p:cNvSpPr/>
              <p:nvPr/>
            </p:nvSpPr>
            <p:spPr>
              <a:xfrm>
                <a:off x="7543775" y="888950"/>
                <a:ext cx="191400" cy="17670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687" name="Google Shape;3687;p232"/>
              <p:cNvGrpSpPr/>
              <p:nvPr/>
            </p:nvGrpSpPr>
            <p:grpSpPr>
              <a:xfrm>
                <a:off x="7469858" y="807680"/>
                <a:ext cx="339253" cy="339253"/>
                <a:chOff x="1492675" y="4992125"/>
                <a:chExt cx="481825" cy="481825"/>
              </a:xfrm>
            </p:grpSpPr>
            <p:sp>
              <p:nvSpPr>
                <p:cNvPr id="3688" name="Google Shape;3688;p232"/>
                <p:cNvSpPr/>
                <p:nvPr/>
              </p:nvSpPr>
              <p:spPr>
                <a:xfrm>
                  <a:off x="1492675" y="4992125"/>
                  <a:ext cx="481825" cy="481825"/>
                </a:xfrm>
                <a:custGeom>
                  <a:avLst/>
                  <a:gdLst/>
                  <a:ahLst/>
                  <a:cxnLst/>
                  <a:rect l="l" t="t" r="r" b="b"/>
                  <a:pathLst>
                    <a:path w="19273" h="19273" extrusionOk="0">
                      <a:moveTo>
                        <a:pt x="12728" y="5990"/>
                      </a:moveTo>
                      <a:cubicBezTo>
                        <a:pt x="13161" y="5990"/>
                        <a:pt x="13595" y="6156"/>
                        <a:pt x="13925" y="6487"/>
                      </a:cubicBezTo>
                      <a:cubicBezTo>
                        <a:pt x="14587" y="7149"/>
                        <a:pt x="14587" y="8221"/>
                        <a:pt x="13928" y="8884"/>
                      </a:cubicBezTo>
                      <a:lnTo>
                        <a:pt x="10028" y="12780"/>
                      </a:lnTo>
                      <a:cubicBezTo>
                        <a:pt x="9709" y="13100"/>
                        <a:pt x="9278" y="13280"/>
                        <a:pt x="8830" y="13280"/>
                      </a:cubicBezTo>
                      <a:lnTo>
                        <a:pt x="8815" y="13280"/>
                      </a:lnTo>
                      <a:cubicBezTo>
                        <a:pt x="8811" y="13280"/>
                        <a:pt x="8807" y="13280"/>
                        <a:pt x="8804" y="13280"/>
                      </a:cubicBezTo>
                      <a:cubicBezTo>
                        <a:pt x="8362" y="13280"/>
                        <a:pt x="7936" y="13103"/>
                        <a:pt x="7622" y="12789"/>
                      </a:cubicBezTo>
                      <a:lnTo>
                        <a:pt x="5346" y="10528"/>
                      </a:lnTo>
                      <a:cubicBezTo>
                        <a:pt x="4632" y="9877"/>
                        <a:pt x="4605" y="8760"/>
                        <a:pt x="5288" y="8077"/>
                      </a:cubicBezTo>
                      <a:cubicBezTo>
                        <a:pt x="5620" y="7745"/>
                        <a:pt x="6053" y="7581"/>
                        <a:pt x="6485" y="7581"/>
                      </a:cubicBezTo>
                      <a:cubicBezTo>
                        <a:pt x="6944" y="7581"/>
                        <a:pt x="7402" y="7766"/>
                        <a:pt x="7737" y="8134"/>
                      </a:cubicBezTo>
                      <a:lnTo>
                        <a:pt x="8812" y="9206"/>
                      </a:lnTo>
                      <a:lnTo>
                        <a:pt x="11531" y="6487"/>
                      </a:lnTo>
                      <a:cubicBezTo>
                        <a:pt x="11861" y="6156"/>
                        <a:pt x="12294" y="5990"/>
                        <a:pt x="12728" y="5990"/>
                      </a:cubicBezTo>
                      <a:close/>
                      <a:moveTo>
                        <a:pt x="9637" y="1"/>
                      </a:moveTo>
                      <a:cubicBezTo>
                        <a:pt x="7095" y="1"/>
                        <a:pt x="4686" y="1012"/>
                        <a:pt x="2849" y="2849"/>
                      </a:cubicBezTo>
                      <a:cubicBezTo>
                        <a:pt x="1013" y="4686"/>
                        <a:pt x="1" y="7098"/>
                        <a:pt x="1" y="9637"/>
                      </a:cubicBezTo>
                      <a:cubicBezTo>
                        <a:pt x="1" y="12175"/>
                        <a:pt x="1013" y="14587"/>
                        <a:pt x="2849" y="16424"/>
                      </a:cubicBezTo>
                      <a:cubicBezTo>
                        <a:pt x="4686" y="18261"/>
                        <a:pt x="7095" y="19273"/>
                        <a:pt x="9637" y="19273"/>
                      </a:cubicBezTo>
                      <a:cubicBezTo>
                        <a:pt x="12175" y="19273"/>
                        <a:pt x="14584" y="18261"/>
                        <a:pt x="16421" y="16424"/>
                      </a:cubicBezTo>
                      <a:cubicBezTo>
                        <a:pt x="18258" y="14587"/>
                        <a:pt x="19273" y="12175"/>
                        <a:pt x="19273" y="9637"/>
                      </a:cubicBezTo>
                      <a:cubicBezTo>
                        <a:pt x="19273" y="7098"/>
                        <a:pt x="18258" y="4686"/>
                        <a:pt x="16421" y="2849"/>
                      </a:cubicBezTo>
                      <a:cubicBezTo>
                        <a:pt x="14584" y="1012"/>
                        <a:pt x="12175" y="1"/>
                        <a:pt x="9637" y="1"/>
                      </a:cubicBezTo>
                      <a:close/>
                    </a:path>
                  </a:pathLst>
                </a:custGeom>
                <a:solidFill>
                  <a:srgbClr val="3198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3689" name="Google Shape;3689;p232"/>
                <p:cNvSpPr/>
                <p:nvPr/>
              </p:nvSpPr>
              <p:spPr>
                <a:xfrm>
                  <a:off x="1639625" y="5170175"/>
                  <a:ext cx="190100" cy="125750"/>
                </a:xfrm>
                <a:custGeom>
                  <a:avLst/>
                  <a:gdLst/>
                  <a:ahLst/>
                  <a:cxnLst/>
                  <a:rect l="l" t="t" r="r" b="b"/>
                  <a:pathLst>
                    <a:path w="7604" h="5030" extrusionOk="0">
                      <a:moveTo>
                        <a:pt x="6852" y="0"/>
                      </a:moveTo>
                      <a:cubicBezTo>
                        <a:pt x="6851" y="0"/>
                        <a:pt x="6850" y="0"/>
                        <a:pt x="6848" y="0"/>
                      </a:cubicBezTo>
                      <a:cubicBezTo>
                        <a:pt x="6698" y="0"/>
                        <a:pt x="6556" y="57"/>
                        <a:pt x="6451" y="163"/>
                      </a:cubicBezTo>
                      <a:lnTo>
                        <a:pt x="3334" y="3279"/>
                      </a:lnTo>
                      <a:cubicBezTo>
                        <a:pt x="3224" y="3391"/>
                        <a:pt x="3080" y="3447"/>
                        <a:pt x="2935" y="3447"/>
                      </a:cubicBezTo>
                      <a:cubicBezTo>
                        <a:pt x="2791" y="3447"/>
                        <a:pt x="2646" y="3391"/>
                        <a:pt x="2536" y="3279"/>
                      </a:cubicBezTo>
                      <a:cubicBezTo>
                        <a:pt x="2533" y="3279"/>
                        <a:pt x="2533" y="3279"/>
                        <a:pt x="2530" y="3276"/>
                      </a:cubicBezTo>
                      <a:cubicBezTo>
                        <a:pt x="2521" y="3267"/>
                        <a:pt x="2509" y="3255"/>
                        <a:pt x="2497" y="3246"/>
                      </a:cubicBezTo>
                      <a:lnTo>
                        <a:pt x="1061" y="1810"/>
                      </a:lnTo>
                      <a:cubicBezTo>
                        <a:pt x="948" y="1678"/>
                        <a:pt x="789" y="1611"/>
                        <a:pt x="629" y="1611"/>
                      </a:cubicBezTo>
                      <a:cubicBezTo>
                        <a:pt x="486" y="1611"/>
                        <a:pt x="342" y="1666"/>
                        <a:pt x="233" y="1777"/>
                      </a:cubicBezTo>
                      <a:cubicBezTo>
                        <a:pt x="1" y="2009"/>
                        <a:pt x="16" y="2391"/>
                        <a:pt x="266" y="2605"/>
                      </a:cubicBezTo>
                      <a:lnTo>
                        <a:pt x="2542" y="4869"/>
                      </a:lnTo>
                      <a:cubicBezTo>
                        <a:pt x="2645" y="4972"/>
                        <a:pt x="2782" y="5029"/>
                        <a:pt x="2926" y="5029"/>
                      </a:cubicBezTo>
                      <a:cubicBezTo>
                        <a:pt x="2929" y="5029"/>
                        <a:pt x="2933" y="5029"/>
                        <a:pt x="2937" y="5029"/>
                      </a:cubicBezTo>
                      <a:lnTo>
                        <a:pt x="2943" y="5029"/>
                      </a:lnTo>
                      <a:cubicBezTo>
                        <a:pt x="3096" y="5029"/>
                        <a:pt x="3241" y="4969"/>
                        <a:pt x="3352" y="4860"/>
                      </a:cubicBezTo>
                      <a:lnTo>
                        <a:pt x="7249" y="964"/>
                      </a:lnTo>
                      <a:cubicBezTo>
                        <a:pt x="7603" y="606"/>
                        <a:pt x="7352" y="0"/>
                        <a:pt x="6852" y="0"/>
                      </a:cubicBezTo>
                      <a:close/>
                    </a:path>
                  </a:pathLst>
                </a:custGeom>
                <a:solidFill>
                  <a:srgbClr val="3198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647"/>
                                        </p:tgtEl>
                                        <p:attrNameLst>
                                          <p:attrName>style.visibility</p:attrName>
                                        </p:attrNameLst>
                                      </p:cBhvr>
                                      <p:to>
                                        <p:strVal val="visible"/>
                                      </p:to>
                                    </p:set>
                                    <p:animEffect transition="in" filter="fade">
                                      <p:cBhvr>
                                        <p:cTn id="7" dur="1000"/>
                                        <p:tgtEl>
                                          <p:spTgt spid="364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652"/>
                                        </p:tgtEl>
                                        <p:attrNameLst>
                                          <p:attrName>style.visibility</p:attrName>
                                        </p:attrNameLst>
                                      </p:cBhvr>
                                      <p:to>
                                        <p:strVal val="visible"/>
                                      </p:to>
                                    </p:set>
                                    <p:animEffect transition="in" filter="fade">
                                      <p:cBhvr>
                                        <p:cTn id="12" dur="1000"/>
                                        <p:tgtEl>
                                          <p:spTgt spid="365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670"/>
                                        </p:tgtEl>
                                        <p:attrNameLst>
                                          <p:attrName>style.visibility</p:attrName>
                                        </p:attrNameLst>
                                      </p:cBhvr>
                                      <p:to>
                                        <p:strVal val="visible"/>
                                      </p:to>
                                    </p:set>
                                    <p:animEffect transition="in" filter="fade">
                                      <p:cBhvr>
                                        <p:cTn id="17" dur="1000"/>
                                        <p:tgtEl>
                                          <p:spTgt spid="367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638"/>
                                        </p:tgtEl>
                                        <p:attrNameLst>
                                          <p:attrName>style.visibility</p:attrName>
                                        </p:attrNameLst>
                                      </p:cBhvr>
                                      <p:to>
                                        <p:strVal val="visible"/>
                                      </p:to>
                                    </p:set>
                                    <p:animEffect transition="in" filter="fade">
                                      <p:cBhvr>
                                        <p:cTn id="22" dur="1000"/>
                                        <p:tgtEl>
                                          <p:spTgt spid="36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5.xml><?xml version="1.0" encoding="utf-8"?>
<p:sld xmlns:a="http://schemas.openxmlformats.org/drawingml/2006/main" xmlns:r="http://schemas.openxmlformats.org/officeDocument/2006/relationships" xmlns:p="http://schemas.openxmlformats.org/presentationml/2006/main" show="0">
  <p:cSld>
    <p:spTree>
      <p:nvGrpSpPr>
        <p:cNvPr id="1" name="Shape 3693"/>
        <p:cNvGrpSpPr/>
        <p:nvPr/>
      </p:nvGrpSpPr>
      <p:grpSpPr>
        <a:xfrm>
          <a:off x="0" y="0"/>
          <a:ext cx="0" cy="0"/>
          <a:chOff x="0" y="0"/>
          <a:chExt cx="0" cy="0"/>
        </a:xfrm>
      </p:grpSpPr>
      <p:grpSp>
        <p:nvGrpSpPr>
          <p:cNvPr id="3694" name="Google Shape;3694;p233"/>
          <p:cNvGrpSpPr/>
          <p:nvPr/>
        </p:nvGrpSpPr>
        <p:grpSpPr>
          <a:xfrm>
            <a:off x="7304700" y="2901398"/>
            <a:ext cx="907500" cy="569400"/>
            <a:chOff x="7304700" y="2901398"/>
            <a:chExt cx="907500" cy="569400"/>
          </a:xfrm>
        </p:grpSpPr>
        <p:sp>
          <p:nvSpPr>
            <p:cNvPr id="3695" name="Google Shape;3695;p233"/>
            <p:cNvSpPr/>
            <p:nvPr/>
          </p:nvSpPr>
          <p:spPr>
            <a:xfrm>
              <a:off x="7334850" y="3014200"/>
              <a:ext cx="847200" cy="366300"/>
            </a:xfrm>
            <a:prstGeom prst="roundRect">
              <a:avLst>
                <a:gd name="adj" fmla="val 16667"/>
              </a:avLst>
            </a:prstGeom>
            <a:solidFill>
              <a:srgbClr val="ECC100"/>
            </a:solidFill>
            <a:ln w="19050" cap="flat" cmpd="sng">
              <a:solidFill>
                <a:srgbClr val="DEDFD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6" name="Google Shape;3696;p233"/>
            <p:cNvSpPr txBox="1"/>
            <p:nvPr/>
          </p:nvSpPr>
          <p:spPr>
            <a:xfrm>
              <a:off x="7304700" y="2901398"/>
              <a:ext cx="907500" cy="5694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2500">
                  <a:solidFill>
                    <a:srgbClr val="535359"/>
                  </a:solidFill>
                  <a:latin typeface="Fira Sans Extra Condensed Medium"/>
                  <a:ea typeface="Fira Sans Extra Condensed Medium"/>
                  <a:cs typeface="Fira Sans Extra Condensed Medium"/>
                  <a:sym typeface="Fira Sans Extra Condensed Medium"/>
                </a:rPr>
                <a:t>Panel</a:t>
              </a:r>
              <a:endParaRPr sz="2100">
                <a:solidFill>
                  <a:srgbClr val="535359"/>
                </a:solidFill>
                <a:latin typeface="Roboto"/>
                <a:ea typeface="Roboto"/>
                <a:cs typeface="Roboto"/>
                <a:sym typeface="Roboto"/>
              </a:endParaRPr>
            </a:p>
          </p:txBody>
        </p:sp>
      </p:grpSp>
      <p:grpSp>
        <p:nvGrpSpPr>
          <p:cNvPr id="3697" name="Google Shape;3697;p233"/>
          <p:cNvGrpSpPr/>
          <p:nvPr/>
        </p:nvGrpSpPr>
        <p:grpSpPr>
          <a:xfrm>
            <a:off x="5706600" y="3917475"/>
            <a:ext cx="847250" cy="600300"/>
            <a:chOff x="5706600" y="4040503"/>
            <a:chExt cx="847250" cy="600300"/>
          </a:xfrm>
        </p:grpSpPr>
        <p:sp>
          <p:nvSpPr>
            <p:cNvPr id="3698" name="Google Shape;3698;p233"/>
            <p:cNvSpPr/>
            <p:nvPr/>
          </p:nvSpPr>
          <p:spPr>
            <a:xfrm>
              <a:off x="5706600" y="4168750"/>
              <a:ext cx="776100" cy="343800"/>
            </a:xfrm>
            <a:prstGeom prst="roundRect">
              <a:avLst>
                <a:gd name="adj" fmla="val 16667"/>
              </a:avLst>
            </a:prstGeom>
            <a:solidFill>
              <a:srgbClr val="ECC100"/>
            </a:solidFill>
            <a:ln w="19050" cap="flat" cmpd="sng">
              <a:solidFill>
                <a:srgbClr val="939598"/>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9" name="Google Shape;3699;p233"/>
            <p:cNvSpPr txBox="1"/>
            <p:nvPr/>
          </p:nvSpPr>
          <p:spPr>
            <a:xfrm>
              <a:off x="6039050" y="4040503"/>
              <a:ext cx="514800" cy="6003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2700">
                  <a:solidFill>
                    <a:srgbClr val="535359"/>
                  </a:solidFill>
                  <a:latin typeface="Fira Sans Extra Condensed Medium"/>
                  <a:ea typeface="Fira Sans Extra Condensed Medium"/>
                  <a:cs typeface="Fira Sans Extra Condensed Medium"/>
                  <a:sym typeface="Fira Sans Extra Condensed Medium"/>
                </a:rPr>
                <a:t>UI</a:t>
              </a:r>
              <a:endParaRPr sz="2300">
                <a:solidFill>
                  <a:srgbClr val="535359"/>
                </a:solidFill>
                <a:latin typeface="Roboto"/>
                <a:ea typeface="Roboto"/>
                <a:cs typeface="Roboto"/>
                <a:sym typeface="Roboto"/>
              </a:endParaRPr>
            </a:p>
          </p:txBody>
        </p:sp>
      </p:grpSp>
      <p:sp>
        <p:nvSpPr>
          <p:cNvPr id="3700" name="Google Shape;3700;p233"/>
          <p:cNvSpPr txBox="1"/>
          <p:nvPr/>
        </p:nvSpPr>
        <p:spPr>
          <a:xfrm>
            <a:off x="148225" y="2155200"/>
            <a:ext cx="2170200" cy="4311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600">
                <a:solidFill>
                  <a:srgbClr val="939598"/>
                </a:solidFill>
                <a:latin typeface="Fira Sans Extra Condensed Medium"/>
                <a:ea typeface="Fira Sans Extra Condensed Medium"/>
                <a:cs typeface="Fira Sans Extra Condensed Medium"/>
                <a:sym typeface="Fira Sans Extra Condensed Medium"/>
              </a:rPr>
              <a:t>TP1200 Comfort INOX </a:t>
            </a:r>
            <a:br>
              <a:rPr lang="en" sz="1600">
                <a:solidFill>
                  <a:srgbClr val="939598"/>
                </a:solidFill>
                <a:latin typeface="Fira Sans Extra Condensed Medium"/>
                <a:ea typeface="Fira Sans Extra Condensed Medium"/>
                <a:cs typeface="Fira Sans Extra Condensed Medium"/>
                <a:sym typeface="Fira Sans Extra Condensed Medium"/>
              </a:rPr>
            </a:br>
            <a:r>
              <a:rPr lang="en" sz="1600">
                <a:solidFill>
                  <a:srgbClr val="939598"/>
                </a:solidFill>
                <a:latin typeface="Fira Sans Extra Condensed Medium"/>
                <a:ea typeface="Fira Sans Extra Condensed Medium"/>
                <a:cs typeface="Fira Sans Extra Condensed Medium"/>
                <a:sym typeface="Fira Sans Extra Condensed Medium"/>
              </a:rPr>
              <a:t>(PCT)</a:t>
            </a:r>
            <a:endParaRPr sz="1600">
              <a:solidFill>
                <a:srgbClr val="939598"/>
              </a:solidFill>
              <a:latin typeface="Fira Sans Extra Condensed Medium"/>
              <a:ea typeface="Fira Sans Extra Condensed Medium"/>
              <a:cs typeface="Fira Sans Extra Condensed Medium"/>
              <a:sym typeface="Fira Sans Extra Condensed Medium"/>
            </a:endParaRPr>
          </a:p>
        </p:txBody>
      </p:sp>
      <p:sp>
        <p:nvSpPr>
          <p:cNvPr id="3701" name="Google Shape;3701;p233"/>
          <p:cNvSpPr txBox="1"/>
          <p:nvPr/>
        </p:nvSpPr>
        <p:spPr>
          <a:xfrm>
            <a:off x="6587225" y="5024525"/>
            <a:ext cx="514800" cy="6003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2700">
                <a:solidFill>
                  <a:srgbClr val="535359"/>
                </a:solidFill>
                <a:latin typeface="Fira Sans Extra Condensed Medium"/>
                <a:ea typeface="Fira Sans Extra Condensed Medium"/>
                <a:cs typeface="Fira Sans Extra Condensed Medium"/>
                <a:sym typeface="Fira Sans Extra Condensed Medium"/>
              </a:rPr>
              <a:t>UI</a:t>
            </a:r>
            <a:endParaRPr sz="2300">
              <a:solidFill>
                <a:srgbClr val="535359"/>
              </a:solidFill>
              <a:latin typeface="Roboto"/>
              <a:ea typeface="Roboto"/>
              <a:cs typeface="Roboto"/>
              <a:sym typeface="Roboto"/>
            </a:endParaRPr>
          </a:p>
        </p:txBody>
      </p:sp>
      <p:sp>
        <p:nvSpPr>
          <p:cNvPr id="3702" name="Google Shape;3702;p233"/>
          <p:cNvSpPr txBox="1">
            <a:spLocks noGrp="1"/>
          </p:cNvSpPr>
          <p:nvPr>
            <p:ph type="ctrTitle" idx="4294967295"/>
          </p:nvPr>
        </p:nvSpPr>
        <p:spPr>
          <a:xfrm>
            <a:off x="0" y="117675"/>
            <a:ext cx="2375400" cy="10452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n" sz="3000">
                <a:solidFill>
                  <a:schemeClr val="dk2"/>
                </a:solidFill>
              </a:rPr>
              <a:t>No Buttons!   </a:t>
            </a:r>
            <a:br>
              <a:rPr lang="en" sz="3000">
                <a:solidFill>
                  <a:schemeClr val="dk2"/>
                </a:solidFill>
              </a:rPr>
            </a:br>
            <a:r>
              <a:rPr lang="en" sz="3000">
                <a:solidFill>
                  <a:schemeClr val="lt1"/>
                </a:solidFill>
              </a:rPr>
              <a:t>.</a:t>
            </a:r>
            <a:r>
              <a:rPr lang="en" sz="3000">
                <a:solidFill>
                  <a:schemeClr val="dk2"/>
                </a:solidFill>
              </a:rPr>
              <a:t>        How?</a:t>
            </a:r>
            <a:endParaRPr sz="3000">
              <a:latin typeface="Fira Sans Extra Condensed"/>
              <a:ea typeface="Fira Sans Extra Condensed"/>
              <a:cs typeface="Fira Sans Extra Condensed"/>
              <a:sym typeface="Fira Sans Extra Condensed"/>
            </a:endParaRPr>
          </a:p>
        </p:txBody>
      </p:sp>
      <p:pic>
        <p:nvPicPr>
          <p:cNvPr id="3703" name="Google Shape;3703;p233"/>
          <p:cNvPicPr preferRelativeResize="0"/>
          <p:nvPr/>
        </p:nvPicPr>
        <p:blipFill>
          <a:blip r:embed="rId3">
            <a:alphaModFix/>
          </a:blip>
          <a:stretch>
            <a:fillRect/>
          </a:stretch>
        </p:blipFill>
        <p:spPr>
          <a:xfrm>
            <a:off x="10117300" y="5719475"/>
            <a:ext cx="5715000" cy="3219450"/>
          </a:xfrm>
          <a:prstGeom prst="rect">
            <a:avLst/>
          </a:prstGeom>
          <a:noFill/>
          <a:ln>
            <a:noFill/>
          </a:ln>
        </p:spPr>
      </p:pic>
      <p:pic>
        <p:nvPicPr>
          <p:cNvPr id="3704" name="Google Shape;3704;p233"/>
          <p:cNvPicPr preferRelativeResize="0"/>
          <p:nvPr/>
        </p:nvPicPr>
        <p:blipFill rotWithShape="1">
          <a:blip r:embed="rId4">
            <a:alphaModFix/>
          </a:blip>
          <a:srcRect l="20902" t="12829" r="17089" b="11835"/>
          <a:stretch/>
        </p:blipFill>
        <p:spPr>
          <a:xfrm>
            <a:off x="2797820" y="722987"/>
            <a:ext cx="3241200" cy="3810600"/>
          </a:xfrm>
          <a:prstGeom prst="roundRect">
            <a:avLst>
              <a:gd name="adj" fmla="val 8455"/>
            </a:avLst>
          </a:prstGeom>
          <a:noFill/>
          <a:ln w="76200" cap="flat" cmpd="sng">
            <a:solidFill>
              <a:srgbClr val="939598"/>
            </a:solidFill>
            <a:prstDash val="solid"/>
            <a:round/>
            <a:headEnd type="none" w="sm" len="sm"/>
            <a:tailEnd type="none" w="sm" len="sm"/>
          </a:ln>
        </p:spPr>
      </p:pic>
      <p:sp>
        <p:nvSpPr>
          <p:cNvPr id="3705" name="Google Shape;3705;p233"/>
          <p:cNvSpPr/>
          <p:nvPr/>
        </p:nvSpPr>
        <p:spPr>
          <a:xfrm>
            <a:off x="3099350" y="2741950"/>
            <a:ext cx="2631900" cy="1337100"/>
          </a:xfrm>
          <a:prstGeom prst="rect">
            <a:avLst/>
          </a:prstGeom>
          <a:solidFill>
            <a:srgbClr val="EAEAEA"/>
          </a:solidFill>
          <a:ln w="9525" cap="flat" cmpd="sng">
            <a:solidFill>
              <a:srgbClr val="EAEAEA"/>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3706" name="Google Shape;3706;p233"/>
          <p:cNvPicPr preferRelativeResize="0"/>
          <p:nvPr/>
        </p:nvPicPr>
        <p:blipFill rotWithShape="1">
          <a:blip r:embed="rId5">
            <a:alphaModFix/>
          </a:blip>
          <a:srcRect l="3445" t="925" r="3686" b="6524"/>
          <a:stretch/>
        </p:blipFill>
        <p:spPr>
          <a:xfrm>
            <a:off x="3073656" y="1025904"/>
            <a:ext cx="2666400" cy="1845900"/>
          </a:xfrm>
          <a:prstGeom prst="roundRect">
            <a:avLst>
              <a:gd name="adj" fmla="val 5669"/>
            </a:avLst>
          </a:prstGeom>
          <a:noFill/>
          <a:ln w="28575" cap="flat" cmpd="sng">
            <a:solidFill>
              <a:srgbClr val="939598"/>
            </a:solidFill>
            <a:prstDash val="solid"/>
            <a:round/>
            <a:headEnd type="none" w="sm" len="sm"/>
            <a:tailEnd type="none" w="sm" len="sm"/>
          </a:ln>
        </p:spPr>
      </p:pic>
      <p:pic>
        <p:nvPicPr>
          <p:cNvPr id="3707" name="Google Shape;3707;p233"/>
          <p:cNvPicPr preferRelativeResize="0"/>
          <p:nvPr/>
        </p:nvPicPr>
        <p:blipFill rotWithShape="1">
          <a:blip r:embed="rId6">
            <a:alphaModFix/>
          </a:blip>
          <a:srcRect l="16255" t="16652" r="16490" b="15985"/>
          <a:stretch/>
        </p:blipFill>
        <p:spPr>
          <a:xfrm>
            <a:off x="3341898" y="3525742"/>
            <a:ext cx="555900" cy="537300"/>
          </a:xfrm>
          <a:prstGeom prst="ellipse">
            <a:avLst/>
          </a:prstGeom>
          <a:noFill/>
          <a:ln>
            <a:noFill/>
          </a:ln>
        </p:spPr>
      </p:pic>
      <p:pic>
        <p:nvPicPr>
          <p:cNvPr id="3708" name="Google Shape;3708;p233"/>
          <p:cNvPicPr preferRelativeResize="0"/>
          <p:nvPr/>
        </p:nvPicPr>
        <p:blipFill rotWithShape="1">
          <a:blip r:embed="rId4">
            <a:alphaModFix/>
          </a:blip>
          <a:srcRect l="29513" t="49202" r="65454" b="45980"/>
          <a:stretch/>
        </p:blipFill>
        <p:spPr>
          <a:xfrm>
            <a:off x="5098647" y="3579791"/>
            <a:ext cx="463500" cy="429300"/>
          </a:xfrm>
          <a:prstGeom prst="ellipse">
            <a:avLst/>
          </a:prstGeom>
          <a:noFill/>
          <a:ln w="19050" cap="flat" cmpd="sng">
            <a:solidFill>
              <a:srgbClr val="939598"/>
            </a:solidFill>
            <a:prstDash val="solid"/>
            <a:round/>
            <a:headEnd type="none" w="sm" len="sm"/>
            <a:tailEnd type="none" w="sm" len="sm"/>
          </a:ln>
        </p:spPr>
      </p:pic>
      <p:grpSp>
        <p:nvGrpSpPr>
          <p:cNvPr id="3709" name="Google Shape;3709;p233"/>
          <p:cNvGrpSpPr/>
          <p:nvPr/>
        </p:nvGrpSpPr>
        <p:grpSpPr>
          <a:xfrm>
            <a:off x="6309322" y="321776"/>
            <a:ext cx="2170332" cy="2682949"/>
            <a:chOff x="6309322" y="321776"/>
            <a:chExt cx="2170332" cy="2682949"/>
          </a:xfrm>
        </p:grpSpPr>
        <p:grpSp>
          <p:nvGrpSpPr>
            <p:cNvPr id="3710" name="Google Shape;3710;p233"/>
            <p:cNvGrpSpPr/>
            <p:nvPr/>
          </p:nvGrpSpPr>
          <p:grpSpPr>
            <a:xfrm>
              <a:off x="6309322" y="345396"/>
              <a:ext cx="2170332" cy="2659329"/>
              <a:chOff x="5698825" y="1410074"/>
              <a:chExt cx="2010125" cy="2660393"/>
            </a:xfrm>
          </p:grpSpPr>
          <p:grpSp>
            <p:nvGrpSpPr>
              <p:cNvPr id="3711" name="Google Shape;3711;p233"/>
              <p:cNvGrpSpPr/>
              <p:nvPr/>
            </p:nvGrpSpPr>
            <p:grpSpPr>
              <a:xfrm>
                <a:off x="5698825" y="1410074"/>
                <a:ext cx="2010125" cy="2660393"/>
                <a:chOff x="5698825" y="1410074"/>
                <a:chExt cx="2010125" cy="2660393"/>
              </a:xfrm>
            </p:grpSpPr>
            <p:pic>
              <p:nvPicPr>
                <p:cNvPr id="3712" name="Google Shape;3712;p233"/>
                <p:cNvPicPr preferRelativeResize="0"/>
                <p:nvPr/>
              </p:nvPicPr>
              <p:blipFill rotWithShape="1">
                <a:blip r:embed="rId7">
                  <a:alphaModFix/>
                </a:blip>
                <a:srcRect l="30647" t="12150" r="22568" b="57826"/>
                <a:stretch/>
              </p:blipFill>
              <p:spPr>
                <a:xfrm>
                  <a:off x="5698828" y="2706047"/>
                  <a:ext cx="1970478" cy="1364421"/>
                </a:xfrm>
                <a:prstGeom prst="rect">
                  <a:avLst/>
                </a:prstGeom>
                <a:noFill/>
                <a:ln>
                  <a:noFill/>
                </a:ln>
              </p:spPr>
            </p:pic>
            <p:pic>
              <p:nvPicPr>
                <p:cNvPr id="3713" name="Google Shape;3713;p233"/>
                <p:cNvPicPr preferRelativeResize="0"/>
                <p:nvPr/>
              </p:nvPicPr>
              <p:blipFill rotWithShape="1">
                <a:blip r:embed="rId7">
                  <a:alphaModFix/>
                </a:blip>
                <a:srcRect l="30649" t="12503" r="21624" b="58967"/>
                <a:stretch/>
              </p:blipFill>
              <p:spPr>
                <a:xfrm rot="10800000" flipH="1">
                  <a:off x="5698825" y="1410074"/>
                  <a:ext cx="2010125" cy="1296526"/>
                </a:xfrm>
                <a:prstGeom prst="rect">
                  <a:avLst/>
                </a:prstGeom>
                <a:noFill/>
                <a:ln>
                  <a:noFill/>
                </a:ln>
              </p:spPr>
            </p:pic>
          </p:grpSp>
          <p:grpSp>
            <p:nvGrpSpPr>
              <p:cNvPr id="3714" name="Google Shape;3714;p233"/>
              <p:cNvGrpSpPr/>
              <p:nvPr/>
            </p:nvGrpSpPr>
            <p:grpSpPr>
              <a:xfrm>
                <a:off x="5897737" y="1608786"/>
                <a:ext cx="1518935" cy="847992"/>
                <a:chOff x="5883575" y="1606000"/>
                <a:chExt cx="1551834" cy="850800"/>
              </a:xfrm>
            </p:grpSpPr>
            <p:pic>
              <p:nvPicPr>
                <p:cNvPr id="3715" name="Google Shape;3715;p233"/>
                <p:cNvPicPr preferRelativeResize="0"/>
                <p:nvPr/>
              </p:nvPicPr>
              <p:blipFill rotWithShape="1">
                <a:blip r:embed="rId8">
                  <a:alphaModFix/>
                </a:blip>
                <a:srcRect l="21159" t="20691" r="68139" b="46501"/>
                <a:stretch/>
              </p:blipFill>
              <p:spPr>
                <a:xfrm>
                  <a:off x="6927809" y="1610330"/>
                  <a:ext cx="507600" cy="841800"/>
                </a:xfrm>
                <a:prstGeom prst="roundRect">
                  <a:avLst>
                    <a:gd name="adj" fmla="val 0"/>
                  </a:avLst>
                </a:prstGeom>
                <a:noFill/>
                <a:ln>
                  <a:noFill/>
                </a:ln>
              </p:spPr>
            </p:pic>
            <p:pic>
              <p:nvPicPr>
                <p:cNvPr id="3716" name="Google Shape;3716;p233"/>
                <p:cNvPicPr preferRelativeResize="0"/>
                <p:nvPr/>
              </p:nvPicPr>
              <p:blipFill rotWithShape="1">
                <a:blip r:embed="rId8">
                  <a:alphaModFix/>
                </a:blip>
                <a:srcRect l="9461" t="20691" r="68140" b="46501"/>
                <a:stretch/>
              </p:blipFill>
              <p:spPr>
                <a:xfrm>
                  <a:off x="5883575" y="1606000"/>
                  <a:ext cx="1062000" cy="850800"/>
                </a:xfrm>
                <a:prstGeom prst="rect">
                  <a:avLst/>
                </a:prstGeom>
                <a:noFill/>
                <a:ln>
                  <a:noFill/>
                </a:ln>
              </p:spPr>
            </p:pic>
          </p:grpSp>
        </p:grpSp>
        <p:sp>
          <p:nvSpPr>
            <p:cNvPr id="3717" name="Google Shape;3717;p233"/>
            <p:cNvSpPr/>
            <p:nvPr/>
          </p:nvSpPr>
          <p:spPr>
            <a:xfrm>
              <a:off x="6335958" y="321776"/>
              <a:ext cx="2058300" cy="2640300"/>
            </a:xfrm>
            <a:prstGeom prst="roundRect">
              <a:avLst>
                <a:gd name="adj" fmla="val 5668"/>
              </a:avLst>
            </a:prstGeom>
            <a:noFill/>
            <a:ln w="76200" cap="flat" cmpd="sng">
              <a:solidFill>
                <a:srgbClr val="DEDFD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718" name="Google Shape;3718;p233"/>
          <p:cNvGrpSpPr/>
          <p:nvPr/>
        </p:nvGrpSpPr>
        <p:grpSpPr>
          <a:xfrm>
            <a:off x="572550" y="3058450"/>
            <a:ext cx="1268400" cy="1337100"/>
            <a:chOff x="435325" y="2812400"/>
            <a:chExt cx="1268400" cy="1337100"/>
          </a:xfrm>
        </p:grpSpPr>
        <p:sp>
          <p:nvSpPr>
            <p:cNvPr id="3719" name="Google Shape;3719;p233"/>
            <p:cNvSpPr/>
            <p:nvPr/>
          </p:nvSpPr>
          <p:spPr>
            <a:xfrm>
              <a:off x="435325" y="2812400"/>
              <a:ext cx="1268400" cy="1337100"/>
            </a:xfrm>
            <a:prstGeom prst="ellipse">
              <a:avLst/>
            </a:prstGeom>
            <a:noFill/>
            <a:ln w="38100" cap="flat" cmpd="sng">
              <a:solidFill>
                <a:srgbClr val="C7C7C7"/>
              </a:solidFill>
              <a:prstDash val="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3720" name="Google Shape;3720;p233"/>
            <p:cNvPicPr preferRelativeResize="0"/>
            <p:nvPr/>
          </p:nvPicPr>
          <p:blipFill rotWithShape="1">
            <a:blip r:embed="rId9">
              <a:alphaModFix/>
            </a:blip>
            <a:srcRect l="6085" t="57350" r="10774" b="1937"/>
            <a:stretch/>
          </p:blipFill>
          <p:spPr>
            <a:xfrm>
              <a:off x="541975" y="2914175"/>
              <a:ext cx="1055100" cy="1193050"/>
            </a:xfrm>
            <a:prstGeom prst="rect">
              <a:avLst/>
            </a:prstGeom>
            <a:noFill/>
            <a:ln>
              <a:noFill/>
            </a:ln>
          </p:spPr>
        </p:pic>
      </p:grpSp>
      <p:cxnSp>
        <p:nvCxnSpPr>
          <p:cNvPr id="3721" name="Google Shape;3721;p233"/>
          <p:cNvCxnSpPr/>
          <p:nvPr/>
        </p:nvCxnSpPr>
        <p:spPr>
          <a:xfrm flipH="1">
            <a:off x="1850414" y="2645200"/>
            <a:ext cx="1376700" cy="1081800"/>
          </a:xfrm>
          <a:prstGeom prst="curvedConnector3">
            <a:avLst>
              <a:gd name="adj1" fmla="val 50000"/>
            </a:avLst>
          </a:prstGeom>
          <a:noFill/>
          <a:ln w="28575" cap="flat" cmpd="sng">
            <a:solidFill>
              <a:srgbClr val="C7C7C7"/>
            </a:solidFill>
            <a:prstDash val="solid"/>
            <a:round/>
            <a:headEnd type="none" w="med" len="med"/>
            <a:tailEnd type="triangle" w="med" len="med"/>
          </a:ln>
        </p:spPr>
      </p:cxnSp>
      <p:cxnSp>
        <p:nvCxnSpPr>
          <p:cNvPr id="3722" name="Google Shape;3722;p233"/>
          <p:cNvCxnSpPr>
            <a:stCxn id="3706" idx="3"/>
            <a:endCxn id="3723" idx="2"/>
          </p:cNvCxnSpPr>
          <p:nvPr/>
        </p:nvCxnSpPr>
        <p:spPr>
          <a:xfrm>
            <a:off x="5740056" y="1948854"/>
            <a:ext cx="1362000" cy="2268900"/>
          </a:xfrm>
          <a:prstGeom prst="curvedConnector3">
            <a:avLst>
              <a:gd name="adj1" fmla="val 50002"/>
            </a:avLst>
          </a:prstGeom>
          <a:noFill/>
          <a:ln w="28575" cap="flat" cmpd="sng">
            <a:solidFill>
              <a:srgbClr val="C7C7C7"/>
            </a:solidFill>
            <a:prstDash val="solid"/>
            <a:round/>
            <a:headEnd type="none" w="med" len="med"/>
            <a:tailEnd type="triangle" w="med" len="med"/>
          </a:ln>
        </p:spPr>
      </p:cxnSp>
      <p:grpSp>
        <p:nvGrpSpPr>
          <p:cNvPr id="3724" name="Google Shape;3724;p233"/>
          <p:cNvGrpSpPr/>
          <p:nvPr/>
        </p:nvGrpSpPr>
        <p:grpSpPr>
          <a:xfrm>
            <a:off x="7102050" y="3648375"/>
            <a:ext cx="1080000" cy="1138500"/>
            <a:chOff x="7104975" y="3394975"/>
            <a:chExt cx="1080000" cy="1138500"/>
          </a:xfrm>
        </p:grpSpPr>
        <p:sp>
          <p:nvSpPr>
            <p:cNvPr id="3723" name="Google Shape;3723;p233"/>
            <p:cNvSpPr/>
            <p:nvPr/>
          </p:nvSpPr>
          <p:spPr>
            <a:xfrm>
              <a:off x="7104975" y="3394975"/>
              <a:ext cx="1080000" cy="1138500"/>
            </a:xfrm>
            <a:prstGeom prst="ellipse">
              <a:avLst/>
            </a:prstGeom>
            <a:noFill/>
            <a:ln w="28575" cap="flat" cmpd="sng">
              <a:solidFill>
                <a:srgbClr val="C7C7C7"/>
              </a:solidFill>
              <a:prstDash val="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3725" name="Google Shape;3725;p233"/>
            <p:cNvPicPr preferRelativeResize="0"/>
            <p:nvPr/>
          </p:nvPicPr>
          <p:blipFill rotWithShape="1">
            <a:blip r:embed="rId9">
              <a:alphaModFix/>
            </a:blip>
            <a:srcRect l="7317" t="3107" r="11009" b="51915"/>
            <a:stretch/>
          </p:blipFill>
          <p:spPr>
            <a:xfrm>
              <a:off x="7240976" y="3532700"/>
              <a:ext cx="786875" cy="863050"/>
            </a:xfrm>
            <a:prstGeom prst="rect">
              <a:avLst/>
            </a:prstGeom>
            <a:noFill/>
            <a:ln>
              <a:noFill/>
            </a:ln>
          </p:spPr>
        </p:pic>
      </p:grpSp>
      <p:sp>
        <p:nvSpPr>
          <p:cNvPr id="3726" name="Google Shape;3726;p233"/>
          <p:cNvSpPr/>
          <p:nvPr/>
        </p:nvSpPr>
        <p:spPr>
          <a:xfrm rot="5400000">
            <a:off x="483899" y="622842"/>
            <a:ext cx="729686" cy="739695"/>
          </a:xfrm>
          <a:custGeom>
            <a:avLst/>
            <a:gdLst/>
            <a:ahLst/>
            <a:cxnLst/>
            <a:rect l="l" t="t" r="r" b="b"/>
            <a:pathLst>
              <a:path w="11689" h="11657" extrusionOk="0">
                <a:moveTo>
                  <a:pt x="5860" y="662"/>
                </a:moveTo>
                <a:cubicBezTo>
                  <a:pt x="6080" y="662"/>
                  <a:pt x="6238" y="851"/>
                  <a:pt x="6238" y="1040"/>
                </a:cubicBezTo>
                <a:lnTo>
                  <a:pt x="6238" y="1386"/>
                </a:lnTo>
                <a:lnTo>
                  <a:pt x="756" y="1386"/>
                </a:lnTo>
                <a:lnTo>
                  <a:pt x="756" y="1040"/>
                </a:lnTo>
                <a:cubicBezTo>
                  <a:pt x="725" y="851"/>
                  <a:pt x="882" y="662"/>
                  <a:pt x="1071" y="662"/>
                </a:cubicBezTo>
                <a:close/>
                <a:moveTo>
                  <a:pt x="6175" y="2048"/>
                </a:moveTo>
                <a:lnTo>
                  <a:pt x="6175" y="3686"/>
                </a:lnTo>
                <a:cubicBezTo>
                  <a:pt x="5639" y="3686"/>
                  <a:pt x="5198" y="4096"/>
                  <a:pt x="5198" y="4663"/>
                </a:cubicBezTo>
                <a:cubicBezTo>
                  <a:pt x="4820" y="4694"/>
                  <a:pt x="4505" y="4883"/>
                  <a:pt x="4348" y="5261"/>
                </a:cubicBezTo>
                <a:lnTo>
                  <a:pt x="3592" y="4505"/>
                </a:lnTo>
                <a:cubicBezTo>
                  <a:pt x="3403" y="4300"/>
                  <a:pt x="3135" y="4198"/>
                  <a:pt x="2867" y="4198"/>
                </a:cubicBezTo>
                <a:cubicBezTo>
                  <a:pt x="2599" y="4198"/>
                  <a:pt x="2331" y="4300"/>
                  <a:pt x="2142" y="4505"/>
                </a:cubicBezTo>
                <a:cubicBezTo>
                  <a:pt x="1733" y="4883"/>
                  <a:pt x="1733" y="5576"/>
                  <a:pt x="2142" y="5954"/>
                </a:cubicBezTo>
                <a:lnTo>
                  <a:pt x="4505" y="8317"/>
                </a:lnTo>
                <a:lnTo>
                  <a:pt x="4316" y="8317"/>
                </a:lnTo>
                <a:cubicBezTo>
                  <a:pt x="3875" y="8317"/>
                  <a:pt x="3466" y="8601"/>
                  <a:pt x="3308" y="9042"/>
                </a:cubicBezTo>
                <a:lnTo>
                  <a:pt x="725" y="9042"/>
                </a:lnTo>
                <a:lnTo>
                  <a:pt x="725" y="8979"/>
                </a:lnTo>
                <a:lnTo>
                  <a:pt x="725" y="2048"/>
                </a:lnTo>
                <a:close/>
                <a:moveTo>
                  <a:pt x="7640" y="3907"/>
                </a:moveTo>
                <a:cubicBezTo>
                  <a:pt x="7727" y="3907"/>
                  <a:pt x="7813" y="3938"/>
                  <a:pt x="7876" y="4001"/>
                </a:cubicBezTo>
                <a:lnTo>
                  <a:pt x="8664" y="4789"/>
                </a:lnTo>
                <a:cubicBezTo>
                  <a:pt x="9325" y="5450"/>
                  <a:pt x="9861" y="6238"/>
                  <a:pt x="10113" y="7026"/>
                </a:cubicBezTo>
                <a:lnTo>
                  <a:pt x="7530" y="9609"/>
                </a:lnTo>
                <a:lnTo>
                  <a:pt x="4222" y="9609"/>
                </a:lnTo>
                <a:cubicBezTo>
                  <a:pt x="4033" y="9609"/>
                  <a:pt x="3875" y="9451"/>
                  <a:pt x="3875" y="9262"/>
                </a:cubicBezTo>
                <a:cubicBezTo>
                  <a:pt x="3875" y="9073"/>
                  <a:pt x="4033" y="8916"/>
                  <a:pt x="4222" y="8916"/>
                </a:cubicBezTo>
                <a:lnTo>
                  <a:pt x="5230" y="8916"/>
                </a:lnTo>
                <a:cubicBezTo>
                  <a:pt x="5387" y="8916"/>
                  <a:pt x="5513" y="8821"/>
                  <a:pt x="5545" y="8695"/>
                </a:cubicBezTo>
                <a:cubicBezTo>
                  <a:pt x="5608" y="8601"/>
                  <a:pt x="5608" y="8443"/>
                  <a:pt x="5482" y="8349"/>
                </a:cubicBezTo>
                <a:lnTo>
                  <a:pt x="2520" y="5387"/>
                </a:lnTo>
                <a:cubicBezTo>
                  <a:pt x="2394" y="5293"/>
                  <a:pt x="2394" y="5041"/>
                  <a:pt x="2520" y="4915"/>
                </a:cubicBezTo>
                <a:cubicBezTo>
                  <a:pt x="2583" y="4868"/>
                  <a:pt x="2670" y="4844"/>
                  <a:pt x="2757" y="4844"/>
                </a:cubicBezTo>
                <a:cubicBezTo>
                  <a:pt x="2843" y="4844"/>
                  <a:pt x="2930" y="4868"/>
                  <a:pt x="2993" y="4915"/>
                </a:cubicBezTo>
                <a:lnTo>
                  <a:pt x="4442" y="6395"/>
                </a:lnTo>
                <a:lnTo>
                  <a:pt x="5450" y="7372"/>
                </a:lnTo>
                <a:cubicBezTo>
                  <a:pt x="5498" y="7435"/>
                  <a:pt x="5584" y="7467"/>
                  <a:pt x="5675" y="7467"/>
                </a:cubicBezTo>
                <a:cubicBezTo>
                  <a:pt x="5765" y="7467"/>
                  <a:pt x="5860" y="7435"/>
                  <a:pt x="5923" y="7372"/>
                </a:cubicBezTo>
                <a:cubicBezTo>
                  <a:pt x="6017" y="7246"/>
                  <a:pt x="6017" y="7026"/>
                  <a:pt x="5923" y="6900"/>
                </a:cubicBezTo>
                <a:lnTo>
                  <a:pt x="4915" y="5923"/>
                </a:lnTo>
                <a:cubicBezTo>
                  <a:pt x="4820" y="5797"/>
                  <a:pt x="4820" y="5545"/>
                  <a:pt x="4915" y="5450"/>
                </a:cubicBezTo>
                <a:cubicBezTo>
                  <a:pt x="4978" y="5387"/>
                  <a:pt x="5072" y="5356"/>
                  <a:pt x="5163" y="5356"/>
                </a:cubicBezTo>
                <a:cubicBezTo>
                  <a:pt x="5253" y="5356"/>
                  <a:pt x="5340" y="5387"/>
                  <a:pt x="5387" y="5450"/>
                </a:cubicBezTo>
                <a:lnTo>
                  <a:pt x="6396" y="6427"/>
                </a:lnTo>
                <a:cubicBezTo>
                  <a:pt x="6443" y="6490"/>
                  <a:pt x="6529" y="6522"/>
                  <a:pt x="6620" y="6522"/>
                </a:cubicBezTo>
                <a:cubicBezTo>
                  <a:pt x="6711" y="6522"/>
                  <a:pt x="6805" y="6490"/>
                  <a:pt x="6868" y="6427"/>
                </a:cubicBezTo>
                <a:cubicBezTo>
                  <a:pt x="6963" y="6301"/>
                  <a:pt x="6963" y="6080"/>
                  <a:pt x="6868" y="5954"/>
                </a:cubicBezTo>
                <a:lnTo>
                  <a:pt x="5860" y="4978"/>
                </a:lnTo>
                <a:cubicBezTo>
                  <a:pt x="5765" y="4852"/>
                  <a:pt x="5765" y="4631"/>
                  <a:pt x="5860" y="4505"/>
                </a:cubicBezTo>
                <a:cubicBezTo>
                  <a:pt x="5923" y="4442"/>
                  <a:pt x="6017" y="4411"/>
                  <a:pt x="6108" y="4411"/>
                </a:cubicBezTo>
                <a:cubicBezTo>
                  <a:pt x="6199" y="4411"/>
                  <a:pt x="6285" y="4442"/>
                  <a:pt x="6333" y="4505"/>
                </a:cubicBezTo>
                <a:lnTo>
                  <a:pt x="7341" y="5482"/>
                </a:lnTo>
                <a:cubicBezTo>
                  <a:pt x="7388" y="5545"/>
                  <a:pt x="7475" y="5576"/>
                  <a:pt x="7565" y="5576"/>
                </a:cubicBezTo>
                <a:cubicBezTo>
                  <a:pt x="7656" y="5576"/>
                  <a:pt x="7750" y="5545"/>
                  <a:pt x="7813" y="5482"/>
                </a:cubicBezTo>
                <a:cubicBezTo>
                  <a:pt x="7908" y="5356"/>
                  <a:pt x="7908" y="5135"/>
                  <a:pt x="7813" y="5009"/>
                </a:cubicBezTo>
                <a:lnTo>
                  <a:pt x="7341" y="4537"/>
                </a:lnTo>
                <a:cubicBezTo>
                  <a:pt x="7278" y="4348"/>
                  <a:pt x="7278" y="4096"/>
                  <a:pt x="7404" y="4001"/>
                </a:cubicBezTo>
                <a:cubicBezTo>
                  <a:pt x="7467" y="3938"/>
                  <a:pt x="7553" y="3907"/>
                  <a:pt x="7640" y="3907"/>
                </a:cubicBezTo>
                <a:close/>
                <a:moveTo>
                  <a:pt x="10554" y="7624"/>
                </a:moveTo>
                <a:lnTo>
                  <a:pt x="10806" y="7845"/>
                </a:lnTo>
                <a:cubicBezTo>
                  <a:pt x="10964" y="8002"/>
                  <a:pt x="10964" y="8191"/>
                  <a:pt x="10806" y="8317"/>
                </a:cubicBezTo>
                <a:lnTo>
                  <a:pt x="8853" y="10239"/>
                </a:lnTo>
                <a:cubicBezTo>
                  <a:pt x="8806" y="10302"/>
                  <a:pt x="8719" y="10334"/>
                  <a:pt x="8628" y="10334"/>
                </a:cubicBezTo>
                <a:cubicBezTo>
                  <a:pt x="8538" y="10334"/>
                  <a:pt x="8443" y="10302"/>
                  <a:pt x="8380" y="10239"/>
                </a:cubicBezTo>
                <a:lnTo>
                  <a:pt x="8160" y="10019"/>
                </a:lnTo>
                <a:lnTo>
                  <a:pt x="10554" y="7624"/>
                </a:lnTo>
                <a:close/>
                <a:moveTo>
                  <a:pt x="3277" y="9672"/>
                </a:moveTo>
                <a:cubicBezTo>
                  <a:pt x="3434" y="10050"/>
                  <a:pt x="3781" y="10334"/>
                  <a:pt x="4222" y="10334"/>
                </a:cubicBezTo>
                <a:lnTo>
                  <a:pt x="6143" y="10334"/>
                </a:lnTo>
                <a:lnTo>
                  <a:pt x="6143" y="10680"/>
                </a:lnTo>
                <a:lnTo>
                  <a:pt x="6175" y="10680"/>
                </a:lnTo>
                <a:cubicBezTo>
                  <a:pt x="6175" y="10869"/>
                  <a:pt x="6017" y="11027"/>
                  <a:pt x="5828" y="11027"/>
                </a:cubicBezTo>
                <a:lnTo>
                  <a:pt x="1040" y="11027"/>
                </a:lnTo>
                <a:cubicBezTo>
                  <a:pt x="819" y="11027"/>
                  <a:pt x="662" y="10869"/>
                  <a:pt x="662" y="10680"/>
                </a:cubicBezTo>
                <a:lnTo>
                  <a:pt x="662" y="9672"/>
                </a:lnTo>
                <a:close/>
                <a:moveTo>
                  <a:pt x="1040" y="0"/>
                </a:moveTo>
                <a:cubicBezTo>
                  <a:pt x="473" y="0"/>
                  <a:pt x="0" y="473"/>
                  <a:pt x="0" y="1040"/>
                </a:cubicBezTo>
                <a:lnTo>
                  <a:pt x="0" y="10649"/>
                </a:lnTo>
                <a:cubicBezTo>
                  <a:pt x="0" y="11184"/>
                  <a:pt x="473" y="11657"/>
                  <a:pt x="1040" y="11657"/>
                </a:cubicBezTo>
                <a:lnTo>
                  <a:pt x="5828" y="11657"/>
                </a:lnTo>
                <a:cubicBezTo>
                  <a:pt x="6396" y="11657"/>
                  <a:pt x="6868" y="11184"/>
                  <a:pt x="6868" y="10649"/>
                </a:cubicBezTo>
                <a:lnTo>
                  <a:pt x="6868" y="10334"/>
                </a:lnTo>
                <a:lnTo>
                  <a:pt x="7467" y="10334"/>
                </a:lnTo>
                <a:lnTo>
                  <a:pt x="7876" y="10775"/>
                </a:lnTo>
                <a:cubicBezTo>
                  <a:pt x="8081" y="10964"/>
                  <a:pt x="8349" y="11058"/>
                  <a:pt x="8613" y="11058"/>
                </a:cubicBezTo>
                <a:cubicBezTo>
                  <a:pt x="8877" y="11058"/>
                  <a:pt x="9136" y="10964"/>
                  <a:pt x="9325" y="10775"/>
                </a:cubicBezTo>
                <a:lnTo>
                  <a:pt x="11279" y="8821"/>
                </a:lnTo>
                <a:cubicBezTo>
                  <a:pt x="11688" y="8443"/>
                  <a:pt x="11688" y="7782"/>
                  <a:pt x="11310" y="7372"/>
                </a:cubicBezTo>
                <a:lnTo>
                  <a:pt x="10869" y="6931"/>
                </a:lnTo>
                <a:cubicBezTo>
                  <a:pt x="10554" y="6080"/>
                  <a:pt x="10082" y="5261"/>
                  <a:pt x="9420" y="4505"/>
                </a:cubicBezTo>
                <a:lnTo>
                  <a:pt x="8380" y="3466"/>
                </a:lnTo>
                <a:cubicBezTo>
                  <a:pt x="8191" y="3277"/>
                  <a:pt x="7931" y="3182"/>
                  <a:pt x="7668" y="3182"/>
                </a:cubicBezTo>
                <a:cubicBezTo>
                  <a:pt x="7404" y="3182"/>
                  <a:pt x="7136" y="3277"/>
                  <a:pt x="6931" y="3466"/>
                </a:cubicBezTo>
                <a:lnTo>
                  <a:pt x="6868" y="3560"/>
                </a:lnTo>
                <a:lnTo>
                  <a:pt x="6868" y="1040"/>
                </a:lnTo>
                <a:cubicBezTo>
                  <a:pt x="6868" y="473"/>
                  <a:pt x="6396" y="0"/>
                  <a:pt x="582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7" name="Google Shape;3727;p233"/>
          <p:cNvSpPr txBox="1"/>
          <p:nvPr/>
        </p:nvSpPr>
        <p:spPr>
          <a:xfrm>
            <a:off x="378550" y="1757425"/>
            <a:ext cx="1741200" cy="431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600" b="1">
                <a:solidFill>
                  <a:schemeClr val="dk2"/>
                </a:solidFill>
                <a:latin typeface="Roboto"/>
                <a:ea typeface="Roboto"/>
                <a:cs typeface="Roboto"/>
                <a:sym typeface="Roboto"/>
              </a:rPr>
              <a:t>Screen Type</a:t>
            </a:r>
            <a:endParaRPr sz="1600">
              <a:solidFill>
                <a:schemeClr val="dk2"/>
              </a:solidFill>
            </a:endParaRPr>
          </a:p>
        </p:txBody>
      </p:sp>
      <p:cxnSp>
        <p:nvCxnSpPr>
          <p:cNvPr id="3728" name="Google Shape;3728;p233"/>
          <p:cNvCxnSpPr>
            <a:endCxn id="3727" idx="3"/>
          </p:cNvCxnSpPr>
          <p:nvPr/>
        </p:nvCxnSpPr>
        <p:spPr>
          <a:xfrm flipH="1">
            <a:off x="2119750" y="1681075"/>
            <a:ext cx="972900" cy="291900"/>
          </a:xfrm>
          <a:prstGeom prst="curvedConnector3">
            <a:avLst>
              <a:gd name="adj1" fmla="val 50000"/>
            </a:avLst>
          </a:prstGeom>
          <a:noFill/>
          <a:ln w="28575" cap="flat" cmpd="sng">
            <a:solidFill>
              <a:srgbClr val="C7C7C7"/>
            </a:solidFill>
            <a:prstDash val="solid"/>
            <a:round/>
            <a:headEnd type="none" w="med" len="med"/>
            <a:tailEnd type="triangle" w="med" len="med"/>
          </a:ln>
        </p:spPr>
      </p:cxn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show="0">
  <p:cSld>
    <p:spTree>
      <p:nvGrpSpPr>
        <p:cNvPr id="1" name="Shape 3732"/>
        <p:cNvGrpSpPr/>
        <p:nvPr/>
      </p:nvGrpSpPr>
      <p:grpSpPr>
        <a:xfrm>
          <a:off x="0" y="0"/>
          <a:ext cx="0" cy="0"/>
          <a:chOff x="0" y="0"/>
          <a:chExt cx="0" cy="0"/>
        </a:xfrm>
      </p:grpSpPr>
      <p:sp>
        <p:nvSpPr>
          <p:cNvPr id="3733" name="Google Shape;3733;p234"/>
          <p:cNvSpPr txBox="1">
            <a:spLocks noGrp="1"/>
          </p:cNvSpPr>
          <p:nvPr>
            <p:ph type="ctrTitle" idx="4294967295"/>
          </p:nvPr>
        </p:nvSpPr>
        <p:spPr>
          <a:xfrm>
            <a:off x="0" y="117675"/>
            <a:ext cx="2375400" cy="10452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n" sz="3000">
                <a:solidFill>
                  <a:schemeClr val="dk2"/>
                </a:solidFill>
              </a:rPr>
              <a:t>MATLAB!   </a:t>
            </a:r>
            <a:br>
              <a:rPr lang="en" sz="3000">
                <a:solidFill>
                  <a:schemeClr val="dk2"/>
                </a:solidFill>
              </a:rPr>
            </a:br>
            <a:r>
              <a:rPr lang="en" sz="3000">
                <a:solidFill>
                  <a:schemeClr val="lt1"/>
                </a:solidFill>
              </a:rPr>
              <a:t>.</a:t>
            </a:r>
            <a:r>
              <a:rPr lang="en" sz="3000">
                <a:solidFill>
                  <a:schemeClr val="dk2"/>
                </a:solidFill>
              </a:rPr>
              <a:t>        How?</a:t>
            </a:r>
            <a:endParaRPr sz="3000">
              <a:latin typeface="Fira Sans Extra Condensed"/>
              <a:ea typeface="Fira Sans Extra Condensed"/>
              <a:cs typeface="Fira Sans Extra Condensed"/>
              <a:sym typeface="Fira Sans Extra Condensed"/>
            </a:endParaRPr>
          </a:p>
        </p:txBody>
      </p:sp>
      <p:pic>
        <p:nvPicPr>
          <p:cNvPr id="3734" name="Google Shape;3734;p234"/>
          <p:cNvPicPr preferRelativeResize="0"/>
          <p:nvPr/>
        </p:nvPicPr>
        <p:blipFill>
          <a:blip r:embed="rId3">
            <a:alphaModFix/>
          </a:blip>
          <a:stretch>
            <a:fillRect/>
          </a:stretch>
        </p:blipFill>
        <p:spPr>
          <a:xfrm>
            <a:off x="10117300" y="5719475"/>
            <a:ext cx="5715000" cy="3219450"/>
          </a:xfrm>
          <a:prstGeom prst="rect">
            <a:avLst/>
          </a:prstGeom>
          <a:noFill/>
          <a:ln>
            <a:noFill/>
          </a:ln>
        </p:spPr>
      </p:pic>
      <p:grpSp>
        <p:nvGrpSpPr>
          <p:cNvPr id="3735" name="Google Shape;3735;p234"/>
          <p:cNvGrpSpPr/>
          <p:nvPr/>
        </p:nvGrpSpPr>
        <p:grpSpPr>
          <a:xfrm>
            <a:off x="657831" y="2224761"/>
            <a:ext cx="3347520" cy="2438453"/>
            <a:chOff x="2416675" y="832600"/>
            <a:chExt cx="5545925" cy="4039850"/>
          </a:xfrm>
        </p:grpSpPr>
        <p:pic>
          <p:nvPicPr>
            <p:cNvPr id="3736" name="Google Shape;3736;p234"/>
            <p:cNvPicPr preferRelativeResize="0"/>
            <p:nvPr/>
          </p:nvPicPr>
          <p:blipFill>
            <a:blip r:embed="rId4">
              <a:alphaModFix/>
            </a:blip>
            <a:stretch>
              <a:fillRect/>
            </a:stretch>
          </p:blipFill>
          <p:spPr>
            <a:xfrm>
              <a:off x="2416675" y="832600"/>
              <a:ext cx="5545925" cy="4039850"/>
            </a:xfrm>
            <a:prstGeom prst="rect">
              <a:avLst/>
            </a:prstGeom>
            <a:noFill/>
            <a:ln>
              <a:noFill/>
            </a:ln>
          </p:spPr>
        </p:pic>
        <p:pic>
          <p:nvPicPr>
            <p:cNvPr id="3737" name="Google Shape;3737;p234"/>
            <p:cNvPicPr preferRelativeResize="0"/>
            <p:nvPr/>
          </p:nvPicPr>
          <p:blipFill rotWithShape="1">
            <a:blip r:embed="rId5">
              <a:alphaModFix/>
            </a:blip>
            <a:srcRect l="10213" t="20643" r="8465" b="14665"/>
            <a:stretch/>
          </p:blipFill>
          <p:spPr>
            <a:xfrm>
              <a:off x="2983125" y="1061975"/>
              <a:ext cx="4454100" cy="2946300"/>
            </a:xfrm>
            <a:prstGeom prst="roundRect">
              <a:avLst>
                <a:gd name="adj" fmla="val 0"/>
              </a:avLst>
            </a:prstGeom>
            <a:noFill/>
            <a:ln w="28575" cap="flat" cmpd="sng">
              <a:solidFill>
                <a:srgbClr val="939598"/>
              </a:solidFill>
              <a:prstDash val="solid"/>
              <a:round/>
              <a:headEnd type="none" w="sm" len="sm"/>
              <a:tailEnd type="none" w="sm" len="sm"/>
            </a:ln>
          </p:spPr>
        </p:pic>
      </p:grpSp>
      <p:sp>
        <p:nvSpPr>
          <p:cNvPr id="3738" name="Google Shape;3738;p234"/>
          <p:cNvSpPr/>
          <p:nvPr/>
        </p:nvSpPr>
        <p:spPr>
          <a:xfrm rot="5400000">
            <a:off x="483899" y="622842"/>
            <a:ext cx="729686" cy="739695"/>
          </a:xfrm>
          <a:custGeom>
            <a:avLst/>
            <a:gdLst/>
            <a:ahLst/>
            <a:cxnLst/>
            <a:rect l="l" t="t" r="r" b="b"/>
            <a:pathLst>
              <a:path w="11689" h="11657" extrusionOk="0">
                <a:moveTo>
                  <a:pt x="5860" y="662"/>
                </a:moveTo>
                <a:cubicBezTo>
                  <a:pt x="6080" y="662"/>
                  <a:pt x="6238" y="851"/>
                  <a:pt x="6238" y="1040"/>
                </a:cubicBezTo>
                <a:lnTo>
                  <a:pt x="6238" y="1386"/>
                </a:lnTo>
                <a:lnTo>
                  <a:pt x="756" y="1386"/>
                </a:lnTo>
                <a:lnTo>
                  <a:pt x="756" y="1040"/>
                </a:lnTo>
                <a:cubicBezTo>
                  <a:pt x="725" y="851"/>
                  <a:pt x="882" y="662"/>
                  <a:pt x="1071" y="662"/>
                </a:cubicBezTo>
                <a:close/>
                <a:moveTo>
                  <a:pt x="6175" y="2048"/>
                </a:moveTo>
                <a:lnTo>
                  <a:pt x="6175" y="3686"/>
                </a:lnTo>
                <a:cubicBezTo>
                  <a:pt x="5639" y="3686"/>
                  <a:pt x="5198" y="4096"/>
                  <a:pt x="5198" y="4663"/>
                </a:cubicBezTo>
                <a:cubicBezTo>
                  <a:pt x="4820" y="4694"/>
                  <a:pt x="4505" y="4883"/>
                  <a:pt x="4348" y="5261"/>
                </a:cubicBezTo>
                <a:lnTo>
                  <a:pt x="3592" y="4505"/>
                </a:lnTo>
                <a:cubicBezTo>
                  <a:pt x="3403" y="4300"/>
                  <a:pt x="3135" y="4198"/>
                  <a:pt x="2867" y="4198"/>
                </a:cubicBezTo>
                <a:cubicBezTo>
                  <a:pt x="2599" y="4198"/>
                  <a:pt x="2331" y="4300"/>
                  <a:pt x="2142" y="4505"/>
                </a:cubicBezTo>
                <a:cubicBezTo>
                  <a:pt x="1733" y="4883"/>
                  <a:pt x="1733" y="5576"/>
                  <a:pt x="2142" y="5954"/>
                </a:cubicBezTo>
                <a:lnTo>
                  <a:pt x="4505" y="8317"/>
                </a:lnTo>
                <a:lnTo>
                  <a:pt x="4316" y="8317"/>
                </a:lnTo>
                <a:cubicBezTo>
                  <a:pt x="3875" y="8317"/>
                  <a:pt x="3466" y="8601"/>
                  <a:pt x="3308" y="9042"/>
                </a:cubicBezTo>
                <a:lnTo>
                  <a:pt x="725" y="9042"/>
                </a:lnTo>
                <a:lnTo>
                  <a:pt x="725" y="8979"/>
                </a:lnTo>
                <a:lnTo>
                  <a:pt x="725" y="2048"/>
                </a:lnTo>
                <a:close/>
                <a:moveTo>
                  <a:pt x="7640" y="3907"/>
                </a:moveTo>
                <a:cubicBezTo>
                  <a:pt x="7727" y="3907"/>
                  <a:pt x="7813" y="3938"/>
                  <a:pt x="7876" y="4001"/>
                </a:cubicBezTo>
                <a:lnTo>
                  <a:pt x="8664" y="4789"/>
                </a:lnTo>
                <a:cubicBezTo>
                  <a:pt x="9325" y="5450"/>
                  <a:pt x="9861" y="6238"/>
                  <a:pt x="10113" y="7026"/>
                </a:cubicBezTo>
                <a:lnTo>
                  <a:pt x="7530" y="9609"/>
                </a:lnTo>
                <a:lnTo>
                  <a:pt x="4222" y="9609"/>
                </a:lnTo>
                <a:cubicBezTo>
                  <a:pt x="4033" y="9609"/>
                  <a:pt x="3875" y="9451"/>
                  <a:pt x="3875" y="9262"/>
                </a:cubicBezTo>
                <a:cubicBezTo>
                  <a:pt x="3875" y="9073"/>
                  <a:pt x="4033" y="8916"/>
                  <a:pt x="4222" y="8916"/>
                </a:cubicBezTo>
                <a:lnTo>
                  <a:pt x="5230" y="8916"/>
                </a:lnTo>
                <a:cubicBezTo>
                  <a:pt x="5387" y="8916"/>
                  <a:pt x="5513" y="8821"/>
                  <a:pt x="5545" y="8695"/>
                </a:cubicBezTo>
                <a:cubicBezTo>
                  <a:pt x="5608" y="8601"/>
                  <a:pt x="5608" y="8443"/>
                  <a:pt x="5482" y="8349"/>
                </a:cubicBezTo>
                <a:lnTo>
                  <a:pt x="2520" y="5387"/>
                </a:lnTo>
                <a:cubicBezTo>
                  <a:pt x="2394" y="5293"/>
                  <a:pt x="2394" y="5041"/>
                  <a:pt x="2520" y="4915"/>
                </a:cubicBezTo>
                <a:cubicBezTo>
                  <a:pt x="2583" y="4868"/>
                  <a:pt x="2670" y="4844"/>
                  <a:pt x="2757" y="4844"/>
                </a:cubicBezTo>
                <a:cubicBezTo>
                  <a:pt x="2843" y="4844"/>
                  <a:pt x="2930" y="4868"/>
                  <a:pt x="2993" y="4915"/>
                </a:cubicBezTo>
                <a:lnTo>
                  <a:pt x="4442" y="6395"/>
                </a:lnTo>
                <a:lnTo>
                  <a:pt x="5450" y="7372"/>
                </a:lnTo>
                <a:cubicBezTo>
                  <a:pt x="5498" y="7435"/>
                  <a:pt x="5584" y="7467"/>
                  <a:pt x="5675" y="7467"/>
                </a:cubicBezTo>
                <a:cubicBezTo>
                  <a:pt x="5765" y="7467"/>
                  <a:pt x="5860" y="7435"/>
                  <a:pt x="5923" y="7372"/>
                </a:cubicBezTo>
                <a:cubicBezTo>
                  <a:pt x="6017" y="7246"/>
                  <a:pt x="6017" y="7026"/>
                  <a:pt x="5923" y="6900"/>
                </a:cubicBezTo>
                <a:lnTo>
                  <a:pt x="4915" y="5923"/>
                </a:lnTo>
                <a:cubicBezTo>
                  <a:pt x="4820" y="5797"/>
                  <a:pt x="4820" y="5545"/>
                  <a:pt x="4915" y="5450"/>
                </a:cubicBezTo>
                <a:cubicBezTo>
                  <a:pt x="4978" y="5387"/>
                  <a:pt x="5072" y="5356"/>
                  <a:pt x="5163" y="5356"/>
                </a:cubicBezTo>
                <a:cubicBezTo>
                  <a:pt x="5253" y="5356"/>
                  <a:pt x="5340" y="5387"/>
                  <a:pt x="5387" y="5450"/>
                </a:cubicBezTo>
                <a:lnTo>
                  <a:pt x="6396" y="6427"/>
                </a:lnTo>
                <a:cubicBezTo>
                  <a:pt x="6443" y="6490"/>
                  <a:pt x="6529" y="6522"/>
                  <a:pt x="6620" y="6522"/>
                </a:cubicBezTo>
                <a:cubicBezTo>
                  <a:pt x="6711" y="6522"/>
                  <a:pt x="6805" y="6490"/>
                  <a:pt x="6868" y="6427"/>
                </a:cubicBezTo>
                <a:cubicBezTo>
                  <a:pt x="6963" y="6301"/>
                  <a:pt x="6963" y="6080"/>
                  <a:pt x="6868" y="5954"/>
                </a:cubicBezTo>
                <a:lnTo>
                  <a:pt x="5860" y="4978"/>
                </a:lnTo>
                <a:cubicBezTo>
                  <a:pt x="5765" y="4852"/>
                  <a:pt x="5765" y="4631"/>
                  <a:pt x="5860" y="4505"/>
                </a:cubicBezTo>
                <a:cubicBezTo>
                  <a:pt x="5923" y="4442"/>
                  <a:pt x="6017" y="4411"/>
                  <a:pt x="6108" y="4411"/>
                </a:cubicBezTo>
                <a:cubicBezTo>
                  <a:pt x="6199" y="4411"/>
                  <a:pt x="6285" y="4442"/>
                  <a:pt x="6333" y="4505"/>
                </a:cubicBezTo>
                <a:lnTo>
                  <a:pt x="7341" y="5482"/>
                </a:lnTo>
                <a:cubicBezTo>
                  <a:pt x="7388" y="5545"/>
                  <a:pt x="7475" y="5576"/>
                  <a:pt x="7565" y="5576"/>
                </a:cubicBezTo>
                <a:cubicBezTo>
                  <a:pt x="7656" y="5576"/>
                  <a:pt x="7750" y="5545"/>
                  <a:pt x="7813" y="5482"/>
                </a:cubicBezTo>
                <a:cubicBezTo>
                  <a:pt x="7908" y="5356"/>
                  <a:pt x="7908" y="5135"/>
                  <a:pt x="7813" y="5009"/>
                </a:cubicBezTo>
                <a:lnTo>
                  <a:pt x="7341" y="4537"/>
                </a:lnTo>
                <a:cubicBezTo>
                  <a:pt x="7278" y="4348"/>
                  <a:pt x="7278" y="4096"/>
                  <a:pt x="7404" y="4001"/>
                </a:cubicBezTo>
                <a:cubicBezTo>
                  <a:pt x="7467" y="3938"/>
                  <a:pt x="7553" y="3907"/>
                  <a:pt x="7640" y="3907"/>
                </a:cubicBezTo>
                <a:close/>
                <a:moveTo>
                  <a:pt x="10554" y="7624"/>
                </a:moveTo>
                <a:lnTo>
                  <a:pt x="10806" y="7845"/>
                </a:lnTo>
                <a:cubicBezTo>
                  <a:pt x="10964" y="8002"/>
                  <a:pt x="10964" y="8191"/>
                  <a:pt x="10806" y="8317"/>
                </a:cubicBezTo>
                <a:lnTo>
                  <a:pt x="8853" y="10239"/>
                </a:lnTo>
                <a:cubicBezTo>
                  <a:pt x="8806" y="10302"/>
                  <a:pt x="8719" y="10334"/>
                  <a:pt x="8628" y="10334"/>
                </a:cubicBezTo>
                <a:cubicBezTo>
                  <a:pt x="8538" y="10334"/>
                  <a:pt x="8443" y="10302"/>
                  <a:pt x="8380" y="10239"/>
                </a:cubicBezTo>
                <a:lnTo>
                  <a:pt x="8160" y="10019"/>
                </a:lnTo>
                <a:lnTo>
                  <a:pt x="10554" y="7624"/>
                </a:lnTo>
                <a:close/>
                <a:moveTo>
                  <a:pt x="3277" y="9672"/>
                </a:moveTo>
                <a:cubicBezTo>
                  <a:pt x="3434" y="10050"/>
                  <a:pt x="3781" y="10334"/>
                  <a:pt x="4222" y="10334"/>
                </a:cubicBezTo>
                <a:lnTo>
                  <a:pt x="6143" y="10334"/>
                </a:lnTo>
                <a:lnTo>
                  <a:pt x="6143" y="10680"/>
                </a:lnTo>
                <a:lnTo>
                  <a:pt x="6175" y="10680"/>
                </a:lnTo>
                <a:cubicBezTo>
                  <a:pt x="6175" y="10869"/>
                  <a:pt x="6017" y="11027"/>
                  <a:pt x="5828" y="11027"/>
                </a:cubicBezTo>
                <a:lnTo>
                  <a:pt x="1040" y="11027"/>
                </a:lnTo>
                <a:cubicBezTo>
                  <a:pt x="819" y="11027"/>
                  <a:pt x="662" y="10869"/>
                  <a:pt x="662" y="10680"/>
                </a:cubicBezTo>
                <a:lnTo>
                  <a:pt x="662" y="9672"/>
                </a:lnTo>
                <a:close/>
                <a:moveTo>
                  <a:pt x="1040" y="0"/>
                </a:moveTo>
                <a:cubicBezTo>
                  <a:pt x="473" y="0"/>
                  <a:pt x="0" y="473"/>
                  <a:pt x="0" y="1040"/>
                </a:cubicBezTo>
                <a:lnTo>
                  <a:pt x="0" y="10649"/>
                </a:lnTo>
                <a:cubicBezTo>
                  <a:pt x="0" y="11184"/>
                  <a:pt x="473" y="11657"/>
                  <a:pt x="1040" y="11657"/>
                </a:cubicBezTo>
                <a:lnTo>
                  <a:pt x="5828" y="11657"/>
                </a:lnTo>
                <a:cubicBezTo>
                  <a:pt x="6396" y="11657"/>
                  <a:pt x="6868" y="11184"/>
                  <a:pt x="6868" y="10649"/>
                </a:cubicBezTo>
                <a:lnTo>
                  <a:pt x="6868" y="10334"/>
                </a:lnTo>
                <a:lnTo>
                  <a:pt x="7467" y="10334"/>
                </a:lnTo>
                <a:lnTo>
                  <a:pt x="7876" y="10775"/>
                </a:lnTo>
                <a:cubicBezTo>
                  <a:pt x="8081" y="10964"/>
                  <a:pt x="8349" y="11058"/>
                  <a:pt x="8613" y="11058"/>
                </a:cubicBezTo>
                <a:cubicBezTo>
                  <a:pt x="8877" y="11058"/>
                  <a:pt x="9136" y="10964"/>
                  <a:pt x="9325" y="10775"/>
                </a:cubicBezTo>
                <a:lnTo>
                  <a:pt x="11279" y="8821"/>
                </a:lnTo>
                <a:cubicBezTo>
                  <a:pt x="11688" y="8443"/>
                  <a:pt x="11688" y="7782"/>
                  <a:pt x="11310" y="7372"/>
                </a:cubicBezTo>
                <a:lnTo>
                  <a:pt x="10869" y="6931"/>
                </a:lnTo>
                <a:cubicBezTo>
                  <a:pt x="10554" y="6080"/>
                  <a:pt x="10082" y="5261"/>
                  <a:pt x="9420" y="4505"/>
                </a:cubicBezTo>
                <a:lnTo>
                  <a:pt x="8380" y="3466"/>
                </a:lnTo>
                <a:cubicBezTo>
                  <a:pt x="8191" y="3277"/>
                  <a:pt x="7931" y="3182"/>
                  <a:pt x="7668" y="3182"/>
                </a:cubicBezTo>
                <a:cubicBezTo>
                  <a:pt x="7404" y="3182"/>
                  <a:pt x="7136" y="3277"/>
                  <a:pt x="6931" y="3466"/>
                </a:cubicBezTo>
                <a:lnTo>
                  <a:pt x="6868" y="3560"/>
                </a:lnTo>
                <a:lnTo>
                  <a:pt x="6868" y="1040"/>
                </a:lnTo>
                <a:cubicBezTo>
                  <a:pt x="6868" y="473"/>
                  <a:pt x="6396" y="0"/>
                  <a:pt x="582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3739" name="Google Shape;3739;p234"/>
          <p:cNvPicPr preferRelativeResize="0"/>
          <p:nvPr/>
        </p:nvPicPr>
        <p:blipFill>
          <a:blip r:embed="rId6">
            <a:alphaModFix/>
          </a:blip>
          <a:stretch>
            <a:fillRect/>
          </a:stretch>
        </p:blipFill>
        <p:spPr>
          <a:xfrm>
            <a:off x="2817700" y="169878"/>
            <a:ext cx="1187650" cy="1187650"/>
          </a:xfrm>
          <a:prstGeom prst="rect">
            <a:avLst/>
          </a:prstGeom>
          <a:noFill/>
          <a:ln>
            <a:noFill/>
          </a:ln>
        </p:spPr>
      </p:pic>
      <p:pic>
        <p:nvPicPr>
          <p:cNvPr id="3740" name="Google Shape;3740;p234"/>
          <p:cNvPicPr preferRelativeResize="0"/>
          <p:nvPr/>
        </p:nvPicPr>
        <p:blipFill rotWithShape="1">
          <a:blip r:embed="rId7">
            <a:alphaModFix/>
          </a:blip>
          <a:srcRect l="2707" r="2308"/>
          <a:stretch/>
        </p:blipFill>
        <p:spPr>
          <a:xfrm>
            <a:off x="1447813" y="1333775"/>
            <a:ext cx="1945750" cy="495300"/>
          </a:xfrm>
          <a:prstGeom prst="rect">
            <a:avLst/>
          </a:prstGeom>
          <a:noFill/>
          <a:ln>
            <a:noFill/>
          </a:ln>
        </p:spPr>
      </p:pic>
      <p:sp>
        <p:nvSpPr>
          <p:cNvPr id="3741" name="Google Shape;3741;p234"/>
          <p:cNvSpPr/>
          <p:nvPr/>
        </p:nvSpPr>
        <p:spPr>
          <a:xfrm>
            <a:off x="7228775" y="4776025"/>
            <a:ext cx="847200" cy="366300"/>
          </a:xfrm>
          <a:prstGeom prst="roundRect">
            <a:avLst>
              <a:gd name="adj" fmla="val 16667"/>
            </a:avLst>
          </a:prstGeom>
          <a:solidFill>
            <a:srgbClr val="ECC100"/>
          </a:solidFill>
          <a:ln w="19050" cap="flat" cmpd="sng">
            <a:solidFill>
              <a:srgbClr val="DEDFD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2" name="Google Shape;3742;p234"/>
          <p:cNvSpPr txBox="1"/>
          <p:nvPr/>
        </p:nvSpPr>
        <p:spPr>
          <a:xfrm>
            <a:off x="7198625" y="4663223"/>
            <a:ext cx="907500" cy="5694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2500">
                <a:solidFill>
                  <a:srgbClr val="535359"/>
                </a:solidFill>
                <a:latin typeface="Fira Sans Extra Condensed Medium"/>
                <a:ea typeface="Fira Sans Extra Condensed Medium"/>
                <a:cs typeface="Fira Sans Extra Condensed Medium"/>
                <a:sym typeface="Fira Sans Extra Condensed Medium"/>
              </a:rPr>
              <a:t>Panel</a:t>
            </a:r>
            <a:endParaRPr sz="2100">
              <a:solidFill>
                <a:srgbClr val="535359"/>
              </a:solidFill>
              <a:latin typeface="Roboto"/>
              <a:ea typeface="Roboto"/>
              <a:cs typeface="Roboto"/>
              <a:sym typeface="Roboto"/>
            </a:endParaRPr>
          </a:p>
        </p:txBody>
      </p:sp>
      <p:pic>
        <p:nvPicPr>
          <p:cNvPr id="3743" name="Google Shape;3743;p234"/>
          <p:cNvPicPr preferRelativeResize="0"/>
          <p:nvPr/>
        </p:nvPicPr>
        <p:blipFill rotWithShape="1">
          <a:blip r:embed="rId8">
            <a:alphaModFix/>
          </a:blip>
          <a:srcRect l="13479" t="8353" r="14088" b="16390"/>
          <a:stretch/>
        </p:blipFill>
        <p:spPr>
          <a:xfrm>
            <a:off x="4691275" y="411475"/>
            <a:ext cx="3263900" cy="3662450"/>
          </a:xfrm>
          <a:prstGeom prst="rect">
            <a:avLst/>
          </a:prstGeom>
          <a:noFill/>
          <a:ln>
            <a:noFill/>
          </a:ln>
        </p:spPr>
      </p:pic>
      <p:pic>
        <p:nvPicPr>
          <p:cNvPr id="3744" name="Google Shape;3744;p234"/>
          <p:cNvPicPr preferRelativeResize="0"/>
          <p:nvPr/>
        </p:nvPicPr>
        <p:blipFill>
          <a:blip r:embed="rId9">
            <a:alphaModFix/>
          </a:blip>
          <a:stretch>
            <a:fillRect/>
          </a:stretch>
        </p:blipFill>
        <p:spPr>
          <a:xfrm>
            <a:off x="6250799" y="1333774"/>
            <a:ext cx="1187651" cy="859876"/>
          </a:xfrm>
          <a:prstGeom prst="rect">
            <a:avLst/>
          </a:prstGeom>
          <a:noFill/>
          <a:ln>
            <a:noFill/>
          </a:ln>
        </p:spPr>
      </p:pic>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show="0">
  <p:cSld>
    <p:spTree>
      <p:nvGrpSpPr>
        <p:cNvPr id="1" name="Shape 3748"/>
        <p:cNvGrpSpPr/>
        <p:nvPr/>
      </p:nvGrpSpPr>
      <p:grpSpPr>
        <a:xfrm>
          <a:off x="0" y="0"/>
          <a:ext cx="0" cy="0"/>
          <a:chOff x="0" y="0"/>
          <a:chExt cx="0" cy="0"/>
        </a:xfrm>
      </p:grpSpPr>
      <p:sp>
        <p:nvSpPr>
          <p:cNvPr id="3749" name="Google Shape;3749;p235"/>
          <p:cNvSpPr txBox="1">
            <a:spLocks noGrp="1"/>
          </p:cNvSpPr>
          <p:nvPr>
            <p:ph type="ctrTitle" idx="4294967295"/>
          </p:nvPr>
        </p:nvSpPr>
        <p:spPr>
          <a:xfrm>
            <a:off x="803825" y="236725"/>
            <a:ext cx="2270400" cy="4518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sz="2900" b="0">
                <a:solidFill>
                  <a:srgbClr val="4AA2D9"/>
                </a:solidFill>
                <a:latin typeface="Fira Sans Extra Condensed ExtraBold"/>
                <a:ea typeface="Fira Sans Extra Condensed ExtraBold"/>
                <a:cs typeface="Fira Sans Extra Condensed ExtraBold"/>
                <a:sym typeface="Fira Sans Extra Condensed ExtraBold"/>
              </a:rPr>
              <a:t>Introduction</a:t>
            </a:r>
            <a:endParaRPr>
              <a:solidFill>
                <a:srgbClr val="4AA2D9"/>
              </a:solidFill>
            </a:endParaRPr>
          </a:p>
        </p:txBody>
      </p:sp>
      <p:grpSp>
        <p:nvGrpSpPr>
          <p:cNvPr id="3750" name="Google Shape;3750;p235"/>
          <p:cNvGrpSpPr/>
          <p:nvPr/>
        </p:nvGrpSpPr>
        <p:grpSpPr>
          <a:xfrm>
            <a:off x="283729" y="1439327"/>
            <a:ext cx="4240780" cy="3432557"/>
            <a:chOff x="293150" y="1031063"/>
            <a:chExt cx="3396700" cy="2820275"/>
          </a:xfrm>
        </p:grpSpPr>
        <p:pic>
          <p:nvPicPr>
            <p:cNvPr id="3751" name="Google Shape;3751;p235"/>
            <p:cNvPicPr preferRelativeResize="0"/>
            <p:nvPr/>
          </p:nvPicPr>
          <p:blipFill>
            <a:blip r:embed="rId3">
              <a:alphaModFix/>
            </a:blip>
            <a:stretch>
              <a:fillRect/>
            </a:stretch>
          </p:blipFill>
          <p:spPr>
            <a:xfrm>
              <a:off x="293150" y="1031063"/>
              <a:ext cx="3396700" cy="2820275"/>
            </a:xfrm>
            <a:prstGeom prst="rect">
              <a:avLst/>
            </a:prstGeom>
            <a:noFill/>
            <a:ln>
              <a:noFill/>
            </a:ln>
          </p:spPr>
        </p:pic>
        <p:pic>
          <p:nvPicPr>
            <p:cNvPr id="3752" name="Google Shape;3752;p235"/>
            <p:cNvPicPr preferRelativeResize="0"/>
            <p:nvPr/>
          </p:nvPicPr>
          <p:blipFill rotWithShape="1">
            <a:blip r:embed="rId4">
              <a:alphaModFix/>
            </a:blip>
            <a:srcRect l="14269" t="20040" r="21800" b="20456"/>
            <a:stretch/>
          </p:blipFill>
          <p:spPr>
            <a:xfrm>
              <a:off x="1816224" y="1445375"/>
              <a:ext cx="445300" cy="379525"/>
            </a:xfrm>
            <a:prstGeom prst="rect">
              <a:avLst/>
            </a:prstGeom>
            <a:noFill/>
            <a:ln>
              <a:noFill/>
            </a:ln>
          </p:spPr>
        </p:pic>
      </p:grpSp>
      <p:sp>
        <p:nvSpPr>
          <p:cNvPr id="3753" name="Google Shape;3753;p235"/>
          <p:cNvSpPr/>
          <p:nvPr/>
        </p:nvSpPr>
        <p:spPr>
          <a:xfrm>
            <a:off x="5622950" y="2659475"/>
            <a:ext cx="147900" cy="771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4" name="Google Shape;3754;p235"/>
          <p:cNvSpPr/>
          <p:nvPr/>
        </p:nvSpPr>
        <p:spPr>
          <a:xfrm rot="2125780">
            <a:off x="11101810" y="3280165"/>
            <a:ext cx="148007" cy="77002"/>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755" name="Google Shape;3755;p235"/>
          <p:cNvGrpSpPr/>
          <p:nvPr/>
        </p:nvGrpSpPr>
        <p:grpSpPr>
          <a:xfrm>
            <a:off x="10352856" y="1328763"/>
            <a:ext cx="1915967" cy="1836509"/>
            <a:chOff x="6598100" y="2476000"/>
            <a:chExt cx="1728900" cy="1657200"/>
          </a:xfrm>
        </p:grpSpPr>
        <p:sp>
          <p:nvSpPr>
            <p:cNvPr id="3756" name="Google Shape;3756;p235"/>
            <p:cNvSpPr/>
            <p:nvPr/>
          </p:nvSpPr>
          <p:spPr>
            <a:xfrm>
              <a:off x="6598100" y="2476000"/>
              <a:ext cx="1728900" cy="1657200"/>
            </a:xfrm>
            <a:prstGeom prst="ellipse">
              <a:avLst/>
            </a:prstGeom>
            <a:noFill/>
            <a:ln w="2857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7" name="Google Shape;3757;p235"/>
            <p:cNvSpPr/>
            <p:nvPr/>
          </p:nvSpPr>
          <p:spPr>
            <a:xfrm>
              <a:off x="6630875" y="3097399"/>
              <a:ext cx="1639506" cy="512094"/>
            </a:xfrm>
            <a:custGeom>
              <a:avLst/>
              <a:gdLst/>
              <a:ahLst/>
              <a:cxnLst/>
              <a:rect l="l" t="t" r="r" b="b"/>
              <a:pathLst>
                <a:path w="65345" h="18827" extrusionOk="0">
                  <a:moveTo>
                    <a:pt x="0" y="0"/>
                  </a:moveTo>
                  <a:cubicBezTo>
                    <a:pt x="3462" y="6916"/>
                    <a:pt x="15527" y="1193"/>
                    <a:pt x="22965" y="3315"/>
                  </a:cubicBezTo>
                  <a:cubicBezTo>
                    <a:pt x="26715" y="4385"/>
                    <a:pt x="28687" y="9109"/>
                    <a:pt x="32436" y="10181"/>
                  </a:cubicBezTo>
                  <a:cubicBezTo>
                    <a:pt x="36918" y="11462"/>
                    <a:pt x="42039" y="7835"/>
                    <a:pt x="46404" y="9471"/>
                  </a:cubicBezTo>
                  <a:cubicBezTo>
                    <a:pt x="49383" y="10588"/>
                    <a:pt x="50827" y="14063"/>
                    <a:pt x="53270" y="16100"/>
                  </a:cubicBezTo>
                  <a:cubicBezTo>
                    <a:pt x="56420" y="18727"/>
                    <a:pt x="61323" y="19272"/>
                    <a:pt x="65345" y="18467"/>
                  </a:cubicBezTo>
                </a:path>
              </a:pathLst>
            </a:custGeom>
            <a:noFill/>
            <a:ln w="28575" cap="flat" cmpd="sng">
              <a:solidFill>
                <a:srgbClr val="4AA2D9"/>
              </a:solidFill>
              <a:prstDash val="solid"/>
              <a:round/>
              <a:headEnd type="none" w="med" len="med"/>
              <a:tailEnd type="none" w="med" len="med"/>
            </a:ln>
          </p:spPr>
        </p:sp>
      </p:grpSp>
      <p:grpSp>
        <p:nvGrpSpPr>
          <p:cNvPr id="3758" name="Google Shape;3758;p235"/>
          <p:cNvGrpSpPr/>
          <p:nvPr/>
        </p:nvGrpSpPr>
        <p:grpSpPr>
          <a:xfrm rot="10780339">
            <a:off x="9542151" y="3639034"/>
            <a:ext cx="2391155" cy="1590775"/>
            <a:chOff x="5642950" y="3046900"/>
            <a:chExt cx="2532425" cy="1753500"/>
          </a:xfrm>
        </p:grpSpPr>
        <p:grpSp>
          <p:nvGrpSpPr>
            <p:cNvPr id="3759" name="Google Shape;3759;p235"/>
            <p:cNvGrpSpPr/>
            <p:nvPr/>
          </p:nvGrpSpPr>
          <p:grpSpPr>
            <a:xfrm>
              <a:off x="5642950" y="3046900"/>
              <a:ext cx="2532425" cy="1753500"/>
              <a:chOff x="4351175" y="3343525"/>
              <a:chExt cx="2532425" cy="1753500"/>
            </a:xfrm>
          </p:grpSpPr>
          <p:pic>
            <p:nvPicPr>
              <p:cNvPr id="3760" name="Google Shape;3760;p235"/>
              <p:cNvPicPr preferRelativeResize="0"/>
              <p:nvPr/>
            </p:nvPicPr>
            <p:blipFill>
              <a:blip r:embed="rId5">
                <a:alphaModFix/>
              </a:blip>
              <a:stretch>
                <a:fillRect/>
              </a:stretch>
            </p:blipFill>
            <p:spPr>
              <a:xfrm>
                <a:off x="4351175" y="3343525"/>
                <a:ext cx="2532425" cy="1688275"/>
              </a:xfrm>
              <a:prstGeom prst="rect">
                <a:avLst/>
              </a:prstGeom>
              <a:noFill/>
              <a:ln>
                <a:noFill/>
              </a:ln>
            </p:spPr>
          </p:pic>
          <p:pic>
            <p:nvPicPr>
              <p:cNvPr id="3761" name="Google Shape;3761;p235"/>
              <p:cNvPicPr preferRelativeResize="0"/>
              <p:nvPr/>
            </p:nvPicPr>
            <p:blipFill rotWithShape="1">
              <a:blip r:embed="rId6">
                <a:alphaModFix/>
              </a:blip>
              <a:srcRect l="90940" t="42533" r="29139" b="38495"/>
              <a:stretch/>
            </p:blipFill>
            <p:spPr>
              <a:xfrm rot="4798996" flipH="1">
                <a:off x="5611779" y="4508307"/>
                <a:ext cx="683011" cy="430136"/>
              </a:xfrm>
              <a:prstGeom prst="rightArrow">
                <a:avLst>
                  <a:gd name="adj1" fmla="val 95740"/>
                  <a:gd name="adj2" fmla="val 43627"/>
                </a:avLst>
              </a:prstGeom>
              <a:noFill/>
              <a:ln>
                <a:noFill/>
              </a:ln>
            </p:spPr>
          </p:pic>
          <p:pic>
            <p:nvPicPr>
              <p:cNvPr id="3762" name="Google Shape;3762;p235"/>
              <p:cNvPicPr preferRelativeResize="0"/>
              <p:nvPr/>
            </p:nvPicPr>
            <p:blipFill rotWithShape="1">
              <a:blip r:embed="rId6">
                <a:alphaModFix/>
              </a:blip>
              <a:srcRect l="83539" t="42532" r="29139" b="38497"/>
              <a:stretch/>
            </p:blipFill>
            <p:spPr>
              <a:xfrm rot="-903634">
                <a:off x="4748773" y="3853107"/>
                <a:ext cx="402940" cy="460411"/>
              </a:xfrm>
              <a:prstGeom prst="rightArrow">
                <a:avLst>
                  <a:gd name="adj1" fmla="val 95740"/>
                  <a:gd name="adj2" fmla="val 43627"/>
                </a:avLst>
              </a:prstGeom>
              <a:noFill/>
              <a:ln>
                <a:noFill/>
              </a:ln>
            </p:spPr>
          </p:pic>
          <p:pic>
            <p:nvPicPr>
              <p:cNvPr id="3763" name="Google Shape;3763;p235"/>
              <p:cNvPicPr preferRelativeResize="0"/>
              <p:nvPr/>
            </p:nvPicPr>
            <p:blipFill rotWithShape="1">
              <a:blip r:embed="rId6">
                <a:alphaModFix/>
              </a:blip>
              <a:srcRect l="90940" t="42533" r="29139" b="38495"/>
              <a:stretch/>
            </p:blipFill>
            <p:spPr>
              <a:xfrm rot="6001004">
                <a:off x="5113355" y="4124399"/>
                <a:ext cx="683011" cy="430136"/>
              </a:xfrm>
              <a:prstGeom prst="rightArrow">
                <a:avLst>
                  <a:gd name="adj1" fmla="val 95740"/>
                  <a:gd name="adj2" fmla="val 43627"/>
                </a:avLst>
              </a:prstGeom>
              <a:noFill/>
              <a:ln>
                <a:noFill/>
              </a:ln>
            </p:spPr>
          </p:pic>
          <p:pic>
            <p:nvPicPr>
              <p:cNvPr id="3764" name="Google Shape;3764;p235"/>
              <p:cNvPicPr preferRelativeResize="0"/>
              <p:nvPr/>
            </p:nvPicPr>
            <p:blipFill rotWithShape="1">
              <a:blip r:embed="rId6">
                <a:alphaModFix/>
              </a:blip>
              <a:srcRect l="90940" t="42533" r="29139" b="38495"/>
              <a:stretch/>
            </p:blipFill>
            <p:spPr>
              <a:xfrm rot="4798996" flipH="1">
                <a:off x="5190555" y="4175749"/>
                <a:ext cx="683011" cy="430136"/>
              </a:xfrm>
              <a:prstGeom prst="rightArrow">
                <a:avLst>
                  <a:gd name="adj1" fmla="val 95740"/>
                  <a:gd name="adj2" fmla="val 43627"/>
                </a:avLst>
              </a:prstGeom>
              <a:noFill/>
              <a:ln>
                <a:noFill/>
              </a:ln>
            </p:spPr>
          </p:pic>
          <p:pic>
            <p:nvPicPr>
              <p:cNvPr id="3765" name="Google Shape;3765;p235"/>
              <p:cNvPicPr preferRelativeResize="0"/>
              <p:nvPr/>
            </p:nvPicPr>
            <p:blipFill rotWithShape="1">
              <a:blip r:embed="rId6">
                <a:alphaModFix/>
              </a:blip>
              <a:srcRect l="90940" t="42533" r="29139" b="38495"/>
              <a:stretch/>
            </p:blipFill>
            <p:spPr>
              <a:xfrm rot="-6001004" flipH="1">
                <a:off x="5005755" y="3665486"/>
                <a:ext cx="683011" cy="430136"/>
              </a:xfrm>
              <a:prstGeom prst="rightArrow">
                <a:avLst>
                  <a:gd name="adj1" fmla="val 95740"/>
                  <a:gd name="adj2" fmla="val 43627"/>
                </a:avLst>
              </a:prstGeom>
              <a:noFill/>
              <a:ln>
                <a:noFill/>
              </a:ln>
            </p:spPr>
          </p:pic>
          <p:pic>
            <p:nvPicPr>
              <p:cNvPr id="3766" name="Google Shape;3766;p235"/>
              <p:cNvPicPr preferRelativeResize="0"/>
              <p:nvPr/>
            </p:nvPicPr>
            <p:blipFill rotWithShape="1">
              <a:blip r:embed="rId6">
                <a:alphaModFix/>
              </a:blip>
              <a:srcRect l="90940" t="42533" r="29139" b="38495"/>
              <a:stretch/>
            </p:blipFill>
            <p:spPr>
              <a:xfrm rot="4798996" flipH="1">
                <a:off x="5499605" y="3972586"/>
                <a:ext cx="683011" cy="430136"/>
              </a:xfrm>
              <a:prstGeom prst="rightArrow">
                <a:avLst>
                  <a:gd name="adj1" fmla="val 95740"/>
                  <a:gd name="adj2" fmla="val 43627"/>
                </a:avLst>
              </a:prstGeom>
              <a:noFill/>
              <a:ln>
                <a:noFill/>
              </a:ln>
            </p:spPr>
          </p:pic>
        </p:grpSp>
        <p:pic>
          <p:nvPicPr>
            <p:cNvPr id="3767" name="Google Shape;3767;p235"/>
            <p:cNvPicPr preferRelativeResize="0"/>
            <p:nvPr/>
          </p:nvPicPr>
          <p:blipFill rotWithShape="1">
            <a:blip r:embed="rId6">
              <a:alphaModFix/>
            </a:blip>
            <a:srcRect l="90940" t="42533" r="29139" b="38495"/>
            <a:stretch/>
          </p:blipFill>
          <p:spPr>
            <a:xfrm rot="-4798996">
              <a:off x="6055325" y="3655444"/>
              <a:ext cx="683011" cy="430136"/>
            </a:xfrm>
            <a:prstGeom prst="rightArrow">
              <a:avLst>
                <a:gd name="adj1" fmla="val 95740"/>
                <a:gd name="adj2" fmla="val 43627"/>
              </a:avLst>
            </a:prstGeom>
            <a:noFill/>
            <a:ln>
              <a:noFill/>
            </a:ln>
          </p:spPr>
        </p:pic>
        <p:pic>
          <p:nvPicPr>
            <p:cNvPr id="3768" name="Google Shape;3768;p235"/>
            <p:cNvPicPr preferRelativeResize="0"/>
            <p:nvPr/>
          </p:nvPicPr>
          <p:blipFill rotWithShape="1">
            <a:blip r:embed="rId6">
              <a:alphaModFix/>
            </a:blip>
            <a:srcRect l="90940" t="42533" r="29139" b="38495"/>
            <a:stretch/>
          </p:blipFill>
          <p:spPr>
            <a:xfrm rot="-4798996">
              <a:off x="6518080" y="4181499"/>
              <a:ext cx="683011" cy="430136"/>
            </a:xfrm>
            <a:prstGeom prst="rightArrow">
              <a:avLst>
                <a:gd name="adj1" fmla="val 95740"/>
                <a:gd name="adj2" fmla="val 43627"/>
              </a:avLst>
            </a:prstGeom>
            <a:noFill/>
            <a:ln>
              <a:noFill/>
            </a:ln>
          </p:spPr>
        </p:pic>
        <p:pic>
          <p:nvPicPr>
            <p:cNvPr id="3769" name="Google Shape;3769;p235"/>
            <p:cNvPicPr preferRelativeResize="0"/>
            <p:nvPr/>
          </p:nvPicPr>
          <p:blipFill rotWithShape="1">
            <a:blip r:embed="rId6">
              <a:alphaModFix/>
            </a:blip>
            <a:srcRect l="78761" t="42539" r="29139" b="38489"/>
            <a:stretch/>
          </p:blipFill>
          <p:spPr>
            <a:xfrm rot="7659110">
              <a:off x="7261172" y="3442104"/>
              <a:ext cx="276986" cy="417360"/>
            </a:xfrm>
            <a:prstGeom prst="rightArrow">
              <a:avLst>
                <a:gd name="adj1" fmla="val 95740"/>
                <a:gd name="adj2" fmla="val 43627"/>
              </a:avLst>
            </a:prstGeom>
            <a:noFill/>
            <a:ln>
              <a:noFill/>
            </a:ln>
          </p:spPr>
        </p:pic>
      </p:grpSp>
      <p:sp>
        <p:nvSpPr>
          <p:cNvPr id="3770" name="Google Shape;3770;p235"/>
          <p:cNvSpPr/>
          <p:nvPr/>
        </p:nvSpPr>
        <p:spPr>
          <a:xfrm>
            <a:off x="10389575" y="1325504"/>
            <a:ext cx="1879275" cy="1251975"/>
          </a:xfrm>
          <a:custGeom>
            <a:avLst/>
            <a:gdLst/>
            <a:ahLst/>
            <a:cxnLst/>
            <a:rect l="l" t="t" r="r" b="b"/>
            <a:pathLst>
              <a:path w="75171" h="50079" extrusionOk="0">
                <a:moveTo>
                  <a:pt x="0" y="26877"/>
                </a:moveTo>
                <a:cubicBezTo>
                  <a:pt x="592" y="25575"/>
                  <a:pt x="1578" y="21984"/>
                  <a:pt x="3551" y="19064"/>
                </a:cubicBezTo>
                <a:cubicBezTo>
                  <a:pt x="5524" y="16144"/>
                  <a:pt x="8445" y="12159"/>
                  <a:pt x="11838" y="9357"/>
                </a:cubicBezTo>
                <a:cubicBezTo>
                  <a:pt x="15232" y="6555"/>
                  <a:pt x="20164" y="3793"/>
                  <a:pt x="23912" y="2254"/>
                </a:cubicBezTo>
                <a:cubicBezTo>
                  <a:pt x="27661" y="715"/>
                  <a:pt x="30738" y="360"/>
                  <a:pt x="34329" y="123"/>
                </a:cubicBezTo>
                <a:cubicBezTo>
                  <a:pt x="37920" y="-114"/>
                  <a:pt x="41590" y="-74"/>
                  <a:pt x="45457" y="834"/>
                </a:cubicBezTo>
                <a:cubicBezTo>
                  <a:pt x="49324" y="1742"/>
                  <a:pt x="54098" y="3596"/>
                  <a:pt x="57531" y="5569"/>
                </a:cubicBezTo>
                <a:cubicBezTo>
                  <a:pt x="60964" y="7542"/>
                  <a:pt x="63727" y="10027"/>
                  <a:pt x="66055" y="12671"/>
                </a:cubicBezTo>
                <a:cubicBezTo>
                  <a:pt x="68383" y="15315"/>
                  <a:pt x="70040" y="17919"/>
                  <a:pt x="71500" y="21431"/>
                </a:cubicBezTo>
                <a:cubicBezTo>
                  <a:pt x="72960" y="24943"/>
                  <a:pt x="74262" y="30152"/>
                  <a:pt x="74814" y="33743"/>
                </a:cubicBezTo>
                <a:cubicBezTo>
                  <a:pt x="75366" y="37334"/>
                  <a:pt x="75209" y="40253"/>
                  <a:pt x="74814" y="42976"/>
                </a:cubicBezTo>
                <a:cubicBezTo>
                  <a:pt x="74420" y="45699"/>
                  <a:pt x="72842" y="48895"/>
                  <a:pt x="72447" y="50079"/>
                </a:cubicBezTo>
              </a:path>
            </a:pathLst>
          </a:custGeom>
          <a:noFill/>
          <a:ln w="38100" cap="flat" cmpd="sng">
            <a:solidFill>
              <a:srgbClr val="EF8671"/>
            </a:solidFill>
            <a:prstDash val="solid"/>
            <a:round/>
            <a:headEnd type="none" w="med" len="med"/>
            <a:tailEnd type="none" w="med" len="med"/>
          </a:ln>
        </p:spPr>
      </p:sp>
      <p:grpSp>
        <p:nvGrpSpPr>
          <p:cNvPr id="3771" name="Google Shape;3771;p235"/>
          <p:cNvGrpSpPr/>
          <p:nvPr/>
        </p:nvGrpSpPr>
        <p:grpSpPr>
          <a:xfrm rot="-10288771">
            <a:off x="9950959" y="1237569"/>
            <a:ext cx="3001382" cy="1892403"/>
            <a:chOff x="5706940" y="96061"/>
            <a:chExt cx="2532425" cy="1688275"/>
          </a:xfrm>
        </p:grpSpPr>
        <p:grpSp>
          <p:nvGrpSpPr>
            <p:cNvPr id="3772" name="Google Shape;3772;p235"/>
            <p:cNvGrpSpPr/>
            <p:nvPr/>
          </p:nvGrpSpPr>
          <p:grpSpPr>
            <a:xfrm>
              <a:off x="5706940" y="96061"/>
              <a:ext cx="2532425" cy="1688275"/>
              <a:chOff x="4220715" y="1382186"/>
              <a:chExt cx="2532425" cy="1688275"/>
            </a:xfrm>
          </p:grpSpPr>
          <p:pic>
            <p:nvPicPr>
              <p:cNvPr id="3773" name="Google Shape;3773;p235"/>
              <p:cNvPicPr preferRelativeResize="0"/>
              <p:nvPr/>
            </p:nvPicPr>
            <p:blipFill rotWithShape="1">
              <a:blip r:embed="rId7">
                <a:alphaModFix/>
              </a:blip>
              <a:srcRect l="57602" t="67913" r="35671" b="20383"/>
              <a:stretch/>
            </p:blipFill>
            <p:spPr>
              <a:xfrm rot="3592489">
                <a:off x="5671151" y="2262095"/>
                <a:ext cx="211774" cy="245625"/>
              </a:xfrm>
              <a:prstGeom prst="rect">
                <a:avLst/>
              </a:prstGeom>
              <a:noFill/>
              <a:ln>
                <a:noFill/>
              </a:ln>
            </p:spPr>
          </p:pic>
          <p:pic>
            <p:nvPicPr>
              <p:cNvPr id="3774" name="Google Shape;3774;p235"/>
              <p:cNvPicPr preferRelativeResize="0"/>
              <p:nvPr/>
            </p:nvPicPr>
            <p:blipFill rotWithShape="1">
              <a:blip r:embed="rId5">
                <a:alphaModFix/>
              </a:blip>
              <a:srcRect/>
              <a:stretch/>
            </p:blipFill>
            <p:spPr>
              <a:xfrm>
                <a:off x="4220715" y="1382186"/>
                <a:ext cx="2532425" cy="1688275"/>
              </a:xfrm>
              <a:prstGeom prst="rect">
                <a:avLst/>
              </a:prstGeom>
              <a:noFill/>
              <a:ln>
                <a:noFill/>
              </a:ln>
            </p:spPr>
          </p:pic>
          <p:pic>
            <p:nvPicPr>
              <p:cNvPr id="3775" name="Google Shape;3775;p235"/>
              <p:cNvPicPr preferRelativeResize="0"/>
              <p:nvPr/>
            </p:nvPicPr>
            <p:blipFill rotWithShape="1">
              <a:blip r:embed="rId7">
                <a:alphaModFix/>
              </a:blip>
              <a:srcRect l="25403" t="42689" r="69484" b="46615"/>
              <a:stretch/>
            </p:blipFill>
            <p:spPr>
              <a:xfrm rot="2246691">
                <a:off x="5175307" y="2128036"/>
                <a:ext cx="153386" cy="213927"/>
              </a:xfrm>
              <a:prstGeom prst="rect">
                <a:avLst/>
              </a:prstGeom>
              <a:noFill/>
              <a:ln>
                <a:noFill/>
              </a:ln>
            </p:spPr>
          </p:pic>
          <p:pic>
            <p:nvPicPr>
              <p:cNvPr id="3776" name="Google Shape;3776;p235"/>
              <p:cNvPicPr preferRelativeResize="0"/>
              <p:nvPr/>
            </p:nvPicPr>
            <p:blipFill rotWithShape="1">
              <a:blip r:embed="rId7">
                <a:alphaModFix/>
              </a:blip>
              <a:srcRect l="25403" t="42689" r="69484" b="46615"/>
              <a:stretch/>
            </p:blipFill>
            <p:spPr>
              <a:xfrm rot="6506628">
                <a:off x="5524145" y="2376586"/>
                <a:ext cx="153385" cy="213927"/>
              </a:xfrm>
              <a:prstGeom prst="rect">
                <a:avLst/>
              </a:prstGeom>
              <a:noFill/>
              <a:ln>
                <a:noFill/>
              </a:ln>
            </p:spPr>
          </p:pic>
          <p:pic>
            <p:nvPicPr>
              <p:cNvPr id="3777" name="Google Shape;3777;p235"/>
              <p:cNvPicPr preferRelativeResize="0"/>
              <p:nvPr/>
            </p:nvPicPr>
            <p:blipFill rotWithShape="1">
              <a:blip r:embed="rId7">
                <a:alphaModFix/>
              </a:blip>
              <a:srcRect l="57602" t="67913" r="35671" b="20383"/>
              <a:stretch/>
            </p:blipFill>
            <p:spPr>
              <a:xfrm rot="3592405">
                <a:off x="5837319" y="2090214"/>
                <a:ext cx="156563" cy="181594"/>
              </a:xfrm>
              <a:prstGeom prst="rect">
                <a:avLst/>
              </a:prstGeom>
              <a:noFill/>
              <a:ln>
                <a:noFill/>
              </a:ln>
            </p:spPr>
          </p:pic>
          <p:pic>
            <p:nvPicPr>
              <p:cNvPr id="3778" name="Google Shape;3778;p235"/>
              <p:cNvPicPr preferRelativeResize="0"/>
              <p:nvPr/>
            </p:nvPicPr>
            <p:blipFill rotWithShape="1">
              <a:blip r:embed="rId7">
                <a:alphaModFix/>
              </a:blip>
              <a:srcRect l="25403" t="42689" r="69484" b="46615"/>
              <a:stretch/>
            </p:blipFill>
            <p:spPr>
              <a:xfrm rot="8913758" flipH="1">
                <a:off x="5479782" y="1993461"/>
                <a:ext cx="153385" cy="213927"/>
              </a:xfrm>
              <a:prstGeom prst="rect">
                <a:avLst/>
              </a:prstGeom>
              <a:noFill/>
              <a:ln>
                <a:noFill/>
              </a:ln>
            </p:spPr>
          </p:pic>
        </p:grpSp>
        <p:pic>
          <p:nvPicPr>
            <p:cNvPr id="3779" name="Google Shape;3779;p235"/>
            <p:cNvPicPr preferRelativeResize="0"/>
            <p:nvPr/>
          </p:nvPicPr>
          <p:blipFill rotWithShape="1">
            <a:blip r:embed="rId7">
              <a:alphaModFix/>
            </a:blip>
            <a:srcRect l="25403" t="42689" r="69484" b="46615"/>
            <a:stretch/>
          </p:blipFill>
          <p:spPr>
            <a:xfrm rot="6506628">
              <a:off x="6681170" y="965711"/>
              <a:ext cx="153385" cy="213927"/>
            </a:xfrm>
            <a:prstGeom prst="rect">
              <a:avLst/>
            </a:prstGeom>
            <a:noFill/>
            <a:ln>
              <a:noFill/>
            </a:ln>
          </p:spPr>
        </p:pic>
        <p:pic>
          <p:nvPicPr>
            <p:cNvPr id="3780" name="Google Shape;3780;p235"/>
            <p:cNvPicPr preferRelativeResize="0"/>
            <p:nvPr/>
          </p:nvPicPr>
          <p:blipFill rotWithShape="1">
            <a:blip r:embed="rId7">
              <a:alphaModFix/>
            </a:blip>
            <a:srcRect l="25403" t="42689" r="69484" b="46615"/>
            <a:stretch/>
          </p:blipFill>
          <p:spPr>
            <a:xfrm rot="6506628">
              <a:off x="7246829" y="911364"/>
              <a:ext cx="153385" cy="213927"/>
            </a:xfrm>
            <a:prstGeom prst="rect">
              <a:avLst/>
            </a:prstGeom>
            <a:noFill/>
            <a:ln>
              <a:noFill/>
            </a:ln>
          </p:spPr>
        </p:pic>
        <p:pic>
          <p:nvPicPr>
            <p:cNvPr id="3781" name="Google Shape;3781;p235"/>
            <p:cNvPicPr preferRelativeResize="0"/>
            <p:nvPr/>
          </p:nvPicPr>
          <p:blipFill rotWithShape="1">
            <a:blip r:embed="rId7">
              <a:alphaModFix/>
            </a:blip>
            <a:srcRect l="25403" t="42689" r="69484" b="46615"/>
            <a:stretch/>
          </p:blipFill>
          <p:spPr>
            <a:xfrm rot="6506628">
              <a:off x="6539420" y="528273"/>
              <a:ext cx="153385" cy="213927"/>
            </a:xfrm>
            <a:prstGeom prst="rect">
              <a:avLst/>
            </a:prstGeom>
            <a:noFill/>
            <a:ln>
              <a:noFill/>
            </a:ln>
          </p:spPr>
        </p:pic>
      </p:grpSp>
      <p:sp>
        <p:nvSpPr>
          <p:cNvPr id="3782" name="Google Shape;3782;p235"/>
          <p:cNvSpPr/>
          <p:nvPr/>
        </p:nvSpPr>
        <p:spPr>
          <a:xfrm>
            <a:off x="11358800" y="2947400"/>
            <a:ext cx="147900" cy="771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3" name="Google Shape;3783;p235"/>
          <p:cNvSpPr/>
          <p:nvPr/>
        </p:nvSpPr>
        <p:spPr>
          <a:xfrm>
            <a:off x="10525675" y="2145225"/>
            <a:ext cx="147900" cy="771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4" name="Google Shape;3784;p235"/>
          <p:cNvSpPr/>
          <p:nvPr/>
        </p:nvSpPr>
        <p:spPr>
          <a:xfrm>
            <a:off x="11109687" y="3274206"/>
            <a:ext cx="108600" cy="771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785" name="Google Shape;3785;p235"/>
          <p:cNvGrpSpPr/>
          <p:nvPr/>
        </p:nvGrpSpPr>
        <p:grpSpPr>
          <a:xfrm>
            <a:off x="4112750" y="-248850"/>
            <a:ext cx="4197426" cy="2908326"/>
            <a:chOff x="4112750" y="-248850"/>
            <a:chExt cx="4197426" cy="2908326"/>
          </a:xfrm>
        </p:grpSpPr>
        <p:pic>
          <p:nvPicPr>
            <p:cNvPr id="3786" name="Google Shape;3786;p235"/>
            <p:cNvPicPr preferRelativeResize="0"/>
            <p:nvPr/>
          </p:nvPicPr>
          <p:blipFill>
            <a:blip r:embed="rId8">
              <a:alphaModFix amt="22000"/>
            </a:blip>
            <a:stretch>
              <a:fillRect/>
            </a:stretch>
          </p:blipFill>
          <p:spPr>
            <a:xfrm>
              <a:off x="4112750" y="-248850"/>
              <a:ext cx="4197426" cy="2908326"/>
            </a:xfrm>
            <a:prstGeom prst="rect">
              <a:avLst/>
            </a:prstGeom>
            <a:noFill/>
            <a:ln>
              <a:noFill/>
            </a:ln>
            <a:effectLst>
              <a:outerShdw blurRad="57150" dist="19050" dir="5400000" algn="bl" rotWithShape="0">
                <a:srgbClr val="000000">
                  <a:alpha val="50000"/>
                </a:srgbClr>
              </a:outerShdw>
            </a:effectLst>
          </p:spPr>
        </p:pic>
        <p:grpSp>
          <p:nvGrpSpPr>
            <p:cNvPr id="3787" name="Google Shape;3787;p235"/>
            <p:cNvGrpSpPr/>
            <p:nvPr/>
          </p:nvGrpSpPr>
          <p:grpSpPr>
            <a:xfrm>
              <a:off x="5138087" y="77800"/>
              <a:ext cx="2833300" cy="1736200"/>
              <a:chOff x="4829800" y="94675"/>
              <a:chExt cx="2833300" cy="1736200"/>
            </a:xfrm>
          </p:grpSpPr>
          <p:pic>
            <p:nvPicPr>
              <p:cNvPr id="3788" name="Google Shape;3788;p235"/>
              <p:cNvPicPr preferRelativeResize="0"/>
              <p:nvPr/>
            </p:nvPicPr>
            <p:blipFill>
              <a:blip r:embed="rId9">
                <a:alphaModFix/>
              </a:blip>
              <a:stretch>
                <a:fillRect/>
              </a:stretch>
            </p:blipFill>
            <p:spPr>
              <a:xfrm>
                <a:off x="4829800" y="94675"/>
                <a:ext cx="2833300" cy="1736200"/>
              </a:xfrm>
              <a:prstGeom prst="rect">
                <a:avLst/>
              </a:prstGeom>
              <a:noFill/>
              <a:ln>
                <a:noFill/>
              </a:ln>
            </p:spPr>
          </p:pic>
          <p:pic>
            <p:nvPicPr>
              <p:cNvPr id="3789" name="Google Shape;3789;p235"/>
              <p:cNvPicPr preferRelativeResize="0"/>
              <p:nvPr/>
            </p:nvPicPr>
            <p:blipFill rotWithShape="1">
              <a:blip r:embed="rId3">
                <a:alphaModFix/>
              </a:blip>
              <a:srcRect l="31894" t="8485" r="55052" b="71329"/>
              <a:stretch/>
            </p:blipFill>
            <p:spPr>
              <a:xfrm>
                <a:off x="6164539" y="469538"/>
                <a:ext cx="319739" cy="400200"/>
              </a:xfrm>
              <a:prstGeom prst="rect">
                <a:avLst/>
              </a:prstGeom>
              <a:noFill/>
              <a:ln>
                <a:noFill/>
              </a:ln>
            </p:spPr>
          </p:pic>
          <p:pic>
            <p:nvPicPr>
              <p:cNvPr id="3790" name="Google Shape;3790;p235"/>
              <p:cNvPicPr preferRelativeResize="0"/>
              <p:nvPr/>
            </p:nvPicPr>
            <p:blipFill rotWithShape="1">
              <a:blip r:embed="rId3">
                <a:alphaModFix/>
              </a:blip>
              <a:srcRect l="63645" t="13117" r="22214" b="70941"/>
              <a:stretch/>
            </p:blipFill>
            <p:spPr>
              <a:xfrm flipH="1">
                <a:off x="5504575" y="543532"/>
                <a:ext cx="376975" cy="343975"/>
              </a:xfrm>
              <a:prstGeom prst="rect">
                <a:avLst/>
              </a:prstGeom>
              <a:noFill/>
              <a:ln>
                <a:noFill/>
              </a:ln>
            </p:spPr>
          </p:pic>
        </p:grpSp>
      </p:grpSp>
      <p:grpSp>
        <p:nvGrpSpPr>
          <p:cNvPr id="3791" name="Google Shape;3791;p235"/>
          <p:cNvGrpSpPr/>
          <p:nvPr/>
        </p:nvGrpSpPr>
        <p:grpSpPr>
          <a:xfrm>
            <a:off x="283729" y="1138200"/>
            <a:ext cx="4240780" cy="3733684"/>
            <a:chOff x="293150" y="783649"/>
            <a:chExt cx="3396700" cy="3067689"/>
          </a:xfrm>
        </p:grpSpPr>
        <p:grpSp>
          <p:nvGrpSpPr>
            <p:cNvPr id="3792" name="Google Shape;3792;p235"/>
            <p:cNvGrpSpPr/>
            <p:nvPr/>
          </p:nvGrpSpPr>
          <p:grpSpPr>
            <a:xfrm>
              <a:off x="293150" y="783649"/>
              <a:ext cx="3396700" cy="3067689"/>
              <a:chOff x="523975" y="1446937"/>
              <a:chExt cx="3396700" cy="3067689"/>
            </a:xfrm>
          </p:grpSpPr>
          <p:pic>
            <p:nvPicPr>
              <p:cNvPr id="3793" name="Google Shape;3793;p235"/>
              <p:cNvPicPr preferRelativeResize="0"/>
              <p:nvPr/>
            </p:nvPicPr>
            <p:blipFill>
              <a:blip r:embed="rId3">
                <a:alphaModFix/>
              </a:blip>
              <a:stretch>
                <a:fillRect/>
              </a:stretch>
            </p:blipFill>
            <p:spPr>
              <a:xfrm>
                <a:off x="523975" y="1694350"/>
                <a:ext cx="3396700" cy="2820275"/>
              </a:xfrm>
              <a:prstGeom prst="rect">
                <a:avLst/>
              </a:prstGeom>
              <a:noFill/>
              <a:ln>
                <a:noFill/>
              </a:ln>
            </p:spPr>
          </p:pic>
          <p:pic>
            <p:nvPicPr>
              <p:cNvPr id="3794" name="Google Shape;3794;p235"/>
              <p:cNvPicPr preferRelativeResize="0"/>
              <p:nvPr/>
            </p:nvPicPr>
            <p:blipFill rotWithShape="1">
              <a:blip r:embed="rId10">
                <a:alphaModFix/>
              </a:blip>
              <a:srcRect b="80580"/>
              <a:stretch/>
            </p:blipFill>
            <p:spPr>
              <a:xfrm>
                <a:off x="1313068" y="1446937"/>
                <a:ext cx="1818502" cy="438193"/>
              </a:xfrm>
              <a:prstGeom prst="rect">
                <a:avLst/>
              </a:prstGeom>
              <a:noFill/>
              <a:ln>
                <a:noFill/>
              </a:ln>
            </p:spPr>
          </p:pic>
        </p:grpSp>
        <p:pic>
          <p:nvPicPr>
            <p:cNvPr id="3795" name="Google Shape;3795;p235"/>
            <p:cNvPicPr preferRelativeResize="0"/>
            <p:nvPr/>
          </p:nvPicPr>
          <p:blipFill rotWithShape="1">
            <a:blip r:embed="rId4">
              <a:alphaModFix/>
            </a:blip>
            <a:srcRect l="14269" t="20040" r="21800" b="20456"/>
            <a:stretch/>
          </p:blipFill>
          <p:spPr>
            <a:xfrm>
              <a:off x="1816224" y="1445375"/>
              <a:ext cx="445300" cy="379525"/>
            </a:xfrm>
            <a:prstGeom prst="rect">
              <a:avLst/>
            </a:prstGeom>
            <a:noFill/>
            <a:ln>
              <a:noFill/>
            </a:ln>
          </p:spPr>
        </p:pic>
      </p:grpSp>
      <p:grpSp>
        <p:nvGrpSpPr>
          <p:cNvPr id="3796" name="Google Shape;3796;p235"/>
          <p:cNvGrpSpPr/>
          <p:nvPr/>
        </p:nvGrpSpPr>
        <p:grpSpPr>
          <a:xfrm>
            <a:off x="283730" y="120096"/>
            <a:ext cx="541520" cy="536255"/>
            <a:chOff x="3860250" y="1427025"/>
            <a:chExt cx="487900" cy="483200"/>
          </a:xfrm>
        </p:grpSpPr>
        <p:sp>
          <p:nvSpPr>
            <p:cNvPr id="3797" name="Google Shape;3797;p235"/>
            <p:cNvSpPr/>
            <p:nvPr/>
          </p:nvSpPr>
          <p:spPr>
            <a:xfrm>
              <a:off x="3875800" y="1427025"/>
              <a:ext cx="472350" cy="468650"/>
            </a:xfrm>
            <a:custGeom>
              <a:avLst/>
              <a:gdLst/>
              <a:ahLst/>
              <a:cxnLst/>
              <a:rect l="l" t="t" r="r" b="b"/>
              <a:pathLst>
                <a:path w="18894" h="18746" extrusionOk="0">
                  <a:moveTo>
                    <a:pt x="15874" y="1821"/>
                  </a:moveTo>
                  <a:lnTo>
                    <a:pt x="6498" y="9403"/>
                  </a:lnTo>
                  <a:lnTo>
                    <a:pt x="1918" y="5629"/>
                  </a:lnTo>
                  <a:lnTo>
                    <a:pt x="15874" y="1821"/>
                  </a:lnTo>
                  <a:close/>
                  <a:moveTo>
                    <a:pt x="14524" y="4370"/>
                  </a:moveTo>
                  <a:lnTo>
                    <a:pt x="8425" y="11912"/>
                  </a:lnTo>
                  <a:lnTo>
                    <a:pt x="6257" y="12634"/>
                  </a:lnTo>
                  <a:lnTo>
                    <a:pt x="6981" y="10469"/>
                  </a:lnTo>
                  <a:lnTo>
                    <a:pt x="14524" y="4370"/>
                  </a:lnTo>
                  <a:close/>
                  <a:moveTo>
                    <a:pt x="17072" y="3020"/>
                  </a:moveTo>
                  <a:lnTo>
                    <a:pt x="13265" y="16976"/>
                  </a:lnTo>
                  <a:lnTo>
                    <a:pt x="9491" y="12392"/>
                  </a:lnTo>
                  <a:lnTo>
                    <a:pt x="17072" y="3020"/>
                  </a:lnTo>
                  <a:close/>
                  <a:moveTo>
                    <a:pt x="18298" y="0"/>
                  </a:moveTo>
                  <a:cubicBezTo>
                    <a:pt x="18286" y="0"/>
                    <a:pt x="18274" y="0"/>
                    <a:pt x="18262" y="3"/>
                  </a:cubicBezTo>
                  <a:lnTo>
                    <a:pt x="18253" y="3"/>
                  </a:lnTo>
                  <a:cubicBezTo>
                    <a:pt x="18238" y="6"/>
                    <a:pt x="18223" y="6"/>
                    <a:pt x="18211" y="12"/>
                  </a:cubicBezTo>
                  <a:lnTo>
                    <a:pt x="18193" y="15"/>
                  </a:lnTo>
                  <a:lnTo>
                    <a:pt x="18178" y="18"/>
                  </a:lnTo>
                  <a:lnTo>
                    <a:pt x="562" y="4822"/>
                  </a:lnTo>
                  <a:cubicBezTo>
                    <a:pt x="121" y="4943"/>
                    <a:pt x="0" y="5511"/>
                    <a:pt x="351" y="5804"/>
                  </a:cubicBezTo>
                  <a:lnTo>
                    <a:pt x="5834" y="10321"/>
                  </a:lnTo>
                  <a:lnTo>
                    <a:pt x="4826" y="13349"/>
                  </a:lnTo>
                  <a:cubicBezTo>
                    <a:pt x="4696" y="13732"/>
                    <a:pt x="4991" y="14098"/>
                    <a:pt x="5359" y="14098"/>
                  </a:cubicBezTo>
                  <a:cubicBezTo>
                    <a:pt x="5418" y="14098"/>
                    <a:pt x="5479" y="14089"/>
                    <a:pt x="5541" y="14068"/>
                  </a:cubicBezTo>
                  <a:lnTo>
                    <a:pt x="8570" y="13060"/>
                  </a:lnTo>
                  <a:lnTo>
                    <a:pt x="13087" y="18540"/>
                  </a:lnTo>
                  <a:cubicBezTo>
                    <a:pt x="13195" y="18670"/>
                    <a:pt x="13355" y="18745"/>
                    <a:pt x="13525" y="18745"/>
                  </a:cubicBezTo>
                  <a:cubicBezTo>
                    <a:pt x="13564" y="18745"/>
                    <a:pt x="13603" y="18742"/>
                    <a:pt x="13642" y="18733"/>
                  </a:cubicBezTo>
                  <a:cubicBezTo>
                    <a:pt x="13848" y="18691"/>
                    <a:pt x="14014" y="18534"/>
                    <a:pt x="14071" y="18328"/>
                  </a:cubicBezTo>
                  <a:lnTo>
                    <a:pt x="18875" y="716"/>
                  </a:lnTo>
                  <a:cubicBezTo>
                    <a:pt x="18875" y="710"/>
                    <a:pt x="18875" y="704"/>
                    <a:pt x="18878" y="698"/>
                  </a:cubicBezTo>
                  <a:lnTo>
                    <a:pt x="18881" y="683"/>
                  </a:lnTo>
                  <a:cubicBezTo>
                    <a:pt x="18884" y="668"/>
                    <a:pt x="18887" y="653"/>
                    <a:pt x="18890" y="637"/>
                  </a:cubicBezTo>
                  <a:cubicBezTo>
                    <a:pt x="18890" y="637"/>
                    <a:pt x="18890" y="634"/>
                    <a:pt x="18890" y="631"/>
                  </a:cubicBezTo>
                  <a:cubicBezTo>
                    <a:pt x="18890" y="619"/>
                    <a:pt x="18890" y="604"/>
                    <a:pt x="18893" y="592"/>
                  </a:cubicBezTo>
                  <a:lnTo>
                    <a:pt x="18893" y="580"/>
                  </a:lnTo>
                  <a:cubicBezTo>
                    <a:pt x="18893" y="568"/>
                    <a:pt x="18893" y="553"/>
                    <a:pt x="18893" y="541"/>
                  </a:cubicBezTo>
                  <a:cubicBezTo>
                    <a:pt x="18893" y="538"/>
                    <a:pt x="18893" y="535"/>
                    <a:pt x="18893" y="532"/>
                  </a:cubicBezTo>
                  <a:cubicBezTo>
                    <a:pt x="18893" y="517"/>
                    <a:pt x="18890" y="502"/>
                    <a:pt x="18890" y="487"/>
                  </a:cubicBezTo>
                  <a:cubicBezTo>
                    <a:pt x="18890" y="483"/>
                    <a:pt x="18890" y="480"/>
                    <a:pt x="18887" y="477"/>
                  </a:cubicBezTo>
                  <a:cubicBezTo>
                    <a:pt x="18887" y="465"/>
                    <a:pt x="18884" y="453"/>
                    <a:pt x="18881" y="441"/>
                  </a:cubicBezTo>
                  <a:lnTo>
                    <a:pt x="18878" y="429"/>
                  </a:lnTo>
                  <a:cubicBezTo>
                    <a:pt x="18875" y="417"/>
                    <a:pt x="18872" y="402"/>
                    <a:pt x="18866" y="390"/>
                  </a:cubicBezTo>
                  <a:cubicBezTo>
                    <a:pt x="18866" y="387"/>
                    <a:pt x="18866" y="384"/>
                    <a:pt x="18863" y="381"/>
                  </a:cubicBezTo>
                  <a:cubicBezTo>
                    <a:pt x="18860" y="369"/>
                    <a:pt x="18854" y="354"/>
                    <a:pt x="18848" y="345"/>
                  </a:cubicBezTo>
                  <a:cubicBezTo>
                    <a:pt x="18848" y="339"/>
                    <a:pt x="18845" y="333"/>
                    <a:pt x="18842" y="329"/>
                  </a:cubicBezTo>
                  <a:cubicBezTo>
                    <a:pt x="18839" y="323"/>
                    <a:pt x="18833" y="308"/>
                    <a:pt x="18830" y="299"/>
                  </a:cubicBezTo>
                  <a:cubicBezTo>
                    <a:pt x="18824" y="290"/>
                    <a:pt x="18824" y="290"/>
                    <a:pt x="18821" y="287"/>
                  </a:cubicBezTo>
                  <a:cubicBezTo>
                    <a:pt x="18815" y="275"/>
                    <a:pt x="18806" y="263"/>
                    <a:pt x="18797" y="248"/>
                  </a:cubicBezTo>
                  <a:lnTo>
                    <a:pt x="18790" y="239"/>
                  </a:lnTo>
                  <a:cubicBezTo>
                    <a:pt x="18784" y="230"/>
                    <a:pt x="18775" y="221"/>
                    <a:pt x="18769" y="212"/>
                  </a:cubicBezTo>
                  <a:cubicBezTo>
                    <a:pt x="18760" y="203"/>
                    <a:pt x="18763" y="203"/>
                    <a:pt x="18760" y="200"/>
                  </a:cubicBezTo>
                  <a:cubicBezTo>
                    <a:pt x="18751" y="188"/>
                    <a:pt x="18739" y="176"/>
                    <a:pt x="18727" y="163"/>
                  </a:cubicBezTo>
                  <a:cubicBezTo>
                    <a:pt x="18718" y="154"/>
                    <a:pt x="18706" y="142"/>
                    <a:pt x="18694" y="133"/>
                  </a:cubicBezTo>
                  <a:lnTo>
                    <a:pt x="18682" y="124"/>
                  </a:lnTo>
                  <a:cubicBezTo>
                    <a:pt x="18673" y="115"/>
                    <a:pt x="18664" y="109"/>
                    <a:pt x="18655" y="103"/>
                  </a:cubicBezTo>
                  <a:lnTo>
                    <a:pt x="18643" y="94"/>
                  </a:lnTo>
                  <a:cubicBezTo>
                    <a:pt x="18630" y="88"/>
                    <a:pt x="18618" y="79"/>
                    <a:pt x="18606" y="73"/>
                  </a:cubicBezTo>
                  <a:lnTo>
                    <a:pt x="18591" y="64"/>
                  </a:lnTo>
                  <a:lnTo>
                    <a:pt x="18564" y="52"/>
                  </a:lnTo>
                  <a:lnTo>
                    <a:pt x="18549" y="43"/>
                  </a:lnTo>
                  <a:cubicBezTo>
                    <a:pt x="18537" y="40"/>
                    <a:pt x="18522" y="34"/>
                    <a:pt x="18510" y="28"/>
                  </a:cubicBezTo>
                  <a:lnTo>
                    <a:pt x="18501" y="28"/>
                  </a:lnTo>
                  <a:cubicBezTo>
                    <a:pt x="18489" y="22"/>
                    <a:pt x="18476" y="18"/>
                    <a:pt x="18464" y="15"/>
                  </a:cubicBezTo>
                  <a:lnTo>
                    <a:pt x="18449" y="12"/>
                  </a:lnTo>
                  <a:lnTo>
                    <a:pt x="18416" y="6"/>
                  </a:lnTo>
                  <a:lnTo>
                    <a:pt x="18404" y="3"/>
                  </a:lnTo>
                  <a:cubicBezTo>
                    <a:pt x="18389" y="3"/>
                    <a:pt x="18374" y="0"/>
                    <a:pt x="18359" y="0"/>
                  </a:cubicBezTo>
                  <a:close/>
                </a:path>
              </a:pathLst>
            </a:custGeom>
            <a:solidFill>
              <a:srgbClr val="4AA2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3798" name="Google Shape;3798;p235"/>
            <p:cNvSpPr/>
            <p:nvPr/>
          </p:nvSpPr>
          <p:spPr>
            <a:xfrm>
              <a:off x="3860250" y="1861675"/>
              <a:ext cx="54675" cy="48550"/>
            </a:xfrm>
            <a:custGeom>
              <a:avLst/>
              <a:gdLst/>
              <a:ahLst/>
              <a:cxnLst/>
              <a:rect l="l" t="t" r="r" b="b"/>
              <a:pathLst>
                <a:path w="2187" h="1942" extrusionOk="0">
                  <a:moveTo>
                    <a:pt x="1563" y="1"/>
                  </a:moveTo>
                  <a:cubicBezTo>
                    <a:pt x="1416" y="1"/>
                    <a:pt x="1268" y="58"/>
                    <a:pt x="1157" y="172"/>
                  </a:cubicBezTo>
                  <a:lnTo>
                    <a:pt x="357" y="976"/>
                  </a:lnTo>
                  <a:cubicBezTo>
                    <a:pt x="0" y="1332"/>
                    <a:pt x="254" y="1942"/>
                    <a:pt x="758" y="1942"/>
                  </a:cubicBezTo>
                  <a:cubicBezTo>
                    <a:pt x="906" y="1942"/>
                    <a:pt x="1051" y="1882"/>
                    <a:pt x="1157" y="1776"/>
                  </a:cubicBezTo>
                  <a:lnTo>
                    <a:pt x="1957" y="973"/>
                  </a:lnTo>
                  <a:cubicBezTo>
                    <a:pt x="2184" y="755"/>
                    <a:pt x="2187" y="390"/>
                    <a:pt x="1963" y="166"/>
                  </a:cubicBezTo>
                  <a:cubicBezTo>
                    <a:pt x="1853" y="56"/>
                    <a:pt x="1708" y="1"/>
                    <a:pt x="1563" y="1"/>
                  </a:cubicBezTo>
                  <a:close/>
                </a:path>
              </a:pathLst>
            </a:custGeom>
            <a:solidFill>
              <a:srgbClr val="4AA2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3799" name="Google Shape;3799;p235"/>
            <p:cNvSpPr/>
            <p:nvPr/>
          </p:nvSpPr>
          <p:spPr>
            <a:xfrm>
              <a:off x="3923425" y="1801775"/>
              <a:ext cx="51350" cy="48550"/>
            </a:xfrm>
            <a:custGeom>
              <a:avLst/>
              <a:gdLst/>
              <a:ahLst/>
              <a:cxnLst/>
              <a:rect l="l" t="t" r="r" b="b"/>
              <a:pathLst>
                <a:path w="2054" h="1942" extrusionOk="0">
                  <a:moveTo>
                    <a:pt x="1430" y="0"/>
                  </a:moveTo>
                  <a:cubicBezTo>
                    <a:pt x="1286" y="0"/>
                    <a:pt x="1141" y="56"/>
                    <a:pt x="1030" y="168"/>
                  </a:cubicBezTo>
                  <a:lnTo>
                    <a:pt x="230" y="968"/>
                  </a:lnTo>
                  <a:cubicBezTo>
                    <a:pt x="4" y="1189"/>
                    <a:pt x="1" y="1551"/>
                    <a:pt x="224" y="1774"/>
                  </a:cubicBezTo>
                  <a:cubicBezTo>
                    <a:pt x="334" y="1886"/>
                    <a:pt x="478" y="1941"/>
                    <a:pt x="623" y="1941"/>
                  </a:cubicBezTo>
                  <a:cubicBezTo>
                    <a:pt x="771" y="1941"/>
                    <a:pt x="919" y="1883"/>
                    <a:pt x="1030" y="1768"/>
                  </a:cubicBezTo>
                  <a:lnTo>
                    <a:pt x="1831" y="968"/>
                  </a:lnTo>
                  <a:cubicBezTo>
                    <a:pt x="2054" y="745"/>
                    <a:pt x="2051" y="388"/>
                    <a:pt x="1831" y="168"/>
                  </a:cubicBezTo>
                  <a:cubicBezTo>
                    <a:pt x="1720" y="56"/>
                    <a:pt x="1575" y="0"/>
                    <a:pt x="1430" y="0"/>
                  </a:cubicBezTo>
                  <a:close/>
                </a:path>
              </a:pathLst>
            </a:custGeom>
            <a:solidFill>
              <a:srgbClr val="4AA2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grpSp>
        <p:nvGrpSpPr>
          <p:cNvPr id="3800" name="Google Shape;3800;p235"/>
          <p:cNvGrpSpPr/>
          <p:nvPr/>
        </p:nvGrpSpPr>
        <p:grpSpPr>
          <a:xfrm>
            <a:off x="2463266" y="1943586"/>
            <a:ext cx="5923483" cy="1930864"/>
            <a:chOff x="2463266" y="1943586"/>
            <a:chExt cx="5923483" cy="1930864"/>
          </a:xfrm>
        </p:grpSpPr>
        <p:cxnSp>
          <p:nvCxnSpPr>
            <p:cNvPr id="3801" name="Google Shape;3801;p235"/>
            <p:cNvCxnSpPr>
              <a:stCxn id="3752" idx="0"/>
              <a:endCxn id="3802" idx="2"/>
            </p:cNvCxnSpPr>
            <p:nvPr/>
          </p:nvCxnSpPr>
          <p:spPr>
            <a:xfrm rot="-5400000" flipH="1">
              <a:off x="3286466" y="1120386"/>
              <a:ext cx="954000" cy="2600400"/>
            </a:xfrm>
            <a:prstGeom prst="curvedConnector4">
              <a:avLst>
                <a:gd name="adj1" fmla="val -24961"/>
                <a:gd name="adj2" fmla="val 66495"/>
              </a:avLst>
            </a:prstGeom>
            <a:noFill/>
            <a:ln w="19050" cap="flat" cmpd="sng">
              <a:solidFill>
                <a:srgbClr val="4AA2D9"/>
              </a:solidFill>
              <a:prstDash val="solid"/>
              <a:round/>
              <a:headEnd type="none" w="med" len="med"/>
              <a:tailEnd type="triangle" w="med" len="med"/>
            </a:ln>
          </p:spPr>
        </p:cxnSp>
        <p:grpSp>
          <p:nvGrpSpPr>
            <p:cNvPr id="3803" name="Google Shape;3803;p235"/>
            <p:cNvGrpSpPr/>
            <p:nvPr/>
          </p:nvGrpSpPr>
          <p:grpSpPr>
            <a:xfrm>
              <a:off x="5035038" y="2222325"/>
              <a:ext cx="3351711" cy="1652125"/>
              <a:chOff x="4858538" y="3334150"/>
              <a:chExt cx="3351711" cy="1652125"/>
            </a:xfrm>
          </p:grpSpPr>
          <p:sp>
            <p:nvSpPr>
              <p:cNvPr id="3804" name="Google Shape;3804;p235"/>
              <p:cNvSpPr/>
              <p:nvPr/>
            </p:nvSpPr>
            <p:spPr>
              <a:xfrm>
                <a:off x="6945747" y="3571457"/>
                <a:ext cx="1180800" cy="1131900"/>
              </a:xfrm>
              <a:prstGeom prst="ellipse">
                <a:avLst/>
              </a:prstGeom>
              <a:noFill/>
              <a:ln w="28575" cap="flat" cmpd="sng">
                <a:solidFill>
                  <a:schemeClr val="accent5"/>
                </a:solidFill>
                <a:prstDash val="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2" name="Google Shape;3802;p235"/>
              <p:cNvSpPr/>
              <p:nvPr/>
            </p:nvSpPr>
            <p:spPr>
              <a:xfrm>
                <a:off x="4887150" y="3334150"/>
                <a:ext cx="1348200" cy="1350300"/>
              </a:xfrm>
              <a:prstGeom prst="ellipse">
                <a:avLst/>
              </a:prstGeom>
              <a:noFill/>
              <a:ln w="38100" cap="flat" cmpd="sng">
                <a:solidFill>
                  <a:srgbClr val="4AA2D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3805" name="Google Shape;3805;p235"/>
              <p:cNvPicPr preferRelativeResize="0"/>
              <p:nvPr/>
            </p:nvPicPr>
            <p:blipFill rotWithShape="1">
              <a:blip r:embed="rId4">
                <a:alphaModFix/>
              </a:blip>
              <a:srcRect l="14269" t="20040" r="21800" b="20456"/>
              <a:stretch/>
            </p:blipFill>
            <p:spPr>
              <a:xfrm>
                <a:off x="4858538" y="3459360"/>
                <a:ext cx="1388888" cy="1183665"/>
              </a:xfrm>
              <a:prstGeom prst="rect">
                <a:avLst/>
              </a:prstGeom>
              <a:noFill/>
              <a:ln>
                <a:noFill/>
              </a:ln>
            </p:spPr>
          </p:pic>
          <p:sp>
            <p:nvSpPr>
              <p:cNvPr id="3806" name="Google Shape;3806;p235"/>
              <p:cNvSpPr txBox="1"/>
              <p:nvPr/>
            </p:nvSpPr>
            <p:spPr>
              <a:xfrm>
                <a:off x="5174400" y="4647575"/>
                <a:ext cx="773700" cy="338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000" b="1">
                    <a:solidFill>
                      <a:srgbClr val="4AA2D9"/>
                    </a:solidFill>
                    <a:latin typeface="Anaheim"/>
                    <a:ea typeface="Anaheim"/>
                    <a:cs typeface="Anaheim"/>
                    <a:sym typeface="Anaheim"/>
                  </a:rPr>
                  <a:t>ZOOM-X10</a:t>
                </a:r>
                <a:endParaRPr sz="1000">
                  <a:solidFill>
                    <a:srgbClr val="4AA2D9"/>
                  </a:solidFill>
                  <a:latin typeface="Roboto"/>
                  <a:ea typeface="Roboto"/>
                  <a:cs typeface="Roboto"/>
                  <a:sym typeface="Roboto"/>
                </a:endParaRPr>
              </a:p>
            </p:txBody>
          </p:sp>
          <p:sp>
            <p:nvSpPr>
              <p:cNvPr id="3807" name="Google Shape;3807;p235"/>
              <p:cNvSpPr txBox="1"/>
              <p:nvPr/>
            </p:nvSpPr>
            <p:spPr>
              <a:xfrm>
                <a:off x="7183350" y="4624025"/>
                <a:ext cx="705600" cy="3387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None/>
                </a:pPr>
                <a:r>
                  <a:rPr lang="en" sz="1000" b="1">
                    <a:solidFill>
                      <a:srgbClr val="4AA2D9"/>
                    </a:solidFill>
                    <a:latin typeface="Anaheim"/>
                    <a:ea typeface="Anaheim"/>
                    <a:cs typeface="Anaheim"/>
                    <a:sym typeface="Anaheim"/>
                  </a:rPr>
                  <a:t>ZOOM-X20</a:t>
                </a:r>
                <a:endParaRPr sz="1000" b="1">
                  <a:solidFill>
                    <a:srgbClr val="4AA2D9"/>
                  </a:solidFill>
                  <a:latin typeface="Anaheim"/>
                  <a:ea typeface="Anaheim"/>
                  <a:cs typeface="Anaheim"/>
                  <a:sym typeface="Anaheim"/>
                </a:endParaRPr>
              </a:p>
            </p:txBody>
          </p:sp>
          <p:cxnSp>
            <p:nvCxnSpPr>
              <p:cNvPr id="3808" name="Google Shape;3808;p235"/>
              <p:cNvCxnSpPr/>
              <p:nvPr/>
            </p:nvCxnSpPr>
            <p:spPr>
              <a:xfrm rot="10800000" flipH="1">
                <a:off x="5795075" y="3608675"/>
                <a:ext cx="1554000" cy="318600"/>
              </a:xfrm>
              <a:prstGeom prst="straightConnector1">
                <a:avLst/>
              </a:prstGeom>
              <a:noFill/>
              <a:ln w="28575" cap="flat" cmpd="sng">
                <a:solidFill>
                  <a:schemeClr val="accent5"/>
                </a:solidFill>
                <a:prstDash val="dash"/>
                <a:round/>
                <a:headEnd type="none" w="med" len="med"/>
                <a:tailEnd type="none" w="med" len="med"/>
              </a:ln>
            </p:spPr>
          </p:cxnSp>
          <p:cxnSp>
            <p:nvCxnSpPr>
              <p:cNvPr id="3809" name="Google Shape;3809;p235"/>
              <p:cNvCxnSpPr/>
              <p:nvPr/>
            </p:nvCxnSpPr>
            <p:spPr>
              <a:xfrm>
                <a:off x="5828200" y="4002975"/>
                <a:ext cx="1459500" cy="644700"/>
              </a:xfrm>
              <a:prstGeom prst="straightConnector1">
                <a:avLst/>
              </a:prstGeom>
              <a:noFill/>
              <a:ln w="28575" cap="flat" cmpd="sng">
                <a:solidFill>
                  <a:srgbClr val="4AA2D9"/>
                </a:solidFill>
                <a:prstDash val="dash"/>
                <a:round/>
                <a:headEnd type="none" w="med" len="med"/>
                <a:tailEnd type="none" w="med" len="med"/>
              </a:ln>
            </p:spPr>
          </p:cxnSp>
          <p:pic>
            <p:nvPicPr>
              <p:cNvPr id="3810" name="Google Shape;3810;p235"/>
              <p:cNvPicPr preferRelativeResize="0"/>
              <p:nvPr/>
            </p:nvPicPr>
            <p:blipFill rotWithShape="1">
              <a:blip r:embed="rId11">
                <a:alphaModFix/>
              </a:blip>
              <a:srcRect t="12455" b="16932"/>
              <a:stretch/>
            </p:blipFill>
            <p:spPr>
              <a:xfrm>
                <a:off x="6862050" y="3608600"/>
                <a:ext cx="1348199" cy="961596"/>
              </a:xfrm>
              <a:prstGeom prst="rect">
                <a:avLst/>
              </a:prstGeom>
              <a:noFill/>
              <a:ln>
                <a:noFill/>
              </a:ln>
              <a:effectLst>
                <a:outerShdw blurRad="57150" dist="19050" dir="5400000" algn="bl" rotWithShape="0">
                  <a:srgbClr val="000000">
                    <a:alpha val="50000"/>
                  </a:srgbClr>
                </a:outerShdw>
              </a:effectLst>
            </p:spPr>
          </p:pic>
        </p:grpSp>
      </p:grpSp>
      <p:sp>
        <p:nvSpPr>
          <p:cNvPr id="3811" name="Google Shape;3811;p235"/>
          <p:cNvSpPr/>
          <p:nvPr/>
        </p:nvSpPr>
        <p:spPr>
          <a:xfrm>
            <a:off x="3643500" y="2361175"/>
            <a:ext cx="563100" cy="5205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3812" name="Google Shape;3812;p235"/>
          <p:cNvPicPr preferRelativeResize="0"/>
          <p:nvPr/>
        </p:nvPicPr>
        <p:blipFill rotWithShape="1">
          <a:blip r:embed="rId12">
            <a:alphaModFix/>
          </a:blip>
          <a:srcRect l="16929" t="24488" r="14834" b="31035"/>
          <a:stretch/>
        </p:blipFill>
        <p:spPr>
          <a:xfrm rot="319641" flipH="1">
            <a:off x="3487228" y="2549128"/>
            <a:ext cx="376104" cy="367669"/>
          </a:xfrm>
          <a:prstGeom prst="rect">
            <a:avLst/>
          </a:prstGeom>
          <a:noFill/>
          <a:ln>
            <a:noFill/>
          </a:ln>
        </p:spPr>
      </p:pic>
      <p:pic>
        <p:nvPicPr>
          <p:cNvPr id="3813" name="Google Shape;3813;p235"/>
          <p:cNvPicPr preferRelativeResize="0"/>
          <p:nvPr/>
        </p:nvPicPr>
        <p:blipFill rotWithShape="1">
          <a:blip r:embed="rId12">
            <a:alphaModFix/>
          </a:blip>
          <a:srcRect l="16929" t="24488" r="14834" b="31035"/>
          <a:stretch/>
        </p:blipFill>
        <p:spPr>
          <a:xfrm rot="319641" flipH="1">
            <a:off x="3487246" y="2387923"/>
            <a:ext cx="376104" cy="367669"/>
          </a:xfrm>
          <a:prstGeom prst="rect">
            <a:avLst/>
          </a:prstGeom>
          <a:noFill/>
          <a:ln>
            <a:noFill/>
          </a:ln>
        </p:spPr>
      </p:pic>
      <p:grpSp>
        <p:nvGrpSpPr>
          <p:cNvPr id="3814" name="Google Shape;3814;p235"/>
          <p:cNvGrpSpPr/>
          <p:nvPr/>
        </p:nvGrpSpPr>
        <p:grpSpPr>
          <a:xfrm>
            <a:off x="4008862" y="2754797"/>
            <a:ext cx="3213813" cy="2327175"/>
            <a:chOff x="4008862" y="2754797"/>
            <a:chExt cx="3213813" cy="2327175"/>
          </a:xfrm>
        </p:grpSpPr>
        <p:grpSp>
          <p:nvGrpSpPr>
            <p:cNvPr id="3815" name="Google Shape;3815;p235"/>
            <p:cNvGrpSpPr/>
            <p:nvPr/>
          </p:nvGrpSpPr>
          <p:grpSpPr>
            <a:xfrm>
              <a:off x="6090775" y="3710775"/>
              <a:ext cx="1131900" cy="1371197"/>
              <a:chOff x="6096475" y="2148875"/>
              <a:chExt cx="1131900" cy="1371197"/>
            </a:xfrm>
          </p:grpSpPr>
          <p:grpSp>
            <p:nvGrpSpPr>
              <p:cNvPr id="3816" name="Google Shape;3816;p235"/>
              <p:cNvGrpSpPr/>
              <p:nvPr/>
            </p:nvGrpSpPr>
            <p:grpSpPr>
              <a:xfrm>
                <a:off x="6122403" y="2197154"/>
                <a:ext cx="1080078" cy="1322918"/>
                <a:chOff x="7098147" y="3723857"/>
                <a:chExt cx="1180800" cy="1446286"/>
              </a:xfrm>
            </p:grpSpPr>
            <p:sp>
              <p:nvSpPr>
                <p:cNvPr id="3817" name="Google Shape;3817;p235"/>
                <p:cNvSpPr/>
                <p:nvPr/>
              </p:nvSpPr>
              <p:spPr>
                <a:xfrm>
                  <a:off x="7098147" y="3723857"/>
                  <a:ext cx="1180800" cy="1131900"/>
                </a:xfrm>
                <a:prstGeom prst="ellipse">
                  <a:avLst/>
                </a:prstGeom>
                <a:noFill/>
                <a:ln w="19050" cap="flat" cmpd="sng">
                  <a:solidFill>
                    <a:srgbClr val="A5B7C6"/>
                  </a:solidFill>
                  <a:prstDash val="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1"/>
                    </a:solidFill>
                  </a:endParaRPr>
                </a:p>
              </p:txBody>
            </p:sp>
            <p:sp>
              <p:nvSpPr>
                <p:cNvPr id="3818" name="Google Shape;3818;p235"/>
                <p:cNvSpPr txBox="1"/>
                <p:nvPr/>
              </p:nvSpPr>
              <p:spPr>
                <a:xfrm>
                  <a:off x="7317259" y="4799943"/>
                  <a:ext cx="771300" cy="37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None/>
                  </a:pPr>
                  <a:r>
                    <a:rPr lang="en" sz="1000" b="1">
                      <a:solidFill>
                        <a:schemeClr val="accent1"/>
                      </a:solidFill>
                      <a:latin typeface="Anaheim"/>
                      <a:ea typeface="Anaheim"/>
                      <a:cs typeface="Anaheim"/>
                      <a:sym typeface="Anaheim"/>
                    </a:rPr>
                    <a:t>ZOOM-X20</a:t>
                  </a:r>
                  <a:endParaRPr sz="1000" b="1">
                    <a:solidFill>
                      <a:schemeClr val="accent1"/>
                    </a:solidFill>
                    <a:latin typeface="Anaheim"/>
                    <a:ea typeface="Anaheim"/>
                    <a:cs typeface="Anaheim"/>
                    <a:sym typeface="Anaheim"/>
                  </a:endParaRPr>
                </a:p>
              </p:txBody>
            </p:sp>
          </p:grpSp>
          <p:pic>
            <p:nvPicPr>
              <p:cNvPr id="3819" name="Google Shape;3819;p235"/>
              <p:cNvPicPr preferRelativeResize="0"/>
              <p:nvPr/>
            </p:nvPicPr>
            <p:blipFill>
              <a:blip r:embed="rId13">
                <a:alphaModFix/>
              </a:blip>
              <a:stretch>
                <a:fillRect/>
              </a:stretch>
            </p:blipFill>
            <p:spPr>
              <a:xfrm>
                <a:off x="6096475" y="2148875"/>
                <a:ext cx="1131900" cy="1131900"/>
              </a:xfrm>
              <a:prstGeom prst="rect">
                <a:avLst/>
              </a:prstGeom>
              <a:noFill/>
              <a:ln>
                <a:noFill/>
              </a:ln>
            </p:spPr>
          </p:pic>
        </p:grpSp>
        <p:cxnSp>
          <p:nvCxnSpPr>
            <p:cNvPr id="3820" name="Google Shape;3820;p235"/>
            <p:cNvCxnSpPr>
              <a:stCxn id="3821" idx="2"/>
            </p:cNvCxnSpPr>
            <p:nvPr/>
          </p:nvCxnSpPr>
          <p:spPr>
            <a:xfrm>
              <a:off x="4008862" y="2754797"/>
              <a:ext cx="2081700" cy="1498800"/>
            </a:xfrm>
            <a:prstGeom prst="curvedConnector3">
              <a:avLst>
                <a:gd name="adj1" fmla="val 30184"/>
              </a:avLst>
            </a:prstGeom>
            <a:noFill/>
            <a:ln w="19050" cap="flat" cmpd="sng">
              <a:solidFill>
                <a:srgbClr val="869FB2"/>
              </a:solidFill>
              <a:prstDash val="dash"/>
              <a:round/>
              <a:headEnd type="none" w="med" len="med"/>
              <a:tailEnd type="triangle" w="med" len="med"/>
            </a:ln>
          </p:spPr>
        </p:cxnSp>
      </p:grpSp>
      <p:pic>
        <p:nvPicPr>
          <p:cNvPr id="3822" name="Google Shape;3822;p235"/>
          <p:cNvPicPr preferRelativeResize="0"/>
          <p:nvPr/>
        </p:nvPicPr>
        <p:blipFill rotWithShape="1">
          <a:blip r:embed="rId12">
            <a:alphaModFix/>
          </a:blip>
          <a:srcRect l="16929" t="24488" r="14834" b="31035"/>
          <a:stretch/>
        </p:blipFill>
        <p:spPr>
          <a:xfrm rot="319641" flipH="1">
            <a:off x="3837882" y="2553848"/>
            <a:ext cx="376104" cy="367669"/>
          </a:xfrm>
          <a:prstGeom prst="rect">
            <a:avLst/>
          </a:prstGeom>
          <a:noFill/>
          <a:ln>
            <a:noFill/>
          </a:ln>
        </p:spPr>
      </p:pic>
      <p:pic>
        <p:nvPicPr>
          <p:cNvPr id="3823" name="Google Shape;3823;p235"/>
          <p:cNvPicPr preferRelativeResize="0"/>
          <p:nvPr/>
        </p:nvPicPr>
        <p:blipFill rotWithShape="1">
          <a:blip r:embed="rId12">
            <a:alphaModFix/>
          </a:blip>
          <a:srcRect l="16929" t="24488" r="14834" b="31035"/>
          <a:stretch/>
        </p:blipFill>
        <p:spPr>
          <a:xfrm rot="319641" flipH="1">
            <a:off x="3837882" y="2387923"/>
            <a:ext cx="376104" cy="367669"/>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785"/>
                                        </p:tgtEl>
                                        <p:attrNameLst>
                                          <p:attrName>style.visibility</p:attrName>
                                        </p:attrNameLst>
                                      </p:cBhvr>
                                      <p:to>
                                        <p:strVal val="visible"/>
                                      </p:to>
                                    </p:set>
                                    <p:animEffect transition="in" filter="fade">
                                      <p:cBhvr>
                                        <p:cTn id="7" dur="1000"/>
                                        <p:tgtEl>
                                          <p:spTgt spid="378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800"/>
                                        </p:tgtEl>
                                        <p:attrNameLst>
                                          <p:attrName>style.visibility</p:attrName>
                                        </p:attrNameLst>
                                      </p:cBhvr>
                                      <p:to>
                                        <p:strVal val="visible"/>
                                      </p:to>
                                    </p:set>
                                    <p:animEffect transition="in" filter="fade">
                                      <p:cBhvr>
                                        <p:cTn id="12" dur="1000"/>
                                        <p:tgtEl>
                                          <p:spTgt spid="380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814"/>
                                        </p:tgtEl>
                                        <p:attrNameLst>
                                          <p:attrName>style.visibility</p:attrName>
                                        </p:attrNameLst>
                                      </p:cBhvr>
                                      <p:to>
                                        <p:strVal val="visible"/>
                                      </p:to>
                                    </p:set>
                                    <p:animEffect transition="in" filter="fade">
                                      <p:cBhvr>
                                        <p:cTn id="17" dur="1000"/>
                                        <p:tgtEl>
                                          <p:spTgt spid="38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8.xml><?xml version="1.0" encoding="utf-8"?>
<p:sld xmlns:a="http://schemas.openxmlformats.org/drawingml/2006/main" xmlns:r="http://schemas.openxmlformats.org/officeDocument/2006/relationships" xmlns:p="http://schemas.openxmlformats.org/presentationml/2006/main" show="0">
  <p:cSld>
    <p:spTree>
      <p:nvGrpSpPr>
        <p:cNvPr id="1" name="Shape 3827"/>
        <p:cNvGrpSpPr/>
        <p:nvPr/>
      </p:nvGrpSpPr>
      <p:grpSpPr>
        <a:xfrm>
          <a:off x="0" y="0"/>
          <a:ext cx="0" cy="0"/>
          <a:chOff x="0" y="0"/>
          <a:chExt cx="0" cy="0"/>
        </a:xfrm>
      </p:grpSpPr>
      <p:sp>
        <p:nvSpPr>
          <p:cNvPr id="3828" name="Google Shape;3828;p236"/>
          <p:cNvSpPr txBox="1">
            <a:spLocks noGrp="1"/>
          </p:cNvSpPr>
          <p:nvPr>
            <p:ph type="title"/>
          </p:nvPr>
        </p:nvSpPr>
        <p:spPr>
          <a:xfrm>
            <a:off x="3350975" y="245650"/>
            <a:ext cx="1104900" cy="454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2900">
                <a:solidFill>
                  <a:srgbClr val="4AA2D9"/>
                </a:solidFill>
                <a:latin typeface="Fira Sans Extra Condensed ExtraBold"/>
                <a:ea typeface="Fira Sans Extra Condensed ExtraBold"/>
                <a:cs typeface="Fira Sans Extra Condensed ExtraBold"/>
                <a:sym typeface="Fira Sans Extra Condensed ExtraBold"/>
              </a:rPr>
              <a:t>Facts</a:t>
            </a:r>
            <a:endParaRPr sz="3200">
              <a:solidFill>
                <a:srgbClr val="001E52"/>
              </a:solidFill>
            </a:endParaRPr>
          </a:p>
        </p:txBody>
      </p:sp>
      <p:grpSp>
        <p:nvGrpSpPr>
          <p:cNvPr id="3829" name="Google Shape;3829;p236"/>
          <p:cNvGrpSpPr/>
          <p:nvPr/>
        </p:nvGrpSpPr>
        <p:grpSpPr>
          <a:xfrm>
            <a:off x="4296264" y="306848"/>
            <a:ext cx="327124" cy="331810"/>
            <a:chOff x="1487200" y="4993750"/>
            <a:chExt cx="483125" cy="483125"/>
          </a:xfrm>
        </p:grpSpPr>
        <p:sp>
          <p:nvSpPr>
            <p:cNvPr id="3830" name="Google Shape;3830;p236"/>
            <p:cNvSpPr/>
            <p:nvPr/>
          </p:nvSpPr>
          <p:spPr>
            <a:xfrm>
              <a:off x="1487200" y="4993750"/>
              <a:ext cx="483125" cy="483125"/>
            </a:xfrm>
            <a:custGeom>
              <a:avLst/>
              <a:gdLst/>
              <a:ahLst/>
              <a:cxnLst/>
              <a:rect l="l" t="t" r="r" b="b"/>
              <a:pathLst>
                <a:path w="19325" h="19325" extrusionOk="0">
                  <a:moveTo>
                    <a:pt x="9662" y="1133"/>
                  </a:moveTo>
                  <a:cubicBezTo>
                    <a:pt x="11824" y="1133"/>
                    <a:pt x="13983" y="1975"/>
                    <a:pt x="15668" y="3657"/>
                  </a:cubicBezTo>
                  <a:cubicBezTo>
                    <a:pt x="19035" y="7027"/>
                    <a:pt x="19035" y="12302"/>
                    <a:pt x="15668" y="15668"/>
                  </a:cubicBezTo>
                  <a:cubicBezTo>
                    <a:pt x="13983" y="17352"/>
                    <a:pt x="11822" y="18193"/>
                    <a:pt x="9661" y="18193"/>
                  </a:cubicBezTo>
                  <a:cubicBezTo>
                    <a:pt x="7500" y="18193"/>
                    <a:pt x="5340" y="17352"/>
                    <a:pt x="3657" y="15668"/>
                  </a:cubicBezTo>
                  <a:cubicBezTo>
                    <a:pt x="290" y="12302"/>
                    <a:pt x="290" y="7024"/>
                    <a:pt x="3657" y="3657"/>
                  </a:cubicBezTo>
                  <a:cubicBezTo>
                    <a:pt x="5342" y="1975"/>
                    <a:pt x="7500" y="1133"/>
                    <a:pt x="9662" y="1133"/>
                  </a:cubicBezTo>
                  <a:close/>
                  <a:moveTo>
                    <a:pt x="9662" y="1"/>
                  </a:moveTo>
                  <a:cubicBezTo>
                    <a:pt x="7117" y="1"/>
                    <a:pt x="4698" y="1015"/>
                    <a:pt x="2857" y="2857"/>
                  </a:cubicBezTo>
                  <a:cubicBezTo>
                    <a:pt x="1015" y="4699"/>
                    <a:pt x="0" y="7117"/>
                    <a:pt x="0" y="9663"/>
                  </a:cubicBezTo>
                  <a:cubicBezTo>
                    <a:pt x="0" y="12208"/>
                    <a:pt x="1015" y="14627"/>
                    <a:pt x="2857" y="16469"/>
                  </a:cubicBezTo>
                  <a:cubicBezTo>
                    <a:pt x="4698" y="18310"/>
                    <a:pt x="7117" y="19325"/>
                    <a:pt x="9662" y="19325"/>
                  </a:cubicBezTo>
                  <a:cubicBezTo>
                    <a:pt x="12208" y="19325"/>
                    <a:pt x="14626" y="18310"/>
                    <a:pt x="16468" y="16469"/>
                  </a:cubicBezTo>
                  <a:cubicBezTo>
                    <a:pt x="18310" y="14627"/>
                    <a:pt x="19325" y="12208"/>
                    <a:pt x="19325" y="9663"/>
                  </a:cubicBezTo>
                  <a:cubicBezTo>
                    <a:pt x="19325" y="7117"/>
                    <a:pt x="18310" y="4699"/>
                    <a:pt x="16468" y="2857"/>
                  </a:cubicBezTo>
                  <a:cubicBezTo>
                    <a:pt x="14626" y="1015"/>
                    <a:pt x="12208" y="1"/>
                    <a:pt x="9662" y="1"/>
                  </a:cubicBezTo>
                  <a:close/>
                </a:path>
              </a:pathLst>
            </a:custGeom>
            <a:solidFill>
              <a:srgbClr val="4AA2D9"/>
            </a:solidFill>
            <a:ln w="9525" cap="flat" cmpd="sng">
              <a:solidFill>
                <a:srgbClr val="4AA2D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3831" name="Google Shape;3831;p236"/>
            <p:cNvSpPr/>
            <p:nvPr/>
          </p:nvSpPr>
          <p:spPr>
            <a:xfrm>
              <a:off x="1602600" y="5143950"/>
              <a:ext cx="250350" cy="182725"/>
            </a:xfrm>
            <a:custGeom>
              <a:avLst/>
              <a:gdLst/>
              <a:ahLst/>
              <a:cxnLst/>
              <a:rect l="l" t="t" r="r" b="b"/>
              <a:pathLst>
                <a:path w="10014" h="7309" extrusionOk="0">
                  <a:moveTo>
                    <a:pt x="8149" y="1134"/>
                  </a:moveTo>
                  <a:cubicBezTo>
                    <a:pt x="8294" y="1134"/>
                    <a:pt x="8439" y="1189"/>
                    <a:pt x="8549" y="1300"/>
                  </a:cubicBezTo>
                  <a:cubicBezTo>
                    <a:pt x="8769" y="1520"/>
                    <a:pt x="8769" y="1879"/>
                    <a:pt x="8549" y="2100"/>
                  </a:cubicBezTo>
                  <a:lnTo>
                    <a:pt x="4639" y="6007"/>
                  </a:lnTo>
                  <a:cubicBezTo>
                    <a:pt x="4527" y="6120"/>
                    <a:pt x="4377" y="6177"/>
                    <a:pt x="4227" y="6177"/>
                  </a:cubicBezTo>
                  <a:cubicBezTo>
                    <a:pt x="4081" y="6177"/>
                    <a:pt x="3937" y="6123"/>
                    <a:pt x="3830" y="6016"/>
                  </a:cubicBezTo>
                  <a:lnTo>
                    <a:pt x="1547" y="3748"/>
                  </a:lnTo>
                  <a:cubicBezTo>
                    <a:pt x="1296" y="3534"/>
                    <a:pt x="1281" y="3151"/>
                    <a:pt x="1514" y="2918"/>
                  </a:cubicBezTo>
                  <a:cubicBezTo>
                    <a:pt x="1626" y="2806"/>
                    <a:pt x="1771" y="2750"/>
                    <a:pt x="1916" y="2750"/>
                  </a:cubicBezTo>
                  <a:cubicBezTo>
                    <a:pt x="2074" y="2750"/>
                    <a:pt x="2232" y="2817"/>
                    <a:pt x="2344" y="2948"/>
                  </a:cubicBezTo>
                  <a:lnTo>
                    <a:pt x="3784" y="4388"/>
                  </a:lnTo>
                  <a:cubicBezTo>
                    <a:pt x="3793" y="4401"/>
                    <a:pt x="3805" y="4410"/>
                    <a:pt x="3817" y="4419"/>
                  </a:cubicBezTo>
                  <a:cubicBezTo>
                    <a:pt x="3817" y="4422"/>
                    <a:pt x="3820" y="4422"/>
                    <a:pt x="3823" y="4425"/>
                  </a:cubicBezTo>
                  <a:cubicBezTo>
                    <a:pt x="3934" y="4535"/>
                    <a:pt x="4078" y="4590"/>
                    <a:pt x="4222" y="4590"/>
                  </a:cubicBezTo>
                  <a:cubicBezTo>
                    <a:pt x="4367" y="4590"/>
                    <a:pt x="4512" y="4535"/>
                    <a:pt x="4624" y="4425"/>
                  </a:cubicBezTo>
                  <a:lnTo>
                    <a:pt x="7749" y="1300"/>
                  </a:lnTo>
                  <a:cubicBezTo>
                    <a:pt x="7859" y="1189"/>
                    <a:pt x="8004" y="1134"/>
                    <a:pt x="8149" y="1134"/>
                  </a:cubicBezTo>
                  <a:close/>
                  <a:moveTo>
                    <a:pt x="8146" y="1"/>
                  </a:moveTo>
                  <a:cubicBezTo>
                    <a:pt x="7712" y="1"/>
                    <a:pt x="7279" y="166"/>
                    <a:pt x="6949" y="496"/>
                  </a:cubicBezTo>
                  <a:lnTo>
                    <a:pt x="6946" y="496"/>
                  </a:lnTo>
                  <a:lnTo>
                    <a:pt x="4219" y="3223"/>
                  </a:lnTo>
                  <a:lnTo>
                    <a:pt x="3144" y="2148"/>
                  </a:lnTo>
                  <a:cubicBezTo>
                    <a:pt x="2808" y="1779"/>
                    <a:pt x="2348" y="1594"/>
                    <a:pt x="1887" y="1594"/>
                  </a:cubicBezTo>
                  <a:cubicBezTo>
                    <a:pt x="1453" y="1594"/>
                    <a:pt x="1019" y="1758"/>
                    <a:pt x="686" y="2091"/>
                  </a:cubicBezTo>
                  <a:cubicBezTo>
                    <a:pt x="1" y="2776"/>
                    <a:pt x="28" y="3896"/>
                    <a:pt x="747" y="4549"/>
                  </a:cubicBezTo>
                  <a:lnTo>
                    <a:pt x="3029" y="6819"/>
                  </a:lnTo>
                  <a:cubicBezTo>
                    <a:pt x="3344" y="7131"/>
                    <a:pt x="3768" y="7308"/>
                    <a:pt x="4214" y="7308"/>
                  </a:cubicBezTo>
                  <a:cubicBezTo>
                    <a:pt x="4218" y="7308"/>
                    <a:pt x="4221" y="7308"/>
                    <a:pt x="4225" y="7308"/>
                  </a:cubicBezTo>
                  <a:cubicBezTo>
                    <a:pt x="4678" y="7308"/>
                    <a:pt x="5116" y="7127"/>
                    <a:pt x="5439" y="6807"/>
                  </a:cubicBezTo>
                  <a:lnTo>
                    <a:pt x="9349" y="2900"/>
                  </a:lnTo>
                  <a:cubicBezTo>
                    <a:pt x="10013" y="2236"/>
                    <a:pt x="10013" y="1161"/>
                    <a:pt x="9349" y="499"/>
                  </a:cubicBezTo>
                  <a:cubicBezTo>
                    <a:pt x="9017" y="167"/>
                    <a:pt x="8581" y="1"/>
                    <a:pt x="8146" y="1"/>
                  </a:cubicBezTo>
                  <a:close/>
                </a:path>
              </a:pathLst>
            </a:custGeom>
            <a:solidFill>
              <a:srgbClr val="4AA2D9"/>
            </a:solidFill>
            <a:ln w="9525" cap="flat" cmpd="sng">
              <a:solidFill>
                <a:srgbClr val="4AA2D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grpSp>
        <p:nvGrpSpPr>
          <p:cNvPr id="3832" name="Google Shape;3832;p236"/>
          <p:cNvGrpSpPr/>
          <p:nvPr/>
        </p:nvGrpSpPr>
        <p:grpSpPr>
          <a:xfrm>
            <a:off x="381000" y="1420875"/>
            <a:ext cx="7038425" cy="1964550"/>
            <a:chOff x="381000" y="1420875"/>
            <a:chExt cx="7038425" cy="1964550"/>
          </a:xfrm>
        </p:grpSpPr>
        <p:cxnSp>
          <p:nvCxnSpPr>
            <p:cNvPr id="3833" name="Google Shape;3833;p236"/>
            <p:cNvCxnSpPr>
              <a:stCxn id="3834" idx="3"/>
              <a:endCxn id="3835" idx="1"/>
            </p:cNvCxnSpPr>
            <p:nvPr/>
          </p:nvCxnSpPr>
          <p:spPr>
            <a:xfrm rot="10800000" flipH="1">
              <a:off x="5100850" y="2605675"/>
              <a:ext cx="889800" cy="207900"/>
            </a:xfrm>
            <a:prstGeom prst="curvedConnector3">
              <a:avLst>
                <a:gd name="adj1" fmla="val 34636"/>
              </a:avLst>
            </a:prstGeom>
            <a:noFill/>
            <a:ln w="19050" cap="flat" cmpd="sng">
              <a:solidFill>
                <a:srgbClr val="9BD6F4"/>
              </a:solidFill>
              <a:prstDash val="solid"/>
              <a:round/>
              <a:headEnd type="none" w="med" len="med"/>
              <a:tailEnd type="oval" w="med" len="med"/>
            </a:ln>
          </p:spPr>
        </p:cxnSp>
        <p:sp>
          <p:nvSpPr>
            <p:cNvPr id="3836" name="Google Shape;3836;p236"/>
            <p:cNvSpPr/>
            <p:nvPr/>
          </p:nvSpPr>
          <p:spPr>
            <a:xfrm rot="5400000">
              <a:off x="4337550" y="2254725"/>
              <a:ext cx="358500" cy="1128900"/>
            </a:xfrm>
            <a:prstGeom prst="round2SameRect">
              <a:avLst>
                <a:gd name="adj1" fmla="val 50000"/>
                <a:gd name="adj2" fmla="val 0"/>
              </a:avLst>
            </a:prstGeom>
            <a:solidFill>
              <a:srgbClr val="9BD6F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7" name="Google Shape;3837;p236"/>
            <p:cNvSpPr/>
            <p:nvPr/>
          </p:nvSpPr>
          <p:spPr>
            <a:xfrm>
              <a:off x="3432863" y="2348625"/>
              <a:ext cx="941100" cy="941100"/>
            </a:xfrm>
            <a:prstGeom prst="ellipse">
              <a:avLst/>
            </a:pr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8" name="Google Shape;3838;p236"/>
            <p:cNvSpPr/>
            <p:nvPr/>
          </p:nvSpPr>
          <p:spPr>
            <a:xfrm>
              <a:off x="3432863" y="2348625"/>
              <a:ext cx="941100" cy="941100"/>
            </a:xfrm>
            <a:prstGeom prst="pie">
              <a:avLst>
                <a:gd name="adj1" fmla="val 16138087"/>
                <a:gd name="adj2" fmla="val 16580859"/>
              </a:avLst>
            </a:prstGeom>
            <a:solidFill>
              <a:srgbClr val="9BD6F4"/>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None/>
              </a:pPr>
              <a:endParaRPr sz="2000">
                <a:solidFill>
                  <a:srgbClr val="FFFFFF"/>
                </a:solidFill>
                <a:latin typeface="Fira Sans Extra Condensed Medium"/>
                <a:ea typeface="Fira Sans Extra Condensed Medium"/>
                <a:cs typeface="Fira Sans Extra Condensed Medium"/>
                <a:sym typeface="Fira Sans Extra Condensed Medium"/>
              </a:endParaRPr>
            </a:p>
          </p:txBody>
        </p:sp>
        <p:sp>
          <p:nvSpPr>
            <p:cNvPr id="3839" name="Google Shape;3839;p236"/>
            <p:cNvSpPr/>
            <p:nvPr/>
          </p:nvSpPr>
          <p:spPr>
            <a:xfrm>
              <a:off x="381000" y="2514675"/>
              <a:ext cx="609000" cy="609000"/>
            </a:xfrm>
            <a:prstGeom prst="ellipse">
              <a:avLst/>
            </a:prstGeom>
            <a:solidFill>
              <a:srgbClr val="9BD6F4"/>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000">
                  <a:solidFill>
                    <a:srgbClr val="FFFFFF"/>
                  </a:solidFill>
                  <a:latin typeface="Fira Sans Extra Condensed Medium"/>
                  <a:ea typeface="Fira Sans Extra Condensed Medium"/>
                  <a:cs typeface="Fira Sans Extra Condensed Medium"/>
                  <a:sym typeface="Fira Sans Extra Condensed Medium"/>
                </a:rPr>
                <a:t>02</a:t>
              </a:r>
              <a:endParaRPr sz="2000">
                <a:solidFill>
                  <a:srgbClr val="FFFFFF"/>
                </a:solidFill>
                <a:latin typeface="Fira Sans Extra Condensed Medium"/>
                <a:ea typeface="Fira Sans Extra Condensed Medium"/>
                <a:cs typeface="Fira Sans Extra Condensed Medium"/>
                <a:sym typeface="Fira Sans Extra Condensed Medium"/>
              </a:endParaRPr>
            </a:p>
          </p:txBody>
        </p:sp>
        <p:grpSp>
          <p:nvGrpSpPr>
            <p:cNvPr id="3840" name="Google Shape;3840;p236"/>
            <p:cNvGrpSpPr/>
            <p:nvPr/>
          </p:nvGrpSpPr>
          <p:grpSpPr>
            <a:xfrm>
              <a:off x="1130525" y="2574975"/>
              <a:ext cx="2161800" cy="615036"/>
              <a:chOff x="1054325" y="1279874"/>
              <a:chExt cx="2161800" cy="615036"/>
            </a:xfrm>
          </p:grpSpPr>
          <p:sp>
            <p:nvSpPr>
              <p:cNvPr id="3841" name="Google Shape;3841;p236"/>
              <p:cNvSpPr txBox="1"/>
              <p:nvPr/>
            </p:nvSpPr>
            <p:spPr>
              <a:xfrm>
                <a:off x="1054325" y="1494710"/>
                <a:ext cx="2161800" cy="400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sz="1200">
                    <a:solidFill>
                      <a:srgbClr val="191919"/>
                    </a:solidFill>
                    <a:latin typeface="Anaheim"/>
                    <a:ea typeface="Anaheim"/>
                    <a:cs typeface="Anaheim"/>
                    <a:sym typeface="Anaheim"/>
                  </a:rPr>
                  <a:t>Skittles sure are in trouble!</a:t>
                </a:r>
                <a:endParaRPr sz="1200">
                  <a:solidFill>
                    <a:srgbClr val="191919"/>
                  </a:solidFill>
                  <a:latin typeface="Anaheim"/>
                  <a:ea typeface="Anaheim"/>
                  <a:cs typeface="Anaheim"/>
                  <a:sym typeface="Anaheim"/>
                </a:endParaRPr>
              </a:p>
            </p:txBody>
          </p:sp>
          <p:sp>
            <p:nvSpPr>
              <p:cNvPr id="3842" name="Google Shape;3842;p236"/>
              <p:cNvSpPr txBox="1"/>
              <p:nvPr/>
            </p:nvSpPr>
            <p:spPr>
              <a:xfrm>
                <a:off x="1054376" y="1279874"/>
                <a:ext cx="2106000" cy="267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Clr>
                    <a:schemeClr val="dk1"/>
                  </a:buClr>
                  <a:buSzPts val="1100"/>
                  <a:buFont typeface="Arial"/>
                  <a:buNone/>
                </a:pPr>
                <a:r>
                  <a:rPr lang="en" sz="2000">
                    <a:solidFill>
                      <a:srgbClr val="9BD6F4"/>
                    </a:solidFill>
                    <a:latin typeface="Fira Sans Extra Condensed Medium"/>
                    <a:ea typeface="Fira Sans Extra Condensed Medium"/>
                    <a:cs typeface="Fira Sans Extra Condensed Medium"/>
                    <a:sym typeface="Fira Sans Extra Condensed Medium"/>
                  </a:rPr>
                  <a:t>Identical packages</a:t>
                </a:r>
                <a:endParaRPr sz="2000">
                  <a:solidFill>
                    <a:srgbClr val="9BD6F4"/>
                  </a:solidFill>
                  <a:latin typeface="Fira Sans Extra Condensed Medium"/>
                  <a:ea typeface="Fira Sans Extra Condensed Medium"/>
                  <a:cs typeface="Fira Sans Extra Condensed Medium"/>
                  <a:sym typeface="Fira Sans Extra Condensed Medium"/>
                </a:endParaRPr>
              </a:p>
            </p:txBody>
          </p:sp>
        </p:grpSp>
        <p:sp>
          <p:nvSpPr>
            <p:cNvPr id="3834" name="Google Shape;3834;p236"/>
            <p:cNvSpPr txBox="1"/>
            <p:nvPr/>
          </p:nvSpPr>
          <p:spPr>
            <a:xfrm>
              <a:off x="4329550" y="2647675"/>
              <a:ext cx="771300" cy="3318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1900">
                  <a:solidFill>
                    <a:srgbClr val="FFFFFF"/>
                  </a:solidFill>
                  <a:latin typeface="Fira Sans Extra Condensed Medium"/>
                  <a:ea typeface="Fira Sans Extra Condensed Medium"/>
                  <a:cs typeface="Fira Sans Extra Condensed Medium"/>
                  <a:sym typeface="Fira Sans Extra Condensed Medium"/>
                </a:rPr>
                <a:t>0.01%</a:t>
              </a:r>
              <a:endParaRPr sz="1900">
                <a:solidFill>
                  <a:srgbClr val="FFFFFF"/>
                </a:solidFill>
                <a:latin typeface="Fira Sans Extra Condensed Medium"/>
                <a:ea typeface="Fira Sans Extra Condensed Medium"/>
                <a:cs typeface="Fira Sans Extra Condensed Medium"/>
                <a:sym typeface="Fira Sans Extra Condensed Medium"/>
              </a:endParaRPr>
            </a:p>
          </p:txBody>
        </p:sp>
        <p:pic>
          <p:nvPicPr>
            <p:cNvPr id="3835" name="Google Shape;3835;p236"/>
            <p:cNvPicPr preferRelativeResize="0"/>
            <p:nvPr/>
          </p:nvPicPr>
          <p:blipFill rotWithShape="1">
            <a:blip r:embed="rId3">
              <a:alphaModFix/>
            </a:blip>
            <a:srcRect l="12676" r="13232"/>
            <a:stretch/>
          </p:blipFill>
          <p:spPr>
            <a:xfrm rot="-1159570">
              <a:off x="5956162" y="1576912"/>
              <a:ext cx="1224326" cy="1652477"/>
            </a:xfrm>
            <a:prstGeom prst="rect">
              <a:avLst/>
            </a:prstGeom>
            <a:noFill/>
            <a:ln>
              <a:noFill/>
            </a:ln>
          </p:spPr>
        </p:pic>
      </p:grpSp>
      <p:grpSp>
        <p:nvGrpSpPr>
          <p:cNvPr id="3843" name="Google Shape;3843;p236"/>
          <p:cNvGrpSpPr/>
          <p:nvPr/>
        </p:nvGrpSpPr>
        <p:grpSpPr>
          <a:xfrm>
            <a:off x="381000" y="3066437"/>
            <a:ext cx="8521600" cy="2081513"/>
            <a:chOff x="381000" y="3066437"/>
            <a:chExt cx="8521600" cy="2081513"/>
          </a:xfrm>
        </p:grpSpPr>
        <p:cxnSp>
          <p:nvCxnSpPr>
            <p:cNvPr id="3844" name="Google Shape;3844;p236"/>
            <p:cNvCxnSpPr>
              <a:stCxn id="3845" idx="3"/>
              <a:endCxn id="3846" idx="1"/>
            </p:cNvCxnSpPr>
            <p:nvPr/>
          </p:nvCxnSpPr>
          <p:spPr>
            <a:xfrm rot="10800000" flipH="1">
              <a:off x="5138650" y="3911400"/>
              <a:ext cx="1714500" cy="338700"/>
            </a:xfrm>
            <a:prstGeom prst="curvedConnector3">
              <a:avLst>
                <a:gd name="adj1" fmla="val 45745"/>
              </a:avLst>
            </a:prstGeom>
            <a:noFill/>
            <a:ln w="19050" cap="flat" cmpd="sng">
              <a:solidFill>
                <a:srgbClr val="A8C6F2"/>
              </a:solidFill>
              <a:prstDash val="solid"/>
              <a:round/>
              <a:headEnd type="none" w="med" len="med"/>
              <a:tailEnd type="oval" w="med" len="med"/>
            </a:ln>
          </p:spPr>
        </p:cxnSp>
        <p:sp>
          <p:nvSpPr>
            <p:cNvPr id="3847" name="Google Shape;3847;p236"/>
            <p:cNvSpPr txBox="1"/>
            <p:nvPr/>
          </p:nvSpPr>
          <p:spPr>
            <a:xfrm>
              <a:off x="3514450" y="4747750"/>
              <a:ext cx="11049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b="1">
                  <a:solidFill>
                    <a:srgbClr val="5F7D95"/>
                  </a:solidFill>
                  <a:latin typeface="Anaheim"/>
                  <a:ea typeface="Anaheim"/>
                  <a:cs typeface="Anaheim"/>
                  <a:sym typeface="Anaheim"/>
                </a:rPr>
                <a:t>GP Research </a:t>
              </a:r>
              <a:endParaRPr b="1">
                <a:solidFill>
                  <a:srgbClr val="5F7D95"/>
                </a:solidFill>
                <a:latin typeface="Anaheim"/>
                <a:ea typeface="Anaheim"/>
                <a:cs typeface="Anaheim"/>
                <a:sym typeface="Anaheim"/>
              </a:endParaRPr>
            </a:p>
          </p:txBody>
        </p:sp>
        <p:sp>
          <p:nvSpPr>
            <p:cNvPr id="3848" name="Google Shape;3848;p236"/>
            <p:cNvSpPr/>
            <p:nvPr/>
          </p:nvSpPr>
          <p:spPr>
            <a:xfrm>
              <a:off x="381000" y="3945600"/>
              <a:ext cx="609000" cy="609000"/>
            </a:xfrm>
            <a:prstGeom prst="ellipse">
              <a:avLst/>
            </a:prstGeom>
            <a:solidFill>
              <a:srgbClr val="A4C2F4"/>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000">
                  <a:solidFill>
                    <a:srgbClr val="FFFFFF"/>
                  </a:solidFill>
                  <a:latin typeface="Fira Sans Extra Condensed Medium"/>
                  <a:ea typeface="Fira Sans Extra Condensed Medium"/>
                  <a:cs typeface="Fira Sans Extra Condensed Medium"/>
                  <a:sym typeface="Fira Sans Extra Condensed Medium"/>
                </a:rPr>
                <a:t>03</a:t>
              </a:r>
              <a:endParaRPr sz="2000">
                <a:solidFill>
                  <a:srgbClr val="FFFFFF"/>
                </a:solidFill>
                <a:latin typeface="Fira Sans Extra Condensed Medium"/>
                <a:ea typeface="Fira Sans Extra Condensed Medium"/>
                <a:cs typeface="Fira Sans Extra Condensed Medium"/>
                <a:sym typeface="Fira Sans Extra Condensed Medium"/>
              </a:endParaRPr>
            </a:p>
          </p:txBody>
        </p:sp>
        <p:sp>
          <p:nvSpPr>
            <p:cNvPr id="3849" name="Google Shape;3849;p236"/>
            <p:cNvSpPr txBox="1"/>
            <p:nvPr/>
          </p:nvSpPr>
          <p:spPr>
            <a:xfrm>
              <a:off x="1048425" y="4246352"/>
              <a:ext cx="2511900" cy="4542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Clr>
                  <a:schemeClr val="dk1"/>
                </a:buClr>
                <a:buSzPts val="1100"/>
                <a:buFont typeface="Arial"/>
                <a:buNone/>
              </a:pPr>
              <a:r>
                <a:rPr lang="en" sz="1200">
                  <a:solidFill>
                    <a:srgbClr val="191919"/>
                  </a:solidFill>
                  <a:latin typeface="Anaheim"/>
                  <a:ea typeface="Anaheim"/>
                  <a:cs typeface="Anaheim"/>
                  <a:sym typeface="Anaheim"/>
                </a:rPr>
                <a:t>People tend to leave them, due to mixture is not up to their standard.</a:t>
              </a:r>
              <a:endParaRPr sz="1200">
                <a:solidFill>
                  <a:schemeClr val="dk1"/>
                </a:solidFill>
                <a:latin typeface="Roboto"/>
                <a:ea typeface="Roboto"/>
                <a:cs typeface="Roboto"/>
                <a:sym typeface="Roboto"/>
              </a:endParaRPr>
            </a:p>
          </p:txBody>
        </p:sp>
        <p:sp>
          <p:nvSpPr>
            <p:cNvPr id="3850" name="Google Shape;3850;p236"/>
            <p:cNvSpPr txBox="1"/>
            <p:nvPr/>
          </p:nvSpPr>
          <p:spPr>
            <a:xfrm>
              <a:off x="1048425" y="3901502"/>
              <a:ext cx="1260900" cy="348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2000">
                  <a:solidFill>
                    <a:srgbClr val="9FC2F7"/>
                  </a:solidFill>
                  <a:latin typeface="Fira Sans Extra Condensed Medium"/>
                  <a:ea typeface="Fira Sans Extra Condensed Medium"/>
                  <a:cs typeface="Fira Sans Extra Condensed Medium"/>
                  <a:sym typeface="Fira Sans Extra Condensed Medium"/>
                </a:rPr>
                <a:t>Sent Back!</a:t>
              </a:r>
              <a:endParaRPr sz="2000">
                <a:solidFill>
                  <a:srgbClr val="9FC2F7"/>
                </a:solidFill>
                <a:latin typeface="Fira Sans Extra Condensed Medium"/>
                <a:ea typeface="Fira Sans Extra Condensed Medium"/>
                <a:cs typeface="Fira Sans Extra Condensed Medium"/>
                <a:sym typeface="Fira Sans Extra Condensed Medium"/>
              </a:endParaRPr>
            </a:p>
          </p:txBody>
        </p:sp>
        <p:sp>
          <p:nvSpPr>
            <p:cNvPr id="3851" name="Google Shape;3851;p236"/>
            <p:cNvSpPr/>
            <p:nvPr/>
          </p:nvSpPr>
          <p:spPr>
            <a:xfrm rot="5400000">
              <a:off x="4409279" y="3737700"/>
              <a:ext cx="358500" cy="1024800"/>
            </a:xfrm>
            <a:prstGeom prst="round2SameRect">
              <a:avLst>
                <a:gd name="adj1" fmla="val 41911"/>
                <a:gd name="adj2" fmla="val 0"/>
              </a:avLst>
            </a:prstGeom>
            <a:solidFill>
              <a:srgbClr val="A4C2F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2" name="Google Shape;3852;p236"/>
            <p:cNvSpPr/>
            <p:nvPr/>
          </p:nvSpPr>
          <p:spPr>
            <a:xfrm>
              <a:off x="3514438" y="3806650"/>
              <a:ext cx="941100" cy="941100"/>
            </a:xfrm>
            <a:prstGeom prst="ellipse">
              <a:avLst/>
            </a:pr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3" name="Google Shape;3853;p236"/>
            <p:cNvSpPr/>
            <p:nvPr/>
          </p:nvSpPr>
          <p:spPr>
            <a:xfrm>
              <a:off x="3514438" y="3806650"/>
              <a:ext cx="941100" cy="941100"/>
            </a:xfrm>
            <a:prstGeom prst="pie">
              <a:avLst>
                <a:gd name="adj1" fmla="val 13552714"/>
                <a:gd name="adj2" fmla="val 16200000"/>
              </a:avLst>
            </a:prstGeom>
            <a:solidFill>
              <a:srgbClr val="A4C2F4"/>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None/>
              </a:pPr>
              <a:endParaRPr sz="2000">
                <a:solidFill>
                  <a:srgbClr val="FFFFFF"/>
                </a:solidFill>
                <a:latin typeface="Fira Sans Extra Condensed Medium"/>
                <a:ea typeface="Fira Sans Extra Condensed Medium"/>
                <a:cs typeface="Fira Sans Extra Condensed Medium"/>
                <a:sym typeface="Fira Sans Extra Condensed Medium"/>
              </a:endParaRPr>
            </a:p>
          </p:txBody>
        </p:sp>
        <p:sp>
          <p:nvSpPr>
            <p:cNvPr id="3845" name="Google Shape;3845;p236"/>
            <p:cNvSpPr txBox="1"/>
            <p:nvPr/>
          </p:nvSpPr>
          <p:spPr>
            <a:xfrm>
              <a:off x="4455550" y="4084200"/>
              <a:ext cx="683100" cy="3318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1900">
                  <a:solidFill>
                    <a:srgbClr val="FFFFFF"/>
                  </a:solidFill>
                  <a:latin typeface="Fira Sans Extra Condensed Medium"/>
                  <a:ea typeface="Fira Sans Extra Condensed Medium"/>
                  <a:cs typeface="Fira Sans Extra Condensed Medium"/>
                  <a:sym typeface="Fira Sans Extra Condensed Medium"/>
                </a:rPr>
                <a:t>10%</a:t>
              </a:r>
              <a:endParaRPr sz="1900">
                <a:solidFill>
                  <a:srgbClr val="FFFFFF"/>
                </a:solidFill>
                <a:latin typeface="Fira Sans Extra Condensed Medium"/>
                <a:ea typeface="Fira Sans Extra Condensed Medium"/>
                <a:cs typeface="Fira Sans Extra Condensed Medium"/>
                <a:sym typeface="Fira Sans Extra Condensed Medium"/>
              </a:endParaRPr>
            </a:p>
          </p:txBody>
        </p:sp>
        <p:pic>
          <p:nvPicPr>
            <p:cNvPr id="3846" name="Google Shape;3846;p236"/>
            <p:cNvPicPr preferRelativeResize="0"/>
            <p:nvPr/>
          </p:nvPicPr>
          <p:blipFill rotWithShape="1">
            <a:blip r:embed="rId4">
              <a:alphaModFix/>
            </a:blip>
            <a:srcRect l="14268" t="20040" r="24363" b="20456"/>
            <a:stretch/>
          </p:blipFill>
          <p:spPr>
            <a:xfrm rot="588027">
              <a:off x="6839116" y="3218321"/>
              <a:ext cx="1931619" cy="1714957"/>
            </a:xfrm>
            <a:prstGeom prst="rect">
              <a:avLst/>
            </a:prstGeom>
            <a:noFill/>
            <a:ln>
              <a:noFill/>
            </a:ln>
          </p:spPr>
        </p:pic>
      </p:grpSp>
      <p:grpSp>
        <p:nvGrpSpPr>
          <p:cNvPr id="3854" name="Google Shape;3854;p236"/>
          <p:cNvGrpSpPr/>
          <p:nvPr/>
        </p:nvGrpSpPr>
        <p:grpSpPr>
          <a:xfrm>
            <a:off x="381000" y="46701"/>
            <a:ext cx="8410680" cy="2029748"/>
            <a:chOff x="381000" y="46701"/>
            <a:chExt cx="8410680" cy="2029748"/>
          </a:xfrm>
        </p:grpSpPr>
        <p:grpSp>
          <p:nvGrpSpPr>
            <p:cNvPr id="3855" name="Google Shape;3855;p236"/>
            <p:cNvGrpSpPr/>
            <p:nvPr/>
          </p:nvGrpSpPr>
          <p:grpSpPr>
            <a:xfrm>
              <a:off x="381000" y="927950"/>
              <a:ext cx="6955750" cy="1030375"/>
              <a:chOff x="381000" y="927950"/>
              <a:chExt cx="6955750" cy="1030375"/>
            </a:xfrm>
          </p:grpSpPr>
          <p:sp>
            <p:nvSpPr>
              <p:cNvPr id="3856" name="Google Shape;3856;p236"/>
              <p:cNvSpPr/>
              <p:nvPr/>
            </p:nvSpPr>
            <p:spPr>
              <a:xfrm rot="5400000">
                <a:off x="4337550" y="923300"/>
                <a:ext cx="358500" cy="1128900"/>
              </a:xfrm>
              <a:prstGeom prst="round2SameRect">
                <a:avLst>
                  <a:gd name="adj1" fmla="val 50000"/>
                  <a:gd name="adj2" fmla="val 0"/>
                </a:avLst>
              </a:prstGeom>
              <a:solidFill>
                <a:srgbClr val="6FA8DC"/>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None/>
                </a:pPr>
                <a:endParaRPr sz="2000">
                  <a:solidFill>
                    <a:srgbClr val="FFFFFF"/>
                  </a:solidFill>
                  <a:latin typeface="Fira Sans Extra Condensed Medium"/>
                  <a:ea typeface="Fira Sans Extra Condensed Medium"/>
                  <a:cs typeface="Fira Sans Extra Condensed Medium"/>
                  <a:sym typeface="Fira Sans Extra Condensed Medium"/>
                </a:endParaRPr>
              </a:p>
            </p:txBody>
          </p:sp>
          <p:grpSp>
            <p:nvGrpSpPr>
              <p:cNvPr id="3857" name="Google Shape;3857;p236"/>
              <p:cNvGrpSpPr/>
              <p:nvPr/>
            </p:nvGrpSpPr>
            <p:grpSpPr>
              <a:xfrm>
                <a:off x="381000" y="927950"/>
                <a:ext cx="6955750" cy="1030375"/>
                <a:chOff x="381000" y="927950"/>
                <a:chExt cx="6955750" cy="1030375"/>
              </a:xfrm>
            </p:grpSpPr>
            <p:cxnSp>
              <p:nvCxnSpPr>
                <p:cNvPr id="3858" name="Google Shape;3858;p236"/>
                <p:cNvCxnSpPr>
                  <a:stCxn id="3859" idx="3"/>
                  <a:endCxn id="3860" idx="1"/>
                </p:cNvCxnSpPr>
                <p:nvPr/>
              </p:nvCxnSpPr>
              <p:spPr>
                <a:xfrm rot="10800000" flipH="1">
                  <a:off x="5118850" y="927950"/>
                  <a:ext cx="2217900" cy="559800"/>
                </a:xfrm>
                <a:prstGeom prst="curvedConnector3">
                  <a:avLst>
                    <a:gd name="adj1" fmla="val 45819"/>
                  </a:avLst>
                </a:prstGeom>
                <a:noFill/>
                <a:ln w="19050" cap="flat" cmpd="sng">
                  <a:solidFill>
                    <a:srgbClr val="4AA2D9"/>
                  </a:solidFill>
                  <a:prstDash val="solid"/>
                  <a:round/>
                  <a:headEnd type="none" w="med" len="med"/>
                  <a:tailEnd type="oval" w="med" len="med"/>
                </a:ln>
              </p:spPr>
            </p:cxnSp>
            <p:sp>
              <p:nvSpPr>
                <p:cNvPr id="3861" name="Google Shape;3861;p236"/>
                <p:cNvSpPr/>
                <p:nvPr/>
              </p:nvSpPr>
              <p:spPr>
                <a:xfrm>
                  <a:off x="3432863" y="1017200"/>
                  <a:ext cx="941100" cy="941100"/>
                </a:xfrm>
                <a:prstGeom prst="ellipse">
                  <a:avLst/>
                </a:pr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2" name="Google Shape;3862;p236"/>
                <p:cNvSpPr/>
                <p:nvPr/>
              </p:nvSpPr>
              <p:spPr>
                <a:xfrm>
                  <a:off x="381000" y="1183250"/>
                  <a:ext cx="609000" cy="609000"/>
                </a:xfrm>
                <a:prstGeom prst="ellipse">
                  <a:avLst/>
                </a:prstGeom>
                <a:solidFill>
                  <a:srgbClr val="6FA8DC"/>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000">
                      <a:solidFill>
                        <a:srgbClr val="FFFFFF"/>
                      </a:solidFill>
                      <a:latin typeface="Fira Sans Extra Condensed Medium"/>
                      <a:ea typeface="Fira Sans Extra Condensed Medium"/>
                      <a:cs typeface="Fira Sans Extra Condensed Medium"/>
                      <a:sym typeface="Fira Sans Extra Condensed Medium"/>
                    </a:rPr>
                    <a:t>01</a:t>
                  </a:r>
                  <a:endParaRPr sz="2000">
                    <a:solidFill>
                      <a:srgbClr val="FFFFFF"/>
                    </a:solidFill>
                    <a:latin typeface="Fira Sans Extra Condensed Medium"/>
                    <a:ea typeface="Fira Sans Extra Condensed Medium"/>
                    <a:cs typeface="Fira Sans Extra Condensed Medium"/>
                    <a:sym typeface="Fira Sans Extra Condensed Medium"/>
                  </a:endParaRPr>
                </a:p>
              </p:txBody>
            </p:sp>
            <p:sp>
              <p:nvSpPr>
                <p:cNvPr id="3859" name="Google Shape;3859;p236"/>
                <p:cNvSpPr txBox="1"/>
                <p:nvPr/>
              </p:nvSpPr>
              <p:spPr>
                <a:xfrm>
                  <a:off x="4435750" y="1321850"/>
                  <a:ext cx="683100" cy="3318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1900">
                      <a:solidFill>
                        <a:srgbClr val="FFFFFF"/>
                      </a:solidFill>
                      <a:latin typeface="Fira Sans Extra Condensed Medium"/>
                      <a:ea typeface="Fira Sans Extra Condensed Medium"/>
                      <a:cs typeface="Fira Sans Extra Condensed Medium"/>
                      <a:sym typeface="Fira Sans Extra Condensed Medium"/>
                    </a:rPr>
                    <a:t>60%</a:t>
                  </a:r>
                  <a:endParaRPr sz="1900">
                    <a:solidFill>
                      <a:srgbClr val="FFFFFF"/>
                    </a:solidFill>
                    <a:latin typeface="Fira Sans Extra Condensed Medium"/>
                    <a:ea typeface="Fira Sans Extra Condensed Medium"/>
                    <a:cs typeface="Fira Sans Extra Condensed Medium"/>
                    <a:sym typeface="Fira Sans Extra Condensed Medium"/>
                  </a:endParaRPr>
                </a:p>
              </p:txBody>
            </p:sp>
            <p:grpSp>
              <p:nvGrpSpPr>
                <p:cNvPr id="3863" name="Google Shape;3863;p236"/>
                <p:cNvGrpSpPr/>
                <p:nvPr/>
              </p:nvGrpSpPr>
              <p:grpSpPr>
                <a:xfrm>
                  <a:off x="1096550" y="1176963"/>
                  <a:ext cx="2809825" cy="781363"/>
                  <a:chOff x="1020350" y="3921271"/>
                  <a:chExt cx="2809825" cy="781363"/>
                </a:xfrm>
              </p:grpSpPr>
              <p:sp>
                <p:nvSpPr>
                  <p:cNvPr id="3864" name="Google Shape;3864;p236"/>
                  <p:cNvSpPr txBox="1"/>
                  <p:nvPr/>
                </p:nvSpPr>
                <p:spPr>
                  <a:xfrm>
                    <a:off x="1020350" y="4200134"/>
                    <a:ext cx="2763300" cy="502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sz="1200">
                        <a:solidFill>
                          <a:srgbClr val="191919"/>
                        </a:solidFill>
                        <a:latin typeface="Anaheim"/>
                        <a:ea typeface="Anaheim"/>
                        <a:cs typeface="Anaheim"/>
                        <a:sym typeface="Anaheim"/>
                      </a:rPr>
                      <a:t>Due to uneven mixing.</a:t>
                    </a:r>
                    <a:endParaRPr sz="1200">
                      <a:solidFill>
                        <a:srgbClr val="191919"/>
                      </a:solidFill>
                      <a:latin typeface="Anaheim"/>
                      <a:ea typeface="Anaheim"/>
                      <a:cs typeface="Anaheim"/>
                      <a:sym typeface="Anaheim"/>
                    </a:endParaRPr>
                  </a:p>
                </p:txBody>
              </p:sp>
              <p:sp>
                <p:nvSpPr>
                  <p:cNvPr id="3865" name="Google Shape;3865;p236"/>
                  <p:cNvSpPr txBox="1"/>
                  <p:nvPr/>
                </p:nvSpPr>
                <p:spPr>
                  <a:xfrm>
                    <a:off x="1020375" y="3921271"/>
                    <a:ext cx="2809800" cy="348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1800">
                        <a:solidFill>
                          <a:srgbClr val="58A2DE"/>
                        </a:solidFill>
                        <a:latin typeface="Fira Sans Extra Condensed Medium"/>
                        <a:ea typeface="Fira Sans Extra Condensed Medium"/>
                        <a:cs typeface="Fira Sans Extra Condensed Medium"/>
                        <a:sym typeface="Fira Sans Extra Condensed Medium"/>
                      </a:rPr>
                      <a:t>We pay More!</a:t>
                    </a:r>
                    <a:endParaRPr sz="1800">
                      <a:solidFill>
                        <a:srgbClr val="58A2DE"/>
                      </a:solidFill>
                      <a:latin typeface="Fira Sans Extra Condensed Medium"/>
                      <a:ea typeface="Fira Sans Extra Condensed Medium"/>
                      <a:cs typeface="Fira Sans Extra Condensed Medium"/>
                      <a:sym typeface="Fira Sans Extra Condensed Medium"/>
                    </a:endParaRPr>
                  </a:p>
                </p:txBody>
              </p:sp>
            </p:grpSp>
          </p:grpSp>
          <p:sp>
            <p:nvSpPr>
              <p:cNvPr id="3866" name="Google Shape;3866;p236"/>
              <p:cNvSpPr/>
              <p:nvPr/>
            </p:nvSpPr>
            <p:spPr>
              <a:xfrm>
                <a:off x="3432863" y="1017200"/>
                <a:ext cx="941100" cy="941100"/>
              </a:xfrm>
              <a:prstGeom prst="pie">
                <a:avLst>
                  <a:gd name="adj1" fmla="val 2401870"/>
                  <a:gd name="adj2" fmla="val 16200000"/>
                </a:avLst>
              </a:prstGeom>
              <a:solidFill>
                <a:srgbClr val="6FA8DC"/>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None/>
                </a:pPr>
                <a:endParaRPr sz="2000">
                  <a:solidFill>
                    <a:srgbClr val="FFFFFF"/>
                  </a:solidFill>
                  <a:latin typeface="Fira Sans Extra Condensed Medium"/>
                  <a:ea typeface="Fira Sans Extra Condensed Medium"/>
                  <a:cs typeface="Fira Sans Extra Condensed Medium"/>
                  <a:sym typeface="Fira Sans Extra Condensed Medium"/>
                </a:endParaRPr>
              </a:p>
            </p:txBody>
          </p:sp>
        </p:grpSp>
        <p:pic>
          <p:nvPicPr>
            <p:cNvPr id="3860" name="Google Shape;3860;p236"/>
            <p:cNvPicPr preferRelativeResize="0"/>
            <p:nvPr/>
          </p:nvPicPr>
          <p:blipFill>
            <a:blip r:embed="rId5">
              <a:alphaModFix/>
            </a:blip>
            <a:stretch>
              <a:fillRect/>
            </a:stretch>
          </p:blipFill>
          <p:spPr>
            <a:xfrm rot="712775">
              <a:off x="7322775" y="160950"/>
              <a:ext cx="1297401" cy="1801249"/>
            </a:xfrm>
            <a:prstGeom prst="rect">
              <a:avLst/>
            </a:prstGeom>
            <a:noFill/>
            <a:ln>
              <a:noFill/>
            </a:ln>
          </p:spPr>
        </p:pic>
        <p:sp>
          <p:nvSpPr>
            <p:cNvPr id="3867" name="Google Shape;3867;p236"/>
            <p:cNvSpPr/>
            <p:nvPr/>
          </p:nvSpPr>
          <p:spPr>
            <a:xfrm rot="896312">
              <a:off x="7609764" y="1162830"/>
              <a:ext cx="466672" cy="12364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854"/>
                                        </p:tgtEl>
                                        <p:attrNameLst>
                                          <p:attrName>style.visibility</p:attrName>
                                        </p:attrNameLst>
                                      </p:cBhvr>
                                      <p:to>
                                        <p:strVal val="visible"/>
                                      </p:to>
                                    </p:set>
                                    <p:animEffect transition="in" filter="fade">
                                      <p:cBhvr>
                                        <p:cTn id="7" dur="1000"/>
                                        <p:tgtEl>
                                          <p:spTgt spid="385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832"/>
                                        </p:tgtEl>
                                        <p:attrNameLst>
                                          <p:attrName>style.visibility</p:attrName>
                                        </p:attrNameLst>
                                      </p:cBhvr>
                                      <p:to>
                                        <p:strVal val="visible"/>
                                      </p:to>
                                    </p:set>
                                    <p:animEffect transition="in" filter="fade">
                                      <p:cBhvr>
                                        <p:cTn id="12" dur="1000"/>
                                        <p:tgtEl>
                                          <p:spTgt spid="383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843"/>
                                        </p:tgtEl>
                                        <p:attrNameLst>
                                          <p:attrName>style.visibility</p:attrName>
                                        </p:attrNameLst>
                                      </p:cBhvr>
                                      <p:to>
                                        <p:strVal val="visible"/>
                                      </p:to>
                                    </p:set>
                                    <p:animEffect transition="in" filter="fade">
                                      <p:cBhvr>
                                        <p:cTn id="17" dur="1000"/>
                                        <p:tgtEl>
                                          <p:spTgt spid="38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9.xml><?xml version="1.0" encoding="utf-8"?>
<p:sld xmlns:a="http://schemas.openxmlformats.org/drawingml/2006/main" xmlns:r="http://schemas.openxmlformats.org/officeDocument/2006/relationships" xmlns:p="http://schemas.openxmlformats.org/presentationml/2006/main" show="0">
  <p:cSld>
    <p:spTree>
      <p:nvGrpSpPr>
        <p:cNvPr id="1" name="Shape 3871"/>
        <p:cNvGrpSpPr/>
        <p:nvPr/>
      </p:nvGrpSpPr>
      <p:grpSpPr>
        <a:xfrm>
          <a:off x="0" y="0"/>
          <a:ext cx="0" cy="0"/>
          <a:chOff x="0" y="0"/>
          <a:chExt cx="0" cy="0"/>
        </a:xfrm>
      </p:grpSpPr>
      <p:sp>
        <p:nvSpPr>
          <p:cNvPr id="3872" name="Google Shape;3872;p237"/>
          <p:cNvSpPr txBox="1"/>
          <p:nvPr/>
        </p:nvSpPr>
        <p:spPr>
          <a:xfrm>
            <a:off x="672850" y="3327000"/>
            <a:ext cx="7930200" cy="15699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800">
                <a:solidFill>
                  <a:srgbClr val="191919"/>
                </a:solidFill>
                <a:latin typeface="Anaheim"/>
                <a:ea typeface="Anaheim"/>
                <a:cs typeface="Anaheim"/>
                <a:sym typeface="Anaheim"/>
              </a:rPr>
              <a:t>It is a</a:t>
            </a:r>
            <a:br>
              <a:rPr lang="en" sz="1100">
                <a:solidFill>
                  <a:schemeClr val="dk1"/>
                </a:solidFill>
              </a:rPr>
            </a:br>
            <a:r>
              <a:rPr lang="en" sz="1800" b="1">
                <a:solidFill>
                  <a:srgbClr val="191919"/>
                </a:solidFill>
                <a:latin typeface="Anaheim"/>
                <a:ea typeface="Anaheim"/>
                <a:cs typeface="Anaheim"/>
                <a:sym typeface="Anaheim"/>
              </a:rPr>
              <a:t>Nuts Packing Machine </a:t>
            </a:r>
            <a:r>
              <a:rPr lang="en" sz="1800">
                <a:solidFill>
                  <a:srgbClr val="191919"/>
                </a:solidFill>
                <a:latin typeface="Anaheim"/>
                <a:ea typeface="Anaheim"/>
                <a:cs typeface="Anaheim"/>
                <a:sym typeface="Anaheim"/>
              </a:rPr>
              <a:t>with a</a:t>
            </a:r>
            <a:r>
              <a:rPr lang="en" sz="1800" b="1">
                <a:solidFill>
                  <a:srgbClr val="191919"/>
                </a:solidFill>
                <a:latin typeface="Anaheim"/>
                <a:ea typeface="Anaheim"/>
                <a:cs typeface="Anaheim"/>
                <a:sym typeface="Anaheim"/>
              </a:rPr>
              <a:t> Special Mixing system</a:t>
            </a:r>
            <a:r>
              <a:rPr lang="en" sz="1800">
                <a:solidFill>
                  <a:srgbClr val="191919"/>
                </a:solidFill>
                <a:latin typeface="Anaheim"/>
                <a:ea typeface="Anaheim"/>
                <a:cs typeface="Anaheim"/>
                <a:sym typeface="Anaheim"/>
              </a:rPr>
              <a:t>,</a:t>
            </a:r>
            <a:r>
              <a:rPr lang="en" sz="1800" b="1">
                <a:solidFill>
                  <a:srgbClr val="191919"/>
                </a:solidFill>
                <a:latin typeface="Anaheim"/>
                <a:ea typeface="Anaheim"/>
                <a:cs typeface="Anaheim"/>
                <a:sym typeface="Anaheim"/>
              </a:rPr>
              <a:t> </a:t>
            </a:r>
            <a:br>
              <a:rPr lang="en" sz="1800">
                <a:solidFill>
                  <a:srgbClr val="191919"/>
                </a:solidFill>
                <a:latin typeface="Anaheim"/>
                <a:ea typeface="Anaheim"/>
                <a:cs typeface="Anaheim"/>
                <a:sym typeface="Anaheim"/>
              </a:rPr>
            </a:br>
            <a:r>
              <a:rPr lang="en" sz="1800">
                <a:solidFill>
                  <a:srgbClr val="191919"/>
                </a:solidFill>
                <a:latin typeface="Anaheim"/>
                <a:ea typeface="Anaheim"/>
                <a:cs typeface="Anaheim"/>
                <a:sym typeface="Anaheim"/>
              </a:rPr>
              <a:t>aimed to provide products with a </a:t>
            </a:r>
            <a:r>
              <a:rPr lang="en" sz="1800" b="1">
                <a:solidFill>
                  <a:srgbClr val="191919"/>
                </a:solidFill>
                <a:latin typeface="Anaheim"/>
                <a:ea typeface="Anaheim"/>
                <a:cs typeface="Anaheim"/>
                <a:sym typeface="Anaheim"/>
              </a:rPr>
              <a:t>Homogeneous</a:t>
            </a:r>
            <a:r>
              <a:rPr lang="en" sz="1800">
                <a:solidFill>
                  <a:srgbClr val="191919"/>
                </a:solidFill>
                <a:latin typeface="Anaheim"/>
                <a:ea typeface="Anaheim"/>
                <a:cs typeface="Anaheim"/>
                <a:sym typeface="Anaheim"/>
              </a:rPr>
              <a:t> </a:t>
            </a:r>
            <a:r>
              <a:rPr lang="en" sz="1800" b="1">
                <a:solidFill>
                  <a:srgbClr val="191919"/>
                </a:solidFill>
                <a:latin typeface="Anaheim"/>
                <a:ea typeface="Anaheim"/>
                <a:cs typeface="Anaheim"/>
                <a:sym typeface="Anaheim"/>
              </a:rPr>
              <a:t>Mixture</a:t>
            </a:r>
            <a:r>
              <a:rPr lang="en" sz="1800">
                <a:solidFill>
                  <a:srgbClr val="191919"/>
                </a:solidFill>
                <a:latin typeface="Anaheim"/>
                <a:ea typeface="Anaheim"/>
                <a:cs typeface="Anaheim"/>
                <a:sym typeface="Anaheim"/>
              </a:rPr>
              <a:t> and an </a:t>
            </a:r>
            <a:r>
              <a:rPr lang="en" sz="1800" b="1">
                <a:solidFill>
                  <a:srgbClr val="191919"/>
                </a:solidFill>
                <a:latin typeface="Anaheim"/>
                <a:ea typeface="Anaheim"/>
                <a:cs typeface="Anaheim"/>
                <a:sym typeface="Anaheim"/>
              </a:rPr>
              <a:t>Accurate</a:t>
            </a:r>
            <a:r>
              <a:rPr lang="en" sz="1800">
                <a:solidFill>
                  <a:srgbClr val="191919"/>
                </a:solidFill>
                <a:latin typeface="Anaheim"/>
                <a:ea typeface="Anaheim"/>
                <a:cs typeface="Anaheim"/>
                <a:sym typeface="Anaheim"/>
              </a:rPr>
              <a:t> </a:t>
            </a:r>
            <a:r>
              <a:rPr lang="en" sz="1800" b="1">
                <a:solidFill>
                  <a:srgbClr val="191919"/>
                </a:solidFill>
                <a:latin typeface="Anaheim"/>
                <a:ea typeface="Anaheim"/>
                <a:cs typeface="Anaheim"/>
                <a:sym typeface="Anaheim"/>
              </a:rPr>
              <a:t>Weight</a:t>
            </a:r>
            <a:r>
              <a:rPr lang="en" sz="1800">
                <a:solidFill>
                  <a:srgbClr val="191919"/>
                </a:solidFill>
                <a:latin typeface="Anaheim"/>
                <a:ea typeface="Anaheim"/>
                <a:cs typeface="Anaheim"/>
                <a:sym typeface="Anaheim"/>
              </a:rPr>
              <a:t>. </a:t>
            </a:r>
            <a:br>
              <a:rPr lang="en" sz="1800">
                <a:solidFill>
                  <a:srgbClr val="191919"/>
                </a:solidFill>
                <a:latin typeface="Anaheim"/>
                <a:ea typeface="Anaheim"/>
                <a:cs typeface="Anaheim"/>
                <a:sym typeface="Anaheim"/>
              </a:rPr>
            </a:br>
            <a:r>
              <a:rPr lang="en" sz="1800">
                <a:solidFill>
                  <a:srgbClr val="191919"/>
                </a:solidFill>
                <a:latin typeface="Anaheim"/>
                <a:ea typeface="Anaheim"/>
                <a:cs typeface="Anaheim"/>
                <a:sym typeface="Anaheim"/>
              </a:rPr>
              <a:t>It improves customers experience, and increase the efficiency of the nuts packaging process.</a:t>
            </a:r>
            <a:endParaRPr sz="1800">
              <a:solidFill>
                <a:srgbClr val="191919"/>
              </a:solidFill>
              <a:latin typeface="Anaheim"/>
              <a:ea typeface="Anaheim"/>
              <a:cs typeface="Anaheim"/>
              <a:sym typeface="Anaheim"/>
            </a:endParaRPr>
          </a:p>
        </p:txBody>
      </p:sp>
      <p:cxnSp>
        <p:nvCxnSpPr>
          <p:cNvPr id="3873" name="Google Shape;3873;p237"/>
          <p:cNvCxnSpPr>
            <a:stCxn id="3874" idx="3"/>
            <a:endCxn id="3875" idx="3"/>
          </p:cNvCxnSpPr>
          <p:nvPr/>
        </p:nvCxnSpPr>
        <p:spPr>
          <a:xfrm rot="10800000" flipH="1">
            <a:off x="2146664" y="2401746"/>
            <a:ext cx="1190700" cy="474000"/>
          </a:xfrm>
          <a:prstGeom prst="curvedConnector3">
            <a:avLst>
              <a:gd name="adj1" fmla="val 49535"/>
            </a:avLst>
          </a:prstGeom>
          <a:noFill/>
          <a:ln w="9525" cap="flat" cmpd="sng">
            <a:solidFill>
              <a:srgbClr val="0070C0"/>
            </a:solidFill>
            <a:prstDash val="solid"/>
            <a:miter lim="800000"/>
            <a:headEnd type="none" w="sm" len="sm"/>
            <a:tailEnd type="triangle" w="lg" len="lg"/>
          </a:ln>
        </p:spPr>
      </p:cxnSp>
      <p:cxnSp>
        <p:nvCxnSpPr>
          <p:cNvPr id="3876" name="Google Shape;3876;p237"/>
          <p:cNvCxnSpPr>
            <a:stCxn id="3877" idx="3"/>
            <a:endCxn id="3878" idx="3"/>
          </p:cNvCxnSpPr>
          <p:nvPr/>
        </p:nvCxnSpPr>
        <p:spPr>
          <a:xfrm rot="10800000" flipH="1">
            <a:off x="1171582" y="2319700"/>
            <a:ext cx="2137800" cy="105000"/>
          </a:xfrm>
          <a:prstGeom prst="curvedConnector3">
            <a:avLst>
              <a:gd name="adj1" fmla="val 49760"/>
            </a:avLst>
          </a:prstGeom>
          <a:noFill/>
          <a:ln w="9525" cap="flat" cmpd="sng">
            <a:solidFill>
              <a:srgbClr val="FFD966"/>
            </a:solidFill>
            <a:prstDash val="solid"/>
            <a:miter lim="800000"/>
            <a:headEnd type="none" w="sm" len="sm"/>
            <a:tailEnd type="triangle" w="lg" len="lg"/>
          </a:ln>
        </p:spPr>
      </p:cxnSp>
      <p:cxnSp>
        <p:nvCxnSpPr>
          <p:cNvPr id="3879" name="Google Shape;3879;p237"/>
          <p:cNvCxnSpPr>
            <a:stCxn id="3880" idx="3"/>
            <a:endCxn id="3881" idx="5"/>
          </p:cNvCxnSpPr>
          <p:nvPr/>
        </p:nvCxnSpPr>
        <p:spPr>
          <a:xfrm>
            <a:off x="1276191" y="1456704"/>
            <a:ext cx="2076300" cy="704700"/>
          </a:xfrm>
          <a:prstGeom prst="curvedConnector3">
            <a:avLst>
              <a:gd name="adj1" fmla="val 49661"/>
            </a:avLst>
          </a:prstGeom>
          <a:noFill/>
          <a:ln w="9525" cap="flat" cmpd="sng">
            <a:solidFill>
              <a:schemeClr val="dk1"/>
            </a:solidFill>
            <a:prstDash val="solid"/>
            <a:miter lim="800000"/>
            <a:headEnd type="none" w="sm" len="sm"/>
            <a:tailEnd type="triangle" w="lg" len="lg"/>
          </a:ln>
        </p:spPr>
      </p:cxnSp>
      <p:sp>
        <p:nvSpPr>
          <p:cNvPr id="3882" name="Google Shape;3882;p237"/>
          <p:cNvSpPr txBox="1">
            <a:spLocks noGrp="1"/>
          </p:cNvSpPr>
          <p:nvPr>
            <p:ph type="ctrTitle" idx="4294967295"/>
          </p:nvPr>
        </p:nvSpPr>
        <p:spPr>
          <a:xfrm>
            <a:off x="3804913" y="183600"/>
            <a:ext cx="1534200" cy="551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2900" b="0">
                <a:solidFill>
                  <a:srgbClr val="E69138"/>
                </a:solidFill>
                <a:latin typeface="Fira Sans Extra Condensed ExtraBold"/>
                <a:ea typeface="Fira Sans Extra Condensed ExtraBold"/>
                <a:cs typeface="Fira Sans Extra Condensed ExtraBold"/>
                <a:sym typeface="Fira Sans Extra Condensed ExtraBold"/>
              </a:rPr>
              <a:t>Solution</a:t>
            </a:r>
            <a:endParaRPr sz="2900" b="0">
              <a:solidFill>
                <a:srgbClr val="E69138"/>
              </a:solidFill>
              <a:latin typeface="Fira Sans Extra Condensed ExtraBold"/>
              <a:ea typeface="Fira Sans Extra Condensed ExtraBold"/>
              <a:cs typeface="Fira Sans Extra Condensed ExtraBold"/>
              <a:sym typeface="Fira Sans Extra Condensed ExtraBold"/>
            </a:endParaRPr>
          </a:p>
        </p:txBody>
      </p:sp>
      <p:sp>
        <p:nvSpPr>
          <p:cNvPr id="3883" name="Google Shape;3883;p237"/>
          <p:cNvSpPr txBox="1"/>
          <p:nvPr/>
        </p:nvSpPr>
        <p:spPr>
          <a:xfrm>
            <a:off x="-1612093" y="3582988"/>
            <a:ext cx="1166700" cy="631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2900">
                <a:solidFill>
                  <a:srgbClr val="F25050"/>
                </a:solidFill>
                <a:latin typeface="Fira Sans Extra Condensed ExtraBold"/>
                <a:ea typeface="Fira Sans Extra Condensed ExtraBold"/>
                <a:cs typeface="Fira Sans Extra Condensed ExtraBold"/>
                <a:sym typeface="Fira Sans Extra Condensed ExtraBold"/>
              </a:rPr>
              <a:t>Story </a:t>
            </a:r>
            <a:endParaRPr sz="2900">
              <a:solidFill>
                <a:srgbClr val="F25050"/>
              </a:solidFill>
              <a:latin typeface="Fira Sans Extra Condensed ExtraBold"/>
              <a:ea typeface="Fira Sans Extra Condensed ExtraBold"/>
              <a:cs typeface="Fira Sans Extra Condensed ExtraBold"/>
              <a:sym typeface="Fira Sans Extra Condensed ExtraBold"/>
            </a:endParaRPr>
          </a:p>
        </p:txBody>
      </p:sp>
      <p:sp>
        <p:nvSpPr>
          <p:cNvPr id="3884" name="Google Shape;3884;p237"/>
          <p:cNvSpPr txBox="1"/>
          <p:nvPr/>
        </p:nvSpPr>
        <p:spPr>
          <a:xfrm>
            <a:off x="-1498015" y="4001275"/>
            <a:ext cx="1696500" cy="231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1800">
                <a:solidFill>
                  <a:srgbClr val="EBCA37"/>
                </a:solidFill>
                <a:latin typeface="Fira Sans Extra Condensed Medium"/>
                <a:ea typeface="Fira Sans Extra Condensed Medium"/>
                <a:cs typeface="Fira Sans Extra Condensed Medium"/>
                <a:sym typeface="Fira Sans Extra Condensed Medium"/>
              </a:rPr>
              <a:t>Appointments </a:t>
            </a:r>
            <a:endParaRPr sz="1800">
              <a:solidFill>
                <a:srgbClr val="EBCA37"/>
              </a:solidFill>
              <a:latin typeface="Fira Sans Extra Condensed Medium"/>
              <a:ea typeface="Fira Sans Extra Condensed Medium"/>
              <a:cs typeface="Fira Sans Extra Condensed Medium"/>
              <a:sym typeface="Fira Sans Extra Condensed Medium"/>
            </a:endParaRPr>
          </a:p>
        </p:txBody>
      </p:sp>
      <p:sp>
        <p:nvSpPr>
          <p:cNvPr id="3885" name="Google Shape;3885;p237"/>
          <p:cNvSpPr txBox="1"/>
          <p:nvPr/>
        </p:nvSpPr>
        <p:spPr>
          <a:xfrm>
            <a:off x="-1764788" y="4268351"/>
            <a:ext cx="2127900" cy="461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800">
                <a:solidFill>
                  <a:srgbClr val="191919"/>
                </a:solidFill>
                <a:latin typeface="Anaheim"/>
                <a:ea typeface="Anaheim"/>
                <a:cs typeface="Anaheim"/>
                <a:sym typeface="Anaheim"/>
              </a:rPr>
              <a:t>that </a:t>
            </a:r>
            <a:r>
              <a:rPr lang="en" sz="1800" b="1">
                <a:solidFill>
                  <a:srgbClr val="191919"/>
                </a:solidFill>
                <a:latin typeface="Anaheim"/>
                <a:ea typeface="Anaheim"/>
                <a:cs typeface="Anaheim"/>
                <a:sym typeface="Anaheim"/>
              </a:rPr>
              <a:t>connects </a:t>
            </a:r>
            <a:endParaRPr sz="1800">
              <a:solidFill>
                <a:srgbClr val="191919"/>
              </a:solidFill>
              <a:latin typeface="Anaheim"/>
              <a:ea typeface="Anaheim"/>
              <a:cs typeface="Anaheim"/>
              <a:sym typeface="Anaheim"/>
            </a:endParaRPr>
          </a:p>
        </p:txBody>
      </p:sp>
      <p:grpSp>
        <p:nvGrpSpPr>
          <p:cNvPr id="3886" name="Google Shape;3886;p237"/>
          <p:cNvGrpSpPr/>
          <p:nvPr/>
        </p:nvGrpSpPr>
        <p:grpSpPr>
          <a:xfrm>
            <a:off x="-2976457" y="3738958"/>
            <a:ext cx="1347835" cy="1054420"/>
            <a:chOff x="653650" y="650325"/>
            <a:chExt cx="3335400" cy="3670100"/>
          </a:xfrm>
        </p:grpSpPr>
        <p:sp>
          <p:nvSpPr>
            <p:cNvPr id="3887" name="Google Shape;3887;p237"/>
            <p:cNvSpPr/>
            <p:nvPr/>
          </p:nvSpPr>
          <p:spPr>
            <a:xfrm>
              <a:off x="653650" y="1350425"/>
              <a:ext cx="3335400" cy="645300"/>
            </a:xfrm>
            <a:prstGeom prst="rect">
              <a:avLst/>
            </a:pr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8" name="Google Shape;3888;p237"/>
            <p:cNvSpPr/>
            <p:nvPr/>
          </p:nvSpPr>
          <p:spPr>
            <a:xfrm>
              <a:off x="653650" y="2050513"/>
              <a:ext cx="3335400" cy="768600"/>
            </a:xfrm>
            <a:prstGeom prst="rect">
              <a:avLst/>
            </a:pr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9" name="Google Shape;3889;p237"/>
            <p:cNvSpPr/>
            <p:nvPr/>
          </p:nvSpPr>
          <p:spPr>
            <a:xfrm>
              <a:off x="653650" y="2855400"/>
              <a:ext cx="3335400" cy="768600"/>
            </a:xfrm>
            <a:prstGeom prst="rect">
              <a:avLst/>
            </a:prstGeom>
            <a:solidFill>
              <a:srgbClr val="EBCA3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0" name="Google Shape;3890;p237"/>
            <p:cNvSpPr/>
            <p:nvPr/>
          </p:nvSpPr>
          <p:spPr>
            <a:xfrm>
              <a:off x="653650" y="3675125"/>
              <a:ext cx="3335400" cy="645300"/>
            </a:xfrm>
            <a:prstGeom prst="rect">
              <a:avLst/>
            </a:prstGeom>
            <a:solidFill>
              <a:srgbClr val="4AA2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1" name="Google Shape;3891;p237"/>
            <p:cNvSpPr/>
            <p:nvPr/>
          </p:nvSpPr>
          <p:spPr>
            <a:xfrm>
              <a:off x="653650" y="650325"/>
              <a:ext cx="3335400" cy="645300"/>
            </a:xfrm>
            <a:prstGeom prst="rect">
              <a:avLst/>
            </a:prstGeom>
            <a:solidFill>
              <a:srgbClr val="74909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b="1"/>
            </a:p>
          </p:txBody>
        </p:sp>
      </p:grpSp>
      <p:sp>
        <p:nvSpPr>
          <p:cNvPr id="3892" name="Google Shape;3892;p237"/>
          <p:cNvSpPr txBox="1"/>
          <p:nvPr/>
        </p:nvSpPr>
        <p:spPr>
          <a:xfrm>
            <a:off x="-1349099" y="4573410"/>
            <a:ext cx="640800" cy="2199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1900">
                <a:solidFill>
                  <a:srgbClr val="F25050"/>
                </a:solidFill>
                <a:latin typeface="Fira Sans Extra Condensed Medium"/>
                <a:ea typeface="Fira Sans Extra Condensed Medium"/>
                <a:cs typeface="Fira Sans Extra Condensed Medium"/>
                <a:sym typeface="Fira Sans Extra Condensed Medium"/>
              </a:rPr>
              <a:t>86%</a:t>
            </a:r>
            <a:endParaRPr sz="1900">
              <a:solidFill>
                <a:srgbClr val="F25050"/>
              </a:solidFill>
              <a:latin typeface="Fira Sans Extra Condensed Medium"/>
              <a:ea typeface="Fira Sans Extra Condensed Medium"/>
              <a:cs typeface="Fira Sans Extra Condensed Medium"/>
              <a:sym typeface="Fira Sans Extra Condensed Medium"/>
            </a:endParaRPr>
          </a:p>
        </p:txBody>
      </p:sp>
      <p:grpSp>
        <p:nvGrpSpPr>
          <p:cNvPr id="3893" name="Google Shape;3893;p237"/>
          <p:cNvGrpSpPr/>
          <p:nvPr/>
        </p:nvGrpSpPr>
        <p:grpSpPr>
          <a:xfrm>
            <a:off x="3518243" y="145186"/>
            <a:ext cx="430474" cy="461836"/>
            <a:chOff x="-48237000" y="2342650"/>
            <a:chExt cx="256800" cy="300225"/>
          </a:xfrm>
        </p:grpSpPr>
        <p:sp>
          <p:nvSpPr>
            <p:cNvPr id="3894" name="Google Shape;3894;p237"/>
            <p:cNvSpPr/>
            <p:nvPr/>
          </p:nvSpPr>
          <p:spPr>
            <a:xfrm>
              <a:off x="-48237000" y="2342650"/>
              <a:ext cx="256800" cy="300225"/>
            </a:xfrm>
            <a:custGeom>
              <a:avLst/>
              <a:gdLst/>
              <a:ahLst/>
              <a:cxnLst/>
              <a:rect l="l" t="t" r="r" b="b"/>
              <a:pathLst>
                <a:path w="10272" h="12009" extrusionOk="0">
                  <a:moveTo>
                    <a:pt x="4507" y="679"/>
                  </a:moveTo>
                  <a:cubicBezTo>
                    <a:pt x="4774" y="679"/>
                    <a:pt x="5048" y="706"/>
                    <a:pt x="5325" y="762"/>
                  </a:cubicBezTo>
                  <a:cubicBezTo>
                    <a:pt x="6774" y="1077"/>
                    <a:pt x="7940" y="2274"/>
                    <a:pt x="8255" y="3723"/>
                  </a:cubicBezTo>
                  <a:cubicBezTo>
                    <a:pt x="8381" y="4227"/>
                    <a:pt x="8381" y="4763"/>
                    <a:pt x="8318" y="5267"/>
                  </a:cubicBezTo>
                  <a:cubicBezTo>
                    <a:pt x="8318" y="5330"/>
                    <a:pt x="8318" y="5424"/>
                    <a:pt x="8350" y="5487"/>
                  </a:cubicBezTo>
                  <a:lnTo>
                    <a:pt x="9263" y="7220"/>
                  </a:lnTo>
                  <a:cubicBezTo>
                    <a:pt x="9389" y="7441"/>
                    <a:pt x="9232" y="7756"/>
                    <a:pt x="8980" y="7756"/>
                  </a:cubicBezTo>
                  <a:lnTo>
                    <a:pt x="8034" y="7756"/>
                  </a:lnTo>
                  <a:cubicBezTo>
                    <a:pt x="7845" y="7756"/>
                    <a:pt x="7688" y="7913"/>
                    <a:pt x="7688" y="8102"/>
                  </a:cubicBezTo>
                  <a:lnTo>
                    <a:pt x="7688" y="9867"/>
                  </a:lnTo>
                  <a:lnTo>
                    <a:pt x="5892" y="9867"/>
                  </a:lnTo>
                  <a:cubicBezTo>
                    <a:pt x="5703" y="9867"/>
                    <a:pt x="5546" y="10024"/>
                    <a:pt x="5546" y="10213"/>
                  </a:cubicBezTo>
                  <a:lnTo>
                    <a:pt x="5546" y="11284"/>
                  </a:lnTo>
                  <a:lnTo>
                    <a:pt x="2049" y="11284"/>
                  </a:lnTo>
                  <a:lnTo>
                    <a:pt x="2049" y="7693"/>
                  </a:lnTo>
                  <a:cubicBezTo>
                    <a:pt x="2049" y="7598"/>
                    <a:pt x="2017" y="7504"/>
                    <a:pt x="1923" y="7441"/>
                  </a:cubicBezTo>
                  <a:cubicBezTo>
                    <a:pt x="1103" y="6685"/>
                    <a:pt x="631" y="5645"/>
                    <a:pt x="631" y="4542"/>
                  </a:cubicBezTo>
                  <a:cubicBezTo>
                    <a:pt x="631" y="2387"/>
                    <a:pt x="2372" y="679"/>
                    <a:pt x="4507" y="679"/>
                  </a:cubicBezTo>
                  <a:close/>
                  <a:moveTo>
                    <a:pt x="4570" y="0"/>
                  </a:moveTo>
                  <a:cubicBezTo>
                    <a:pt x="2059" y="0"/>
                    <a:pt x="1" y="1999"/>
                    <a:pt x="1" y="4542"/>
                  </a:cubicBezTo>
                  <a:cubicBezTo>
                    <a:pt x="1" y="5802"/>
                    <a:pt x="505" y="7000"/>
                    <a:pt x="1418" y="7850"/>
                  </a:cubicBezTo>
                  <a:lnTo>
                    <a:pt x="1418" y="11631"/>
                  </a:lnTo>
                  <a:cubicBezTo>
                    <a:pt x="1418" y="11851"/>
                    <a:pt x="1576" y="12009"/>
                    <a:pt x="1765" y="12009"/>
                  </a:cubicBezTo>
                  <a:lnTo>
                    <a:pt x="5987" y="12009"/>
                  </a:lnTo>
                  <a:cubicBezTo>
                    <a:pt x="6176" y="12009"/>
                    <a:pt x="6333" y="11851"/>
                    <a:pt x="6333" y="11631"/>
                  </a:cubicBezTo>
                  <a:lnTo>
                    <a:pt x="6333" y="10591"/>
                  </a:lnTo>
                  <a:lnTo>
                    <a:pt x="8097" y="10591"/>
                  </a:lnTo>
                  <a:cubicBezTo>
                    <a:pt x="8287" y="10591"/>
                    <a:pt x="8444" y="10434"/>
                    <a:pt x="8444" y="10213"/>
                  </a:cubicBezTo>
                  <a:lnTo>
                    <a:pt x="8444" y="8449"/>
                  </a:lnTo>
                  <a:lnTo>
                    <a:pt x="9043" y="8449"/>
                  </a:lnTo>
                  <a:cubicBezTo>
                    <a:pt x="9799" y="8417"/>
                    <a:pt x="10271" y="7598"/>
                    <a:pt x="9925" y="6874"/>
                  </a:cubicBezTo>
                  <a:lnTo>
                    <a:pt x="9043" y="5267"/>
                  </a:lnTo>
                  <a:cubicBezTo>
                    <a:pt x="9137" y="4700"/>
                    <a:pt x="9137" y="4164"/>
                    <a:pt x="9011" y="3597"/>
                  </a:cubicBezTo>
                  <a:cubicBezTo>
                    <a:pt x="8665" y="1864"/>
                    <a:pt x="7247" y="510"/>
                    <a:pt x="5546" y="100"/>
                  </a:cubicBezTo>
                  <a:cubicBezTo>
                    <a:pt x="5215" y="33"/>
                    <a:pt x="4889" y="0"/>
                    <a:pt x="4570" y="0"/>
                  </a:cubicBezTo>
                  <a:close/>
                </a:path>
              </a:pathLst>
            </a:custGeom>
            <a:solidFill>
              <a:srgbClr val="E691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5" name="Google Shape;3895;p237"/>
            <p:cNvSpPr/>
            <p:nvPr/>
          </p:nvSpPr>
          <p:spPr>
            <a:xfrm>
              <a:off x="-48195250" y="2377425"/>
              <a:ext cx="144150" cy="140225"/>
            </a:xfrm>
            <a:custGeom>
              <a:avLst/>
              <a:gdLst/>
              <a:ahLst/>
              <a:cxnLst/>
              <a:rect l="l" t="t" r="r" b="b"/>
              <a:pathLst>
                <a:path w="5766" h="5609" extrusionOk="0">
                  <a:moveTo>
                    <a:pt x="3214" y="757"/>
                  </a:moveTo>
                  <a:lnTo>
                    <a:pt x="3214" y="883"/>
                  </a:lnTo>
                  <a:cubicBezTo>
                    <a:pt x="3214" y="1040"/>
                    <a:pt x="3277" y="1135"/>
                    <a:pt x="3435" y="1198"/>
                  </a:cubicBezTo>
                  <a:cubicBezTo>
                    <a:pt x="3624" y="1261"/>
                    <a:pt x="3844" y="1387"/>
                    <a:pt x="4002" y="1513"/>
                  </a:cubicBezTo>
                  <a:cubicBezTo>
                    <a:pt x="4061" y="1553"/>
                    <a:pt x="4146" y="1593"/>
                    <a:pt x="4233" y="1593"/>
                  </a:cubicBezTo>
                  <a:cubicBezTo>
                    <a:pt x="4283" y="1593"/>
                    <a:pt x="4333" y="1579"/>
                    <a:pt x="4380" y="1545"/>
                  </a:cubicBezTo>
                  <a:lnTo>
                    <a:pt x="4506" y="1482"/>
                  </a:lnTo>
                  <a:lnTo>
                    <a:pt x="4852" y="2049"/>
                  </a:lnTo>
                  <a:lnTo>
                    <a:pt x="4726" y="2143"/>
                  </a:lnTo>
                  <a:cubicBezTo>
                    <a:pt x="4632" y="2206"/>
                    <a:pt x="4537" y="2364"/>
                    <a:pt x="4569" y="2490"/>
                  </a:cubicBezTo>
                  <a:cubicBezTo>
                    <a:pt x="4632" y="2710"/>
                    <a:pt x="4632" y="2899"/>
                    <a:pt x="4569" y="3120"/>
                  </a:cubicBezTo>
                  <a:cubicBezTo>
                    <a:pt x="4537" y="3277"/>
                    <a:pt x="4632" y="3403"/>
                    <a:pt x="4726" y="3466"/>
                  </a:cubicBezTo>
                  <a:lnTo>
                    <a:pt x="4852" y="3561"/>
                  </a:lnTo>
                  <a:lnTo>
                    <a:pt x="4506" y="4159"/>
                  </a:lnTo>
                  <a:lnTo>
                    <a:pt x="4380" y="4065"/>
                  </a:lnTo>
                  <a:cubicBezTo>
                    <a:pt x="4323" y="4037"/>
                    <a:pt x="4260" y="4021"/>
                    <a:pt x="4199" y="4021"/>
                  </a:cubicBezTo>
                  <a:cubicBezTo>
                    <a:pt x="4125" y="4021"/>
                    <a:pt x="4054" y="4044"/>
                    <a:pt x="4002" y="4096"/>
                  </a:cubicBezTo>
                  <a:cubicBezTo>
                    <a:pt x="3844" y="4254"/>
                    <a:pt x="3624" y="4348"/>
                    <a:pt x="3435" y="4411"/>
                  </a:cubicBezTo>
                  <a:cubicBezTo>
                    <a:pt x="3277" y="4475"/>
                    <a:pt x="3214" y="4632"/>
                    <a:pt x="3214" y="4727"/>
                  </a:cubicBezTo>
                  <a:lnTo>
                    <a:pt x="3214" y="4853"/>
                  </a:lnTo>
                  <a:lnTo>
                    <a:pt x="2489" y="4853"/>
                  </a:lnTo>
                  <a:lnTo>
                    <a:pt x="2489" y="4727"/>
                  </a:lnTo>
                  <a:cubicBezTo>
                    <a:pt x="2489" y="4569"/>
                    <a:pt x="2426" y="4475"/>
                    <a:pt x="2269" y="4411"/>
                  </a:cubicBezTo>
                  <a:cubicBezTo>
                    <a:pt x="2048" y="4348"/>
                    <a:pt x="1859" y="4222"/>
                    <a:pt x="1702" y="4096"/>
                  </a:cubicBezTo>
                  <a:cubicBezTo>
                    <a:pt x="1622" y="4057"/>
                    <a:pt x="1530" y="4017"/>
                    <a:pt x="1449" y="4017"/>
                  </a:cubicBezTo>
                  <a:cubicBezTo>
                    <a:pt x="1402" y="4017"/>
                    <a:pt x="1358" y="4030"/>
                    <a:pt x="1324" y="4065"/>
                  </a:cubicBezTo>
                  <a:lnTo>
                    <a:pt x="1198" y="4159"/>
                  </a:lnTo>
                  <a:lnTo>
                    <a:pt x="851" y="3561"/>
                  </a:lnTo>
                  <a:lnTo>
                    <a:pt x="946" y="3466"/>
                  </a:lnTo>
                  <a:cubicBezTo>
                    <a:pt x="1072" y="3403"/>
                    <a:pt x="1166" y="3246"/>
                    <a:pt x="1103" y="3120"/>
                  </a:cubicBezTo>
                  <a:cubicBezTo>
                    <a:pt x="1072" y="2899"/>
                    <a:pt x="1072" y="2710"/>
                    <a:pt x="1103" y="2490"/>
                  </a:cubicBezTo>
                  <a:cubicBezTo>
                    <a:pt x="1166" y="2332"/>
                    <a:pt x="1072" y="2206"/>
                    <a:pt x="946" y="2143"/>
                  </a:cubicBezTo>
                  <a:lnTo>
                    <a:pt x="851" y="2049"/>
                  </a:lnTo>
                  <a:lnTo>
                    <a:pt x="1198" y="1482"/>
                  </a:lnTo>
                  <a:lnTo>
                    <a:pt x="1324" y="1545"/>
                  </a:lnTo>
                  <a:cubicBezTo>
                    <a:pt x="1366" y="1573"/>
                    <a:pt x="1421" y="1588"/>
                    <a:pt x="1481" y="1588"/>
                  </a:cubicBezTo>
                  <a:cubicBezTo>
                    <a:pt x="1553" y="1588"/>
                    <a:pt x="1632" y="1565"/>
                    <a:pt x="1702" y="1513"/>
                  </a:cubicBezTo>
                  <a:cubicBezTo>
                    <a:pt x="1859" y="1356"/>
                    <a:pt x="2048" y="1261"/>
                    <a:pt x="2269" y="1198"/>
                  </a:cubicBezTo>
                  <a:cubicBezTo>
                    <a:pt x="2426" y="1135"/>
                    <a:pt x="2489" y="977"/>
                    <a:pt x="2489" y="883"/>
                  </a:cubicBezTo>
                  <a:lnTo>
                    <a:pt x="2489" y="757"/>
                  </a:lnTo>
                  <a:close/>
                  <a:moveTo>
                    <a:pt x="2174" y="1"/>
                  </a:moveTo>
                  <a:cubicBezTo>
                    <a:pt x="1985" y="1"/>
                    <a:pt x="1828" y="158"/>
                    <a:pt x="1828" y="379"/>
                  </a:cubicBezTo>
                  <a:lnTo>
                    <a:pt x="1828" y="599"/>
                  </a:lnTo>
                  <a:cubicBezTo>
                    <a:pt x="1702" y="631"/>
                    <a:pt x="1576" y="725"/>
                    <a:pt x="1513" y="788"/>
                  </a:cubicBezTo>
                  <a:lnTo>
                    <a:pt x="1324" y="694"/>
                  </a:lnTo>
                  <a:cubicBezTo>
                    <a:pt x="1265" y="658"/>
                    <a:pt x="1192" y="641"/>
                    <a:pt x="1122" y="641"/>
                  </a:cubicBezTo>
                  <a:cubicBezTo>
                    <a:pt x="1004" y="641"/>
                    <a:pt x="890" y="690"/>
                    <a:pt x="851" y="788"/>
                  </a:cubicBezTo>
                  <a:lnTo>
                    <a:pt x="126" y="2017"/>
                  </a:lnTo>
                  <a:cubicBezTo>
                    <a:pt x="63" y="2175"/>
                    <a:pt x="95" y="2427"/>
                    <a:pt x="253" y="2490"/>
                  </a:cubicBezTo>
                  <a:lnTo>
                    <a:pt x="442" y="2616"/>
                  </a:lnTo>
                  <a:lnTo>
                    <a:pt x="442" y="2994"/>
                  </a:lnTo>
                  <a:lnTo>
                    <a:pt x="253" y="3120"/>
                  </a:lnTo>
                  <a:cubicBezTo>
                    <a:pt x="95" y="3214"/>
                    <a:pt x="0" y="3435"/>
                    <a:pt x="126" y="3592"/>
                  </a:cubicBezTo>
                  <a:lnTo>
                    <a:pt x="851" y="4821"/>
                  </a:lnTo>
                  <a:cubicBezTo>
                    <a:pt x="894" y="4928"/>
                    <a:pt x="1024" y="4991"/>
                    <a:pt x="1152" y="4991"/>
                  </a:cubicBezTo>
                  <a:cubicBezTo>
                    <a:pt x="1213" y="4991"/>
                    <a:pt x="1273" y="4977"/>
                    <a:pt x="1324" y="4947"/>
                  </a:cubicBezTo>
                  <a:lnTo>
                    <a:pt x="1513" y="4821"/>
                  </a:lnTo>
                  <a:cubicBezTo>
                    <a:pt x="1639" y="4884"/>
                    <a:pt x="1733" y="4979"/>
                    <a:pt x="1828" y="5010"/>
                  </a:cubicBezTo>
                  <a:lnTo>
                    <a:pt x="1828" y="5262"/>
                  </a:lnTo>
                  <a:cubicBezTo>
                    <a:pt x="1828" y="5451"/>
                    <a:pt x="1985" y="5609"/>
                    <a:pt x="2174" y="5609"/>
                  </a:cubicBezTo>
                  <a:lnTo>
                    <a:pt x="3592" y="5609"/>
                  </a:lnTo>
                  <a:cubicBezTo>
                    <a:pt x="3781" y="5609"/>
                    <a:pt x="3939" y="5451"/>
                    <a:pt x="3939" y="5262"/>
                  </a:cubicBezTo>
                  <a:lnTo>
                    <a:pt x="3939" y="5010"/>
                  </a:lnTo>
                  <a:cubicBezTo>
                    <a:pt x="4065" y="4979"/>
                    <a:pt x="4191" y="4884"/>
                    <a:pt x="4254" y="4821"/>
                  </a:cubicBezTo>
                  <a:lnTo>
                    <a:pt x="4474" y="4947"/>
                  </a:lnTo>
                  <a:cubicBezTo>
                    <a:pt x="4524" y="4967"/>
                    <a:pt x="4580" y="4978"/>
                    <a:pt x="4637" y="4978"/>
                  </a:cubicBezTo>
                  <a:cubicBezTo>
                    <a:pt x="4759" y="4978"/>
                    <a:pt x="4882" y="4929"/>
                    <a:pt x="4947" y="4821"/>
                  </a:cubicBezTo>
                  <a:lnTo>
                    <a:pt x="5640" y="3592"/>
                  </a:lnTo>
                  <a:cubicBezTo>
                    <a:pt x="5734" y="3435"/>
                    <a:pt x="5671" y="3214"/>
                    <a:pt x="5514" y="3120"/>
                  </a:cubicBezTo>
                  <a:lnTo>
                    <a:pt x="5325" y="2994"/>
                  </a:lnTo>
                  <a:lnTo>
                    <a:pt x="5325" y="2616"/>
                  </a:lnTo>
                  <a:lnTo>
                    <a:pt x="5514" y="2490"/>
                  </a:lnTo>
                  <a:cubicBezTo>
                    <a:pt x="5671" y="2427"/>
                    <a:pt x="5766" y="2206"/>
                    <a:pt x="5640" y="2017"/>
                  </a:cubicBezTo>
                  <a:lnTo>
                    <a:pt x="4947" y="788"/>
                  </a:lnTo>
                  <a:cubicBezTo>
                    <a:pt x="4887" y="689"/>
                    <a:pt x="4777" y="627"/>
                    <a:pt x="4664" y="627"/>
                  </a:cubicBezTo>
                  <a:cubicBezTo>
                    <a:pt x="4598" y="627"/>
                    <a:pt x="4532" y="648"/>
                    <a:pt x="4474" y="694"/>
                  </a:cubicBezTo>
                  <a:lnTo>
                    <a:pt x="4254" y="788"/>
                  </a:lnTo>
                  <a:cubicBezTo>
                    <a:pt x="4159" y="725"/>
                    <a:pt x="4033" y="631"/>
                    <a:pt x="3939" y="599"/>
                  </a:cubicBezTo>
                  <a:lnTo>
                    <a:pt x="3939" y="379"/>
                  </a:lnTo>
                  <a:cubicBezTo>
                    <a:pt x="3939" y="158"/>
                    <a:pt x="3781" y="1"/>
                    <a:pt x="3592" y="1"/>
                  </a:cubicBezTo>
                  <a:close/>
                </a:path>
              </a:pathLst>
            </a:custGeom>
            <a:solidFill>
              <a:srgbClr val="E691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6" name="Google Shape;3896;p237"/>
            <p:cNvSpPr/>
            <p:nvPr/>
          </p:nvSpPr>
          <p:spPr>
            <a:xfrm>
              <a:off x="-48150350" y="2422325"/>
              <a:ext cx="52775" cy="52800"/>
            </a:xfrm>
            <a:custGeom>
              <a:avLst/>
              <a:gdLst/>
              <a:ahLst/>
              <a:cxnLst/>
              <a:rect l="l" t="t" r="r" b="b"/>
              <a:pathLst>
                <a:path w="2111" h="2112" extrusionOk="0">
                  <a:moveTo>
                    <a:pt x="1040" y="662"/>
                  </a:moveTo>
                  <a:cubicBezTo>
                    <a:pt x="1260" y="662"/>
                    <a:pt x="1418" y="820"/>
                    <a:pt x="1418" y="1009"/>
                  </a:cubicBezTo>
                  <a:cubicBezTo>
                    <a:pt x="1418" y="1198"/>
                    <a:pt x="1260" y="1355"/>
                    <a:pt x="1040" y="1355"/>
                  </a:cubicBezTo>
                  <a:cubicBezTo>
                    <a:pt x="851" y="1355"/>
                    <a:pt x="693" y="1198"/>
                    <a:pt x="693" y="1009"/>
                  </a:cubicBezTo>
                  <a:cubicBezTo>
                    <a:pt x="693" y="820"/>
                    <a:pt x="851" y="662"/>
                    <a:pt x="1040" y="662"/>
                  </a:cubicBezTo>
                  <a:close/>
                  <a:moveTo>
                    <a:pt x="1040" y="1"/>
                  </a:moveTo>
                  <a:cubicBezTo>
                    <a:pt x="473" y="1"/>
                    <a:pt x="0" y="473"/>
                    <a:pt x="0" y="1040"/>
                  </a:cubicBezTo>
                  <a:cubicBezTo>
                    <a:pt x="0" y="1639"/>
                    <a:pt x="473" y="2111"/>
                    <a:pt x="1040" y="2111"/>
                  </a:cubicBezTo>
                  <a:cubicBezTo>
                    <a:pt x="1639" y="2111"/>
                    <a:pt x="2111" y="1639"/>
                    <a:pt x="2111" y="1040"/>
                  </a:cubicBezTo>
                  <a:cubicBezTo>
                    <a:pt x="2111" y="473"/>
                    <a:pt x="1639" y="1"/>
                    <a:pt x="1040" y="1"/>
                  </a:cubicBezTo>
                  <a:close/>
                </a:path>
              </a:pathLst>
            </a:custGeom>
            <a:solidFill>
              <a:srgbClr val="E691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3897" name="Google Shape;3897;p237"/>
          <p:cNvPicPr preferRelativeResize="0"/>
          <p:nvPr/>
        </p:nvPicPr>
        <p:blipFill rotWithShape="1">
          <a:blip r:embed="rId3">
            <a:alphaModFix/>
          </a:blip>
          <a:srcRect l="8609" t="11822" b="15734"/>
          <a:stretch/>
        </p:blipFill>
        <p:spPr>
          <a:xfrm>
            <a:off x="6539725" y="1402075"/>
            <a:ext cx="1642200" cy="1734675"/>
          </a:xfrm>
          <a:prstGeom prst="rect">
            <a:avLst/>
          </a:prstGeom>
          <a:noFill/>
          <a:ln>
            <a:noFill/>
          </a:ln>
          <a:effectLst>
            <a:outerShdw blurRad="57150" algn="bl" rotWithShape="0">
              <a:srgbClr val="000000">
                <a:alpha val="50000"/>
              </a:srgbClr>
            </a:outerShdw>
          </a:effectLst>
        </p:spPr>
      </p:pic>
      <p:grpSp>
        <p:nvGrpSpPr>
          <p:cNvPr id="3898" name="Google Shape;3898;p237"/>
          <p:cNvGrpSpPr/>
          <p:nvPr/>
        </p:nvGrpSpPr>
        <p:grpSpPr>
          <a:xfrm>
            <a:off x="2934647" y="1443871"/>
            <a:ext cx="3274717" cy="1961469"/>
            <a:chOff x="1947900" y="406966"/>
            <a:chExt cx="5170062" cy="3182653"/>
          </a:xfrm>
        </p:grpSpPr>
        <p:sp>
          <p:nvSpPr>
            <p:cNvPr id="3899" name="Google Shape;3899;p237"/>
            <p:cNvSpPr/>
            <p:nvPr/>
          </p:nvSpPr>
          <p:spPr>
            <a:xfrm rot="-1405520">
              <a:off x="3380040" y="792258"/>
              <a:ext cx="2438388" cy="2412069"/>
            </a:xfrm>
            <a:custGeom>
              <a:avLst/>
              <a:gdLst/>
              <a:ahLst/>
              <a:cxnLst/>
              <a:rect l="l" t="t" r="r" b="b"/>
              <a:pathLst>
                <a:path w="19276" h="19273" extrusionOk="0">
                  <a:moveTo>
                    <a:pt x="9600" y="4592"/>
                  </a:moveTo>
                  <a:cubicBezTo>
                    <a:pt x="12403" y="4592"/>
                    <a:pt x="14683" y="6872"/>
                    <a:pt x="14683" y="9675"/>
                  </a:cubicBezTo>
                  <a:cubicBezTo>
                    <a:pt x="14683" y="12476"/>
                    <a:pt x="12403" y="14755"/>
                    <a:pt x="9600" y="14755"/>
                  </a:cubicBezTo>
                  <a:cubicBezTo>
                    <a:pt x="6799" y="14755"/>
                    <a:pt x="4520" y="12476"/>
                    <a:pt x="4520" y="9675"/>
                  </a:cubicBezTo>
                  <a:cubicBezTo>
                    <a:pt x="4520" y="6872"/>
                    <a:pt x="6799" y="4592"/>
                    <a:pt x="9600" y="4592"/>
                  </a:cubicBezTo>
                  <a:close/>
                  <a:moveTo>
                    <a:pt x="8471" y="0"/>
                  </a:moveTo>
                  <a:cubicBezTo>
                    <a:pt x="8212" y="0"/>
                    <a:pt x="7986" y="175"/>
                    <a:pt x="7923" y="428"/>
                  </a:cubicBezTo>
                  <a:lnTo>
                    <a:pt x="7691" y="1427"/>
                  </a:lnTo>
                  <a:cubicBezTo>
                    <a:pt x="6778" y="1635"/>
                    <a:pt x="5908" y="1993"/>
                    <a:pt x="5116" y="2490"/>
                  </a:cubicBezTo>
                  <a:lnTo>
                    <a:pt x="4300" y="2002"/>
                  </a:lnTo>
                  <a:cubicBezTo>
                    <a:pt x="4210" y="1949"/>
                    <a:pt x="4110" y="1922"/>
                    <a:pt x="4010" y="1922"/>
                  </a:cubicBezTo>
                  <a:cubicBezTo>
                    <a:pt x="3864" y="1922"/>
                    <a:pt x="3719" y="1978"/>
                    <a:pt x="3611" y="2087"/>
                  </a:cubicBezTo>
                  <a:lnTo>
                    <a:pt x="2015" y="3683"/>
                  </a:lnTo>
                  <a:cubicBezTo>
                    <a:pt x="1831" y="3866"/>
                    <a:pt x="1798" y="4153"/>
                    <a:pt x="1930" y="4372"/>
                  </a:cubicBezTo>
                  <a:lnTo>
                    <a:pt x="2418" y="5188"/>
                  </a:lnTo>
                  <a:cubicBezTo>
                    <a:pt x="1921" y="5980"/>
                    <a:pt x="1563" y="6851"/>
                    <a:pt x="1355" y="7766"/>
                  </a:cubicBezTo>
                  <a:lnTo>
                    <a:pt x="431" y="7995"/>
                  </a:lnTo>
                  <a:cubicBezTo>
                    <a:pt x="178" y="8058"/>
                    <a:pt x="0" y="8284"/>
                    <a:pt x="3" y="8546"/>
                  </a:cubicBezTo>
                  <a:lnTo>
                    <a:pt x="3" y="10804"/>
                  </a:lnTo>
                  <a:cubicBezTo>
                    <a:pt x="0" y="11060"/>
                    <a:pt x="178" y="11286"/>
                    <a:pt x="428" y="11349"/>
                  </a:cubicBezTo>
                  <a:lnTo>
                    <a:pt x="1352" y="11581"/>
                  </a:lnTo>
                  <a:cubicBezTo>
                    <a:pt x="1560" y="12494"/>
                    <a:pt x="1921" y="13364"/>
                    <a:pt x="2418" y="14159"/>
                  </a:cubicBezTo>
                  <a:lnTo>
                    <a:pt x="1927" y="14972"/>
                  </a:lnTo>
                  <a:cubicBezTo>
                    <a:pt x="1795" y="15195"/>
                    <a:pt x="1831" y="15478"/>
                    <a:pt x="2012" y="15662"/>
                  </a:cubicBezTo>
                  <a:lnTo>
                    <a:pt x="3611" y="17261"/>
                  </a:lnTo>
                  <a:cubicBezTo>
                    <a:pt x="3720" y="17368"/>
                    <a:pt x="3864" y="17424"/>
                    <a:pt x="4011" y="17424"/>
                  </a:cubicBezTo>
                  <a:cubicBezTo>
                    <a:pt x="4110" y="17424"/>
                    <a:pt x="4210" y="17398"/>
                    <a:pt x="4300" y="17345"/>
                  </a:cubicBezTo>
                  <a:lnTo>
                    <a:pt x="5113" y="16854"/>
                  </a:lnTo>
                  <a:cubicBezTo>
                    <a:pt x="5908" y="17351"/>
                    <a:pt x="6778" y="17712"/>
                    <a:pt x="7691" y="17920"/>
                  </a:cubicBezTo>
                  <a:lnTo>
                    <a:pt x="7923" y="18844"/>
                  </a:lnTo>
                  <a:cubicBezTo>
                    <a:pt x="7983" y="19094"/>
                    <a:pt x="8212" y="19272"/>
                    <a:pt x="8471" y="19272"/>
                  </a:cubicBezTo>
                  <a:lnTo>
                    <a:pt x="10729" y="19272"/>
                  </a:lnTo>
                  <a:cubicBezTo>
                    <a:pt x="10988" y="19272"/>
                    <a:pt x="11214" y="19097"/>
                    <a:pt x="11277" y="18844"/>
                  </a:cubicBezTo>
                  <a:lnTo>
                    <a:pt x="11509" y="17920"/>
                  </a:lnTo>
                  <a:cubicBezTo>
                    <a:pt x="12421" y="17712"/>
                    <a:pt x="13292" y="17354"/>
                    <a:pt x="14084" y="16857"/>
                  </a:cubicBezTo>
                  <a:lnTo>
                    <a:pt x="14900" y="17345"/>
                  </a:lnTo>
                  <a:cubicBezTo>
                    <a:pt x="14989" y="17399"/>
                    <a:pt x="15090" y="17425"/>
                    <a:pt x="15190" y="17425"/>
                  </a:cubicBezTo>
                  <a:cubicBezTo>
                    <a:pt x="15336" y="17425"/>
                    <a:pt x="15480" y="17369"/>
                    <a:pt x="15589" y="17261"/>
                  </a:cubicBezTo>
                  <a:lnTo>
                    <a:pt x="17185" y="15665"/>
                  </a:lnTo>
                  <a:cubicBezTo>
                    <a:pt x="17369" y="15481"/>
                    <a:pt x="17402" y="15195"/>
                    <a:pt x="17270" y="14975"/>
                  </a:cubicBezTo>
                  <a:lnTo>
                    <a:pt x="16782" y="14159"/>
                  </a:lnTo>
                  <a:cubicBezTo>
                    <a:pt x="17279" y="13367"/>
                    <a:pt x="17637" y="12497"/>
                    <a:pt x="17845" y="11584"/>
                  </a:cubicBezTo>
                  <a:lnTo>
                    <a:pt x="18844" y="11352"/>
                  </a:lnTo>
                  <a:cubicBezTo>
                    <a:pt x="19097" y="11289"/>
                    <a:pt x="19275" y="11063"/>
                    <a:pt x="19275" y="10804"/>
                  </a:cubicBezTo>
                  <a:lnTo>
                    <a:pt x="19275" y="8546"/>
                  </a:lnTo>
                  <a:cubicBezTo>
                    <a:pt x="19275" y="8287"/>
                    <a:pt x="19097" y="8061"/>
                    <a:pt x="18847" y="7998"/>
                  </a:cubicBezTo>
                  <a:lnTo>
                    <a:pt x="17848" y="7766"/>
                  </a:lnTo>
                  <a:cubicBezTo>
                    <a:pt x="17640" y="6854"/>
                    <a:pt x="17279" y="5983"/>
                    <a:pt x="16782" y="5188"/>
                  </a:cubicBezTo>
                  <a:lnTo>
                    <a:pt x="17273" y="4375"/>
                  </a:lnTo>
                  <a:cubicBezTo>
                    <a:pt x="17405" y="4153"/>
                    <a:pt x="17369" y="3869"/>
                    <a:pt x="17188" y="3686"/>
                  </a:cubicBezTo>
                  <a:lnTo>
                    <a:pt x="15589" y="2090"/>
                  </a:lnTo>
                  <a:cubicBezTo>
                    <a:pt x="15480" y="1980"/>
                    <a:pt x="15335" y="1923"/>
                    <a:pt x="15188" y="1923"/>
                  </a:cubicBezTo>
                  <a:cubicBezTo>
                    <a:pt x="15089" y="1923"/>
                    <a:pt x="14989" y="1949"/>
                    <a:pt x="14900" y="2002"/>
                  </a:cubicBezTo>
                  <a:lnTo>
                    <a:pt x="14087" y="2493"/>
                  </a:lnTo>
                  <a:cubicBezTo>
                    <a:pt x="13292" y="1996"/>
                    <a:pt x="12421" y="1635"/>
                    <a:pt x="11509" y="1427"/>
                  </a:cubicBezTo>
                  <a:lnTo>
                    <a:pt x="11277" y="428"/>
                  </a:lnTo>
                  <a:cubicBezTo>
                    <a:pt x="11217" y="178"/>
                    <a:pt x="10988" y="0"/>
                    <a:pt x="10729" y="0"/>
                  </a:cubicBezTo>
                  <a:close/>
                </a:path>
              </a:pathLst>
            </a:custGeom>
            <a:solidFill>
              <a:schemeClr val="lt1"/>
            </a:solidFill>
            <a:ln w="38100" cap="flat" cmpd="sng">
              <a:solidFill>
                <a:srgbClr val="FFE72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3900" name="Google Shape;3900;p237"/>
            <p:cNvSpPr/>
            <p:nvPr/>
          </p:nvSpPr>
          <p:spPr>
            <a:xfrm>
              <a:off x="2503725" y="657225"/>
              <a:ext cx="1924200" cy="8574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1" name="Google Shape;3901;p237"/>
            <p:cNvSpPr/>
            <p:nvPr/>
          </p:nvSpPr>
          <p:spPr>
            <a:xfrm>
              <a:off x="4503975" y="723825"/>
              <a:ext cx="1868400" cy="3906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2" name="Google Shape;3902;p237"/>
            <p:cNvSpPr/>
            <p:nvPr/>
          </p:nvSpPr>
          <p:spPr>
            <a:xfrm>
              <a:off x="4627800" y="1114425"/>
              <a:ext cx="1868400" cy="3906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3" name="Google Shape;3903;p237"/>
            <p:cNvSpPr/>
            <p:nvPr/>
          </p:nvSpPr>
          <p:spPr>
            <a:xfrm>
              <a:off x="3551475" y="971550"/>
              <a:ext cx="2095500" cy="2057400"/>
            </a:xfrm>
            <a:prstGeom prst="ellipse">
              <a:avLst/>
            </a:prstGeom>
            <a:solidFill>
              <a:schemeClr val="lt1"/>
            </a:solidFill>
            <a:ln w="381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904" name="Google Shape;3904;p237"/>
            <p:cNvGrpSpPr/>
            <p:nvPr/>
          </p:nvGrpSpPr>
          <p:grpSpPr>
            <a:xfrm>
              <a:off x="1947900" y="801807"/>
              <a:ext cx="5170062" cy="2265878"/>
              <a:chOff x="2100300" y="954207"/>
              <a:chExt cx="5170062" cy="2265878"/>
            </a:xfrm>
          </p:grpSpPr>
          <p:grpSp>
            <p:nvGrpSpPr>
              <p:cNvPr id="3905" name="Google Shape;3905;p237"/>
              <p:cNvGrpSpPr/>
              <p:nvPr/>
            </p:nvGrpSpPr>
            <p:grpSpPr>
              <a:xfrm>
                <a:off x="3323243" y="954207"/>
                <a:ext cx="2497525" cy="2265878"/>
                <a:chOff x="4903200" y="1331525"/>
                <a:chExt cx="73575" cy="67425"/>
              </a:xfrm>
            </p:grpSpPr>
            <p:sp>
              <p:nvSpPr>
                <p:cNvPr id="3906" name="Google Shape;3906;p237"/>
                <p:cNvSpPr/>
                <p:nvPr/>
              </p:nvSpPr>
              <p:spPr>
                <a:xfrm>
                  <a:off x="4903200" y="1331525"/>
                  <a:ext cx="73575" cy="67425"/>
                </a:xfrm>
                <a:custGeom>
                  <a:avLst/>
                  <a:gdLst/>
                  <a:ahLst/>
                  <a:cxnLst/>
                  <a:rect l="l" t="t" r="r" b="b"/>
                  <a:pathLst>
                    <a:path w="2943" h="2697" extrusionOk="0">
                      <a:moveTo>
                        <a:pt x="1652" y="0"/>
                      </a:moveTo>
                      <a:lnTo>
                        <a:pt x="1652" y="173"/>
                      </a:lnTo>
                      <a:cubicBezTo>
                        <a:pt x="534" y="195"/>
                        <a:pt x="0" y="1551"/>
                        <a:pt x="794" y="2330"/>
                      </a:cubicBezTo>
                      <a:cubicBezTo>
                        <a:pt x="1051" y="2583"/>
                        <a:pt x="1366" y="2696"/>
                        <a:pt x="1674" y="2696"/>
                      </a:cubicBezTo>
                      <a:cubicBezTo>
                        <a:pt x="2323" y="2696"/>
                        <a:pt x="2943" y="2194"/>
                        <a:pt x="2943" y="1435"/>
                      </a:cubicBezTo>
                      <a:lnTo>
                        <a:pt x="2503" y="1435"/>
                      </a:lnTo>
                      <a:cubicBezTo>
                        <a:pt x="2503" y="1928"/>
                        <a:pt x="2093" y="2259"/>
                        <a:pt x="1668" y="2259"/>
                      </a:cubicBezTo>
                      <a:cubicBezTo>
                        <a:pt x="1470" y="2259"/>
                        <a:pt x="1269" y="2187"/>
                        <a:pt x="1104" y="2027"/>
                      </a:cubicBezTo>
                      <a:cubicBezTo>
                        <a:pt x="577" y="1515"/>
                        <a:pt x="923" y="628"/>
                        <a:pt x="1652" y="613"/>
                      </a:cubicBezTo>
                      <a:lnTo>
                        <a:pt x="1652" y="765"/>
                      </a:lnTo>
                      <a:lnTo>
                        <a:pt x="2020" y="390"/>
                      </a:lnTo>
                      <a:lnTo>
                        <a:pt x="1652" y="0"/>
                      </a:lnTo>
                      <a:close/>
                    </a:path>
                  </a:pathLst>
                </a:custGeom>
                <a:noFill/>
                <a:ln w="38100" cap="flat" cmpd="sng">
                  <a:solidFill>
                    <a:srgbClr val="FFE72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7" name="Google Shape;3907;p237"/>
                <p:cNvSpPr/>
                <p:nvPr/>
              </p:nvSpPr>
              <p:spPr>
                <a:xfrm>
                  <a:off x="4929209" y="1352170"/>
                  <a:ext cx="29081" cy="34070"/>
                </a:xfrm>
                <a:custGeom>
                  <a:avLst/>
                  <a:gdLst/>
                  <a:ahLst/>
                  <a:cxnLst/>
                  <a:rect l="l" t="t" r="r" b="b"/>
                  <a:pathLst>
                    <a:path w="1191" h="1299" extrusionOk="0">
                      <a:moveTo>
                        <a:pt x="592" y="1"/>
                      </a:moveTo>
                      <a:cubicBezTo>
                        <a:pt x="274" y="1"/>
                        <a:pt x="15" y="246"/>
                        <a:pt x="0" y="570"/>
                      </a:cubicBezTo>
                      <a:lnTo>
                        <a:pt x="447" y="570"/>
                      </a:lnTo>
                      <a:cubicBezTo>
                        <a:pt x="447" y="479"/>
                        <a:pt x="519" y="416"/>
                        <a:pt x="597" y="416"/>
                      </a:cubicBezTo>
                      <a:cubicBezTo>
                        <a:pt x="624" y="416"/>
                        <a:pt x="652" y="424"/>
                        <a:pt x="678" y="441"/>
                      </a:cubicBezTo>
                      <a:cubicBezTo>
                        <a:pt x="779" y="506"/>
                        <a:pt x="765" y="657"/>
                        <a:pt x="656" y="707"/>
                      </a:cubicBezTo>
                      <a:lnTo>
                        <a:pt x="656" y="534"/>
                      </a:lnTo>
                      <a:lnTo>
                        <a:pt x="289" y="902"/>
                      </a:lnTo>
                      <a:lnTo>
                        <a:pt x="656" y="1299"/>
                      </a:lnTo>
                      <a:lnTo>
                        <a:pt x="656" y="1155"/>
                      </a:lnTo>
                      <a:cubicBezTo>
                        <a:pt x="959" y="1126"/>
                        <a:pt x="1190" y="873"/>
                        <a:pt x="1190" y="570"/>
                      </a:cubicBezTo>
                      <a:cubicBezTo>
                        <a:pt x="1176" y="246"/>
                        <a:pt x="916" y="1"/>
                        <a:pt x="592" y="1"/>
                      </a:cubicBezTo>
                      <a:close/>
                    </a:path>
                  </a:pathLst>
                </a:custGeom>
                <a:no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908" name="Google Shape;3908;p237"/>
              <p:cNvSpPr/>
              <p:nvPr/>
            </p:nvSpPr>
            <p:spPr>
              <a:xfrm>
                <a:off x="2157450" y="1908367"/>
                <a:ext cx="2350500" cy="204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9" name="Google Shape;3909;p237"/>
              <p:cNvSpPr/>
              <p:nvPr/>
            </p:nvSpPr>
            <p:spPr>
              <a:xfrm>
                <a:off x="2100300" y="2032192"/>
                <a:ext cx="2350500" cy="204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0" name="Google Shape;3910;p237"/>
              <p:cNvSpPr/>
              <p:nvPr/>
            </p:nvSpPr>
            <p:spPr>
              <a:xfrm>
                <a:off x="2157450" y="1784567"/>
                <a:ext cx="2350500" cy="204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5" name="Google Shape;3875;p237"/>
              <p:cNvSpPr/>
              <p:nvPr/>
            </p:nvSpPr>
            <p:spPr>
              <a:xfrm rot="10800000">
                <a:off x="2718625" y="2062301"/>
                <a:ext cx="1681200" cy="102600"/>
              </a:xfrm>
              <a:prstGeom prst="trapezoid">
                <a:avLst>
                  <a:gd name="adj" fmla="val 35016"/>
                </a:avLst>
              </a:prstGeom>
              <a:solidFill>
                <a:srgbClr val="0070C0"/>
              </a:solidFill>
              <a:ln w="9525" cap="flat" cmpd="sng">
                <a:solidFill>
                  <a:srgbClr val="0070C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8" name="Google Shape;3878;p237"/>
              <p:cNvSpPr/>
              <p:nvPr/>
            </p:nvSpPr>
            <p:spPr>
              <a:xfrm rot="10800000">
                <a:off x="2675700" y="1932925"/>
                <a:ext cx="1771800" cy="95100"/>
              </a:xfrm>
              <a:prstGeom prst="trapezoid">
                <a:avLst>
                  <a:gd name="adj" fmla="val 35068"/>
                </a:avLst>
              </a:prstGeom>
              <a:solidFill>
                <a:srgbClr val="FFD966"/>
              </a:solidFill>
              <a:ln w="9525" cap="flat" cmpd="sng">
                <a:solidFill>
                  <a:srgbClr val="FFD96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1" name="Google Shape;3911;p237"/>
              <p:cNvSpPr/>
              <p:nvPr/>
            </p:nvSpPr>
            <p:spPr>
              <a:xfrm>
                <a:off x="2671588" y="1809125"/>
                <a:ext cx="1831500" cy="95100"/>
              </a:xfrm>
              <a:prstGeom prst="parallelogram">
                <a:avLst>
                  <a:gd name="adj" fmla="val 44545"/>
                </a:avLst>
              </a:prstGeom>
              <a:solidFill>
                <a:srgbClr val="FF0000"/>
              </a:solidFill>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912" name="Google Shape;3912;p237"/>
              <p:cNvGrpSpPr/>
              <p:nvPr/>
            </p:nvGrpSpPr>
            <p:grpSpPr>
              <a:xfrm>
                <a:off x="4399826" y="1651177"/>
                <a:ext cx="2870536" cy="533121"/>
                <a:chOff x="5773437" y="4817613"/>
                <a:chExt cx="2870536" cy="533121"/>
              </a:xfrm>
            </p:grpSpPr>
            <p:sp>
              <p:nvSpPr>
                <p:cNvPr id="3913" name="Google Shape;3913;p237"/>
                <p:cNvSpPr/>
                <p:nvPr/>
              </p:nvSpPr>
              <p:spPr>
                <a:xfrm>
                  <a:off x="6664660" y="4828761"/>
                  <a:ext cx="1979312" cy="521973"/>
                </a:xfrm>
                <a:custGeom>
                  <a:avLst/>
                  <a:gdLst/>
                  <a:ahLst/>
                  <a:cxnLst/>
                  <a:rect l="l" t="t" r="r" b="b"/>
                  <a:pathLst>
                    <a:path w="11841" h="2305" extrusionOk="0">
                      <a:moveTo>
                        <a:pt x="1155" y="0"/>
                      </a:moveTo>
                      <a:lnTo>
                        <a:pt x="0" y="2304"/>
                      </a:lnTo>
                      <a:lnTo>
                        <a:pt x="11410" y="2304"/>
                      </a:lnTo>
                      <a:lnTo>
                        <a:pt x="11840" y="1153"/>
                      </a:lnTo>
                      <a:lnTo>
                        <a:pt x="11410" y="0"/>
                      </a:lnTo>
                      <a:close/>
                    </a:path>
                  </a:pathLst>
                </a:custGeom>
                <a:solidFill>
                  <a:srgbClr val="FFE720"/>
                </a:solidFill>
                <a:ln w="9525" cap="flat" cmpd="sng">
                  <a:solidFill>
                    <a:srgbClr val="FFE72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3914" name="Google Shape;3914;p237"/>
                <p:cNvSpPr/>
                <p:nvPr/>
              </p:nvSpPr>
              <p:spPr>
                <a:xfrm rot="-348864">
                  <a:off x="5796124" y="4835602"/>
                  <a:ext cx="378875" cy="467092"/>
                </a:xfrm>
                <a:custGeom>
                  <a:avLst/>
                  <a:gdLst/>
                  <a:ahLst/>
                  <a:cxnLst/>
                  <a:rect l="l" t="t" r="r" b="b"/>
                  <a:pathLst>
                    <a:path w="1770" h="2304" extrusionOk="0">
                      <a:moveTo>
                        <a:pt x="1227" y="1"/>
                      </a:moveTo>
                      <a:lnTo>
                        <a:pt x="0" y="2304"/>
                      </a:lnTo>
                      <a:lnTo>
                        <a:pt x="542" y="2304"/>
                      </a:lnTo>
                      <a:lnTo>
                        <a:pt x="1770" y="1"/>
                      </a:lnTo>
                      <a:close/>
                    </a:path>
                  </a:pathLst>
                </a:custGeom>
                <a:solidFill>
                  <a:schemeClr val="dk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grpSp>
          <p:sp>
            <p:nvSpPr>
              <p:cNvPr id="3881" name="Google Shape;3881;p237"/>
              <p:cNvSpPr/>
              <p:nvPr/>
            </p:nvSpPr>
            <p:spPr>
              <a:xfrm>
                <a:off x="2737750" y="1672325"/>
                <a:ext cx="1812300" cy="102600"/>
              </a:xfrm>
              <a:prstGeom prst="parallelogram">
                <a:avLst>
                  <a:gd name="adj" fmla="val 44545"/>
                </a:avLst>
              </a:pr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pic>
        <p:nvPicPr>
          <p:cNvPr id="3915" name="Google Shape;3915;p237"/>
          <p:cNvPicPr preferRelativeResize="0"/>
          <p:nvPr/>
        </p:nvPicPr>
        <p:blipFill>
          <a:blip r:embed="rId4">
            <a:alphaModFix/>
          </a:blip>
          <a:stretch>
            <a:fillRect/>
          </a:stretch>
        </p:blipFill>
        <p:spPr>
          <a:xfrm>
            <a:off x="5206050" y="1402087"/>
            <a:ext cx="803161" cy="1054425"/>
          </a:xfrm>
          <a:prstGeom prst="rect">
            <a:avLst/>
          </a:prstGeom>
          <a:noFill/>
          <a:ln>
            <a:noFill/>
          </a:ln>
        </p:spPr>
      </p:pic>
      <p:cxnSp>
        <p:nvCxnSpPr>
          <p:cNvPr id="3916" name="Google Shape;3916;p237"/>
          <p:cNvCxnSpPr>
            <a:stCxn id="3917" idx="3"/>
            <a:endCxn id="3911" idx="5"/>
          </p:cNvCxnSpPr>
          <p:nvPr/>
        </p:nvCxnSpPr>
        <p:spPr>
          <a:xfrm>
            <a:off x="1959854" y="1929303"/>
            <a:ext cx="1349700" cy="314100"/>
          </a:xfrm>
          <a:prstGeom prst="curvedConnector3">
            <a:avLst>
              <a:gd name="adj1" fmla="val 49516"/>
            </a:avLst>
          </a:prstGeom>
          <a:noFill/>
          <a:ln w="9525" cap="flat" cmpd="sng">
            <a:solidFill>
              <a:srgbClr val="FF0000"/>
            </a:solidFill>
            <a:prstDash val="solid"/>
            <a:miter lim="800000"/>
            <a:headEnd type="none" w="sm" len="sm"/>
            <a:tailEnd type="triangle" w="lg" len="lg"/>
          </a:ln>
        </p:spPr>
      </p:cxnSp>
      <p:pic>
        <p:nvPicPr>
          <p:cNvPr id="3918" name="Google Shape;3918;p237"/>
          <p:cNvPicPr preferRelativeResize="0"/>
          <p:nvPr/>
        </p:nvPicPr>
        <p:blipFill>
          <a:blip r:embed="rId5">
            <a:alphaModFix/>
          </a:blip>
          <a:stretch>
            <a:fillRect/>
          </a:stretch>
        </p:blipFill>
        <p:spPr>
          <a:xfrm>
            <a:off x="294275" y="2051726"/>
            <a:ext cx="745770" cy="745750"/>
          </a:xfrm>
          <a:prstGeom prst="rect">
            <a:avLst/>
          </a:prstGeom>
          <a:noFill/>
          <a:ln>
            <a:noFill/>
          </a:ln>
        </p:spPr>
      </p:pic>
      <p:pic>
        <p:nvPicPr>
          <p:cNvPr id="3919" name="Google Shape;3919;p237"/>
          <p:cNvPicPr preferRelativeResize="0"/>
          <p:nvPr/>
        </p:nvPicPr>
        <p:blipFill>
          <a:blip r:embed="rId6">
            <a:alphaModFix/>
          </a:blip>
          <a:stretch>
            <a:fillRect/>
          </a:stretch>
        </p:blipFill>
        <p:spPr>
          <a:xfrm>
            <a:off x="1127063" y="1556413"/>
            <a:ext cx="745770" cy="745750"/>
          </a:xfrm>
          <a:prstGeom prst="rect">
            <a:avLst/>
          </a:prstGeom>
          <a:noFill/>
          <a:ln>
            <a:noFill/>
          </a:ln>
        </p:spPr>
      </p:pic>
      <p:pic>
        <p:nvPicPr>
          <p:cNvPr id="3920" name="Google Shape;3920;p237"/>
          <p:cNvPicPr preferRelativeResize="0"/>
          <p:nvPr/>
        </p:nvPicPr>
        <p:blipFill>
          <a:blip r:embed="rId7">
            <a:alphaModFix/>
          </a:blip>
          <a:stretch>
            <a:fillRect/>
          </a:stretch>
        </p:blipFill>
        <p:spPr>
          <a:xfrm>
            <a:off x="457188" y="1024913"/>
            <a:ext cx="745770" cy="745750"/>
          </a:xfrm>
          <a:prstGeom prst="rect">
            <a:avLst/>
          </a:prstGeom>
          <a:noFill/>
          <a:ln>
            <a:noFill/>
          </a:ln>
        </p:spPr>
      </p:pic>
      <p:pic>
        <p:nvPicPr>
          <p:cNvPr id="3921" name="Google Shape;3921;p237"/>
          <p:cNvPicPr preferRelativeResize="0"/>
          <p:nvPr/>
        </p:nvPicPr>
        <p:blipFill>
          <a:blip r:embed="rId8">
            <a:alphaModFix/>
          </a:blip>
          <a:stretch>
            <a:fillRect/>
          </a:stretch>
        </p:blipFill>
        <p:spPr>
          <a:xfrm>
            <a:off x="1276200" y="2502976"/>
            <a:ext cx="745770" cy="74575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661"/>
        <p:cNvGrpSpPr/>
        <p:nvPr/>
      </p:nvGrpSpPr>
      <p:grpSpPr>
        <a:xfrm>
          <a:off x="0" y="0"/>
          <a:ext cx="0" cy="0"/>
          <a:chOff x="0" y="0"/>
          <a:chExt cx="0" cy="0"/>
        </a:xfrm>
      </p:grpSpPr>
      <p:grpSp>
        <p:nvGrpSpPr>
          <p:cNvPr id="1662" name="Google Shape;1662;p166"/>
          <p:cNvGrpSpPr/>
          <p:nvPr/>
        </p:nvGrpSpPr>
        <p:grpSpPr>
          <a:xfrm>
            <a:off x="5973679" y="1625917"/>
            <a:ext cx="2658260" cy="2605230"/>
            <a:chOff x="3454900" y="147537"/>
            <a:chExt cx="1936096" cy="1904686"/>
          </a:xfrm>
        </p:grpSpPr>
        <p:sp>
          <p:nvSpPr>
            <p:cNvPr id="1663" name="Google Shape;1663;p166"/>
            <p:cNvSpPr/>
            <p:nvPr/>
          </p:nvSpPr>
          <p:spPr>
            <a:xfrm>
              <a:off x="3920963" y="373888"/>
              <a:ext cx="1452600" cy="1452600"/>
            </a:xfrm>
            <a:prstGeom prst="ellipse">
              <a:avLst/>
            </a:prstGeom>
            <a:noFill/>
            <a:ln w="76200" cap="flat" cmpd="sng">
              <a:solidFill>
                <a:srgbClr val="5E5E5E"/>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D7D7D"/>
                </a:solidFill>
              </a:endParaRPr>
            </a:p>
          </p:txBody>
        </p:sp>
        <p:pic>
          <p:nvPicPr>
            <p:cNvPr id="1664" name="Google Shape;1664;p166"/>
            <p:cNvPicPr preferRelativeResize="0"/>
            <p:nvPr/>
          </p:nvPicPr>
          <p:blipFill>
            <a:blip r:embed="rId3">
              <a:alphaModFix/>
            </a:blip>
            <a:stretch>
              <a:fillRect/>
            </a:stretch>
          </p:blipFill>
          <p:spPr>
            <a:xfrm>
              <a:off x="3454900" y="147537"/>
              <a:ext cx="933300" cy="858512"/>
            </a:xfrm>
            <a:prstGeom prst="rect">
              <a:avLst/>
            </a:prstGeom>
            <a:noFill/>
            <a:ln>
              <a:noFill/>
            </a:ln>
          </p:spPr>
        </p:pic>
        <p:pic>
          <p:nvPicPr>
            <p:cNvPr id="1665" name="Google Shape;1665;p166"/>
            <p:cNvPicPr preferRelativeResize="0"/>
            <p:nvPr/>
          </p:nvPicPr>
          <p:blipFill rotWithShape="1">
            <a:blip r:embed="rId4">
              <a:alphaModFix/>
            </a:blip>
            <a:srcRect l="7590" t="6251" r="9989" b="9616"/>
            <a:stretch/>
          </p:blipFill>
          <p:spPr>
            <a:xfrm>
              <a:off x="3990550" y="502172"/>
              <a:ext cx="1400447" cy="1104300"/>
            </a:xfrm>
            <a:prstGeom prst="rect">
              <a:avLst/>
            </a:prstGeom>
            <a:noFill/>
            <a:ln>
              <a:noFill/>
            </a:ln>
          </p:spPr>
        </p:pic>
        <p:sp>
          <p:nvSpPr>
            <p:cNvPr id="1666" name="Google Shape;1666;p166"/>
            <p:cNvSpPr txBox="1"/>
            <p:nvPr/>
          </p:nvSpPr>
          <p:spPr>
            <a:xfrm>
              <a:off x="4294475" y="1770824"/>
              <a:ext cx="705600" cy="2814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None/>
              </a:pPr>
              <a:r>
                <a:rPr lang="en" sz="1300" b="1">
                  <a:solidFill>
                    <a:srgbClr val="5E5E5E"/>
                  </a:solidFill>
                  <a:latin typeface="Anaheim"/>
                  <a:ea typeface="Anaheim"/>
                  <a:cs typeface="Anaheim"/>
                  <a:sym typeface="Anaheim"/>
                </a:rPr>
                <a:t>Theory </a:t>
              </a:r>
              <a:endParaRPr sz="1300" b="1">
                <a:solidFill>
                  <a:srgbClr val="5E5E5E"/>
                </a:solidFill>
                <a:latin typeface="Anaheim"/>
                <a:ea typeface="Anaheim"/>
                <a:cs typeface="Anaheim"/>
                <a:sym typeface="Anaheim"/>
              </a:endParaRPr>
            </a:p>
          </p:txBody>
        </p:sp>
      </p:grpSp>
      <p:sp>
        <p:nvSpPr>
          <p:cNvPr id="1667" name="Google Shape;1667;p166"/>
          <p:cNvSpPr txBox="1">
            <a:spLocks noGrp="1"/>
          </p:cNvSpPr>
          <p:nvPr>
            <p:ph type="title" idx="4294967295"/>
          </p:nvPr>
        </p:nvSpPr>
        <p:spPr>
          <a:xfrm>
            <a:off x="135250" y="147525"/>
            <a:ext cx="3152400" cy="622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Clr>
                <a:schemeClr val="dk1"/>
              </a:buClr>
              <a:buSzPts val="1100"/>
              <a:buFont typeface="Arial"/>
              <a:buNone/>
            </a:pPr>
            <a:r>
              <a:rPr lang="en" sz="3500">
                <a:solidFill>
                  <a:srgbClr val="EFBC05"/>
                </a:solidFill>
                <a:latin typeface="Fira Sans Extra Condensed ExtraBold"/>
                <a:ea typeface="Fira Sans Extra Condensed ExtraBold"/>
                <a:cs typeface="Fira Sans Extra Condensed ExtraBold"/>
                <a:sym typeface="Fira Sans Extra Condensed ExtraBold"/>
              </a:rPr>
              <a:t>R</a:t>
            </a:r>
            <a:r>
              <a:rPr lang="en" sz="3500">
                <a:solidFill>
                  <a:srgbClr val="3E3E3E"/>
                </a:solidFill>
                <a:latin typeface="Fira Sans Extra Condensed ExtraBold"/>
                <a:ea typeface="Fira Sans Extra Condensed ExtraBold"/>
                <a:cs typeface="Fira Sans Extra Condensed ExtraBold"/>
                <a:sym typeface="Fira Sans Extra Condensed ExtraBold"/>
              </a:rPr>
              <a:t>ev</a:t>
            </a:r>
            <a:r>
              <a:rPr lang="en" sz="3500">
                <a:solidFill>
                  <a:srgbClr val="EFBC05"/>
                </a:solidFill>
                <a:latin typeface="Fira Sans Extra Condensed ExtraBold"/>
                <a:ea typeface="Fira Sans Extra Condensed ExtraBold"/>
                <a:cs typeface="Fira Sans Extra Condensed ExtraBold"/>
                <a:sym typeface="Fira Sans Extra Condensed ExtraBold"/>
              </a:rPr>
              <a:t>P</a:t>
            </a:r>
            <a:r>
              <a:rPr lang="en" sz="3500">
                <a:solidFill>
                  <a:srgbClr val="3E3E3E"/>
                </a:solidFill>
                <a:latin typeface="Fira Sans Extra Condensed ExtraBold"/>
                <a:ea typeface="Fira Sans Extra Condensed ExtraBold"/>
                <a:cs typeface="Fira Sans Extra Condensed ExtraBold"/>
                <a:sym typeface="Fira Sans Extra Condensed ExtraBold"/>
              </a:rPr>
              <a:t>ack</a:t>
            </a:r>
            <a:endParaRPr sz="3500">
              <a:solidFill>
                <a:srgbClr val="3E3E3E"/>
              </a:solidFill>
              <a:latin typeface="Fira Sans Extra Condensed ExtraBold"/>
              <a:ea typeface="Fira Sans Extra Condensed ExtraBold"/>
              <a:cs typeface="Fira Sans Extra Condensed ExtraBold"/>
              <a:sym typeface="Fira Sans Extra Condensed ExtraBold"/>
            </a:endParaRPr>
          </a:p>
          <a:p>
            <a:pPr marL="0" lvl="0" indent="0" algn="ctr" rtl="0">
              <a:spcBef>
                <a:spcPts val="0"/>
              </a:spcBef>
              <a:spcAft>
                <a:spcPts val="0"/>
              </a:spcAft>
              <a:buNone/>
            </a:pPr>
            <a:r>
              <a:rPr lang="en" sz="2900">
                <a:solidFill>
                  <a:srgbClr val="5E5E5E"/>
                </a:solidFill>
                <a:latin typeface="Fira Sans Extra Condensed ExtraBold"/>
                <a:ea typeface="Fira Sans Extra Condensed ExtraBold"/>
                <a:cs typeface="Fira Sans Extra Condensed ExtraBold"/>
                <a:sym typeface="Fira Sans Extra Condensed ExtraBold"/>
              </a:rPr>
              <a:t> </a:t>
            </a:r>
            <a:r>
              <a:rPr lang="en" sz="2900">
                <a:solidFill>
                  <a:srgbClr val="ECC100"/>
                </a:solidFill>
                <a:latin typeface="Fira Sans Extra Condensed ExtraBold"/>
                <a:ea typeface="Fira Sans Extra Condensed ExtraBold"/>
                <a:cs typeface="Fira Sans Extra Condensed ExtraBold"/>
                <a:sym typeface="Fira Sans Extra Condensed ExtraBold"/>
              </a:rPr>
              <a:t>G</a:t>
            </a:r>
            <a:r>
              <a:rPr lang="en" sz="2900">
                <a:solidFill>
                  <a:srgbClr val="5E5E5E"/>
                </a:solidFill>
                <a:latin typeface="Fira Sans Extra Condensed ExtraBold"/>
                <a:ea typeface="Fira Sans Extra Condensed ExtraBold"/>
                <a:cs typeface="Fira Sans Extra Condensed ExtraBold"/>
                <a:sym typeface="Fira Sans Extra Condensed ExtraBold"/>
              </a:rPr>
              <a:t>raduation </a:t>
            </a:r>
            <a:r>
              <a:rPr lang="en" sz="2900">
                <a:solidFill>
                  <a:srgbClr val="ECC100"/>
                </a:solidFill>
                <a:latin typeface="Fira Sans Extra Condensed ExtraBold"/>
                <a:ea typeface="Fira Sans Extra Condensed ExtraBold"/>
                <a:cs typeface="Fira Sans Extra Condensed ExtraBold"/>
                <a:sym typeface="Fira Sans Extra Condensed ExtraBold"/>
              </a:rPr>
              <a:t>P</a:t>
            </a:r>
            <a:r>
              <a:rPr lang="en" sz="2900">
                <a:solidFill>
                  <a:srgbClr val="5E5E5E"/>
                </a:solidFill>
                <a:latin typeface="Fira Sans Extra Condensed ExtraBold"/>
                <a:ea typeface="Fira Sans Extra Condensed ExtraBold"/>
                <a:cs typeface="Fira Sans Extra Condensed ExtraBold"/>
                <a:sym typeface="Fira Sans Extra Condensed ExtraBold"/>
              </a:rPr>
              <a:t>roject 2</a:t>
            </a:r>
            <a:endParaRPr sz="1600">
              <a:solidFill>
                <a:srgbClr val="5E5E5E"/>
              </a:solidFill>
              <a:latin typeface="Fira Sans Extra Condensed ExtraBold"/>
              <a:ea typeface="Fira Sans Extra Condensed ExtraBold"/>
              <a:cs typeface="Fira Sans Extra Condensed ExtraBold"/>
              <a:sym typeface="Fira Sans Extra Condensed ExtraBold"/>
            </a:endParaRPr>
          </a:p>
        </p:txBody>
      </p:sp>
      <p:grpSp>
        <p:nvGrpSpPr>
          <p:cNvPr id="1668" name="Google Shape;1668;p166"/>
          <p:cNvGrpSpPr/>
          <p:nvPr/>
        </p:nvGrpSpPr>
        <p:grpSpPr>
          <a:xfrm>
            <a:off x="3407050" y="2450792"/>
            <a:ext cx="3067425" cy="1114127"/>
            <a:chOff x="3233450" y="2188367"/>
            <a:chExt cx="3067425" cy="1114127"/>
          </a:xfrm>
        </p:grpSpPr>
        <p:sp>
          <p:nvSpPr>
            <p:cNvPr id="1669" name="Google Shape;1669;p166"/>
            <p:cNvSpPr/>
            <p:nvPr/>
          </p:nvSpPr>
          <p:spPr>
            <a:xfrm>
              <a:off x="4812050" y="3044400"/>
              <a:ext cx="227100" cy="22710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0" name="Google Shape;1670;p166"/>
            <p:cNvSpPr txBox="1"/>
            <p:nvPr/>
          </p:nvSpPr>
          <p:spPr>
            <a:xfrm rot="-1282" flipH="1">
              <a:off x="4121141" y="2932894"/>
              <a:ext cx="1608900" cy="3693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200" b="1">
                  <a:solidFill>
                    <a:srgbClr val="7D7D7D"/>
                  </a:solidFill>
                  <a:latin typeface="Anaheim"/>
                  <a:ea typeface="Anaheim"/>
                  <a:cs typeface="Anaheim"/>
                  <a:sym typeface="Anaheim"/>
                </a:rPr>
                <a:t>Proof the Concept</a:t>
              </a:r>
              <a:endParaRPr sz="1200" b="1">
                <a:solidFill>
                  <a:srgbClr val="7D7D7D"/>
                </a:solidFill>
              </a:endParaRPr>
            </a:p>
          </p:txBody>
        </p:sp>
        <p:cxnSp>
          <p:nvCxnSpPr>
            <p:cNvPr id="1671" name="Google Shape;1671;p166"/>
            <p:cNvCxnSpPr/>
            <p:nvPr/>
          </p:nvCxnSpPr>
          <p:spPr>
            <a:xfrm rot="10800000">
              <a:off x="3445775" y="2965889"/>
              <a:ext cx="2855100" cy="0"/>
            </a:xfrm>
            <a:prstGeom prst="straightConnector1">
              <a:avLst/>
            </a:prstGeom>
            <a:noFill/>
            <a:ln w="28575" cap="flat" cmpd="sng">
              <a:solidFill>
                <a:srgbClr val="5E5E5E"/>
              </a:solidFill>
              <a:prstDash val="solid"/>
              <a:round/>
              <a:headEnd type="triangle" w="med" len="med"/>
              <a:tailEnd type="none" w="med" len="med"/>
            </a:ln>
          </p:spPr>
        </p:cxnSp>
        <p:cxnSp>
          <p:nvCxnSpPr>
            <p:cNvPr id="1672" name="Google Shape;1672;p166"/>
            <p:cNvCxnSpPr/>
            <p:nvPr/>
          </p:nvCxnSpPr>
          <p:spPr>
            <a:xfrm>
              <a:off x="3233450" y="2699525"/>
              <a:ext cx="2855100" cy="0"/>
            </a:xfrm>
            <a:prstGeom prst="straightConnector1">
              <a:avLst/>
            </a:prstGeom>
            <a:noFill/>
            <a:ln w="28575" cap="flat" cmpd="sng">
              <a:solidFill>
                <a:srgbClr val="4886A8"/>
              </a:solidFill>
              <a:prstDash val="dash"/>
              <a:round/>
              <a:headEnd type="triangle" w="med" len="med"/>
              <a:tailEnd type="none" w="med" len="med"/>
            </a:ln>
          </p:spPr>
        </p:cxnSp>
        <p:sp>
          <p:nvSpPr>
            <p:cNvPr id="1673" name="Google Shape;1673;p166"/>
            <p:cNvSpPr txBox="1"/>
            <p:nvPr/>
          </p:nvSpPr>
          <p:spPr>
            <a:xfrm rot="42302" flipH="1">
              <a:off x="4015724" y="2294393"/>
              <a:ext cx="1852940" cy="400228"/>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b="1">
                  <a:solidFill>
                    <a:srgbClr val="4886A8"/>
                  </a:solidFill>
                  <a:latin typeface="Anaheim"/>
                  <a:ea typeface="Anaheim"/>
                  <a:cs typeface="Anaheim"/>
                  <a:sym typeface="Anaheim"/>
                </a:rPr>
                <a:t>Conceptual Design</a:t>
              </a:r>
              <a:endParaRPr sz="1700" b="1">
                <a:solidFill>
                  <a:srgbClr val="4886A8"/>
                </a:solidFill>
              </a:endParaRPr>
            </a:p>
          </p:txBody>
        </p:sp>
        <p:grpSp>
          <p:nvGrpSpPr>
            <p:cNvPr id="1674" name="Google Shape;1674;p166"/>
            <p:cNvGrpSpPr/>
            <p:nvPr/>
          </p:nvGrpSpPr>
          <p:grpSpPr>
            <a:xfrm rot="-47774">
              <a:off x="3898929" y="2190974"/>
              <a:ext cx="377873" cy="377951"/>
              <a:chOff x="5049725" y="2027900"/>
              <a:chExt cx="481750" cy="481850"/>
            </a:xfrm>
          </p:grpSpPr>
          <p:sp>
            <p:nvSpPr>
              <p:cNvPr id="1675" name="Google Shape;1675;p166"/>
              <p:cNvSpPr/>
              <p:nvPr/>
            </p:nvSpPr>
            <p:spPr>
              <a:xfrm>
                <a:off x="5191775" y="2394925"/>
                <a:ext cx="197625" cy="114825"/>
              </a:xfrm>
              <a:custGeom>
                <a:avLst/>
                <a:gdLst/>
                <a:ahLst/>
                <a:cxnLst/>
                <a:rect l="l" t="t" r="r" b="b"/>
                <a:pathLst>
                  <a:path w="7905" h="4593" extrusionOk="0">
                    <a:moveTo>
                      <a:pt x="0" y="0"/>
                    </a:moveTo>
                    <a:lnTo>
                      <a:pt x="0" y="566"/>
                    </a:lnTo>
                    <a:cubicBezTo>
                      <a:pt x="3" y="1298"/>
                      <a:pt x="479" y="1949"/>
                      <a:pt x="1178" y="2171"/>
                    </a:cubicBezTo>
                    <a:cubicBezTo>
                      <a:pt x="1407" y="3502"/>
                      <a:pt x="2560" y="4593"/>
                      <a:pt x="3954" y="4593"/>
                    </a:cubicBezTo>
                    <a:cubicBezTo>
                      <a:pt x="5345" y="4593"/>
                      <a:pt x="6499" y="3502"/>
                      <a:pt x="6728" y="2171"/>
                    </a:cubicBezTo>
                    <a:cubicBezTo>
                      <a:pt x="7426" y="1949"/>
                      <a:pt x="7902" y="1298"/>
                      <a:pt x="7905" y="566"/>
                    </a:cubicBezTo>
                    <a:lnTo>
                      <a:pt x="7905" y="0"/>
                    </a:lnTo>
                    <a:close/>
                  </a:path>
                </a:pathLst>
              </a:custGeom>
              <a:solidFill>
                <a:srgbClr val="FFC8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1676" name="Google Shape;1676;p166"/>
              <p:cNvSpPr/>
              <p:nvPr/>
            </p:nvSpPr>
            <p:spPr>
              <a:xfrm>
                <a:off x="5113625" y="2027900"/>
                <a:ext cx="347300" cy="338825"/>
              </a:xfrm>
              <a:custGeom>
                <a:avLst/>
                <a:gdLst/>
                <a:ahLst/>
                <a:cxnLst/>
                <a:rect l="l" t="t" r="r" b="b"/>
                <a:pathLst>
                  <a:path w="13892" h="13553" extrusionOk="0">
                    <a:moveTo>
                      <a:pt x="7080" y="2260"/>
                    </a:moveTo>
                    <a:cubicBezTo>
                      <a:pt x="9574" y="2263"/>
                      <a:pt x="11594" y="4284"/>
                      <a:pt x="11597" y="6777"/>
                    </a:cubicBezTo>
                    <a:cubicBezTo>
                      <a:pt x="11597" y="7090"/>
                      <a:pt x="11344" y="7340"/>
                      <a:pt x="11031" y="7340"/>
                    </a:cubicBezTo>
                    <a:cubicBezTo>
                      <a:pt x="10718" y="7340"/>
                      <a:pt x="10468" y="7090"/>
                      <a:pt x="10468" y="6777"/>
                    </a:cubicBezTo>
                    <a:cubicBezTo>
                      <a:pt x="10465" y="4907"/>
                      <a:pt x="8950" y="3392"/>
                      <a:pt x="7080" y="3389"/>
                    </a:cubicBezTo>
                    <a:cubicBezTo>
                      <a:pt x="6767" y="3389"/>
                      <a:pt x="6514" y="3136"/>
                      <a:pt x="6514" y="2826"/>
                    </a:cubicBezTo>
                    <a:cubicBezTo>
                      <a:pt x="6514" y="2513"/>
                      <a:pt x="6767" y="2260"/>
                      <a:pt x="7080" y="2260"/>
                    </a:cubicBezTo>
                    <a:close/>
                    <a:moveTo>
                      <a:pt x="7070" y="1"/>
                    </a:moveTo>
                    <a:cubicBezTo>
                      <a:pt x="6595" y="1"/>
                      <a:pt x="6111" y="50"/>
                      <a:pt x="5623" y="152"/>
                    </a:cubicBezTo>
                    <a:cubicBezTo>
                      <a:pt x="3075" y="685"/>
                      <a:pt x="1001" y="2754"/>
                      <a:pt x="459" y="5301"/>
                    </a:cubicBezTo>
                    <a:cubicBezTo>
                      <a:pt x="1" y="7469"/>
                      <a:pt x="567" y="9644"/>
                      <a:pt x="2015" y="11270"/>
                    </a:cubicBezTo>
                    <a:cubicBezTo>
                      <a:pt x="2584" y="11908"/>
                      <a:pt x="2952" y="12703"/>
                      <a:pt x="3072" y="13552"/>
                    </a:cubicBezTo>
                    <a:lnTo>
                      <a:pt x="11088" y="13552"/>
                    </a:lnTo>
                    <a:cubicBezTo>
                      <a:pt x="11221" y="12691"/>
                      <a:pt x="11597" y="11887"/>
                      <a:pt x="12175" y="11233"/>
                    </a:cubicBezTo>
                    <a:cubicBezTo>
                      <a:pt x="13259" y="10002"/>
                      <a:pt x="13892" y="8418"/>
                      <a:pt x="13892" y="6777"/>
                    </a:cubicBezTo>
                    <a:cubicBezTo>
                      <a:pt x="13892" y="2969"/>
                      <a:pt x="10766" y="1"/>
                      <a:pt x="7070" y="1"/>
                    </a:cubicBezTo>
                    <a:close/>
                  </a:path>
                </a:pathLst>
              </a:custGeom>
              <a:solidFill>
                <a:srgbClr val="FFC8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1677" name="Google Shape;1677;p166"/>
              <p:cNvSpPr/>
              <p:nvPr/>
            </p:nvSpPr>
            <p:spPr>
              <a:xfrm>
                <a:off x="5049725" y="2197300"/>
                <a:ext cx="56400" cy="28275"/>
              </a:xfrm>
              <a:custGeom>
                <a:avLst/>
                <a:gdLst/>
                <a:ahLst/>
                <a:cxnLst/>
                <a:rect l="l" t="t" r="r" b="b"/>
                <a:pathLst>
                  <a:path w="2256" h="1131" extrusionOk="0">
                    <a:moveTo>
                      <a:pt x="563" y="1"/>
                    </a:moveTo>
                    <a:cubicBezTo>
                      <a:pt x="250" y="1"/>
                      <a:pt x="0" y="254"/>
                      <a:pt x="0" y="567"/>
                    </a:cubicBezTo>
                    <a:cubicBezTo>
                      <a:pt x="0" y="877"/>
                      <a:pt x="250" y="1130"/>
                      <a:pt x="563" y="1130"/>
                    </a:cubicBezTo>
                    <a:lnTo>
                      <a:pt x="1693" y="1130"/>
                    </a:lnTo>
                    <a:cubicBezTo>
                      <a:pt x="2006" y="1130"/>
                      <a:pt x="2256" y="877"/>
                      <a:pt x="2256" y="567"/>
                    </a:cubicBezTo>
                    <a:cubicBezTo>
                      <a:pt x="2256" y="254"/>
                      <a:pt x="2006" y="1"/>
                      <a:pt x="1693" y="1"/>
                    </a:cubicBezTo>
                    <a:close/>
                  </a:path>
                </a:pathLst>
              </a:custGeom>
              <a:solidFill>
                <a:srgbClr val="FFC8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1678" name="Google Shape;1678;p166"/>
              <p:cNvSpPr/>
              <p:nvPr/>
            </p:nvSpPr>
            <p:spPr>
              <a:xfrm>
                <a:off x="5052575" y="2102800"/>
                <a:ext cx="50850" cy="48075"/>
              </a:xfrm>
              <a:custGeom>
                <a:avLst/>
                <a:gdLst/>
                <a:ahLst/>
                <a:cxnLst/>
                <a:rect l="l" t="t" r="r" b="b"/>
                <a:pathLst>
                  <a:path w="2034" h="1923" extrusionOk="0">
                    <a:moveTo>
                      <a:pt x="623" y="0"/>
                    </a:moveTo>
                    <a:cubicBezTo>
                      <a:pt x="478" y="0"/>
                      <a:pt x="333" y="56"/>
                      <a:pt x="224" y="167"/>
                    </a:cubicBezTo>
                    <a:cubicBezTo>
                      <a:pt x="4" y="384"/>
                      <a:pt x="1" y="736"/>
                      <a:pt x="214" y="959"/>
                    </a:cubicBezTo>
                    <a:lnTo>
                      <a:pt x="1015" y="1757"/>
                    </a:lnTo>
                    <a:cubicBezTo>
                      <a:pt x="1125" y="1867"/>
                      <a:pt x="1269" y="1922"/>
                      <a:pt x="1413" y="1922"/>
                    </a:cubicBezTo>
                    <a:cubicBezTo>
                      <a:pt x="1558" y="1922"/>
                      <a:pt x="1702" y="1867"/>
                      <a:pt x="1813" y="1757"/>
                    </a:cubicBezTo>
                    <a:cubicBezTo>
                      <a:pt x="2033" y="1534"/>
                      <a:pt x="2033" y="1179"/>
                      <a:pt x="1813" y="959"/>
                    </a:cubicBezTo>
                    <a:lnTo>
                      <a:pt x="1015" y="158"/>
                    </a:lnTo>
                    <a:cubicBezTo>
                      <a:pt x="906" y="53"/>
                      <a:pt x="764" y="0"/>
                      <a:pt x="623" y="0"/>
                    </a:cubicBezTo>
                    <a:close/>
                  </a:path>
                </a:pathLst>
              </a:custGeom>
              <a:solidFill>
                <a:srgbClr val="FFC8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1679" name="Google Shape;1679;p166"/>
              <p:cNvSpPr/>
              <p:nvPr/>
            </p:nvSpPr>
            <p:spPr>
              <a:xfrm>
                <a:off x="5052575" y="2272175"/>
                <a:ext cx="50700" cy="47900"/>
              </a:xfrm>
              <a:custGeom>
                <a:avLst/>
                <a:gdLst/>
                <a:ahLst/>
                <a:cxnLst/>
                <a:rect l="l" t="t" r="r" b="b"/>
                <a:pathLst>
                  <a:path w="2028" h="1916" extrusionOk="0">
                    <a:moveTo>
                      <a:pt x="1405" y="0"/>
                    </a:moveTo>
                    <a:cubicBezTo>
                      <a:pt x="1264" y="0"/>
                      <a:pt x="1124" y="53"/>
                      <a:pt x="1015" y="159"/>
                    </a:cubicBezTo>
                    <a:lnTo>
                      <a:pt x="214" y="960"/>
                    </a:lnTo>
                    <a:cubicBezTo>
                      <a:pt x="1" y="1179"/>
                      <a:pt x="4" y="1532"/>
                      <a:pt x="224" y="1749"/>
                    </a:cubicBezTo>
                    <a:cubicBezTo>
                      <a:pt x="333" y="1860"/>
                      <a:pt x="478" y="1916"/>
                      <a:pt x="623" y="1916"/>
                    </a:cubicBezTo>
                    <a:cubicBezTo>
                      <a:pt x="764" y="1916"/>
                      <a:pt x="906" y="1863"/>
                      <a:pt x="1015" y="1758"/>
                    </a:cubicBezTo>
                    <a:lnTo>
                      <a:pt x="1813" y="960"/>
                    </a:lnTo>
                    <a:cubicBezTo>
                      <a:pt x="2027" y="737"/>
                      <a:pt x="2024" y="384"/>
                      <a:pt x="1804" y="168"/>
                    </a:cubicBezTo>
                    <a:cubicBezTo>
                      <a:pt x="1695" y="56"/>
                      <a:pt x="1550" y="0"/>
                      <a:pt x="1405" y="0"/>
                    </a:cubicBezTo>
                    <a:close/>
                  </a:path>
                </a:pathLst>
              </a:custGeom>
              <a:solidFill>
                <a:srgbClr val="FFC8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1680" name="Google Shape;1680;p166"/>
              <p:cNvSpPr/>
              <p:nvPr/>
            </p:nvSpPr>
            <p:spPr>
              <a:xfrm>
                <a:off x="5475050" y="2197300"/>
                <a:ext cx="56425" cy="28275"/>
              </a:xfrm>
              <a:custGeom>
                <a:avLst/>
                <a:gdLst/>
                <a:ahLst/>
                <a:cxnLst/>
                <a:rect l="l" t="t" r="r" b="b"/>
                <a:pathLst>
                  <a:path w="2257" h="1131" extrusionOk="0">
                    <a:moveTo>
                      <a:pt x="564" y="1"/>
                    </a:moveTo>
                    <a:cubicBezTo>
                      <a:pt x="251" y="1"/>
                      <a:pt x="1" y="254"/>
                      <a:pt x="1" y="567"/>
                    </a:cubicBezTo>
                    <a:cubicBezTo>
                      <a:pt x="1" y="877"/>
                      <a:pt x="251" y="1130"/>
                      <a:pt x="564" y="1130"/>
                    </a:cubicBezTo>
                    <a:lnTo>
                      <a:pt x="1693" y="1130"/>
                    </a:lnTo>
                    <a:cubicBezTo>
                      <a:pt x="2006" y="1130"/>
                      <a:pt x="2256" y="877"/>
                      <a:pt x="2256" y="567"/>
                    </a:cubicBezTo>
                    <a:cubicBezTo>
                      <a:pt x="2256" y="254"/>
                      <a:pt x="2006" y="1"/>
                      <a:pt x="1693" y="1"/>
                    </a:cubicBezTo>
                    <a:close/>
                  </a:path>
                </a:pathLst>
              </a:custGeom>
              <a:solidFill>
                <a:srgbClr val="FFC8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1681" name="Google Shape;1681;p166"/>
              <p:cNvSpPr/>
              <p:nvPr/>
            </p:nvSpPr>
            <p:spPr>
              <a:xfrm>
                <a:off x="5477925" y="2102800"/>
                <a:ext cx="50675" cy="47900"/>
              </a:xfrm>
              <a:custGeom>
                <a:avLst/>
                <a:gdLst/>
                <a:ahLst/>
                <a:cxnLst/>
                <a:rect l="l" t="t" r="r" b="b"/>
                <a:pathLst>
                  <a:path w="2027" h="1916" extrusionOk="0">
                    <a:moveTo>
                      <a:pt x="1405" y="0"/>
                    </a:moveTo>
                    <a:cubicBezTo>
                      <a:pt x="1264" y="0"/>
                      <a:pt x="1123" y="53"/>
                      <a:pt x="1015" y="158"/>
                    </a:cubicBezTo>
                    <a:lnTo>
                      <a:pt x="214" y="959"/>
                    </a:lnTo>
                    <a:cubicBezTo>
                      <a:pt x="0" y="1179"/>
                      <a:pt x="3" y="1531"/>
                      <a:pt x="223" y="1748"/>
                    </a:cubicBezTo>
                    <a:cubicBezTo>
                      <a:pt x="333" y="1860"/>
                      <a:pt x="478" y="1915"/>
                      <a:pt x="623" y="1915"/>
                    </a:cubicBezTo>
                    <a:cubicBezTo>
                      <a:pt x="764" y="1915"/>
                      <a:pt x="905" y="1863"/>
                      <a:pt x="1015" y="1757"/>
                    </a:cubicBezTo>
                    <a:lnTo>
                      <a:pt x="1813" y="959"/>
                    </a:lnTo>
                    <a:cubicBezTo>
                      <a:pt x="2027" y="736"/>
                      <a:pt x="2024" y="384"/>
                      <a:pt x="1804" y="167"/>
                    </a:cubicBezTo>
                    <a:cubicBezTo>
                      <a:pt x="1694" y="56"/>
                      <a:pt x="1549" y="0"/>
                      <a:pt x="1405" y="0"/>
                    </a:cubicBezTo>
                    <a:close/>
                  </a:path>
                </a:pathLst>
              </a:custGeom>
              <a:solidFill>
                <a:srgbClr val="FFC8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1682" name="Google Shape;1682;p166"/>
              <p:cNvSpPr/>
              <p:nvPr/>
            </p:nvSpPr>
            <p:spPr>
              <a:xfrm>
                <a:off x="5477775" y="2272000"/>
                <a:ext cx="50825" cy="48075"/>
              </a:xfrm>
              <a:custGeom>
                <a:avLst/>
                <a:gdLst/>
                <a:ahLst/>
                <a:cxnLst/>
                <a:rect l="l" t="t" r="r" b="b"/>
                <a:pathLst>
                  <a:path w="2033" h="1923" extrusionOk="0">
                    <a:moveTo>
                      <a:pt x="621" y="1"/>
                    </a:moveTo>
                    <a:cubicBezTo>
                      <a:pt x="476" y="1"/>
                      <a:pt x="331" y="56"/>
                      <a:pt x="220" y="166"/>
                    </a:cubicBezTo>
                    <a:cubicBezTo>
                      <a:pt x="0" y="388"/>
                      <a:pt x="0" y="744"/>
                      <a:pt x="220" y="967"/>
                    </a:cubicBezTo>
                    <a:lnTo>
                      <a:pt x="1021" y="1765"/>
                    </a:lnTo>
                    <a:cubicBezTo>
                      <a:pt x="1129" y="1870"/>
                      <a:pt x="1270" y="1923"/>
                      <a:pt x="1411" y="1923"/>
                    </a:cubicBezTo>
                    <a:cubicBezTo>
                      <a:pt x="1555" y="1923"/>
                      <a:pt x="1700" y="1867"/>
                      <a:pt x="1810" y="1756"/>
                    </a:cubicBezTo>
                    <a:cubicBezTo>
                      <a:pt x="2030" y="1539"/>
                      <a:pt x="2033" y="1186"/>
                      <a:pt x="1819" y="967"/>
                    </a:cubicBezTo>
                    <a:lnTo>
                      <a:pt x="1021" y="166"/>
                    </a:lnTo>
                    <a:cubicBezTo>
                      <a:pt x="910" y="56"/>
                      <a:pt x="765" y="1"/>
                      <a:pt x="621" y="1"/>
                    </a:cubicBezTo>
                    <a:close/>
                  </a:path>
                </a:pathLst>
              </a:custGeom>
              <a:solidFill>
                <a:srgbClr val="FFC8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grpSp>
      <p:grpSp>
        <p:nvGrpSpPr>
          <p:cNvPr id="1683" name="Google Shape;1683;p166"/>
          <p:cNvGrpSpPr/>
          <p:nvPr/>
        </p:nvGrpSpPr>
        <p:grpSpPr>
          <a:xfrm>
            <a:off x="704373" y="1665910"/>
            <a:ext cx="2542470" cy="2658062"/>
            <a:chOff x="942775" y="1854054"/>
            <a:chExt cx="1876500" cy="2071433"/>
          </a:xfrm>
        </p:grpSpPr>
        <p:sp>
          <p:nvSpPr>
            <p:cNvPr id="1684" name="Google Shape;1684;p166"/>
            <p:cNvSpPr/>
            <p:nvPr/>
          </p:nvSpPr>
          <p:spPr>
            <a:xfrm>
              <a:off x="1366675" y="2238613"/>
              <a:ext cx="1452600" cy="1452600"/>
            </a:xfrm>
            <a:prstGeom prst="ellipse">
              <a:avLst/>
            </a:prstGeom>
            <a:solidFill>
              <a:schemeClr val="lt1"/>
            </a:solidFill>
            <a:ln w="76200" cap="flat" cmpd="sng">
              <a:solidFill>
                <a:srgbClr val="4886A8"/>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685" name="Google Shape;1685;p166"/>
            <p:cNvPicPr preferRelativeResize="0"/>
            <p:nvPr/>
          </p:nvPicPr>
          <p:blipFill rotWithShape="1">
            <a:blip r:embed="rId5">
              <a:alphaModFix/>
            </a:blip>
            <a:srcRect r="6138" b="3623"/>
            <a:stretch/>
          </p:blipFill>
          <p:spPr>
            <a:xfrm>
              <a:off x="942775" y="1854054"/>
              <a:ext cx="933300" cy="1104300"/>
            </a:xfrm>
            <a:prstGeom prst="roundRect">
              <a:avLst>
                <a:gd name="adj" fmla="val 20913"/>
              </a:avLst>
            </a:prstGeom>
            <a:noFill/>
            <a:ln>
              <a:noFill/>
            </a:ln>
          </p:spPr>
        </p:pic>
        <p:pic>
          <p:nvPicPr>
            <p:cNvPr id="1686" name="Google Shape;1686;p166"/>
            <p:cNvPicPr preferRelativeResize="0"/>
            <p:nvPr/>
          </p:nvPicPr>
          <p:blipFill>
            <a:blip r:embed="rId6">
              <a:alphaModFix/>
            </a:blip>
            <a:stretch>
              <a:fillRect/>
            </a:stretch>
          </p:blipFill>
          <p:spPr>
            <a:xfrm>
              <a:off x="1578575" y="2395175"/>
              <a:ext cx="978850" cy="1139509"/>
            </a:xfrm>
            <a:prstGeom prst="rect">
              <a:avLst/>
            </a:prstGeom>
            <a:noFill/>
            <a:ln>
              <a:noFill/>
            </a:ln>
          </p:spPr>
        </p:pic>
        <p:sp>
          <p:nvSpPr>
            <p:cNvPr id="1687" name="Google Shape;1687;p166"/>
            <p:cNvSpPr txBox="1"/>
            <p:nvPr/>
          </p:nvSpPr>
          <p:spPr>
            <a:xfrm>
              <a:off x="1460250" y="3625487"/>
              <a:ext cx="1215600" cy="3000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None/>
              </a:pPr>
              <a:r>
                <a:rPr lang="en" sz="1300" b="1">
                  <a:solidFill>
                    <a:srgbClr val="4886A8"/>
                  </a:solidFill>
                  <a:latin typeface="Anaheim"/>
                  <a:ea typeface="Anaheim"/>
                  <a:cs typeface="Anaheim"/>
                  <a:sym typeface="Anaheim"/>
                </a:rPr>
                <a:t>Prototype </a:t>
              </a:r>
              <a:endParaRPr sz="1300" b="1">
                <a:solidFill>
                  <a:srgbClr val="4886A8"/>
                </a:solidFill>
                <a:latin typeface="Anaheim"/>
                <a:ea typeface="Anaheim"/>
                <a:cs typeface="Anaheim"/>
                <a:sym typeface="Anaheim"/>
              </a:endParaRPr>
            </a:p>
          </p:txBody>
        </p:sp>
      </p:grpSp>
      <p:sp>
        <p:nvSpPr>
          <p:cNvPr id="1688" name="Google Shape;1688;p166"/>
          <p:cNvSpPr/>
          <p:nvPr/>
        </p:nvSpPr>
        <p:spPr>
          <a:xfrm rot="-3441860">
            <a:off x="6422145" y="1944271"/>
            <a:ext cx="705365" cy="489747"/>
          </a:xfrm>
          <a:prstGeom prst="snip2DiagRect">
            <a:avLst>
              <a:gd name="adj1" fmla="val 0"/>
              <a:gd name="adj2" fmla="val 16667"/>
            </a:avLst>
          </a:prstGeom>
          <a:solidFill>
            <a:srgbClr val="5E5E5E"/>
          </a:solidFill>
          <a:ln w="9525" cap="flat" cmpd="sng">
            <a:solidFill>
              <a:srgbClr val="5E5E5E"/>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9" name="Google Shape;1689;p166"/>
          <p:cNvSpPr/>
          <p:nvPr/>
        </p:nvSpPr>
        <p:spPr>
          <a:xfrm rot="-3441860">
            <a:off x="6204695" y="1944271"/>
            <a:ext cx="705365" cy="489747"/>
          </a:xfrm>
          <a:prstGeom prst="snip2DiagRect">
            <a:avLst>
              <a:gd name="adj1" fmla="val 0"/>
              <a:gd name="adj2" fmla="val 16667"/>
            </a:avLst>
          </a:prstGeom>
          <a:solidFill>
            <a:srgbClr val="5E5E5E"/>
          </a:solidFill>
          <a:ln w="9525" cap="flat" cmpd="sng">
            <a:solidFill>
              <a:srgbClr val="5E5E5E"/>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690" name="Google Shape;1690;p166"/>
          <p:cNvPicPr preferRelativeResize="0"/>
          <p:nvPr/>
        </p:nvPicPr>
        <p:blipFill>
          <a:blip r:embed="rId7">
            <a:alphaModFix/>
          </a:blip>
          <a:stretch>
            <a:fillRect/>
          </a:stretch>
        </p:blipFill>
        <p:spPr>
          <a:xfrm rot="2945720">
            <a:off x="6327743" y="1656510"/>
            <a:ext cx="608738" cy="1065275"/>
          </a:xfrm>
          <a:prstGeom prst="rect">
            <a:avLst/>
          </a:prstGeom>
          <a:noFill/>
          <a:ln>
            <a:noFill/>
          </a:ln>
        </p:spPr>
      </p:pic>
      <p:sp>
        <p:nvSpPr>
          <p:cNvPr id="1691" name="Google Shape;1691;p16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8</a:t>
            </a:fld>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662"/>
                                        </p:tgtEl>
                                        <p:attrNameLst>
                                          <p:attrName>style.visibility</p:attrName>
                                        </p:attrNameLst>
                                      </p:cBhvr>
                                      <p:to>
                                        <p:strVal val="visible"/>
                                      </p:to>
                                    </p:set>
                                    <p:animEffect transition="in" filter="fade">
                                      <p:cBhvr>
                                        <p:cTn id="7" dur="500"/>
                                        <p:tgtEl>
                                          <p:spTgt spid="1662"/>
                                        </p:tgtEl>
                                      </p:cBhvr>
                                    </p:animEffect>
                                  </p:childTnLst>
                                </p:cTn>
                              </p:par>
                              <p:par>
                                <p:cTn id="8" presetID="10" presetClass="entr" presetSubtype="0" fill="hold" nodeType="withEffect">
                                  <p:stCondLst>
                                    <p:cond delay="0"/>
                                  </p:stCondLst>
                                  <p:childTnLst>
                                    <p:set>
                                      <p:cBhvr>
                                        <p:cTn id="9" dur="1" fill="hold">
                                          <p:stCondLst>
                                            <p:cond delay="0"/>
                                          </p:stCondLst>
                                        </p:cTn>
                                        <p:tgtEl>
                                          <p:spTgt spid="1689"/>
                                        </p:tgtEl>
                                        <p:attrNameLst>
                                          <p:attrName>style.visibility</p:attrName>
                                        </p:attrNameLst>
                                      </p:cBhvr>
                                      <p:to>
                                        <p:strVal val="visible"/>
                                      </p:to>
                                    </p:set>
                                    <p:animEffect transition="in" filter="fade">
                                      <p:cBhvr>
                                        <p:cTn id="10" dur="1000"/>
                                        <p:tgtEl>
                                          <p:spTgt spid="1689"/>
                                        </p:tgtEl>
                                      </p:cBhvr>
                                    </p:animEffect>
                                  </p:childTnLst>
                                </p:cTn>
                              </p:par>
                              <p:par>
                                <p:cTn id="11" presetID="1" presetClass="entr" presetSubtype="0" fill="hold" nodeType="withEffect">
                                  <p:stCondLst>
                                    <p:cond delay="0"/>
                                  </p:stCondLst>
                                  <p:childTnLst>
                                    <p:set>
                                      <p:cBhvr>
                                        <p:cTn id="12" dur="1" fill="hold">
                                          <p:stCondLst>
                                            <p:cond delay="0"/>
                                          </p:stCondLst>
                                        </p:cTn>
                                        <p:tgtEl>
                                          <p:spTgt spid="169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83"/>
                                        </p:tgtEl>
                                        <p:attrNameLst>
                                          <p:attrName>style.visibility</p:attrName>
                                        </p:attrNameLst>
                                      </p:cBhvr>
                                      <p:to>
                                        <p:strVal val="visible"/>
                                      </p:to>
                                    </p:set>
                                    <p:animEffect transition="in" filter="fade">
                                      <p:cBhvr>
                                        <p:cTn id="17" dur="1000"/>
                                        <p:tgtEl>
                                          <p:spTgt spid="1683"/>
                                        </p:tgtEl>
                                      </p:cBhvr>
                                    </p:animEffect>
                                  </p:childTnLst>
                                </p:cTn>
                              </p:par>
                            </p:childTnLst>
                          </p:cTn>
                        </p:par>
                        <p:par>
                          <p:cTn id="18" fill="hold">
                            <p:stCondLst>
                              <p:cond delay="1000"/>
                            </p:stCondLst>
                            <p:childTnLst>
                              <p:par>
                                <p:cTn id="19" presetID="10" presetClass="entr" presetSubtype="0" fill="hold" nodeType="afterEffect">
                                  <p:stCondLst>
                                    <p:cond delay="0"/>
                                  </p:stCondLst>
                                  <p:childTnLst>
                                    <p:set>
                                      <p:cBhvr>
                                        <p:cTn id="20" dur="1" fill="hold">
                                          <p:stCondLst>
                                            <p:cond delay="0"/>
                                          </p:stCondLst>
                                        </p:cTn>
                                        <p:tgtEl>
                                          <p:spTgt spid="1668"/>
                                        </p:tgtEl>
                                        <p:attrNameLst>
                                          <p:attrName>style.visibility</p:attrName>
                                        </p:attrNameLst>
                                      </p:cBhvr>
                                      <p:to>
                                        <p:strVal val="visible"/>
                                      </p:to>
                                    </p:set>
                                    <p:animEffect transition="in" filter="fade">
                                      <p:cBhvr>
                                        <p:cTn id="21" dur="2500"/>
                                        <p:tgtEl>
                                          <p:spTgt spid="1668"/>
                                        </p:tgtEl>
                                      </p:cBhvr>
                                    </p:animEffect>
                                  </p:childTnLst>
                                </p:cTn>
                              </p:par>
                              <p:par>
                                <p:cTn id="22" presetID="1" presetClass="entr" presetSubtype="0" fill="hold" nodeType="withEffect">
                                  <p:stCondLst>
                                    <p:cond delay="0"/>
                                  </p:stCondLst>
                                  <p:childTnLst>
                                    <p:set>
                                      <p:cBhvr>
                                        <p:cTn id="23" dur="1" fill="hold">
                                          <p:stCondLst>
                                            <p:cond delay="0"/>
                                          </p:stCondLst>
                                        </p:cTn>
                                        <p:tgtEl>
                                          <p:spTgt spid="169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0.xml><?xml version="1.0" encoding="utf-8"?>
<p:sld xmlns:a="http://schemas.openxmlformats.org/drawingml/2006/main" xmlns:r="http://schemas.openxmlformats.org/officeDocument/2006/relationships" xmlns:p="http://schemas.openxmlformats.org/presentationml/2006/main" show="0">
  <p:cSld>
    <p:spTree>
      <p:nvGrpSpPr>
        <p:cNvPr id="1" name="Shape 3925"/>
        <p:cNvGrpSpPr/>
        <p:nvPr/>
      </p:nvGrpSpPr>
      <p:grpSpPr>
        <a:xfrm>
          <a:off x="0" y="0"/>
          <a:ext cx="0" cy="0"/>
          <a:chOff x="0" y="0"/>
          <a:chExt cx="0" cy="0"/>
        </a:xfrm>
      </p:grpSpPr>
      <p:sp>
        <p:nvSpPr>
          <p:cNvPr id="3926" name="Google Shape;3926;p238"/>
          <p:cNvSpPr/>
          <p:nvPr/>
        </p:nvSpPr>
        <p:spPr>
          <a:xfrm>
            <a:off x="9835624" y="2029374"/>
            <a:ext cx="1098904" cy="1084772"/>
          </a:xfrm>
          <a:custGeom>
            <a:avLst/>
            <a:gdLst/>
            <a:ahLst/>
            <a:cxnLst/>
            <a:rect l="l" t="t" r="r" b="b"/>
            <a:pathLst>
              <a:path w="45721" h="45133" extrusionOk="0">
                <a:moveTo>
                  <a:pt x="22825" y="1"/>
                </a:moveTo>
                <a:cubicBezTo>
                  <a:pt x="22054" y="1"/>
                  <a:pt x="21283" y="295"/>
                  <a:pt x="20693" y="885"/>
                </a:cubicBezTo>
                <a:lnTo>
                  <a:pt x="1179" y="20482"/>
                </a:lnTo>
                <a:cubicBezTo>
                  <a:pt x="0" y="21661"/>
                  <a:pt x="0" y="23566"/>
                  <a:pt x="1179" y="24733"/>
                </a:cubicBezTo>
                <a:lnTo>
                  <a:pt x="20777" y="44259"/>
                </a:lnTo>
                <a:cubicBezTo>
                  <a:pt x="21364" y="44841"/>
                  <a:pt x="22133" y="45133"/>
                  <a:pt x="22900" y="45133"/>
                </a:cubicBezTo>
                <a:cubicBezTo>
                  <a:pt x="23672" y="45133"/>
                  <a:pt x="24442" y="44838"/>
                  <a:pt x="25027" y="44247"/>
                </a:cubicBezTo>
                <a:lnTo>
                  <a:pt x="32873" y="36377"/>
                </a:lnTo>
                <a:cubicBezTo>
                  <a:pt x="33053" y="36197"/>
                  <a:pt x="33283" y="36110"/>
                  <a:pt x="33511" y="36110"/>
                </a:cubicBezTo>
                <a:cubicBezTo>
                  <a:pt x="33810" y="36110"/>
                  <a:pt x="34108" y="36260"/>
                  <a:pt x="34290" y="36544"/>
                </a:cubicBezTo>
                <a:cubicBezTo>
                  <a:pt x="34743" y="37246"/>
                  <a:pt x="35112" y="38020"/>
                  <a:pt x="35409" y="38806"/>
                </a:cubicBezTo>
                <a:cubicBezTo>
                  <a:pt x="35588" y="39294"/>
                  <a:pt x="35909" y="39735"/>
                  <a:pt x="36362" y="40080"/>
                </a:cubicBezTo>
                <a:cubicBezTo>
                  <a:pt x="36890" y="40489"/>
                  <a:pt x="37508" y="40695"/>
                  <a:pt x="38128" y="40695"/>
                </a:cubicBezTo>
                <a:cubicBezTo>
                  <a:pt x="38682" y="40695"/>
                  <a:pt x="39237" y="40530"/>
                  <a:pt x="39731" y="40199"/>
                </a:cubicBezTo>
                <a:cubicBezTo>
                  <a:pt x="41303" y="39127"/>
                  <a:pt x="41446" y="36984"/>
                  <a:pt x="40172" y="35710"/>
                </a:cubicBezTo>
                <a:cubicBezTo>
                  <a:pt x="39862" y="35401"/>
                  <a:pt x="39505" y="35186"/>
                  <a:pt x="39112" y="35044"/>
                </a:cubicBezTo>
                <a:cubicBezTo>
                  <a:pt x="38326" y="34758"/>
                  <a:pt x="37564" y="34401"/>
                  <a:pt x="36862" y="33948"/>
                </a:cubicBezTo>
                <a:cubicBezTo>
                  <a:pt x="36374" y="33639"/>
                  <a:pt x="36279" y="32960"/>
                  <a:pt x="36695" y="32543"/>
                </a:cubicBezTo>
                <a:lnTo>
                  <a:pt x="44553" y="24661"/>
                </a:lnTo>
                <a:cubicBezTo>
                  <a:pt x="45720" y="23483"/>
                  <a:pt x="45720" y="21578"/>
                  <a:pt x="44542" y="20399"/>
                </a:cubicBezTo>
                <a:lnTo>
                  <a:pt x="24956" y="885"/>
                </a:lnTo>
                <a:cubicBezTo>
                  <a:pt x="24366" y="295"/>
                  <a:pt x="23595" y="1"/>
                  <a:pt x="22825" y="1"/>
                </a:cubicBezTo>
                <a:close/>
              </a:path>
            </a:pathLst>
          </a:custGeom>
          <a:solidFill>
            <a:srgbClr val="A5B7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7" name="Google Shape;3927;p238"/>
          <p:cNvSpPr/>
          <p:nvPr/>
        </p:nvSpPr>
        <p:spPr>
          <a:xfrm>
            <a:off x="-2904742" y="2003801"/>
            <a:ext cx="1228638" cy="349203"/>
          </a:xfrm>
          <a:custGeom>
            <a:avLst/>
            <a:gdLst/>
            <a:ahLst/>
            <a:cxnLst/>
            <a:rect l="l" t="t" r="r" b="b"/>
            <a:pathLst>
              <a:path w="128485" h="36518" extrusionOk="0">
                <a:moveTo>
                  <a:pt x="2706" y="1"/>
                </a:moveTo>
                <a:lnTo>
                  <a:pt x="1" y="326"/>
                </a:lnTo>
                <a:cubicBezTo>
                  <a:pt x="1461" y="10577"/>
                  <a:pt x="6547" y="19612"/>
                  <a:pt x="13850" y="26130"/>
                </a:cubicBezTo>
                <a:cubicBezTo>
                  <a:pt x="21288" y="32568"/>
                  <a:pt x="30999" y="36517"/>
                  <a:pt x="41575" y="36517"/>
                </a:cubicBezTo>
                <a:lnTo>
                  <a:pt x="128484" y="36517"/>
                </a:lnTo>
                <a:lnTo>
                  <a:pt x="128484" y="33812"/>
                </a:lnTo>
                <a:lnTo>
                  <a:pt x="41575" y="33812"/>
                </a:lnTo>
                <a:cubicBezTo>
                  <a:pt x="31675" y="33812"/>
                  <a:pt x="22641" y="30188"/>
                  <a:pt x="15662" y="24102"/>
                </a:cubicBezTo>
                <a:cubicBezTo>
                  <a:pt x="8792" y="18016"/>
                  <a:pt x="4058" y="9468"/>
                  <a:pt x="2706" y="1"/>
                </a:cubicBezTo>
                <a:close/>
              </a:path>
            </a:pathLst>
          </a:custGeom>
          <a:solidFill>
            <a:srgbClr val="A5B7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8" name="Google Shape;3928;p238"/>
          <p:cNvSpPr/>
          <p:nvPr/>
        </p:nvSpPr>
        <p:spPr>
          <a:xfrm>
            <a:off x="-2902666" y="1538164"/>
            <a:ext cx="483949" cy="339364"/>
          </a:xfrm>
          <a:custGeom>
            <a:avLst/>
            <a:gdLst/>
            <a:ahLst/>
            <a:cxnLst/>
            <a:rect l="l" t="t" r="r" b="b"/>
            <a:pathLst>
              <a:path w="50609" h="35489" extrusionOk="0">
                <a:moveTo>
                  <a:pt x="41358" y="0"/>
                </a:moveTo>
                <a:cubicBezTo>
                  <a:pt x="30998" y="0"/>
                  <a:pt x="21423" y="3814"/>
                  <a:pt x="14093" y="10144"/>
                </a:cubicBezTo>
                <a:cubicBezTo>
                  <a:pt x="6762" y="16338"/>
                  <a:pt x="1596" y="25129"/>
                  <a:pt x="0" y="35029"/>
                </a:cubicBezTo>
                <a:lnTo>
                  <a:pt x="2597" y="35489"/>
                </a:lnTo>
                <a:cubicBezTo>
                  <a:pt x="4166" y="26238"/>
                  <a:pt x="9034" y="18015"/>
                  <a:pt x="15905" y="12173"/>
                </a:cubicBezTo>
                <a:cubicBezTo>
                  <a:pt x="22775" y="6303"/>
                  <a:pt x="31675" y="2705"/>
                  <a:pt x="41358" y="2705"/>
                </a:cubicBezTo>
                <a:lnTo>
                  <a:pt x="50609" y="2705"/>
                </a:lnTo>
                <a:lnTo>
                  <a:pt x="50609" y="0"/>
                </a:lnTo>
                <a:close/>
              </a:path>
            </a:pathLst>
          </a:custGeom>
          <a:solidFill>
            <a:srgbClr val="A5B7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9" name="Google Shape;3929;p238"/>
          <p:cNvSpPr/>
          <p:nvPr/>
        </p:nvSpPr>
        <p:spPr>
          <a:xfrm>
            <a:off x="-1470204" y="749159"/>
            <a:ext cx="829776" cy="328501"/>
          </a:xfrm>
          <a:custGeom>
            <a:avLst/>
            <a:gdLst/>
            <a:ahLst/>
            <a:cxnLst/>
            <a:rect l="l" t="t" r="r" b="b"/>
            <a:pathLst>
              <a:path w="86774" h="34353" extrusionOk="0">
                <a:moveTo>
                  <a:pt x="0" y="0"/>
                </a:moveTo>
                <a:lnTo>
                  <a:pt x="0" y="2705"/>
                </a:lnTo>
                <a:lnTo>
                  <a:pt x="45524" y="2705"/>
                </a:lnTo>
                <a:cubicBezTo>
                  <a:pt x="54991" y="2705"/>
                  <a:pt x="63674" y="6195"/>
                  <a:pt x="70545" y="11821"/>
                </a:cubicBezTo>
                <a:cubicBezTo>
                  <a:pt x="77415" y="17582"/>
                  <a:pt x="82284" y="25454"/>
                  <a:pt x="84177" y="34353"/>
                </a:cubicBezTo>
                <a:lnTo>
                  <a:pt x="86774" y="33920"/>
                </a:lnTo>
                <a:cubicBezTo>
                  <a:pt x="84854" y="24345"/>
                  <a:pt x="79579" y="15878"/>
                  <a:pt x="72249" y="9792"/>
                </a:cubicBezTo>
                <a:cubicBezTo>
                  <a:pt x="65027" y="3706"/>
                  <a:pt x="55668" y="0"/>
                  <a:pt x="45524" y="0"/>
                </a:cubicBezTo>
                <a:close/>
              </a:path>
            </a:pathLst>
          </a:custGeom>
          <a:solidFill>
            <a:srgbClr val="A5B7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0" name="Google Shape;3930;p238"/>
          <p:cNvSpPr/>
          <p:nvPr/>
        </p:nvSpPr>
        <p:spPr>
          <a:xfrm>
            <a:off x="-2844462" y="749159"/>
            <a:ext cx="1374256" cy="25876"/>
          </a:xfrm>
          <a:custGeom>
            <a:avLst/>
            <a:gdLst/>
            <a:ahLst/>
            <a:cxnLst/>
            <a:rect l="l" t="t" r="r" b="b"/>
            <a:pathLst>
              <a:path w="143713" h="2706" extrusionOk="0">
                <a:moveTo>
                  <a:pt x="0" y="0"/>
                </a:moveTo>
                <a:lnTo>
                  <a:pt x="0" y="2705"/>
                </a:lnTo>
                <a:lnTo>
                  <a:pt x="143712" y="2705"/>
                </a:lnTo>
                <a:lnTo>
                  <a:pt x="143712" y="0"/>
                </a:lnTo>
                <a:close/>
              </a:path>
            </a:pathLst>
          </a:custGeom>
          <a:solidFill>
            <a:srgbClr val="A5B7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3931" name="Google Shape;3931;p238"/>
          <p:cNvPicPr preferRelativeResize="0"/>
          <p:nvPr/>
        </p:nvPicPr>
        <p:blipFill>
          <a:blip r:embed="rId3">
            <a:alphaModFix/>
          </a:blip>
          <a:stretch>
            <a:fillRect/>
          </a:stretch>
        </p:blipFill>
        <p:spPr>
          <a:xfrm>
            <a:off x="13698325" y="393763"/>
            <a:ext cx="7580052" cy="4258868"/>
          </a:xfrm>
          <a:prstGeom prst="rect">
            <a:avLst/>
          </a:prstGeom>
          <a:noFill/>
          <a:ln>
            <a:noFill/>
          </a:ln>
        </p:spPr>
      </p:pic>
      <p:pic>
        <p:nvPicPr>
          <p:cNvPr id="3932" name="Google Shape;3932;p238"/>
          <p:cNvPicPr preferRelativeResize="0"/>
          <p:nvPr/>
        </p:nvPicPr>
        <p:blipFill>
          <a:blip r:embed="rId4">
            <a:alphaModFix/>
          </a:blip>
          <a:stretch>
            <a:fillRect/>
          </a:stretch>
        </p:blipFill>
        <p:spPr>
          <a:xfrm>
            <a:off x="-3944775" y="3114150"/>
            <a:ext cx="2423375" cy="2423375"/>
          </a:xfrm>
          <a:prstGeom prst="rect">
            <a:avLst/>
          </a:prstGeom>
          <a:noFill/>
          <a:ln>
            <a:noFill/>
          </a:ln>
        </p:spPr>
      </p:pic>
      <p:pic>
        <p:nvPicPr>
          <p:cNvPr id="3933" name="Google Shape;3933;p238"/>
          <p:cNvPicPr preferRelativeResize="0"/>
          <p:nvPr/>
        </p:nvPicPr>
        <p:blipFill rotWithShape="1">
          <a:blip r:embed="rId5">
            <a:alphaModFix/>
          </a:blip>
          <a:srcRect t="52142" b="7423"/>
          <a:stretch/>
        </p:blipFill>
        <p:spPr>
          <a:xfrm>
            <a:off x="8401675" y="81050"/>
            <a:ext cx="670275" cy="652275"/>
          </a:xfrm>
          <a:prstGeom prst="rect">
            <a:avLst/>
          </a:prstGeom>
          <a:noFill/>
          <a:ln>
            <a:noFill/>
          </a:ln>
        </p:spPr>
      </p:pic>
      <p:pic>
        <p:nvPicPr>
          <p:cNvPr id="3934" name="Google Shape;3934;p238"/>
          <p:cNvPicPr preferRelativeResize="0"/>
          <p:nvPr/>
        </p:nvPicPr>
        <p:blipFill rotWithShape="1">
          <a:blip r:embed="rId6">
            <a:alphaModFix/>
          </a:blip>
          <a:srcRect r="7097" b="9999"/>
          <a:stretch/>
        </p:blipFill>
        <p:spPr>
          <a:xfrm>
            <a:off x="2664500" y="2794725"/>
            <a:ext cx="1747800" cy="1951500"/>
          </a:xfrm>
          <a:prstGeom prst="roundRect">
            <a:avLst>
              <a:gd name="adj" fmla="val 20913"/>
            </a:avLst>
          </a:prstGeom>
          <a:noFill/>
          <a:ln>
            <a:noFill/>
          </a:ln>
        </p:spPr>
      </p:pic>
      <p:pic>
        <p:nvPicPr>
          <p:cNvPr id="3935" name="Google Shape;3935;p238"/>
          <p:cNvPicPr preferRelativeResize="0"/>
          <p:nvPr/>
        </p:nvPicPr>
        <p:blipFill>
          <a:blip r:embed="rId7">
            <a:alphaModFix/>
          </a:blip>
          <a:stretch>
            <a:fillRect/>
          </a:stretch>
        </p:blipFill>
        <p:spPr>
          <a:xfrm>
            <a:off x="209275" y="237300"/>
            <a:ext cx="1587300" cy="1460100"/>
          </a:xfrm>
          <a:prstGeom prst="rect">
            <a:avLst/>
          </a:prstGeom>
          <a:noFill/>
          <a:ln>
            <a:noFill/>
          </a:ln>
        </p:spPr>
      </p:pic>
      <p:pic>
        <p:nvPicPr>
          <p:cNvPr id="3936" name="Google Shape;3936;p238"/>
          <p:cNvPicPr preferRelativeResize="0"/>
          <p:nvPr/>
        </p:nvPicPr>
        <p:blipFill>
          <a:blip r:embed="rId8">
            <a:alphaModFix/>
          </a:blip>
          <a:stretch>
            <a:fillRect/>
          </a:stretch>
        </p:blipFill>
        <p:spPr>
          <a:xfrm>
            <a:off x="6260873" y="861250"/>
            <a:ext cx="1765852" cy="1693200"/>
          </a:xfrm>
          <a:prstGeom prst="rect">
            <a:avLst/>
          </a:prstGeom>
          <a:noFill/>
          <a:ln>
            <a:noFill/>
          </a:ln>
        </p:spPr>
      </p:pic>
      <p:sp>
        <p:nvSpPr>
          <p:cNvPr id="3937" name="Google Shape;3937;p238"/>
          <p:cNvSpPr txBox="1"/>
          <p:nvPr/>
        </p:nvSpPr>
        <p:spPr>
          <a:xfrm>
            <a:off x="1550325" y="1259625"/>
            <a:ext cx="3000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t>theoretical and conceptual design</a:t>
            </a:r>
            <a:endParaRP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show="0">
  <p:cSld>
    <p:spTree>
      <p:nvGrpSpPr>
        <p:cNvPr id="1" name="Shape 3941"/>
        <p:cNvGrpSpPr/>
        <p:nvPr/>
      </p:nvGrpSpPr>
      <p:grpSpPr>
        <a:xfrm>
          <a:off x="0" y="0"/>
          <a:ext cx="0" cy="0"/>
          <a:chOff x="0" y="0"/>
          <a:chExt cx="0" cy="0"/>
        </a:xfrm>
      </p:grpSpPr>
      <p:pic>
        <p:nvPicPr>
          <p:cNvPr id="3942" name="Google Shape;3942;p239"/>
          <p:cNvPicPr preferRelativeResize="0"/>
          <p:nvPr/>
        </p:nvPicPr>
        <p:blipFill rotWithShape="1">
          <a:blip r:embed="rId3">
            <a:alphaModFix/>
          </a:blip>
          <a:srcRect r="6138" b="3623"/>
          <a:stretch/>
        </p:blipFill>
        <p:spPr>
          <a:xfrm>
            <a:off x="3409050" y="2641300"/>
            <a:ext cx="1765800" cy="2089800"/>
          </a:xfrm>
          <a:prstGeom prst="roundRect">
            <a:avLst>
              <a:gd name="adj" fmla="val 20913"/>
            </a:avLst>
          </a:prstGeom>
          <a:noFill/>
          <a:ln>
            <a:noFill/>
          </a:ln>
        </p:spPr>
      </p:pic>
      <p:pic>
        <p:nvPicPr>
          <p:cNvPr id="3943" name="Google Shape;3943;p239"/>
          <p:cNvPicPr preferRelativeResize="0"/>
          <p:nvPr/>
        </p:nvPicPr>
        <p:blipFill>
          <a:blip r:embed="rId4">
            <a:alphaModFix/>
          </a:blip>
          <a:stretch>
            <a:fillRect/>
          </a:stretch>
        </p:blipFill>
        <p:spPr>
          <a:xfrm>
            <a:off x="584725" y="375250"/>
            <a:ext cx="1587300" cy="1460100"/>
          </a:xfrm>
          <a:prstGeom prst="rect">
            <a:avLst/>
          </a:prstGeom>
          <a:noFill/>
          <a:ln>
            <a:noFill/>
          </a:ln>
        </p:spPr>
      </p:pic>
      <p:pic>
        <p:nvPicPr>
          <p:cNvPr id="3944" name="Google Shape;3944;p239"/>
          <p:cNvPicPr preferRelativeResize="0"/>
          <p:nvPr/>
        </p:nvPicPr>
        <p:blipFill>
          <a:blip r:embed="rId5">
            <a:alphaModFix/>
          </a:blip>
          <a:stretch>
            <a:fillRect/>
          </a:stretch>
        </p:blipFill>
        <p:spPr>
          <a:xfrm>
            <a:off x="6624248" y="293825"/>
            <a:ext cx="1765852" cy="1693200"/>
          </a:xfrm>
          <a:prstGeom prst="rect">
            <a:avLst/>
          </a:prstGeom>
          <a:noFill/>
          <a:ln>
            <a:noFill/>
          </a:ln>
        </p:spPr>
      </p:pic>
      <p:pic>
        <p:nvPicPr>
          <p:cNvPr id="3945" name="Google Shape;3945;p239"/>
          <p:cNvPicPr preferRelativeResize="0"/>
          <p:nvPr/>
        </p:nvPicPr>
        <p:blipFill rotWithShape="1">
          <a:blip r:embed="rId6">
            <a:alphaModFix/>
          </a:blip>
          <a:srcRect l="31083" t="13448" r="32747" b="13935"/>
          <a:stretch/>
        </p:blipFill>
        <p:spPr>
          <a:xfrm>
            <a:off x="9396588" y="152400"/>
            <a:ext cx="1180025" cy="2369075"/>
          </a:xfrm>
          <a:prstGeom prst="rect">
            <a:avLst/>
          </a:prstGeom>
          <a:noFill/>
          <a:ln>
            <a:noFill/>
          </a:ln>
        </p:spPr>
      </p:pic>
      <p:pic>
        <p:nvPicPr>
          <p:cNvPr id="3946" name="Google Shape;3946;p239"/>
          <p:cNvPicPr preferRelativeResize="0"/>
          <p:nvPr/>
        </p:nvPicPr>
        <p:blipFill>
          <a:blip r:embed="rId7">
            <a:alphaModFix/>
          </a:blip>
          <a:stretch>
            <a:fillRect/>
          </a:stretch>
        </p:blipFill>
        <p:spPr>
          <a:xfrm>
            <a:off x="13992426" y="152400"/>
            <a:ext cx="1408083" cy="1834626"/>
          </a:xfrm>
          <a:prstGeom prst="rect">
            <a:avLst/>
          </a:prstGeom>
          <a:noFill/>
          <a:ln>
            <a:noFill/>
          </a:ln>
        </p:spPr>
      </p:pic>
      <p:pic>
        <p:nvPicPr>
          <p:cNvPr id="3947" name="Google Shape;3947;p239"/>
          <p:cNvPicPr preferRelativeResize="0"/>
          <p:nvPr/>
        </p:nvPicPr>
        <p:blipFill rotWithShape="1">
          <a:blip r:embed="rId8">
            <a:alphaModFix/>
          </a:blip>
          <a:srcRect l="38382" t="17338" r="33084" b="11278"/>
          <a:stretch/>
        </p:blipFill>
        <p:spPr>
          <a:xfrm>
            <a:off x="11276675" y="753223"/>
            <a:ext cx="1180025" cy="1167434"/>
          </a:xfrm>
          <a:prstGeom prst="rect">
            <a:avLst/>
          </a:prstGeom>
          <a:noFill/>
          <a:ln>
            <a:noFill/>
          </a:ln>
        </p:spPr>
      </p:pic>
      <p:pic>
        <p:nvPicPr>
          <p:cNvPr id="3948" name="Google Shape;3948;p239"/>
          <p:cNvPicPr preferRelativeResize="0"/>
          <p:nvPr/>
        </p:nvPicPr>
        <p:blipFill>
          <a:blip r:embed="rId9">
            <a:alphaModFix/>
          </a:blip>
          <a:stretch>
            <a:fillRect/>
          </a:stretch>
        </p:blipFill>
        <p:spPr>
          <a:xfrm>
            <a:off x="13182900" y="2854411"/>
            <a:ext cx="1701642" cy="1803390"/>
          </a:xfrm>
          <a:prstGeom prst="rect">
            <a:avLst/>
          </a:prstGeom>
          <a:noFill/>
          <a:ln>
            <a:noFill/>
          </a:ln>
        </p:spPr>
      </p:pic>
      <p:pic>
        <p:nvPicPr>
          <p:cNvPr id="3949" name="Google Shape;3949;p239"/>
          <p:cNvPicPr preferRelativeResize="0"/>
          <p:nvPr/>
        </p:nvPicPr>
        <p:blipFill>
          <a:blip r:embed="rId10">
            <a:alphaModFix/>
          </a:blip>
          <a:stretch>
            <a:fillRect/>
          </a:stretch>
        </p:blipFill>
        <p:spPr>
          <a:xfrm>
            <a:off x="9633800" y="2641311"/>
            <a:ext cx="2709756" cy="1803389"/>
          </a:xfrm>
          <a:prstGeom prst="rect">
            <a:avLst/>
          </a:prstGeom>
          <a:noFill/>
          <a:ln>
            <a:noFill/>
          </a:ln>
        </p:spPr>
      </p:pic>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show="0">
  <p:cSld>
    <p:spTree>
      <p:nvGrpSpPr>
        <p:cNvPr id="1" name="Shape 3953"/>
        <p:cNvGrpSpPr/>
        <p:nvPr/>
      </p:nvGrpSpPr>
      <p:grpSpPr>
        <a:xfrm>
          <a:off x="0" y="0"/>
          <a:ext cx="0" cy="0"/>
          <a:chOff x="0" y="0"/>
          <a:chExt cx="0" cy="0"/>
        </a:xfrm>
      </p:grpSpPr>
      <p:pic>
        <p:nvPicPr>
          <p:cNvPr id="3954" name="Google Shape;3954;p240"/>
          <p:cNvPicPr preferRelativeResize="0"/>
          <p:nvPr/>
        </p:nvPicPr>
        <p:blipFill>
          <a:blip r:embed="rId3">
            <a:alphaModFix/>
          </a:blip>
          <a:stretch>
            <a:fillRect/>
          </a:stretch>
        </p:blipFill>
        <p:spPr>
          <a:xfrm>
            <a:off x="43350" y="52925"/>
            <a:ext cx="1717200" cy="1979400"/>
          </a:xfrm>
          <a:prstGeom prst="roundRect">
            <a:avLst>
              <a:gd name="adj" fmla="val 20913"/>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695"/>
        <p:cNvGrpSpPr/>
        <p:nvPr/>
      </p:nvGrpSpPr>
      <p:grpSpPr>
        <a:xfrm>
          <a:off x="0" y="0"/>
          <a:ext cx="0" cy="0"/>
          <a:chOff x="0" y="0"/>
          <a:chExt cx="0" cy="0"/>
        </a:xfrm>
      </p:grpSpPr>
      <p:sp>
        <p:nvSpPr>
          <p:cNvPr id="1696" name="Google Shape;1696;p167"/>
          <p:cNvSpPr txBox="1"/>
          <p:nvPr/>
        </p:nvSpPr>
        <p:spPr>
          <a:xfrm>
            <a:off x="750050" y="482025"/>
            <a:ext cx="3415800" cy="471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2900">
                <a:solidFill>
                  <a:schemeClr val="dk2"/>
                </a:solidFill>
                <a:latin typeface="Fira Sans Extra Condensed ExtraBold"/>
                <a:ea typeface="Fira Sans Extra Condensed ExtraBold"/>
                <a:cs typeface="Fira Sans Extra Condensed ExtraBold"/>
                <a:sym typeface="Fira Sans Extra Condensed ExtraBold"/>
              </a:rPr>
              <a:t>Prototype Design</a:t>
            </a:r>
            <a:r>
              <a:rPr lang="en" sz="3600">
                <a:solidFill>
                  <a:schemeClr val="dk1"/>
                </a:solidFill>
                <a:latin typeface="Fira Sans Extra Condensed Medium"/>
                <a:ea typeface="Fira Sans Extra Condensed Medium"/>
                <a:cs typeface="Fira Sans Extra Condensed Medium"/>
                <a:sym typeface="Fira Sans Extra Condensed Medium"/>
              </a:rPr>
              <a:t> </a:t>
            </a:r>
            <a:endParaRPr sz="3600">
              <a:solidFill>
                <a:schemeClr val="dk1"/>
              </a:solidFill>
              <a:latin typeface="Fira Sans Extra Condensed Medium"/>
              <a:ea typeface="Fira Sans Extra Condensed Medium"/>
              <a:cs typeface="Fira Sans Extra Condensed Medium"/>
              <a:sym typeface="Fira Sans Extra Condensed Medium"/>
            </a:endParaRPr>
          </a:p>
        </p:txBody>
      </p:sp>
      <p:pic>
        <p:nvPicPr>
          <p:cNvPr id="1697" name="Google Shape;1697;p167"/>
          <p:cNvPicPr preferRelativeResize="0"/>
          <p:nvPr/>
        </p:nvPicPr>
        <p:blipFill rotWithShape="1">
          <a:blip r:embed="rId3">
            <a:alphaModFix/>
          </a:blip>
          <a:srcRect t="52142" b="7423"/>
          <a:stretch/>
        </p:blipFill>
        <p:spPr>
          <a:xfrm>
            <a:off x="8473725" y="0"/>
            <a:ext cx="670275" cy="652275"/>
          </a:xfrm>
          <a:prstGeom prst="rect">
            <a:avLst/>
          </a:prstGeom>
          <a:noFill/>
          <a:ln>
            <a:noFill/>
          </a:ln>
        </p:spPr>
      </p:pic>
      <p:sp>
        <p:nvSpPr>
          <p:cNvPr id="1698" name="Google Shape;1698;p167"/>
          <p:cNvSpPr/>
          <p:nvPr/>
        </p:nvSpPr>
        <p:spPr>
          <a:xfrm rot="5400000" flipH="1">
            <a:off x="350174" y="397277"/>
            <a:ext cx="583688" cy="470991"/>
          </a:xfrm>
          <a:custGeom>
            <a:avLst/>
            <a:gdLst/>
            <a:ahLst/>
            <a:cxnLst/>
            <a:rect l="l" t="t" r="r" b="b"/>
            <a:pathLst>
              <a:path w="12729" h="12650" extrusionOk="0">
                <a:moveTo>
                  <a:pt x="9326" y="1000"/>
                </a:moveTo>
                <a:lnTo>
                  <a:pt x="11657" y="3332"/>
                </a:lnTo>
                <a:lnTo>
                  <a:pt x="3403" y="11617"/>
                </a:lnTo>
                <a:lnTo>
                  <a:pt x="1072" y="9286"/>
                </a:lnTo>
                <a:lnTo>
                  <a:pt x="2521" y="7837"/>
                </a:lnTo>
                <a:lnTo>
                  <a:pt x="3403" y="8688"/>
                </a:lnTo>
                <a:cubicBezTo>
                  <a:pt x="3482" y="8766"/>
                  <a:pt x="3584" y="8806"/>
                  <a:pt x="3686" y="8806"/>
                </a:cubicBezTo>
                <a:cubicBezTo>
                  <a:pt x="3789" y="8806"/>
                  <a:pt x="3891" y="8766"/>
                  <a:pt x="3970" y="8688"/>
                </a:cubicBezTo>
                <a:cubicBezTo>
                  <a:pt x="4128" y="8530"/>
                  <a:pt x="4128" y="8278"/>
                  <a:pt x="3970" y="8089"/>
                </a:cubicBezTo>
                <a:lnTo>
                  <a:pt x="3119" y="7238"/>
                </a:lnTo>
                <a:lnTo>
                  <a:pt x="4191" y="6167"/>
                </a:lnTo>
                <a:lnTo>
                  <a:pt x="5041" y="7049"/>
                </a:lnTo>
                <a:cubicBezTo>
                  <a:pt x="5120" y="7128"/>
                  <a:pt x="5230" y="7167"/>
                  <a:pt x="5340" y="7167"/>
                </a:cubicBezTo>
                <a:cubicBezTo>
                  <a:pt x="5451" y="7167"/>
                  <a:pt x="5561" y="7128"/>
                  <a:pt x="5640" y="7049"/>
                </a:cubicBezTo>
                <a:cubicBezTo>
                  <a:pt x="5797" y="6892"/>
                  <a:pt x="5797" y="6608"/>
                  <a:pt x="5640" y="6451"/>
                </a:cubicBezTo>
                <a:lnTo>
                  <a:pt x="4758" y="5600"/>
                </a:lnTo>
                <a:lnTo>
                  <a:pt x="5829" y="4529"/>
                </a:lnTo>
                <a:lnTo>
                  <a:pt x="6711" y="5380"/>
                </a:lnTo>
                <a:cubicBezTo>
                  <a:pt x="6790" y="5458"/>
                  <a:pt x="6892" y="5498"/>
                  <a:pt x="6994" y="5498"/>
                </a:cubicBezTo>
                <a:cubicBezTo>
                  <a:pt x="7097" y="5498"/>
                  <a:pt x="7199" y="5458"/>
                  <a:pt x="7278" y="5380"/>
                </a:cubicBezTo>
                <a:cubicBezTo>
                  <a:pt x="7436" y="5222"/>
                  <a:pt x="7436" y="4970"/>
                  <a:pt x="7278" y="4812"/>
                </a:cubicBezTo>
                <a:lnTo>
                  <a:pt x="6427" y="3930"/>
                </a:lnTo>
                <a:lnTo>
                  <a:pt x="7499" y="2859"/>
                </a:lnTo>
                <a:lnTo>
                  <a:pt x="8349" y="3741"/>
                </a:lnTo>
                <a:cubicBezTo>
                  <a:pt x="8428" y="3820"/>
                  <a:pt x="8538" y="3859"/>
                  <a:pt x="8648" y="3859"/>
                </a:cubicBezTo>
                <a:cubicBezTo>
                  <a:pt x="8759" y="3859"/>
                  <a:pt x="8869" y="3820"/>
                  <a:pt x="8948" y="3741"/>
                </a:cubicBezTo>
                <a:cubicBezTo>
                  <a:pt x="9105" y="3584"/>
                  <a:pt x="9105" y="3300"/>
                  <a:pt x="8948" y="3143"/>
                </a:cubicBezTo>
                <a:lnTo>
                  <a:pt x="8066" y="2292"/>
                </a:lnTo>
                <a:lnTo>
                  <a:pt x="9326" y="1000"/>
                </a:lnTo>
                <a:close/>
                <a:moveTo>
                  <a:pt x="9357" y="0"/>
                </a:moveTo>
                <a:cubicBezTo>
                  <a:pt x="9255" y="0"/>
                  <a:pt x="9153" y="39"/>
                  <a:pt x="9074" y="118"/>
                </a:cubicBezTo>
                <a:lnTo>
                  <a:pt x="7247" y="1914"/>
                </a:lnTo>
                <a:lnTo>
                  <a:pt x="7120" y="2040"/>
                </a:lnTo>
                <a:lnTo>
                  <a:pt x="5608" y="3584"/>
                </a:lnTo>
                <a:lnTo>
                  <a:pt x="5482" y="3678"/>
                </a:lnTo>
                <a:lnTo>
                  <a:pt x="3938" y="5222"/>
                </a:lnTo>
                <a:lnTo>
                  <a:pt x="3812" y="5348"/>
                </a:lnTo>
                <a:lnTo>
                  <a:pt x="2300" y="6892"/>
                </a:lnTo>
                <a:lnTo>
                  <a:pt x="2174" y="7018"/>
                </a:lnTo>
                <a:lnTo>
                  <a:pt x="158" y="9003"/>
                </a:lnTo>
                <a:cubicBezTo>
                  <a:pt x="0" y="9160"/>
                  <a:pt x="0" y="9444"/>
                  <a:pt x="158" y="9601"/>
                </a:cubicBezTo>
                <a:lnTo>
                  <a:pt x="3088" y="12531"/>
                </a:lnTo>
                <a:cubicBezTo>
                  <a:pt x="3167" y="12610"/>
                  <a:pt x="3269" y="12649"/>
                  <a:pt x="3371" y="12649"/>
                </a:cubicBezTo>
                <a:cubicBezTo>
                  <a:pt x="3474" y="12649"/>
                  <a:pt x="3576" y="12610"/>
                  <a:pt x="3655" y="12531"/>
                </a:cubicBezTo>
                <a:lnTo>
                  <a:pt x="12539" y="3647"/>
                </a:lnTo>
                <a:cubicBezTo>
                  <a:pt x="12728" y="3458"/>
                  <a:pt x="12728" y="3174"/>
                  <a:pt x="12571" y="3017"/>
                </a:cubicBezTo>
                <a:lnTo>
                  <a:pt x="9641" y="118"/>
                </a:lnTo>
                <a:cubicBezTo>
                  <a:pt x="9562" y="39"/>
                  <a:pt x="9460" y="0"/>
                  <a:pt x="935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900">
              <a:solidFill>
                <a:schemeClr val="dk2"/>
              </a:solidFill>
              <a:latin typeface="Fira Sans Extra Condensed ExtraBold"/>
              <a:ea typeface="Fira Sans Extra Condensed ExtraBold"/>
              <a:cs typeface="Fira Sans Extra Condensed ExtraBold"/>
              <a:sym typeface="Fira Sans Extra Condensed ExtraBold"/>
            </a:endParaRPr>
          </a:p>
        </p:txBody>
      </p:sp>
      <p:pic>
        <p:nvPicPr>
          <p:cNvPr id="1699" name="Google Shape;1699;p167"/>
          <p:cNvPicPr preferRelativeResize="0"/>
          <p:nvPr/>
        </p:nvPicPr>
        <p:blipFill>
          <a:blip r:embed="rId4">
            <a:alphaModFix/>
          </a:blip>
          <a:stretch>
            <a:fillRect/>
          </a:stretch>
        </p:blipFill>
        <p:spPr>
          <a:xfrm>
            <a:off x="2650632" y="953028"/>
            <a:ext cx="3189069" cy="3712550"/>
          </a:xfrm>
          <a:prstGeom prst="rect">
            <a:avLst/>
          </a:prstGeom>
          <a:noFill/>
          <a:ln>
            <a:noFill/>
          </a:ln>
        </p:spPr>
      </p:pic>
      <p:grpSp>
        <p:nvGrpSpPr>
          <p:cNvPr id="1700" name="Google Shape;1700;p167"/>
          <p:cNvGrpSpPr/>
          <p:nvPr/>
        </p:nvGrpSpPr>
        <p:grpSpPr>
          <a:xfrm>
            <a:off x="779137" y="1249853"/>
            <a:ext cx="2434160" cy="1427209"/>
            <a:chOff x="779137" y="1249853"/>
            <a:chExt cx="2434160" cy="1427209"/>
          </a:xfrm>
        </p:grpSpPr>
        <p:sp>
          <p:nvSpPr>
            <p:cNvPr id="1701" name="Google Shape;1701;p167"/>
            <p:cNvSpPr/>
            <p:nvPr/>
          </p:nvSpPr>
          <p:spPr>
            <a:xfrm>
              <a:off x="779137" y="1249853"/>
              <a:ext cx="1203385" cy="1078606"/>
            </a:xfrm>
            <a:custGeom>
              <a:avLst/>
              <a:gdLst/>
              <a:ahLst/>
              <a:cxnLst/>
              <a:rect l="l" t="t" r="r" b="b"/>
              <a:pathLst>
                <a:path w="25157" h="25157" extrusionOk="0">
                  <a:moveTo>
                    <a:pt x="11238" y="1"/>
                  </a:moveTo>
                  <a:lnTo>
                    <a:pt x="10089" y="256"/>
                  </a:lnTo>
                  <a:lnTo>
                    <a:pt x="8812" y="511"/>
                  </a:lnTo>
                  <a:lnTo>
                    <a:pt x="7662" y="1022"/>
                  </a:lnTo>
                  <a:lnTo>
                    <a:pt x="6513" y="1533"/>
                  </a:lnTo>
                  <a:lnTo>
                    <a:pt x="5492" y="2172"/>
                  </a:lnTo>
                  <a:lnTo>
                    <a:pt x="4598" y="2810"/>
                  </a:lnTo>
                  <a:lnTo>
                    <a:pt x="3704" y="3704"/>
                  </a:lnTo>
                  <a:lnTo>
                    <a:pt x="2810" y="4598"/>
                  </a:lnTo>
                  <a:lnTo>
                    <a:pt x="2172" y="5492"/>
                  </a:lnTo>
                  <a:lnTo>
                    <a:pt x="1533" y="6513"/>
                  </a:lnTo>
                  <a:lnTo>
                    <a:pt x="895" y="7662"/>
                  </a:lnTo>
                  <a:lnTo>
                    <a:pt x="511" y="8812"/>
                  </a:lnTo>
                  <a:lnTo>
                    <a:pt x="256" y="10089"/>
                  </a:lnTo>
                  <a:lnTo>
                    <a:pt x="1" y="11238"/>
                  </a:lnTo>
                  <a:lnTo>
                    <a:pt x="1" y="12643"/>
                  </a:lnTo>
                  <a:lnTo>
                    <a:pt x="1" y="13920"/>
                  </a:lnTo>
                  <a:lnTo>
                    <a:pt x="256" y="15069"/>
                  </a:lnTo>
                  <a:lnTo>
                    <a:pt x="511" y="16346"/>
                  </a:lnTo>
                  <a:lnTo>
                    <a:pt x="895" y="17495"/>
                  </a:lnTo>
                  <a:lnTo>
                    <a:pt x="1533" y="18644"/>
                  </a:lnTo>
                  <a:lnTo>
                    <a:pt x="2172" y="19666"/>
                  </a:lnTo>
                  <a:lnTo>
                    <a:pt x="2810" y="20560"/>
                  </a:lnTo>
                  <a:lnTo>
                    <a:pt x="3704" y="21454"/>
                  </a:lnTo>
                  <a:lnTo>
                    <a:pt x="4598" y="22348"/>
                  </a:lnTo>
                  <a:lnTo>
                    <a:pt x="5492" y="23114"/>
                  </a:lnTo>
                  <a:lnTo>
                    <a:pt x="6513" y="23625"/>
                  </a:lnTo>
                  <a:lnTo>
                    <a:pt x="7662" y="24263"/>
                  </a:lnTo>
                  <a:lnTo>
                    <a:pt x="8812" y="24646"/>
                  </a:lnTo>
                  <a:lnTo>
                    <a:pt x="10089" y="24902"/>
                  </a:lnTo>
                  <a:lnTo>
                    <a:pt x="11238" y="25157"/>
                  </a:lnTo>
                  <a:lnTo>
                    <a:pt x="13920" y="25157"/>
                  </a:lnTo>
                  <a:lnTo>
                    <a:pt x="15069" y="24902"/>
                  </a:lnTo>
                  <a:lnTo>
                    <a:pt x="16346" y="24646"/>
                  </a:lnTo>
                  <a:lnTo>
                    <a:pt x="17495" y="24263"/>
                  </a:lnTo>
                  <a:lnTo>
                    <a:pt x="18644" y="23625"/>
                  </a:lnTo>
                  <a:lnTo>
                    <a:pt x="19666" y="23114"/>
                  </a:lnTo>
                  <a:lnTo>
                    <a:pt x="20560" y="22348"/>
                  </a:lnTo>
                  <a:lnTo>
                    <a:pt x="21454" y="21454"/>
                  </a:lnTo>
                  <a:lnTo>
                    <a:pt x="22348" y="20560"/>
                  </a:lnTo>
                  <a:lnTo>
                    <a:pt x="22986" y="19666"/>
                  </a:lnTo>
                  <a:lnTo>
                    <a:pt x="23625" y="18644"/>
                  </a:lnTo>
                  <a:lnTo>
                    <a:pt x="24135" y="17495"/>
                  </a:lnTo>
                  <a:lnTo>
                    <a:pt x="24646" y="16346"/>
                  </a:lnTo>
                  <a:lnTo>
                    <a:pt x="24901" y="15069"/>
                  </a:lnTo>
                  <a:lnTo>
                    <a:pt x="25157" y="13920"/>
                  </a:lnTo>
                  <a:lnTo>
                    <a:pt x="25157" y="12643"/>
                  </a:lnTo>
                  <a:lnTo>
                    <a:pt x="25157" y="11238"/>
                  </a:lnTo>
                  <a:lnTo>
                    <a:pt x="24901" y="10089"/>
                  </a:lnTo>
                  <a:lnTo>
                    <a:pt x="24646" y="8812"/>
                  </a:lnTo>
                  <a:lnTo>
                    <a:pt x="24135" y="7662"/>
                  </a:lnTo>
                  <a:lnTo>
                    <a:pt x="23625" y="6513"/>
                  </a:lnTo>
                  <a:lnTo>
                    <a:pt x="22986" y="5492"/>
                  </a:lnTo>
                  <a:lnTo>
                    <a:pt x="22348" y="4598"/>
                  </a:lnTo>
                  <a:lnTo>
                    <a:pt x="21454" y="3704"/>
                  </a:lnTo>
                  <a:lnTo>
                    <a:pt x="20560" y="2810"/>
                  </a:lnTo>
                  <a:lnTo>
                    <a:pt x="19666" y="2172"/>
                  </a:lnTo>
                  <a:lnTo>
                    <a:pt x="18644" y="1533"/>
                  </a:lnTo>
                  <a:lnTo>
                    <a:pt x="17495" y="1022"/>
                  </a:lnTo>
                  <a:lnTo>
                    <a:pt x="16346" y="511"/>
                  </a:lnTo>
                  <a:lnTo>
                    <a:pt x="15069" y="256"/>
                  </a:lnTo>
                  <a:lnTo>
                    <a:pt x="1392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702" name="Google Shape;1702;p167"/>
            <p:cNvCxnSpPr>
              <a:stCxn id="1703" idx="3"/>
            </p:cNvCxnSpPr>
            <p:nvPr/>
          </p:nvCxnSpPr>
          <p:spPr>
            <a:xfrm rot="10800000" flipH="1">
              <a:off x="2046598" y="1423513"/>
              <a:ext cx="1166700" cy="390300"/>
            </a:xfrm>
            <a:prstGeom prst="bentConnector3">
              <a:avLst>
                <a:gd name="adj1" fmla="val 50000"/>
              </a:avLst>
            </a:prstGeom>
            <a:noFill/>
            <a:ln w="19050" cap="flat" cmpd="sng">
              <a:solidFill>
                <a:srgbClr val="EBCA37"/>
              </a:solidFill>
              <a:prstDash val="solid"/>
              <a:round/>
              <a:headEnd type="none" w="med" len="med"/>
              <a:tailEnd type="triangle" w="med" len="med"/>
            </a:ln>
          </p:spPr>
        </p:cxnSp>
        <p:sp>
          <p:nvSpPr>
            <p:cNvPr id="1704" name="Google Shape;1704;p167"/>
            <p:cNvSpPr txBox="1"/>
            <p:nvPr/>
          </p:nvSpPr>
          <p:spPr>
            <a:xfrm>
              <a:off x="1056663" y="2328463"/>
              <a:ext cx="648300" cy="348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1800">
                  <a:solidFill>
                    <a:srgbClr val="EBCA37"/>
                  </a:solidFill>
                  <a:latin typeface="Fira Sans Extra Condensed Medium"/>
                  <a:ea typeface="Fira Sans Extra Condensed Medium"/>
                  <a:cs typeface="Fira Sans Extra Condensed Medium"/>
                  <a:sym typeface="Fira Sans Extra Condensed Medium"/>
                </a:rPr>
                <a:t>T</a:t>
              </a:r>
              <a:r>
                <a:rPr lang="en" sz="1600">
                  <a:solidFill>
                    <a:srgbClr val="666666"/>
                  </a:solidFill>
                  <a:latin typeface="Fira Sans Extra Condensed Medium"/>
                  <a:ea typeface="Fira Sans Extra Condensed Medium"/>
                  <a:cs typeface="Fira Sans Extra Condensed Medium"/>
                  <a:sym typeface="Fira Sans Extra Condensed Medium"/>
                </a:rPr>
                <a:t>anks</a:t>
              </a:r>
              <a:endParaRPr sz="1600">
                <a:solidFill>
                  <a:srgbClr val="666666"/>
                </a:solidFill>
                <a:latin typeface="Fira Sans Extra Condensed Medium"/>
                <a:ea typeface="Fira Sans Extra Condensed Medium"/>
                <a:cs typeface="Fira Sans Extra Condensed Medium"/>
                <a:sym typeface="Fira Sans Extra Condensed Medium"/>
              </a:endParaRPr>
            </a:p>
          </p:txBody>
        </p:sp>
        <p:pic>
          <p:nvPicPr>
            <p:cNvPr id="1705" name="Google Shape;1705;p167"/>
            <p:cNvPicPr preferRelativeResize="0"/>
            <p:nvPr/>
          </p:nvPicPr>
          <p:blipFill rotWithShape="1">
            <a:blip r:embed="rId5">
              <a:alphaModFix/>
            </a:blip>
            <a:srcRect r="4761"/>
            <a:stretch/>
          </p:blipFill>
          <p:spPr>
            <a:xfrm rot="163396">
              <a:off x="917677" y="1304227"/>
              <a:ext cx="842920" cy="970472"/>
            </a:xfrm>
            <a:prstGeom prst="rect">
              <a:avLst/>
            </a:prstGeom>
            <a:noFill/>
            <a:ln>
              <a:noFill/>
            </a:ln>
          </p:spPr>
        </p:pic>
      </p:grpSp>
      <p:grpSp>
        <p:nvGrpSpPr>
          <p:cNvPr id="1706" name="Google Shape;1706;p167"/>
          <p:cNvGrpSpPr/>
          <p:nvPr/>
        </p:nvGrpSpPr>
        <p:grpSpPr>
          <a:xfrm>
            <a:off x="701812" y="2985900"/>
            <a:ext cx="3456088" cy="1953500"/>
            <a:chOff x="701812" y="2985900"/>
            <a:chExt cx="3456088" cy="1953500"/>
          </a:xfrm>
        </p:grpSpPr>
        <p:grpSp>
          <p:nvGrpSpPr>
            <p:cNvPr id="1707" name="Google Shape;1707;p167"/>
            <p:cNvGrpSpPr/>
            <p:nvPr/>
          </p:nvGrpSpPr>
          <p:grpSpPr>
            <a:xfrm>
              <a:off x="701812" y="3512191"/>
              <a:ext cx="1203385" cy="1427209"/>
              <a:chOff x="734112" y="3280891"/>
              <a:chExt cx="1203385" cy="1427209"/>
            </a:xfrm>
          </p:grpSpPr>
          <p:sp>
            <p:nvSpPr>
              <p:cNvPr id="1708" name="Google Shape;1708;p167"/>
              <p:cNvSpPr/>
              <p:nvPr/>
            </p:nvSpPr>
            <p:spPr>
              <a:xfrm>
                <a:off x="734112" y="3280891"/>
                <a:ext cx="1203385" cy="1078606"/>
              </a:xfrm>
              <a:custGeom>
                <a:avLst/>
                <a:gdLst/>
                <a:ahLst/>
                <a:cxnLst/>
                <a:rect l="l" t="t" r="r" b="b"/>
                <a:pathLst>
                  <a:path w="25157" h="25157" extrusionOk="0">
                    <a:moveTo>
                      <a:pt x="11238" y="1"/>
                    </a:moveTo>
                    <a:lnTo>
                      <a:pt x="10089" y="256"/>
                    </a:lnTo>
                    <a:lnTo>
                      <a:pt x="8812" y="511"/>
                    </a:lnTo>
                    <a:lnTo>
                      <a:pt x="7662" y="1022"/>
                    </a:lnTo>
                    <a:lnTo>
                      <a:pt x="6513" y="1533"/>
                    </a:lnTo>
                    <a:lnTo>
                      <a:pt x="5492" y="2172"/>
                    </a:lnTo>
                    <a:lnTo>
                      <a:pt x="4598" y="2810"/>
                    </a:lnTo>
                    <a:lnTo>
                      <a:pt x="3704" y="3704"/>
                    </a:lnTo>
                    <a:lnTo>
                      <a:pt x="2810" y="4598"/>
                    </a:lnTo>
                    <a:lnTo>
                      <a:pt x="2172" y="5492"/>
                    </a:lnTo>
                    <a:lnTo>
                      <a:pt x="1533" y="6513"/>
                    </a:lnTo>
                    <a:lnTo>
                      <a:pt x="895" y="7662"/>
                    </a:lnTo>
                    <a:lnTo>
                      <a:pt x="511" y="8812"/>
                    </a:lnTo>
                    <a:lnTo>
                      <a:pt x="256" y="10089"/>
                    </a:lnTo>
                    <a:lnTo>
                      <a:pt x="1" y="11238"/>
                    </a:lnTo>
                    <a:lnTo>
                      <a:pt x="1" y="12643"/>
                    </a:lnTo>
                    <a:lnTo>
                      <a:pt x="1" y="13920"/>
                    </a:lnTo>
                    <a:lnTo>
                      <a:pt x="256" y="15069"/>
                    </a:lnTo>
                    <a:lnTo>
                      <a:pt x="511" y="16346"/>
                    </a:lnTo>
                    <a:lnTo>
                      <a:pt x="895" y="17495"/>
                    </a:lnTo>
                    <a:lnTo>
                      <a:pt x="1533" y="18644"/>
                    </a:lnTo>
                    <a:lnTo>
                      <a:pt x="2172" y="19666"/>
                    </a:lnTo>
                    <a:lnTo>
                      <a:pt x="2810" y="20560"/>
                    </a:lnTo>
                    <a:lnTo>
                      <a:pt x="3704" y="21454"/>
                    </a:lnTo>
                    <a:lnTo>
                      <a:pt x="4598" y="22348"/>
                    </a:lnTo>
                    <a:lnTo>
                      <a:pt x="5492" y="23114"/>
                    </a:lnTo>
                    <a:lnTo>
                      <a:pt x="6513" y="23625"/>
                    </a:lnTo>
                    <a:lnTo>
                      <a:pt x="7662" y="24263"/>
                    </a:lnTo>
                    <a:lnTo>
                      <a:pt x="8812" y="24646"/>
                    </a:lnTo>
                    <a:lnTo>
                      <a:pt x="10089" y="24902"/>
                    </a:lnTo>
                    <a:lnTo>
                      <a:pt x="11238" y="25157"/>
                    </a:lnTo>
                    <a:lnTo>
                      <a:pt x="13920" y="25157"/>
                    </a:lnTo>
                    <a:lnTo>
                      <a:pt x="15069" y="24902"/>
                    </a:lnTo>
                    <a:lnTo>
                      <a:pt x="16346" y="24646"/>
                    </a:lnTo>
                    <a:lnTo>
                      <a:pt x="17495" y="24263"/>
                    </a:lnTo>
                    <a:lnTo>
                      <a:pt x="18644" y="23625"/>
                    </a:lnTo>
                    <a:lnTo>
                      <a:pt x="19666" y="23114"/>
                    </a:lnTo>
                    <a:lnTo>
                      <a:pt x="20560" y="22348"/>
                    </a:lnTo>
                    <a:lnTo>
                      <a:pt x="21454" y="21454"/>
                    </a:lnTo>
                    <a:lnTo>
                      <a:pt x="22348" y="20560"/>
                    </a:lnTo>
                    <a:lnTo>
                      <a:pt x="22986" y="19666"/>
                    </a:lnTo>
                    <a:lnTo>
                      <a:pt x="23625" y="18644"/>
                    </a:lnTo>
                    <a:lnTo>
                      <a:pt x="24135" y="17495"/>
                    </a:lnTo>
                    <a:lnTo>
                      <a:pt x="24646" y="16346"/>
                    </a:lnTo>
                    <a:lnTo>
                      <a:pt x="24901" y="15069"/>
                    </a:lnTo>
                    <a:lnTo>
                      <a:pt x="25157" y="13920"/>
                    </a:lnTo>
                    <a:lnTo>
                      <a:pt x="25157" y="12643"/>
                    </a:lnTo>
                    <a:lnTo>
                      <a:pt x="25157" y="11238"/>
                    </a:lnTo>
                    <a:lnTo>
                      <a:pt x="24901" y="10089"/>
                    </a:lnTo>
                    <a:lnTo>
                      <a:pt x="24646" y="8812"/>
                    </a:lnTo>
                    <a:lnTo>
                      <a:pt x="24135" y="7662"/>
                    </a:lnTo>
                    <a:lnTo>
                      <a:pt x="23625" y="6513"/>
                    </a:lnTo>
                    <a:lnTo>
                      <a:pt x="22986" y="5492"/>
                    </a:lnTo>
                    <a:lnTo>
                      <a:pt x="22348" y="4598"/>
                    </a:lnTo>
                    <a:lnTo>
                      <a:pt x="21454" y="3704"/>
                    </a:lnTo>
                    <a:lnTo>
                      <a:pt x="20560" y="2810"/>
                    </a:lnTo>
                    <a:lnTo>
                      <a:pt x="19666" y="2172"/>
                    </a:lnTo>
                    <a:lnTo>
                      <a:pt x="18644" y="1533"/>
                    </a:lnTo>
                    <a:lnTo>
                      <a:pt x="17495" y="1022"/>
                    </a:lnTo>
                    <a:lnTo>
                      <a:pt x="16346" y="511"/>
                    </a:lnTo>
                    <a:lnTo>
                      <a:pt x="15069" y="256"/>
                    </a:lnTo>
                    <a:lnTo>
                      <a:pt x="1392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9" name="Google Shape;1709;p167"/>
              <p:cNvSpPr txBox="1"/>
              <p:nvPr/>
            </p:nvSpPr>
            <p:spPr>
              <a:xfrm>
                <a:off x="915050" y="4359500"/>
                <a:ext cx="841500" cy="348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1800">
                    <a:solidFill>
                      <a:srgbClr val="EBCA37"/>
                    </a:solidFill>
                    <a:latin typeface="Fira Sans Extra Condensed Medium"/>
                    <a:ea typeface="Fira Sans Extra Condensed Medium"/>
                    <a:cs typeface="Fira Sans Extra Condensed Medium"/>
                    <a:sym typeface="Fira Sans Extra Condensed Medium"/>
                  </a:rPr>
                  <a:t>W</a:t>
                </a:r>
                <a:r>
                  <a:rPr lang="en" sz="1600">
                    <a:solidFill>
                      <a:srgbClr val="666666"/>
                    </a:solidFill>
                    <a:latin typeface="Fira Sans Extra Condensed Medium"/>
                    <a:ea typeface="Fira Sans Extra Condensed Medium"/>
                    <a:cs typeface="Fira Sans Extra Condensed Medium"/>
                    <a:sym typeface="Fira Sans Extra Condensed Medium"/>
                  </a:rPr>
                  <a:t>eigher</a:t>
                </a:r>
                <a:endParaRPr sz="1600">
                  <a:solidFill>
                    <a:srgbClr val="666666"/>
                  </a:solidFill>
                  <a:latin typeface="Fira Sans Extra Condensed Medium"/>
                  <a:ea typeface="Fira Sans Extra Condensed Medium"/>
                  <a:cs typeface="Fira Sans Extra Condensed Medium"/>
                  <a:sym typeface="Fira Sans Extra Condensed Medium"/>
                </a:endParaRPr>
              </a:p>
            </p:txBody>
          </p:sp>
        </p:grpSp>
        <p:cxnSp>
          <p:nvCxnSpPr>
            <p:cNvPr id="1710" name="Google Shape;1710;p167"/>
            <p:cNvCxnSpPr>
              <a:stCxn id="1711" idx="3"/>
            </p:cNvCxnSpPr>
            <p:nvPr/>
          </p:nvCxnSpPr>
          <p:spPr>
            <a:xfrm rot="10800000" flipH="1">
              <a:off x="1959800" y="2985900"/>
              <a:ext cx="2198100" cy="1065600"/>
            </a:xfrm>
            <a:prstGeom prst="bentConnector3">
              <a:avLst>
                <a:gd name="adj1" fmla="val 50000"/>
              </a:avLst>
            </a:prstGeom>
            <a:noFill/>
            <a:ln w="19050" cap="flat" cmpd="sng">
              <a:solidFill>
                <a:srgbClr val="EBCA37"/>
              </a:solidFill>
              <a:prstDash val="solid"/>
              <a:round/>
              <a:headEnd type="none" w="med" len="med"/>
              <a:tailEnd type="triangle" w="med" len="med"/>
            </a:ln>
          </p:spPr>
        </p:cxnSp>
        <p:pic>
          <p:nvPicPr>
            <p:cNvPr id="1712" name="Google Shape;1712;p167"/>
            <p:cNvPicPr preferRelativeResize="0"/>
            <p:nvPr/>
          </p:nvPicPr>
          <p:blipFill rotWithShape="1">
            <a:blip r:embed="rId6">
              <a:alphaModFix/>
            </a:blip>
            <a:srcRect l="4652" t="4260" r="14145"/>
            <a:stretch/>
          </p:blipFill>
          <p:spPr>
            <a:xfrm>
              <a:off x="917720" y="3607650"/>
              <a:ext cx="771550" cy="969788"/>
            </a:xfrm>
            <a:prstGeom prst="rect">
              <a:avLst/>
            </a:prstGeom>
            <a:noFill/>
            <a:ln>
              <a:noFill/>
            </a:ln>
          </p:spPr>
        </p:pic>
      </p:grpSp>
      <p:grpSp>
        <p:nvGrpSpPr>
          <p:cNvPr id="1713" name="Google Shape;1713;p167"/>
          <p:cNvGrpSpPr/>
          <p:nvPr/>
        </p:nvGrpSpPr>
        <p:grpSpPr>
          <a:xfrm>
            <a:off x="5793063" y="487516"/>
            <a:ext cx="2367985" cy="1427209"/>
            <a:chOff x="5793063" y="487516"/>
            <a:chExt cx="2367985" cy="1427209"/>
          </a:xfrm>
        </p:grpSpPr>
        <p:grpSp>
          <p:nvGrpSpPr>
            <p:cNvPr id="1714" name="Google Shape;1714;p167"/>
            <p:cNvGrpSpPr/>
            <p:nvPr/>
          </p:nvGrpSpPr>
          <p:grpSpPr>
            <a:xfrm>
              <a:off x="6957662" y="487516"/>
              <a:ext cx="1203385" cy="1427209"/>
              <a:chOff x="6939662" y="482016"/>
              <a:chExt cx="1203385" cy="1427209"/>
            </a:xfrm>
          </p:grpSpPr>
          <p:sp>
            <p:nvSpPr>
              <p:cNvPr id="1715" name="Google Shape;1715;p167"/>
              <p:cNvSpPr/>
              <p:nvPr/>
            </p:nvSpPr>
            <p:spPr>
              <a:xfrm>
                <a:off x="6939662" y="482016"/>
                <a:ext cx="1203385" cy="1078606"/>
              </a:xfrm>
              <a:custGeom>
                <a:avLst/>
                <a:gdLst/>
                <a:ahLst/>
                <a:cxnLst/>
                <a:rect l="l" t="t" r="r" b="b"/>
                <a:pathLst>
                  <a:path w="25157" h="25157" extrusionOk="0">
                    <a:moveTo>
                      <a:pt x="11238" y="1"/>
                    </a:moveTo>
                    <a:lnTo>
                      <a:pt x="10089" y="256"/>
                    </a:lnTo>
                    <a:lnTo>
                      <a:pt x="8812" y="511"/>
                    </a:lnTo>
                    <a:lnTo>
                      <a:pt x="7662" y="1022"/>
                    </a:lnTo>
                    <a:lnTo>
                      <a:pt x="6513" y="1533"/>
                    </a:lnTo>
                    <a:lnTo>
                      <a:pt x="5492" y="2172"/>
                    </a:lnTo>
                    <a:lnTo>
                      <a:pt x="4598" y="2810"/>
                    </a:lnTo>
                    <a:lnTo>
                      <a:pt x="3704" y="3704"/>
                    </a:lnTo>
                    <a:lnTo>
                      <a:pt x="2810" y="4598"/>
                    </a:lnTo>
                    <a:lnTo>
                      <a:pt x="2172" y="5492"/>
                    </a:lnTo>
                    <a:lnTo>
                      <a:pt x="1533" y="6513"/>
                    </a:lnTo>
                    <a:lnTo>
                      <a:pt x="895" y="7662"/>
                    </a:lnTo>
                    <a:lnTo>
                      <a:pt x="511" y="8812"/>
                    </a:lnTo>
                    <a:lnTo>
                      <a:pt x="256" y="10089"/>
                    </a:lnTo>
                    <a:lnTo>
                      <a:pt x="1" y="11238"/>
                    </a:lnTo>
                    <a:lnTo>
                      <a:pt x="1" y="12643"/>
                    </a:lnTo>
                    <a:lnTo>
                      <a:pt x="1" y="13920"/>
                    </a:lnTo>
                    <a:lnTo>
                      <a:pt x="256" y="15069"/>
                    </a:lnTo>
                    <a:lnTo>
                      <a:pt x="511" y="16346"/>
                    </a:lnTo>
                    <a:lnTo>
                      <a:pt x="895" y="17495"/>
                    </a:lnTo>
                    <a:lnTo>
                      <a:pt x="1533" y="18644"/>
                    </a:lnTo>
                    <a:lnTo>
                      <a:pt x="2172" y="19666"/>
                    </a:lnTo>
                    <a:lnTo>
                      <a:pt x="2810" y="20560"/>
                    </a:lnTo>
                    <a:lnTo>
                      <a:pt x="3704" y="21454"/>
                    </a:lnTo>
                    <a:lnTo>
                      <a:pt x="4598" y="22348"/>
                    </a:lnTo>
                    <a:lnTo>
                      <a:pt x="5492" y="23114"/>
                    </a:lnTo>
                    <a:lnTo>
                      <a:pt x="6513" y="23625"/>
                    </a:lnTo>
                    <a:lnTo>
                      <a:pt x="7662" y="24263"/>
                    </a:lnTo>
                    <a:lnTo>
                      <a:pt x="8812" y="24646"/>
                    </a:lnTo>
                    <a:lnTo>
                      <a:pt x="10089" y="24902"/>
                    </a:lnTo>
                    <a:lnTo>
                      <a:pt x="11238" y="25157"/>
                    </a:lnTo>
                    <a:lnTo>
                      <a:pt x="13920" y="25157"/>
                    </a:lnTo>
                    <a:lnTo>
                      <a:pt x="15069" y="24902"/>
                    </a:lnTo>
                    <a:lnTo>
                      <a:pt x="16346" y="24646"/>
                    </a:lnTo>
                    <a:lnTo>
                      <a:pt x="17495" y="24263"/>
                    </a:lnTo>
                    <a:lnTo>
                      <a:pt x="18644" y="23625"/>
                    </a:lnTo>
                    <a:lnTo>
                      <a:pt x="19666" y="23114"/>
                    </a:lnTo>
                    <a:lnTo>
                      <a:pt x="20560" y="22348"/>
                    </a:lnTo>
                    <a:lnTo>
                      <a:pt x="21454" y="21454"/>
                    </a:lnTo>
                    <a:lnTo>
                      <a:pt x="22348" y="20560"/>
                    </a:lnTo>
                    <a:lnTo>
                      <a:pt x="22986" y="19666"/>
                    </a:lnTo>
                    <a:lnTo>
                      <a:pt x="23625" y="18644"/>
                    </a:lnTo>
                    <a:lnTo>
                      <a:pt x="24135" y="17495"/>
                    </a:lnTo>
                    <a:lnTo>
                      <a:pt x="24646" y="16346"/>
                    </a:lnTo>
                    <a:lnTo>
                      <a:pt x="24901" y="15069"/>
                    </a:lnTo>
                    <a:lnTo>
                      <a:pt x="25157" y="13920"/>
                    </a:lnTo>
                    <a:lnTo>
                      <a:pt x="25157" y="12643"/>
                    </a:lnTo>
                    <a:lnTo>
                      <a:pt x="25157" y="11238"/>
                    </a:lnTo>
                    <a:lnTo>
                      <a:pt x="24901" y="10089"/>
                    </a:lnTo>
                    <a:lnTo>
                      <a:pt x="24646" y="8812"/>
                    </a:lnTo>
                    <a:lnTo>
                      <a:pt x="24135" y="7662"/>
                    </a:lnTo>
                    <a:lnTo>
                      <a:pt x="23625" y="6513"/>
                    </a:lnTo>
                    <a:lnTo>
                      <a:pt x="22986" y="5492"/>
                    </a:lnTo>
                    <a:lnTo>
                      <a:pt x="22348" y="4598"/>
                    </a:lnTo>
                    <a:lnTo>
                      <a:pt x="21454" y="3704"/>
                    </a:lnTo>
                    <a:lnTo>
                      <a:pt x="20560" y="2810"/>
                    </a:lnTo>
                    <a:lnTo>
                      <a:pt x="19666" y="2172"/>
                    </a:lnTo>
                    <a:lnTo>
                      <a:pt x="18644" y="1533"/>
                    </a:lnTo>
                    <a:lnTo>
                      <a:pt x="17495" y="1022"/>
                    </a:lnTo>
                    <a:lnTo>
                      <a:pt x="16346" y="511"/>
                    </a:lnTo>
                    <a:lnTo>
                      <a:pt x="15069" y="256"/>
                    </a:lnTo>
                    <a:lnTo>
                      <a:pt x="13920" y="1"/>
                    </a:lnTo>
                    <a:close/>
                  </a:path>
                </a:pathLst>
              </a:custGeom>
              <a:solidFill>
                <a:srgbClr val="EEEE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6" name="Google Shape;1716;p167"/>
              <p:cNvSpPr txBox="1"/>
              <p:nvPr/>
            </p:nvSpPr>
            <p:spPr>
              <a:xfrm>
                <a:off x="7217200" y="1560625"/>
                <a:ext cx="648300" cy="348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1800">
                    <a:solidFill>
                      <a:srgbClr val="EBCA37"/>
                    </a:solidFill>
                    <a:latin typeface="Fira Sans Extra Condensed Medium"/>
                    <a:ea typeface="Fira Sans Extra Condensed Medium"/>
                    <a:cs typeface="Fira Sans Extra Condensed Medium"/>
                    <a:sym typeface="Fira Sans Extra Condensed Medium"/>
                  </a:rPr>
                  <a:t>S</a:t>
                </a:r>
                <a:r>
                  <a:rPr lang="en" sz="1600">
                    <a:solidFill>
                      <a:srgbClr val="666666"/>
                    </a:solidFill>
                    <a:latin typeface="Fira Sans Extra Condensed Medium"/>
                    <a:ea typeface="Fira Sans Extra Condensed Medium"/>
                    <a:cs typeface="Fira Sans Extra Condensed Medium"/>
                    <a:sym typeface="Fira Sans Extra Condensed Medium"/>
                  </a:rPr>
                  <a:t>tand</a:t>
                </a:r>
                <a:endParaRPr sz="1600">
                  <a:solidFill>
                    <a:srgbClr val="666666"/>
                  </a:solidFill>
                  <a:latin typeface="Fira Sans Extra Condensed Medium"/>
                  <a:ea typeface="Fira Sans Extra Condensed Medium"/>
                  <a:cs typeface="Fira Sans Extra Condensed Medium"/>
                  <a:sym typeface="Fira Sans Extra Condensed Medium"/>
                </a:endParaRPr>
              </a:p>
            </p:txBody>
          </p:sp>
        </p:grpSp>
        <p:cxnSp>
          <p:nvCxnSpPr>
            <p:cNvPr id="1717" name="Google Shape;1717;p167"/>
            <p:cNvCxnSpPr>
              <a:endCxn id="1718" idx="1"/>
            </p:cNvCxnSpPr>
            <p:nvPr/>
          </p:nvCxnSpPr>
          <p:spPr>
            <a:xfrm rot="10800000" flipH="1">
              <a:off x="5793063" y="1024075"/>
              <a:ext cx="1088400" cy="876000"/>
            </a:xfrm>
            <a:prstGeom prst="bentConnector3">
              <a:avLst>
                <a:gd name="adj1" fmla="val 50000"/>
              </a:avLst>
            </a:prstGeom>
            <a:noFill/>
            <a:ln w="19050" cap="flat" cmpd="sng">
              <a:solidFill>
                <a:srgbClr val="EBCA37"/>
              </a:solidFill>
              <a:prstDash val="solid"/>
              <a:round/>
              <a:headEnd type="triangle" w="med" len="med"/>
              <a:tailEnd type="none" w="med" len="med"/>
            </a:ln>
          </p:spPr>
        </p:cxnSp>
        <p:pic>
          <p:nvPicPr>
            <p:cNvPr id="1719" name="Google Shape;1719;p167"/>
            <p:cNvPicPr preferRelativeResize="0"/>
            <p:nvPr/>
          </p:nvPicPr>
          <p:blipFill rotWithShape="1">
            <a:blip r:embed="rId7">
              <a:alphaModFix/>
            </a:blip>
            <a:srcRect l="22365" t="17636" r="11444" b="791"/>
            <a:stretch/>
          </p:blipFill>
          <p:spPr>
            <a:xfrm rot="206863">
              <a:off x="7115753" y="627803"/>
              <a:ext cx="871344" cy="853570"/>
            </a:xfrm>
            <a:prstGeom prst="rect">
              <a:avLst/>
            </a:prstGeom>
            <a:noFill/>
            <a:ln>
              <a:noFill/>
            </a:ln>
          </p:spPr>
        </p:pic>
      </p:grpSp>
      <p:grpSp>
        <p:nvGrpSpPr>
          <p:cNvPr id="1720" name="Google Shape;1720;p167"/>
          <p:cNvGrpSpPr/>
          <p:nvPr/>
        </p:nvGrpSpPr>
        <p:grpSpPr>
          <a:xfrm>
            <a:off x="4949250" y="1978166"/>
            <a:ext cx="3193797" cy="1388734"/>
            <a:chOff x="4949250" y="1978166"/>
            <a:chExt cx="3193797" cy="1388734"/>
          </a:xfrm>
        </p:grpSpPr>
        <p:sp>
          <p:nvSpPr>
            <p:cNvPr id="1721" name="Google Shape;1721;p167"/>
            <p:cNvSpPr/>
            <p:nvPr/>
          </p:nvSpPr>
          <p:spPr>
            <a:xfrm>
              <a:off x="6939662" y="1978166"/>
              <a:ext cx="1203385" cy="1078606"/>
            </a:xfrm>
            <a:custGeom>
              <a:avLst/>
              <a:gdLst/>
              <a:ahLst/>
              <a:cxnLst/>
              <a:rect l="l" t="t" r="r" b="b"/>
              <a:pathLst>
                <a:path w="25157" h="25157" extrusionOk="0">
                  <a:moveTo>
                    <a:pt x="11238" y="1"/>
                  </a:moveTo>
                  <a:lnTo>
                    <a:pt x="10089" y="256"/>
                  </a:lnTo>
                  <a:lnTo>
                    <a:pt x="8812" y="511"/>
                  </a:lnTo>
                  <a:lnTo>
                    <a:pt x="7662" y="1022"/>
                  </a:lnTo>
                  <a:lnTo>
                    <a:pt x="6513" y="1533"/>
                  </a:lnTo>
                  <a:lnTo>
                    <a:pt x="5492" y="2172"/>
                  </a:lnTo>
                  <a:lnTo>
                    <a:pt x="4598" y="2810"/>
                  </a:lnTo>
                  <a:lnTo>
                    <a:pt x="3704" y="3704"/>
                  </a:lnTo>
                  <a:lnTo>
                    <a:pt x="2810" y="4598"/>
                  </a:lnTo>
                  <a:lnTo>
                    <a:pt x="2172" y="5492"/>
                  </a:lnTo>
                  <a:lnTo>
                    <a:pt x="1533" y="6513"/>
                  </a:lnTo>
                  <a:lnTo>
                    <a:pt x="895" y="7662"/>
                  </a:lnTo>
                  <a:lnTo>
                    <a:pt x="511" y="8812"/>
                  </a:lnTo>
                  <a:lnTo>
                    <a:pt x="256" y="10089"/>
                  </a:lnTo>
                  <a:lnTo>
                    <a:pt x="1" y="11238"/>
                  </a:lnTo>
                  <a:lnTo>
                    <a:pt x="1" y="12643"/>
                  </a:lnTo>
                  <a:lnTo>
                    <a:pt x="1" y="13920"/>
                  </a:lnTo>
                  <a:lnTo>
                    <a:pt x="256" y="15069"/>
                  </a:lnTo>
                  <a:lnTo>
                    <a:pt x="511" y="16346"/>
                  </a:lnTo>
                  <a:lnTo>
                    <a:pt x="895" y="17495"/>
                  </a:lnTo>
                  <a:lnTo>
                    <a:pt x="1533" y="18644"/>
                  </a:lnTo>
                  <a:lnTo>
                    <a:pt x="2172" y="19666"/>
                  </a:lnTo>
                  <a:lnTo>
                    <a:pt x="2810" y="20560"/>
                  </a:lnTo>
                  <a:lnTo>
                    <a:pt x="3704" y="21454"/>
                  </a:lnTo>
                  <a:lnTo>
                    <a:pt x="4598" y="22348"/>
                  </a:lnTo>
                  <a:lnTo>
                    <a:pt x="5492" y="23114"/>
                  </a:lnTo>
                  <a:lnTo>
                    <a:pt x="6513" y="23625"/>
                  </a:lnTo>
                  <a:lnTo>
                    <a:pt x="7662" y="24263"/>
                  </a:lnTo>
                  <a:lnTo>
                    <a:pt x="8812" y="24646"/>
                  </a:lnTo>
                  <a:lnTo>
                    <a:pt x="10089" y="24902"/>
                  </a:lnTo>
                  <a:lnTo>
                    <a:pt x="11238" y="25157"/>
                  </a:lnTo>
                  <a:lnTo>
                    <a:pt x="13920" y="25157"/>
                  </a:lnTo>
                  <a:lnTo>
                    <a:pt x="15069" y="24902"/>
                  </a:lnTo>
                  <a:lnTo>
                    <a:pt x="16346" y="24646"/>
                  </a:lnTo>
                  <a:lnTo>
                    <a:pt x="17495" y="24263"/>
                  </a:lnTo>
                  <a:lnTo>
                    <a:pt x="18644" y="23625"/>
                  </a:lnTo>
                  <a:lnTo>
                    <a:pt x="19666" y="23114"/>
                  </a:lnTo>
                  <a:lnTo>
                    <a:pt x="20560" y="22348"/>
                  </a:lnTo>
                  <a:lnTo>
                    <a:pt x="21454" y="21454"/>
                  </a:lnTo>
                  <a:lnTo>
                    <a:pt x="22348" y="20560"/>
                  </a:lnTo>
                  <a:lnTo>
                    <a:pt x="22986" y="19666"/>
                  </a:lnTo>
                  <a:lnTo>
                    <a:pt x="23625" y="18644"/>
                  </a:lnTo>
                  <a:lnTo>
                    <a:pt x="24135" y="17495"/>
                  </a:lnTo>
                  <a:lnTo>
                    <a:pt x="24646" y="16346"/>
                  </a:lnTo>
                  <a:lnTo>
                    <a:pt x="24901" y="15069"/>
                  </a:lnTo>
                  <a:lnTo>
                    <a:pt x="25157" y="13920"/>
                  </a:lnTo>
                  <a:lnTo>
                    <a:pt x="25157" y="12643"/>
                  </a:lnTo>
                  <a:lnTo>
                    <a:pt x="25157" y="11238"/>
                  </a:lnTo>
                  <a:lnTo>
                    <a:pt x="24901" y="10089"/>
                  </a:lnTo>
                  <a:lnTo>
                    <a:pt x="24646" y="8812"/>
                  </a:lnTo>
                  <a:lnTo>
                    <a:pt x="24135" y="7662"/>
                  </a:lnTo>
                  <a:lnTo>
                    <a:pt x="23625" y="6513"/>
                  </a:lnTo>
                  <a:lnTo>
                    <a:pt x="22986" y="5492"/>
                  </a:lnTo>
                  <a:lnTo>
                    <a:pt x="22348" y="4598"/>
                  </a:lnTo>
                  <a:lnTo>
                    <a:pt x="21454" y="3704"/>
                  </a:lnTo>
                  <a:lnTo>
                    <a:pt x="20560" y="2810"/>
                  </a:lnTo>
                  <a:lnTo>
                    <a:pt x="19666" y="2172"/>
                  </a:lnTo>
                  <a:lnTo>
                    <a:pt x="18644" y="1533"/>
                  </a:lnTo>
                  <a:lnTo>
                    <a:pt x="17495" y="1022"/>
                  </a:lnTo>
                  <a:lnTo>
                    <a:pt x="16346" y="511"/>
                  </a:lnTo>
                  <a:lnTo>
                    <a:pt x="15069" y="256"/>
                  </a:lnTo>
                  <a:lnTo>
                    <a:pt x="1392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2" name="Google Shape;1722;p167"/>
            <p:cNvSpPr txBox="1"/>
            <p:nvPr/>
          </p:nvSpPr>
          <p:spPr>
            <a:xfrm>
              <a:off x="7217200" y="3018300"/>
              <a:ext cx="648300" cy="348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1800">
                  <a:solidFill>
                    <a:srgbClr val="EBCA37"/>
                  </a:solidFill>
                  <a:latin typeface="Fira Sans Extra Condensed Medium"/>
                  <a:ea typeface="Fira Sans Extra Condensed Medium"/>
                  <a:cs typeface="Fira Sans Extra Condensed Medium"/>
                  <a:sym typeface="Fira Sans Extra Condensed Medium"/>
                </a:rPr>
                <a:t>H</a:t>
              </a:r>
              <a:r>
                <a:rPr lang="en" sz="1600">
                  <a:solidFill>
                    <a:srgbClr val="666666"/>
                  </a:solidFill>
                  <a:latin typeface="Fira Sans Extra Condensed Medium"/>
                  <a:ea typeface="Fira Sans Extra Condensed Medium"/>
                  <a:cs typeface="Fira Sans Extra Condensed Medium"/>
                  <a:sym typeface="Fira Sans Extra Condensed Medium"/>
                </a:rPr>
                <a:t>elix</a:t>
              </a:r>
              <a:endParaRPr sz="1600">
                <a:solidFill>
                  <a:srgbClr val="666666"/>
                </a:solidFill>
                <a:latin typeface="Fira Sans Extra Condensed Medium"/>
                <a:ea typeface="Fira Sans Extra Condensed Medium"/>
                <a:cs typeface="Fira Sans Extra Condensed Medium"/>
                <a:sym typeface="Fira Sans Extra Condensed Medium"/>
              </a:endParaRPr>
            </a:p>
          </p:txBody>
        </p:sp>
        <p:cxnSp>
          <p:nvCxnSpPr>
            <p:cNvPr id="1723" name="Google Shape;1723;p167"/>
            <p:cNvCxnSpPr>
              <a:stCxn id="1724" idx="1"/>
            </p:cNvCxnSpPr>
            <p:nvPr/>
          </p:nvCxnSpPr>
          <p:spPr>
            <a:xfrm rot="10800000">
              <a:off x="4949250" y="2267275"/>
              <a:ext cx="1944300" cy="250200"/>
            </a:xfrm>
            <a:prstGeom prst="bentConnector3">
              <a:avLst>
                <a:gd name="adj1" fmla="val 50000"/>
              </a:avLst>
            </a:prstGeom>
            <a:noFill/>
            <a:ln w="19050" cap="flat" cmpd="sng">
              <a:solidFill>
                <a:srgbClr val="EBCA37"/>
              </a:solidFill>
              <a:prstDash val="solid"/>
              <a:round/>
              <a:headEnd type="none" w="med" len="med"/>
              <a:tailEnd type="triangle" w="med" len="med"/>
            </a:ln>
          </p:spPr>
        </p:cxnSp>
        <p:pic>
          <p:nvPicPr>
            <p:cNvPr id="1725" name="Google Shape;1725;p167"/>
            <p:cNvPicPr preferRelativeResize="0"/>
            <p:nvPr/>
          </p:nvPicPr>
          <p:blipFill>
            <a:blip r:embed="rId8">
              <a:alphaModFix/>
            </a:blip>
            <a:stretch>
              <a:fillRect/>
            </a:stretch>
          </p:blipFill>
          <p:spPr>
            <a:xfrm rot="4121444">
              <a:off x="7359361" y="1980187"/>
              <a:ext cx="363978" cy="1117047"/>
            </a:xfrm>
            <a:prstGeom prst="rect">
              <a:avLst/>
            </a:prstGeom>
            <a:noFill/>
            <a:ln>
              <a:noFill/>
            </a:ln>
          </p:spPr>
        </p:pic>
      </p:grpSp>
      <p:grpSp>
        <p:nvGrpSpPr>
          <p:cNvPr id="1726" name="Google Shape;1726;p167"/>
          <p:cNvGrpSpPr/>
          <p:nvPr/>
        </p:nvGrpSpPr>
        <p:grpSpPr>
          <a:xfrm>
            <a:off x="5151150" y="3648125"/>
            <a:ext cx="3009900" cy="1495375"/>
            <a:chOff x="5151150" y="3648125"/>
            <a:chExt cx="3009900" cy="1495375"/>
          </a:xfrm>
        </p:grpSpPr>
        <p:grpSp>
          <p:nvGrpSpPr>
            <p:cNvPr id="1727" name="Google Shape;1727;p167"/>
            <p:cNvGrpSpPr/>
            <p:nvPr/>
          </p:nvGrpSpPr>
          <p:grpSpPr>
            <a:xfrm>
              <a:off x="5151150" y="3648125"/>
              <a:ext cx="3009900" cy="1218497"/>
              <a:chOff x="5151150" y="3648125"/>
              <a:chExt cx="3009900" cy="1218497"/>
            </a:xfrm>
          </p:grpSpPr>
          <p:sp>
            <p:nvSpPr>
              <p:cNvPr id="1728" name="Google Shape;1728;p167"/>
              <p:cNvSpPr/>
              <p:nvPr/>
            </p:nvSpPr>
            <p:spPr>
              <a:xfrm>
                <a:off x="6939662" y="3788016"/>
                <a:ext cx="1203385" cy="1078606"/>
              </a:xfrm>
              <a:custGeom>
                <a:avLst/>
                <a:gdLst/>
                <a:ahLst/>
                <a:cxnLst/>
                <a:rect l="l" t="t" r="r" b="b"/>
                <a:pathLst>
                  <a:path w="25157" h="25157" extrusionOk="0">
                    <a:moveTo>
                      <a:pt x="11238" y="1"/>
                    </a:moveTo>
                    <a:lnTo>
                      <a:pt x="10089" y="256"/>
                    </a:lnTo>
                    <a:lnTo>
                      <a:pt x="8812" y="511"/>
                    </a:lnTo>
                    <a:lnTo>
                      <a:pt x="7662" y="1022"/>
                    </a:lnTo>
                    <a:lnTo>
                      <a:pt x="6513" y="1533"/>
                    </a:lnTo>
                    <a:lnTo>
                      <a:pt x="5492" y="2172"/>
                    </a:lnTo>
                    <a:lnTo>
                      <a:pt x="4598" y="2810"/>
                    </a:lnTo>
                    <a:lnTo>
                      <a:pt x="3704" y="3704"/>
                    </a:lnTo>
                    <a:lnTo>
                      <a:pt x="2810" y="4598"/>
                    </a:lnTo>
                    <a:lnTo>
                      <a:pt x="2172" y="5492"/>
                    </a:lnTo>
                    <a:lnTo>
                      <a:pt x="1533" y="6513"/>
                    </a:lnTo>
                    <a:lnTo>
                      <a:pt x="895" y="7662"/>
                    </a:lnTo>
                    <a:lnTo>
                      <a:pt x="511" y="8812"/>
                    </a:lnTo>
                    <a:lnTo>
                      <a:pt x="256" y="10089"/>
                    </a:lnTo>
                    <a:lnTo>
                      <a:pt x="1" y="11238"/>
                    </a:lnTo>
                    <a:lnTo>
                      <a:pt x="1" y="12643"/>
                    </a:lnTo>
                    <a:lnTo>
                      <a:pt x="1" y="13920"/>
                    </a:lnTo>
                    <a:lnTo>
                      <a:pt x="256" y="15069"/>
                    </a:lnTo>
                    <a:lnTo>
                      <a:pt x="511" y="16346"/>
                    </a:lnTo>
                    <a:lnTo>
                      <a:pt x="895" y="17495"/>
                    </a:lnTo>
                    <a:lnTo>
                      <a:pt x="1533" y="18644"/>
                    </a:lnTo>
                    <a:lnTo>
                      <a:pt x="2172" y="19666"/>
                    </a:lnTo>
                    <a:lnTo>
                      <a:pt x="2810" y="20560"/>
                    </a:lnTo>
                    <a:lnTo>
                      <a:pt x="3704" y="21454"/>
                    </a:lnTo>
                    <a:lnTo>
                      <a:pt x="4598" y="22348"/>
                    </a:lnTo>
                    <a:lnTo>
                      <a:pt x="5492" y="23114"/>
                    </a:lnTo>
                    <a:lnTo>
                      <a:pt x="6513" y="23625"/>
                    </a:lnTo>
                    <a:lnTo>
                      <a:pt x="7662" y="24263"/>
                    </a:lnTo>
                    <a:lnTo>
                      <a:pt x="8812" y="24646"/>
                    </a:lnTo>
                    <a:lnTo>
                      <a:pt x="10089" y="24902"/>
                    </a:lnTo>
                    <a:lnTo>
                      <a:pt x="11238" y="25157"/>
                    </a:lnTo>
                    <a:lnTo>
                      <a:pt x="13920" y="25157"/>
                    </a:lnTo>
                    <a:lnTo>
                      <a:pt x="15069" y="24902"/>
                    </a:lnTo>
                    <a:lnTo>
                      <a:pt x="16346" y="24646"/>
                    </a:lnTo>
                    <a:lnTo>
                      <a:pt x="17495" y="24263"/>
                    </a:lnTo>
                    <a:lnTo>
                      <a:pt x="18644" y="23625"/>
                    </a:lnTo>
                    <a:lnTo>
                      <a:pt x="19666" y="23114"/>
                    </a:lnTo>
                    <a:lnTo>
                      <a:pt x="20560" y="22348"/>
                    </a:lnTo>
                    <a:lnTo>
                      <a:pt x="21454" y="21454"/>
                    </a:lnTo>
                    <a:lnTo>
                      <a:pt x="22348" y="20560"/>
                    </a:lnTo>
                    <a:lnTo>
                      <a:pt x="22986" y="19666"/>
                    </a:lnTo>
                    <a:lnTo>
                      <a:pt x="23625" y="18644"/>
                    </a:lnTo>
                    <a:lnTo>
                      <a:pt x="24135" y="17495"/>
                    </a:lnTo>
                    <a:lnTo>
                      <a:pt x="24646" y="16346"/>
                    </a:lnTo>
                    <a:lnTo>
                      <a:pt x="24901" y="15069"/>
                    </a:lnTo>
                    <a:lnTo>
                      <a:pt x="25157" y="13920"/>
                    </a:lnTo>
                    <a:lnTo>
                      <a:pt x="25157" y="12643"/>
                    </a:lnTo>
                    <a:lnTo>
                      <a:pt x="25157" y="11238"/>
                    </a:lnTo>
                    <a:lnTo>
                      <a:pt x="24901" y="10089"/>
                    </a:lnTo>
                    <a:lnTo>
                      <a:pt x="24646" y="8812"/>
                    </a:lnTo>
                    <a:lnTo>
                      <a:pt x="24135" y="7662"/>
                    </a:lnTo>
                    <a:lnTo>
                      <a:pt x="23625" y="6513"/>
                    </a:lnTo>
                    <a:lnTo>
                      <a:pt x="22986" y="5492"/>
                    </a:lnTo>
                    <a:lnTo>
                      <a:pt x="22348" y="4598"/>
                    </a:lnTo>
                    <a:lnTo>
                      <a:pt x="21454" y="3704"/>
                    </a:lnTo>
                    <a:lnTo>
                      <a:pt x="20560" y="2810"/>
                    </a:lnTo>
                    <a:lnTo>
                      <a:pt x="19666" y="2172"/>
                    </a:lnTo>
                    <a:lnTo>
                      <a:pt x="18644" y="1533"/>
                    </a:lnTo>
                    <a:lnTo>
                      <a:pt x="17495" y="1022"/>
                    </a:lnTo>
                    <a:lnTo>
                      <a:pt x="16346" y="511"/>
                    </a:lnTo>
                    <a:lnTo>
                      <a:pt x="15069" y="256"/>
                    </a:lnTo>
                    <a:lnTo>
                      <a:pt x="1392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729" name="Google Shape;1729;p167"/>
              <p:cNvPicPr preferRelativeResize="0"/>
              <p:nvPr/>
            </p:nvPicPr>
            <p:blipFill rotWithShape="1">
              <a:blip r:embed="rId9">
                <a:alphaModFix/>
              </a:blip>
              <a:srcRect l="12952"/>
              <a:stretch/>
            </p:blipFill>
            <p:spPr>
              <a:xfrm>
                <a:off x="6994350" y="3995206"/>
                <a:ext cx="1166700" cy="575181"/>
              </a:xfrm>
              <a:prstGeom prst="rect">
                <a:avLst/>
              </a:prstGeom>
              <a:noFill/>
              <a:ln>
                <a:noFill/>
              </a:ln>
            </p:spPr>
          </p:pic>
          <p:cxnSp>
            <p:nvCxnSpPr>
              <p:cNvPr id="1730" name="Google Shape;1730;p167"/>
              <p:cNvCxnSpPr/>
              <p:nvPr/>
            </p:nvCxnSpPr>
            <p:spPr>
              <a:xfrm rot="10800000">
                <a:off x="5151150" y="3648125"/>
                <a:ext cx="1709700" cy="679200"/>
              </a:xfrm>
              <a:prstGeom prst="bentConnector3">
                <a:avLst>
                  <a:gd name="adj1" fmla="val 50000"/>
                </a:avLst>
              </a:prstGeom>
              <a:noFill/>
              <a:ln w="19050" cap="flat" cmpd="sng">
                <a:solidFill>
                  <a:srgbClr val="EBCA37"/>
                </a:solidFill>
                <a:prstDash val="solid"/>
                <a:round/>
                <a:headEnd type="none" w="med" len="med"/>
                <a:tailEnd type="triangle" w="med" len="med"/>
              </a:ln>
            </p:spPr>
          </p:cxnSp>
        </p:grpSp>
        <p:sp>
          <p:nvSpPr>
            <p:cNvPr id="1731" name="Google Shape;1731;p167"/>
            <p:cNvSpPr txBox="1"/>
            <p:nvPr/>
          </p:nvSpPr>
          <p:spPr>
            <a:xfrm>
              <a:off x="7040500" y="4794900"/>
              <a:ext cx="1037700" cy="348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1800">
                  <a:solidFill>
                    <a:srgbClr val="EBCA37"/>
                  </a:solidFill>
                  <a:latin typeface="Fira Sans Extra Condensed Medium"/>
                  <a:ea typeface="Fira Sans Extra Condensed Medium"/>
                  <a:cs typeface="Fira Sans Extra Condensed Medium"/>
                  <a:sym typeface="Fira Sans Extra Condensed Medium"/>
                </a:rPr>
                <a:t>C</a:t>
              </a:r>
              <a:r>
                <a:rPr lang="en" sz="1800">
                  <a:solidFill>
                    <a:schemeClr val="dk2"/>
                  </a:solidFill>
                  <a:latin typeface="Fira Sans Extra Condensed Medium"/>
                  <a:ea typeface="Fira Sans Extra Condensed Medium"/>
                  <a:cs typeface="Fira Sans Extra Condensed Medium"/>
                  <a:sym typeface="Fira Sans Extra Condensed Medium"/>
                </a:rPr>
                <a:t>onveyor </a:t>
              </a:r>
              <a:endParaRPr sz="1600">
                <a:solidFill>
                  <a:schemeClr val="dk2"/>
                </a:solidFill>
                <a:latin typeface="Fira Sans Extra Condensed Medium"/>
                <a:ea typeface="Fira Sans Extra Condensed Medium"/>
                <a:cs typeface="Fira Sans Extra Condensed Medium"/>
                <a:sym typeface="Fira Sans Extra Condensed Medium"/>
              </a:endParaRPr>
            </a:p>
          </p:txBody>
        </p:sp>
      </p:grpSp>
      <p:pic>
        <p:nvPicPr>
          <p:cNvPr id="1732" name="Google Shape;1732;p167"/>
          <p:cNvPicPr preferRelativeResize="0"/>
          <p:nvPr/>
        </p:nvPicPr>
        <p:blipFill rotWithShape="1">
          <a:blip r:embed="rId3">
            <a:alphaModFix/>
          </a:blip>
          <a:srcRect t="52142" b="7423"/>
          <a:stretch/>
        </p:blipFill>
        <p:spPr>
          <a:xfrm>
            <a:off x="3097375" y="1914725"/>
            <a:ext cx="745875" cy="725849"/>
          </a:xfrm>
          <a:prstGeom prst="rect">
            <a:avLst/>
          </a:prstGeom>
          <a:noFill/>
          <a:ln>
            <a:noFill/>
          </a:ln>
        </p:spPr>
      </p:pic>
      <p:sp>
        <p:nvSpPr>
          <p:cNvPr id="1733" name="Google Shape;1733;p16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9</a:t>
            </a:fld>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13"/>
                                        </p:tgtEl>
                                        <p:attrNameLst>
                                          <p:attrName>style.visibility</p:attrName>
                                        </p:attrNameLst>
                                      </p:cBhvr>
                                      <p:to>
                                        <p:strVal val="visible"/>
                                      </p:to>
                                    </p:set>
                                    <p:animEffect transition="in" filter="fade">
                                      <p:cBhvr>
                                        <p:cTn id="7" dur="1000"/>
                                        <p:tgtEl>
                                          <p:spTgt spid="171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700"/>
                                        </p:tgtEl>
                                        <p:attrNameLst>
                                          <p:attrName>style.visibility</p:attrName>
                                        </p:attrNameLst>
                                      </p:cBhvr>
                                      <p:to>
                                        <p:strVal val="visible"/>
                                      </p:to>
                                    </p:set>
                                    <p:animEffect transition="in" filter="fade">
                                      <p:cBhvr>
                                        <p:cTn id="12" dur="1000"/>
                                        <p:tgtEl>
                                          <p:spTgt spid="170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720"/>
                                        </p:tgtEl>
                                        <p:attrNameLst>
                                          <p:attrName>style.visibility</p:attrName>
                                        </p:attrNameLst>
                                      </p:cBhvr>
                                      <p:to>
                                        <p:strVal val="visible"/>
                                      </p:to>
                                    </p:set>
                                    <p:animEffect transition="in" filter="fade">
                                      <p:cBhvr>
                                        <p:cTn id="17" dur="1000"/>
                                        <p:tgtEl>
                                          <p:spTgt spid="172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706"/>
                                        </p:tgtEl>
                                        <p:attrNameLst>
                                          <p:attrName>style.visibility</p:attrName>
                                        </p:attrNameLst>
                                      </p:cBhvr>
                                      <p:to>
                                        <p:strVal val="visible"/>
                                      </p:to>
                                    </p:set>
                                    <p:animEffect transition="in" filter="fade">
                                      <p:cBhvr>
                                        <p:cTn id="22" dur="1000"/>
                                        <p:tgtEl>
                                          <p:spTgt spid="170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726"/>
                                        </p:tgtEl>
                                        <p:attrNameLst>
                                          <p:attrName>style.visibility</p:attrName>
                                        </p:attrNameLst>
                                      </p:cBhvr>
                                      <p:to>
                                        <p:strVal val="visible"/>
                                      </p:to>
                                    </p:set>
                                    <p:animEffect transition="in" filter="fade">
                                      <p:cBhvr>
                                        <p:cTn id="27" dur="1000"/>
                                        <p:tgtEl>
                                          <p:spTgt spid="17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ther and Baby Infographics by Slidesgo">
  <a:themeElements>
    <a:clrScheme name="Simple Light">
      <a:dk1>
        <a:srgbClr val="000000"/>
      </a:dk1>
      <a:lt1>
        <a:srgbClr val="FDFDFD"/>
      </a:lt1>
      <a:dk2>
        <a:srgbClr val="FAACD4"/>
      </a:dk2>
      <a:lt2>
        <a:srgbClr val="E685B7"/>
      </a:lt2>
      <a:accent1>
        <a:srgbClr val="C7ABDF"/>
      </a:accent1>
      <a:accent2>
        <a:srgbClr val="A5CBE9"/>
      </a:accent2>
      <a:accent3>
        <a:srgbClr val="91CA88"/>
      </a:accent3>
      <a:accent4>
        <a:srgbClr val="7AAC72"/>
      </a:accent4>
      <a:accent5>
        <a:srgbClr val="E2D0A7"/>
      </a:accent5>
      <a:accent6>
        <a:srgbClr val="E6E4E4"/>
      </a:accent6>
      <a:hlink>
        <a:srgbClr val="0000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other and Baby Infographics by Slidesgo">
  <a:themeElements>
    <a:clrScheme name="Simple Light">
      <a:dk1>
        <a:srgbClr val="000000"/>
      </a:dk1>
      <a:lt1>
        <a:srgbClr val="FDFDFD"/>
      </a:lt1>
      <a:dk2>
        <a:srgbClr val="FAACD4"/>
      </a:dk2>
      <a:lt2>
        <a:srgbClr val="E685B7"/>
      </a:lt2>
      <a:accent1>
        <a:srgbClr val="C7ABDF"/>
      </a:accent1>
      <a:accent2>
        <a:srgbClr val="A5CBE9"/>
      </a:accent2>
      <a:accent3>
        <a:srgbClr val="91CA88"/>
      </a:accent3>
      <a:accent4>
        <a:srgbClr val="7AAC72"/>
      </a:accent4>
      <a:accent5>
        <a:srgbClr val="E2D0A7"/>
      </a:accent5>
      <a:accent6>
        <a:srgbClr val="E6E4E4"/>
      </a:accent6>
      <a:hlink>
        <a:srgbClr val="0000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Mother and Baby Infographics by Slidesgo">
  <a:themeElements>
    <a:clrScheme name="Simple Light">
      <a:dk1>
        <a:srgbClr val="000000"/>
      </a:dk1>
      <a:lt1>
        <a:srgbClr val="FDFDFD"/>
      </a:lt1>
      <a:dk2>
        <a:srgbClr val="FAACD4"/>
      </a:dk2>
      <a:lt2>
        <a:srgbClr val="E685B7"/>
      </a:lt2>
      <a:accent1>
        <a:srgbClr val="C7ABDF"/>
      </a:accent1>
      <a:accent2>
        <a:srgbClr val="A5CBE9"/>
      </a:accent2>
      <a:accent3>
        <a:srgbClr val="91CA88"/>
      </a:accent3>
      <a:accent4>
        <a:srgbClr val="7AAC72"/>
      </a:accent4>
      <a:accent5>
        <a:srgbClr val="E2D0A7"/>
      </a:accent5>
      <a:accent6>
        <a:srgbClr val="E6E4E4"/>
      </a:accent6>
      <a:hlink>
        <a:srgbClr val="0000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7F064"/>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Mother and Baby Infographics by Slidesgo">
  <a:themeElements>
    <a:clrScheme name="Simple Light">
      <a:dk1>
        <a:srgbClr val="000000"/>
      </a:dk1>
      <a:lt1>
        <a:srgbClr val="FDFDFD"/>
      </a:lt1>
      <a:dk2>
        <a:srgbClr val="FAACD4"/>
      </a:dk2>
      <a:lt2>
        <a:srgbClr val="E685B7"/>
      </a:lt2>
      <a:accent1>
        <a:srgbClr val="C7ABDF"/>
      </a:accent1>
      <a:accent2>
        <a:srgbClr val="A5CBE9"/>
      </a:accent2>
      <a:accent3>
        <a:srgbClr val="91CA88"/>
      </a:accent3>
      <a:accent4>
        <a:srgbClr val="7AAC72"/>
      </a:accent4>
      <a:accent5>
        <a:srgbClr val="E2D0A7"/>
      </a:accent5>
      <a:accent6>
        <a:srgbClr val="E6E4E4"/>
      </a:accent6>
      <a:hlink>
        <a:srgbClr val="0000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Industrial Production Infographics by Slidesgo">
  <a:themeElements>
    <a:clrScheme name="Simple Light">
      <a:dk1>
        <a:srgbClr val="000000"/>
      </a:dk1>
      <a:lt1>
        <a:srgbClr val="FFFFFF"/>
      </a:lt1>
      <a:dk2>
        <a:srgbClr val="595959"/>
      </a:dk2>
      <a:lt2>
        <a:srgbClr val="EEEEEE"/>
      </a:lt2>
      <a:accent1>
        <a:srgbClr val="749096"/>
      </a:accent1>
      <a:accent2>
        <a:srgbClr val="FDC47D"/>
      </a:accent2>
      <a:accent3>
        <a:srgbClr val="FA8838"/>
      </a:accent3>
      <a:accent4>
        <a:srgbClr val="F25050"/>
      </a:accent4>
      <a:accent5>
        <a:srgbClr val="4AA2D9"/>
      </a:accent5>
      <a:accent6>
        <a:srgbClr val="2741CA"/>
      </a:accent6>
      <a:hlink>
        <a:srgbClr val="0000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TotalTime>
  <Words>2933</Words>
  <Application>Microsoft Office PowerPoint</Application>
  <PresentationFormat>On-screen Show (16:9)</PresentationFormat>
  <Paragraphs>626</Paragraphs>
  <Slides>82</Slides>
  <Notes>82</Notes>
  <HiddenSlides>22</HiddenSlides>
  <MMClips>0</MMClips>
  <ScaleCrop>false</ScaleCrop>
  <HeadingPairs>
    <vt:vector size="6" baseType="variant">
      <vt:variant>
        <vt:lpstr>Fonts Used</vt:lpstr>
      </vt:variant>
      <vt:variant>
        <vt:i4>22</vt:i4>
      </vt:variant>
      <vt:variant>
        <vt:lpstr>Theme</vt:lpstr>
      </vt:variant>
      <vt:variant>
        <vt:i4>7</vt:i4>
      </vt:variant>
      <vt:variant>
        <vt:lpstr>Slide Titles</vt:lpstr>
      </vt:variant>
      <vt:variant>
        <vt:i4>82</vt:i4>
      </vt:variant>
    </vt:vector>
  </HeadingPairs>
  <TitlesOfParts>
    <vt:vector size="111" baseType="lpstr">
      <vt:lpstr>Barlow Black</vt:lpstr>
      <vt:lpstr>Fira Sans Extra Condensed Light</vt:lpstr>
      <vt:lpstr>Fira Sans Extra Condensed SemiBold</vt:lpstr>
      <vt:lpstr>Anaheim</vt:lpstr>
      <vt:lpstr>Barlow Condensed SemiBold</vt:lpstr>
      <vt:lpstr>Calibri</vt:lpstr>
      <vt:lpstr>Work Sans</vt:lpstr>
      <vt:lpstr>Arial Rounded</vt:lpstr>
      <vt:lpstr>PT Sans</vt:lpstr>
      <vt:lpstr>Montserrat</vt:lpstr>
      <vt:lpstr>Archivo Black</vt:lpstr>
      <vt:lpstr>Poppins SemiBold</vt:lpstr>
      <vt:lpstr>Source Sans Pro</vt:lpstr>
      <vt:lpstr>Fira Sans Extra Condensed Medium</vt:lpstr>
      <vt:lpstr>Delius Unicase</vt:lpstr>
      <vt:lpstr>Fira Sans Extra Condensed</vt:lpstr>
      <vt:lpstr>Comic Sans MS</vt:lpstr>
      <vt:lpstr>Nunito</vt:lpstr>
      <vt:lpstr>Arial</vt:lpstr>
      <vt:lpstr>Fira Sans</vt:lpstr>
      <vt:lpstr>Fira Sans Extra Condensed ExtraBold</vt:lpstr>
      <vt:lpstr>Roboto</vt:lpstr>
      <vt:lpstr>Simple Light</vt:lpstr>
      <vt:lpstr>Mother and Baby Infographics by Slidesgo</vt:lpstr>
      <vt:lpstr>Mother and Baby Infographics by Slidesgo</vt:lpstr>
      <vt:lpstr>Mother and Baby Infographics by Slidesgo</vt:lpstr>
      <vt:lpstr>Office Theme</vt:lpstr>
      <vt:lpstr>Mother and Baby Infographics by Slidesgo</vt:lpstr>
      <vt:lpstr>Industrial Production Infographics by Slidesgo</vt:lpstr>
      <vt:lpstr>PowerPoint Presentation</vt:lpstr>
      <vt:lpstr>PowerPoint Presentation</vt:lpstr>
      <vt:lpstr>Introduction</vt:lpstr>
      <vt:lpstr>Problem</vt:lpstr>
      <vt:lpstr>Facts</vt:lpstr>
      <vt:lpstr>Solution</vt:lpstr>
      <vt:lpstr>How RevPack Works</vt:lpstr>
      <vt:lpstr>RevPack  Graduation Project 2</vt:lpstr>
      <vt:lpstr>PowerPoint Presentation</vt:lpstr>
      <vt:lpstr>Stand</vt:lpstr>
      <vt:lpstr>Tank, Helix, Weigher Head</vt:lpstr>
      <vt:lpstr>CONTROL</vt:lpstr>
      <vt:lpstr>Speed Control &amp; Weighing </vt:lpstr>
      <vt:lpstr>Conveyor</vt:lpstr>
      <vt:lpstr>ARDUINO</vt:lpstr>
      <vt:lpstr>MATLAB!    .        How?</vt:lpstr>
      <vt:lpstr>User Interface</vt:lpstr>
      <vt:lpstr>RevPack  Development Cycle </vt:lpstr>
      <vt:lpstr>PowerPoint Presentation</vt:lpstr>
      <vt:lpstr>Control Hardware</vt:lpstr>
      <vt:lpstr>PowerPoint Presentation</vt:lpstr>
      <vt:lpstr>Future work </vt:lpstr>
      <vt:lpstr>Dr.Ing. Mohammad Abuabiah  </vt:lpstr>
      <vt:lpstr>RevPack Team</vt:lpstr>
      <vt:lpstr>Backup Slides</vt:lpstr>
      <vt:lpstr>Electric Wiring</vt:lpstr>
      <vt:lpstr>Sensors  </vt:lpstr>
      <vt:lpstr>Strain Gage sensor  </vt:lpstr>
      <vt:lpstr>The Servo Gate  </vt:lpstr>
      <vt:lpstr>Stand</vt:lpstr>
      <vt:lpstr>Tank, Helix, Weigher Head</vt:lpstr>
      <vt:lpstr>Conveyor</vt:lpstr>
      <vt:lpstr>Speed motor and the output weight test</vt:lpstr>
      <vt:lpstr>PowerPoint Presentation</vt:lpstr>
      <vt:lpstr>PowerPoint Presentation</vt:lpstr>
      <vt:lpstr>Calculations </vt:lpstr>
      <vt:lpstr>Calculations  </vt:lpstr>
      <vt:lpstr>Calculations  </vt:lpstr>
      <vt:lpstr>Calculations  </vt:lpstr>
      <vt:lpstr>Calculations  </vt:lpstr>
      <vt:lpstr>PowerPoint Presentation</vt:lpstr>
      <vt:lpstr>PowerPoint Presentation</vt:lpstr>
      <vt:lpstr>PowerPoint Presentation</vt:lpstr>
      <vt:lpstr>PowerPoint Presentation</vt:lpstr>
      <vt:lpstr>Weigh Head Mechanism</vt:lpstr>
      <vt:lpstr>PowerPoint Presentation</vt:lpstr>
      <vt:lpstr>PowerPoint Presentation</vt:lpstr>
      <vt:lpstr>PowerPoint Presentation</vt:lpstr>
      <vt:lpstr>Menu Screen</vt:lpstr>
      <vt:lpstr>Main Control Screen</vt:lpstr>
      <vt:lpstr>Recipes Screen</vt:lpstr>
      <vt:lpstr>User Interface</vt:lpstr>
      <vt:lpstr>Settings Screen</vt:lpstr>
      <vt:lpstr>User Administration Screen</vt:lpstr>
      <vt:lpstr>Maintenance Screen</vt:lpstr>
      <vt:lpstr>PLC Modules</vt:lpstr>
      <vt:lpstr>Analog Input </vt:lpstr>
      <vt:lpstr>Analog Output </vt:lpstr>
      <vt:lpstr>Digital Input</vt:lpstr>
      <vt:lpstr>Digital Output</vt:lpstr>
      <vt:lpstr>PLC Flowchart</vt:lpstr>
      <vt:lpstr>Backup Slides</vt:lpstr>
      <vt:lpstr>RevPack  Graduation Project 2</vt:lpstr>
      <vt:lpstr>PowerPoint Presentation</vt:lpstr>
      <vt:lpstr>Speed Control &amp; Weighing </vt:lpstr>
      <vt:lpstr>PowerPoint Presentation</vt:lpstr>
      <vt:lpstr>Conveyor</vt:lpstr>
      <vt:lpstr>RevPack  Graduation Project 2</vt:lpstr>
      <vt:lpstr>Conveyor</vt:lpstr>
      <vt:lpstr>Conveyor</vt:lpstr>
      <vt:lpstr>Stand</vt:lpstr>
      <vt:lpstr>Stand</vt:lpstr>
      <vt:lpstr>RevPack  Development Cycle </vt:lpstr>
      <vt:lpstr>RevPack  Development Cycle </vt:lpstr>
      <vt:lpstr>No Buttons!    .        How?</vt:lpstr>
      <vt:lpstr>MATLAB!    .        How?</vt:lpstr>
      <vt:lpstr>Introduction</vt:lpstr>
      <vt:lpstr>Facts</vt:lpstr>
      <vt:lpstr>Solution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Haneen</dc:creator>
  <cp:lastModifiedBy>Haneen</cp:lastModifiedBy>
  <cp:revision>3</cp:revision>
  <dcterms:modified xsi:type="dcterms:W3CDTF">2023-06-08T10:19:12Z</dcterms:modified>
</cp:coreProperties>
</file>