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302" r:id="rId9"/>
    <p:sldId id="303" r:id="rId10"/>
    <p:sldId id="294" r:id="rId11"/>
    <p:sldId id="305" r:id="rId12"/>
    <p:sldId id="309" r:id="rId13"/>
    <p:sldId id="269" r:id="rId14"/>
    <p:sldId id="304" r:id="rId15"/>
    <p:sldId id="296" r:id="rId16"/>
    <p:sldId id="301" r:id="rId17"/>
    <p:sldId id="266" r:id="rId18"/>
    <p:sldId id="297" r:id="rId19"/>
    <p:sldId id="268" r:id="rId20"/>
    <p:sldId id="306" r:id="rId21"/>
    <p:sldId id="308" r:id="rId22"/>
    <p:sldId id="310" r:id="rId23"/>
    <p:sldId id="307" r:id="rId24"/>
    <p:sldId id="292" r:id="rId25"/>
    <p:sldId id="290" r:id="rId26"/>
    <p:sldId id="276" r:id="rId27"/>
    <p:sldId id="295" r:id="rId28"/>
    <p:sldId id="311" r:id="rId29"/>
    <p:sldId id="312" r:id="rId30"/>
    <p:sldId id="299" r:id="rId31"/>
    <p:sldId id="288" r:id="rId32"/>
    <p:sldId id="289" r:id="rId33"/>
    <p:sldId id="293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7101" autoAdjust="0"/>
  </p:normalViewPr>
  <p:slideViewPr>
    <p:cSldViewPr snapToGrid="0">
      <p:cViewPr varScale="1">
        <p:scale>
          <a:sx n="86" d="100"/>
          <a:sy n="86" d="100"/>
        </p:scale>
        <p:origin x="-427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0DAE290-B963-49CD-9F11-E444846FB0DD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B2D829-B264-4825-8FA2-39D2E1A76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484" y="438021"/>
            <a:ext cx="9633283" cy="1310568"/>
          </a:xfrm>
        </p:spPr>
        <p:txBody>
          <a:bodyPr>
            <a:norm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Berlin Sans FB Demi" panose="020E0802020502020306" pitchFamily="34" charset="0"/>
              </a:rPr>
              <a:t>Palestinian tourist guide</a:t>
            </a:r>
            <a:endParaRPr lang="en-GB" sz="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F0EA340-5419-414C-81C9-C12A6B11B1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2500" y="3377910"/>
            <a:ext cx="9834700" cy="177160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itka Text" pitchFamily="2" charset="0"/>
              </a:rPr>
              <a:t>Presented by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Times New Roman (Headings CS)"/>
              </a:rPr>
              <a:t>:       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Takreem</a:t>
            </a:r>
            <a:r>
              <a:rPr lang="en-GB" sz="2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Abdallah</a:t>
            </a:r>
            <a:endParaRPr lang="en-GB" sz="3500" dirty="0">
              <a:solidFill>
                <a:schemeClr val="tx1"/>
              </a:solidFill>
              <a:latin typeface="Agency FB" pitchFamily="34" charset="0"/>
            </a:endParaRPr>
          </a:p>
          <a:p>
            <a:r>
              <a:rPr lang="en-GB" sz="3500" dirty="0">
                <a:solidFill>
                  <a:schemeClr val="tx1"/>
                </a:solidFill>
                <a:latin typeface="Times New Roman (Headings CS)"/>
              </a:rPr>
              <a:t>                         </a:t>
            </a:r>
            <a:r>
              <a:rPr lang="en-GB" sz="3500" dirty="0" smtClean="0">
                <a:solidFill>
                  <a:schemeClr val="tx1"/>
                </a:solidFill>
                <a:latin typeface="Times New Roman (Headings CS)"/>
              </a:rPr>
              <a:t> 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Aya</a:t>
            </a:r>
            <a:r>
              <a:rPr lang="en-GB" sz="2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Yasee</a:t>
            </a:r>
            <a:r>
              <a:rPr lang="en-GB" sz="2600" dirty="0" err="1">
                <a:solidFill>
                  <a:schemeClr val="tx1"/>
                </a:solidFill>
                <a:latin typeface="Agency FB" pitchFamily="34" charset="0"/>
              </a:rPr>
              <a:t>n</a:t>
            </a:r>
            <a:endParaRPr lang="en-GB" sz="2600" dirty="0">
              <a:solidFill>
                <a:schemeClr val="tx1"/>
              </a:solidFill>
              <a:latin typeface="Agency FB" pitchFamily="34" charset="0"/>
            </a:endParaRPr>
          </a:p>
          <a:p>
            <a:endParaRPr lang="en-GB" dirty="0">
              <a:latin typeface="Times New Roman (Headings CS)"/>
            </a:endParaRP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Times New Roman (Headings CS)"/>
              </a:rPr>
              <a:t>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itka Text" pitchFamily="2" charset="0"/>
              </a:rPr>
              <a:t>Supervisor :         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latin typeface="Agency FB" pitchFamily="34" charset="0"/>
              </a:rPr>
              <a:t>Dr.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Agency FB" pitchFamily="34" charset="0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Asma</a:t>
            </a:r>
            <a:r>
              <a:rPr lang="en-GB" sz="2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Agency FB" pitchFamily="34" charset="0"/>
              </a:rPr>
              <a:t>Afif</a:t>
            </a:r>
            <a:r>
              <a:rPr lang="en-US" sz="2600" dirty="0">
                <a:solidFill>
                  <a:schemeClr val="tx1"/>
                </a:solidFill>
                <a:latin typeface="Agency FB" pitchFamily="34" charset="0"/>
              </a:rPr>
              <a:t>i</a:t>
            </a:r>
            <a:endParaRPr lang="en-GB" sz="2600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18B2D829-B264-4825-8FA2-39D2E1A764A7}"/>
              </a:ext>
            </a:extLst>
          </p:cNvPr>
          <p:cNvSpPr txBox="1">
            <a:spLocks/>
          </p:cNvSpPr>
          <p:nvPr/>
        </p:nvSpPr>
        <p:spPr>
          <a:xfrm>
            <a:off x="4173735" y="1304294"/>
            <a:ext cx="8547653" cy="13105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P.T.G</a:t>
            </a:r>
            <a:endParaRPr lang="en-GB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9717" y="566448"/>
            <a:ext cx="27542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Main page </a:t>
            </a:r>
            <a:endParaRPr lang="en-GB" sz="4000" dirty="0">
              <a:latin typeface="Berlin Sans FB Demi" pitchFamily="34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74202"/>
            <a:ext cx="9561095" cy="4651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01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65" y="1129682"/>
            <a:ext cx="9637801" cy="43922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6340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84" y="1302829"/>
            <a:ext cx="10676912" cy="3908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6157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994FD4-8B42-4D58-BF12-F0EF66A3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347" y="-200526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Weather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84" y="2042591"/>
            <a:ext cx="10058400" cy="3094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54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3139" y="-488271"/>
            <a:ext cx="9042400" cy="16002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Chat</a:t>
            </a:r>
            <a:endParaRPr lang="ar-SA" dirty="0">
              <a:latin typeface="Berlin Sans FB Demi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9" y="1029810"/>
            <a:ext cx="4168253" cy="47939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958" y="1029810"/>
            <a:ext cx="3773010" cy="47939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010" y="1029811"/>
            <a:ext cx="3773010" cy="479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3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305" y="970547"/>
            <a:ext cx="8839290" cy="44380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81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946" y="-19296"/>
            <a:ext cx="7345654" cy="3240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8" y="3349547"/>
            <a:ext cx="7339264" cy="3428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10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32" y="954673"/>
            <a:ext cx="10058400" cy="4929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07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03" y="685799"/>
            <a:ext cx="9261612" cy="44155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876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CB4712-EE11-4ABD-84A4-C136D0DFF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96" y="-403058"/>
            <a:ext cx="9042400" cy="160020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Hotels</a:t>
            </a:r>
            <a:endParaRPr lang="en-GB" sz="6000" dirty="0">
              <a:solidFill>
                <a:schemeClr val="accent2">
                  <a:lumMod val="75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07" y="629485"/>
            <a:ext cx="8069178" cy="38118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" y="3244907"/>
            <a:ext cx="4289087" cy="2521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57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6BA838-7333-4CF9-B24E-55D34624C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421" y="226132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</a:rPr>
              <a:t>Outlines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446420" y="2197767"/>
            <a:ext cx="4170948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 smtClean="0">
                <a:latin typeface="Times New Roman (Headings CS)"/>
              </a:rPr>
              <a:t>Introduction.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 smtClean="0">
                <a:latin typeface="Times New Roman (Headings CS)"/>
              </a:rPr>
              <a:t>Features.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 smtClean="0">
                <a:latin typeface="Times New Roman (Headings CS)"/>
              </a:rPr>
              <a:t>Technologies.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 (Headings CS)"/>
              </a:rPr>
              <a:t>Methods and </a:t>
            </a:r>
            <a:r>
              <a:rPr lang="en-GB" sz="2400" dirty="0" smtClean="0">
                <a:latin typeface="Times New Roman (Headings CS)"/>
              </a:rPr>
              <a:t>Techniques 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 smtClean="0">
                <a:latin typeface="Times New Roman (Headings CS)"/>
              </a:rPr>
              <a:t>Constrains 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 (Headings CS)"/>
              </a:rPr>
              <a:t>Future work and Recommendation.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endParaRPr lang="en-GB" sz="2400" dirty="0" smtClean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endParaRPr lang="en-GB" sz="2400" dirty="0" smtClean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943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9204" y="266330"/>
            <a:ext cx="9539549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Tourist Places</a:t>
            </a:r>
            <a:r>
              <a:rPr lang="en-US" dirty="0">
                <a:latin typeface="Berlin Sans FB Demi" pitchFamily="34" charset="0"/>
              </a:rPr>
              <a:t/>
            </a:r>
            <a:br>
              <a:rPr lang="en-US" dirty="0">
                <a:latin typeface="Berlin Sans FB Demi" pitchFamily="34" charset="0"/>
              </a:rPr>
            </a:br>
            <a:endParaRPr lang="ar-SA" dirty="0">
              <a:latin typeface="Berlin Sans FB Demi" pitchFamily="34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98" y="1506864"/>
            <a:ext cx="9244118" cy="4236988"/>
          </a:xfrm>
        </p:spPr>
      </p:pic>
    </p:spTree>
    <p:extLst>
      <p:ext uri="{BB962C8B-B14F-4D97-AF65-F5344CB8AC3E}">
        <p14:creationId xmlns:p14="http://schemas.microsoft.com/office/powerpoint/2010/main" val="2501203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05" y="1049783"/>
            <a:ext cx="9193451" cy="4409983"/>
          </a:xfrm>
        </p:spPr>
      </p:pic>
    </p:spTree>
    <p:extLst>
      <p:ext uri="{BB962C8B-B14F-4D97-AF65-F5344CB8AC3E}">
        <p14:creationId xmlns:p14="http://schemas.microsoft.com/office/powerpoint/2010/main" val="3158752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90" y="1049783"/>
            <a:ext cx="10011789" cy="47739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2702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6201" y="0"/>
            <a:ext cx="9042400" cy="16002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Taxi</a:t>
            </a:r>
            <a:endParaRPr lang="ar-SA" dirty="0">
              <a:latin typeface="Berlin Sans FB Demi" pitchFamily="34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41" y="1493668"/>
            <a:ext cx="9361122" cy="4365594"/>
          </a:xfrm>
        </p:spPr>
      </p:pic>
    </p:spTree>
    <p:extLst>
      <p:ext uri="{BB962C8B-B14F-4D97-AF65-F5344CB8AC3E}">
        <p14:creationId xmlns:p14="http://schemas.microsoft.com/office/powerpoint/2010/main" val="2846805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B3F144-8450-4076-BFA9-5C21AE576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137" y="-240632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Restaurants</a:t>
            </a:r>
            <a:r>
              <a:rPr lang="en-GB" dirty="0">
                <a:latin typeface="Berlin Sans FB Demi" pitchFamily="34" charset="0"/>
              </a:rPr>
              <a:t>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29" y="1652336"/>
            <a:ext cx="9435366" cy="3697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07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D0B778-D768-4904-AA5D-E51AA9148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369" y="-160422"/>
            <a:ext cx="9042400" cy="1600200"/>
          </a:xfrm>
        </p:spPr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Rating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Berlin Sans FB Demi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31" y="1435266"/>
            <a:ext cx="10058400" cy="44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84AA34-BC17-41F5-938F-533879AB0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054" y="-101549"/>
            <a:ext cx="9042400" cy="1600200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Order +Booking</a:t>
            </a:r>
            <a:endParaRPr lang="en-GB" sz="6000" dirty="0">
              <a:solidFill>
                <a:schemeClr val="accent2">
                  <a:lumMod val="75000"/>
                </a:schemeClr>
              </a:solidFill>
              <a:latin typeface="Berlin Sans FB Demi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1" y="1505178"/>
            <a:ext cx="9029352" cy="3874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035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51" y="1108626"/>
            <a:ext cx="9819440" cy="47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5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9367" y="-186430"/>
            <a:ext cx="9042400" cy="16002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Admin</a:t>
            </a:r>
            <a:endParaRPr lang="ar-SA" dirty="0">
              <a:latin typeface="Berlin Sans FB Demi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76" y="1447061"/>
            <a:ext cx="10422384" cy="4754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604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4" y="1120805"/>
            <a:ext cx="9907414" cy="4933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2534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1FE84A-2291-4174-A594-3A3F859C9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620" y="-184485"/>
            <a:ext cx="9996905" cy="16002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What is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Palestinian tourist guide?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873189" y="2109535"/>
            <a:ext cx="856850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dirty="0"/>
              <a:t>Palestinian tourist guide is a website that helps </a:t>
            </a:r>
            <a:r>
              <a:rPr lang="en-GB" sz="2800" dirty="0" smtClean="0"/>
              <a:t>tourists</a:t>
            </a:r>
          </a:p>
          <a:p>
            <a:r>
              <a:rPr lang="en-GB" sz="2800" dirty="0" smtClean="0"/>
              <a:t> to </a:t>
            </a:r>
            <a:r>
              <a:rPr lang="en-US" sz="2800" dirty="0" smtClean="0"/>
              <a:t>choose </a:t>
            </a:r>
            <a:r>
              <a:rPr lang="en-US" sz="2800" dirty="0"/>
              <a:t>the hotel they want to stay </a:t>
            </a:r>
            <a:r>
              <a:rPr lang="en-US" sz="2800" dirty="0" smtClean="0"/>
              <a:t>in , </a:t>
            </a:r>
            <a:r>
              <a:rPr lang="en-US" sz="2800" dirty="0"/>
              <a:t>according to the available </a:t>
            </a:r>
            <a:r>
              <a:rPr lang="en-US" sz="2800" dirty="0" smtClean="0"/>
              <a:t>cities in the website , </a:t>
            </a:r>
            <a:r>
              <a:rPr lang="en-US" sz="2800" dirty="0"/>
              <a:t>in addition to </a:t>
            </a:r>
            <a:r>
              <a:rPr lang="en-US" sz="2800" dirty="0" smtClean="0"/>
              <a:t>choose  appropriate restaurants </a:t>
            </a:r>
            <a:r>
              <a:rPr lang="en-US" sz="2800" dirty="0"/>
              <a:t>and tourist </a:t>
            </a:r>
            <a:r>
              <a:rPr lang="en-US" sz="2800" dirty="0" smtClean="0"/>
              <a:t>places,</a:t>
            </a:r>
            <a:r>
              <a:rPr lang="en-GB" sz="2800" dirty="0" smtClean="0"/>
              <a:t> </a:t>
            </a:r>
            <a:r>
              <a:rPr lang="en-GB" sz="2800" dirty="0"/>
              <a:t>and </a:t>
            </a:r>
            <a:r>
              <a:rPr lang="en-GB" sz="2800" dirty="0" smtClean="0"/>
              <a:t>other features which is </a:t>
            </a:r>
            <a:r>
              <a:rPr lang="en-US" sz="2800" dirty="0" smtClean="0"/>
              <a:t>provided </a:t>
            </a:r>
            <a:r>
              <a:rPr lang="en-US" sz="2800" dirty="0"/>
              <a:t>to the tourist </a:t>
            </a:r>
            <a:r>
              <a:rPr lang="en-US" sz="2800" dirty="0" smtClean="0"/>
              <a:t>in </a:t>
            </a:r>
            <a:r>
              <a:rPr lang="en-US" sz="2800" dirty="0"/>
              <a:t>his </a:t>
            </a:r>
            <a:r>
              <a:rPr lang="en-US" sz="2800" dirty="0" smtClean="0"/>
              <a:t>trip 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9454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032" y="0"/>
            <a:ext cx="9042400" cy="16002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Comments/Feed Back</a:t>
            </a:r>
            <a:endParaRPr lang="ar-SA" dirty="0">
              <a:latin typeface="Berlin Sans FB Demi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308" y="2326105"/>
            <a:ext cx="5638576" cy="265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5" y="2326105"/>
            <a:ext cx="5342020" cy="265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0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C247E5-FF5F-4A34-8770-DE6AE71A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074" y="0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Constrains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709808" y="1966870"/>
            <a:ext cx="6179897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new things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conditions in the country (COVID-19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ar-S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in online mode: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58288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95FEA0-7446-438D-AA21-8E84ADA0B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74" y="-216569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53452" y="2109537"/>
            <a:ext cx="9335248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400" dirty="0"/>
              <a:t>Add a property that allows site users to communicate with </a:t>
            </a:r>
            <a:r>
              <a:rPr lang="en-US" sz="2400" dirty="0" smtClean="0"/>
              <a:t>each another.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400" dirty="0"/>
              <a:t>Access to health clinics and </a:t>
            </a:r>
            <a:r>
              <a:rPr lang="en-US" sz="2400" dirty="0" smtClean="0"/>
              <a:t>hospitals.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400" dirty="0" smtClean="0"/>
              <a:t>Currency convertor 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400" dirty="0"/>
              <a:t>Adding new cities on the site, such as Acre, Haifa and </a:t>
            </a:r>
            <a:r>
              <a:rPr lang="en-US" sz="2400" dirty="0" smtClean="0"/>
              <a:t>Jaffa .</a:t>
            </a:r>
            <a:endParaRPr lang="ar-SA" sz="2400" dirty="0" smtClean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400" dirty="0"/>
              <a:t>Add the possibility to pay with a credit card.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0273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EB72B7-E1AB-43B9-A22E-EBE07009B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2869" y="561621"/>
            <a:ext cx="8915400" cy="37776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6400" dirty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</a:rPr>
              <a:t>The End </a:t>
            </a:r>
          </a:p>
          <a:p>
            <a:pPr marL="0" indent="0" algn="ctr">
              <a:buNone/>
            </a:pPr>
            <a:r>
              <a:rPr lang="en-GB" sz="6400" dirty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</a:rPr>
              <a:t>Thank </a:t>
            </a:r>
            <a:r>
              <a:rPr lang="en-GB" sz="6400" dirty="0" smtClean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</a:rPr>
              <a:t>You </a:t>
            </a:r>
            <a:r>
              <a:rPr lang="en-GB" sz="6400" dirty="0" smtClean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  <a:sym typeface="Wingdings" pitchFamily="2" charset="2"/>
              </a:rPr>
              <a:t></a:t>
            </a:r>
            <a:endParaRPr lang="en-GB" sz="6400" dirty="0">
              <a:solidFill>
                <a:schemeClr val="accent2">
                  <a:lumMod val="75000"/>
                </a:schemeClr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9F82F3-6B5A-456B-92FA-BFD1FDDD4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03" y="-417251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Features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683347" y="1048110"/>
            <a:ext cx="9845965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dirty="0"/>
              <a:t>Show the current weather conditions</a:t>
            </a:r>
            <a:r>
              <a:rPr lang="en-US" sz="2400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/>
              <a:t>Book a </a:t>
            </a:r>
            <a:r>
              <a:rPr lang="en-US" sz="2400" dirty="0" smtClean="0"/>
              <a:t>hotel 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Booking and Ordering from restaurant.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Show the taxi offices in each city with their numbers.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Show a Map for the Hotels.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Translate the pages for other languages.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Like and dislike buttons for the website.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Showing the number of Visitors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Rating for the Places , restaurants and hotels.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Comments “feedback” </a:t>
            </a:r>
            <a:r>
              <a:rPr lang="en-US" sz="2400" dirty="0"/>
              <a:t>for the Places , restaurants and hotels</a:t>
            </a:r>
            <a:r>
              <a:rPr lang="en-US" sz="2400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Help users to find the suitable place -and recommend- </a:t>
            </a:r>
            <a:r>
              <a:rPr lang="en-US" sz="2400" dirty="0"/>
              <a:t>it</a:t>
            </a:r>
            <a:r>
              <a:rPr lang="en-US" sz="2400" dirty="0" smtClean="0"/>
              <a:t> using dynamic chat</a:t>
            </a:r>
          </a:p>
          <a:p>
            <a:r>
              <a:rPr lang="en-US" sz="2400" dirty="0" smtClean="0"/>
              <a:t> by asking them some questions.</a:t>
            </a:r>
          </a:p>
          <a:p>
            <a:endParaRPr lang="en-US" sz="2400" dirty="0" smtClean="0"/>
          </a:p>
          <a:p>
            <a:pPr marL="285750" indent="-285750">
              <a:buFont typeface="Wingdings" pitchFamily="2" charset="2"/>
              <a:buChar char="v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4415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2ECD10-7DC1-42AD-BB6E-E7A9ADA6E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411" y="-56145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Technologies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3700270-BEA1-47E5-9681-E6E6F1649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525" y="1725237"/>
            <a:ext cx="1974261" cy="174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xmlns="" id="{F17677B0-478B-421A-9C7D-15F2756B02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59270" y="3744551"/>
            <a:ext cx="2310636" cy="1601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xmlns="" id="{2DB9F41D-625A-4A74-8253-165FEA810C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18486" y="4062789"/>
            <a:ext cx="2425146" cy="1601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7E9B26A-64BB-4EBB-8814-F03898EE918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59" y="1514574"/>
            <a:ext cx="2553291" cy="1729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227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19A9A3-50D1-4632-B64A-E54995094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103" y="447647"/>
            <a:ext cx="8911687" cy="84183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</a:rPr>
              <a:t>Methods and Techniques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163052" y="1403685"/>
            <a:ext cx="3320716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/>
              <a:t>Sign up.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/>
              <a:t>Login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/>
              <a:t>Main Page.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/>
              <a:t>Restaurants 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/>
              <a:t>Hotels.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>
                <a:latin typeface="Times New Roman (Headings CS)"/>
              </a:rPr>
              <a:t>Weather.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>
                <a:latin typeface="Times New Roman (Headings CS)"/>
              </a:rPr>
              <a:t>Find a </a:t>
            </a:r>
            <a:r>
              <a:rPr lang="en-US" sz="2000" dirty="0" smtClean="0">
                <a:latin typeface="Times New Roman (Headings CS)"/>
              </a:rPr>
              <a:t>Taxi 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>
                <a:latin typeface="Times New Roman (Headings CS)"/>
              </a:rPr>
              <a:t>Recommended </a:t>
            </a:r>
            <a:r>
              <a:rPr lang="en-US" sz="2000" dirty="0" smtClean="0">
                <a:latin typeface="Times New Roman (Headings CS)"/>
              </a:rPr>
              <a:t>Hotels 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>
                <a:latin typeface="Times New Roman (Headings CS)"/>
              </a:rPr>
              <a:t>Recommended </a:t>
            </a:r>
            <a:r>
              <a:rPr lang="en-US" sz="2000" dirty="0" smtClean="0">
                <a:latin typeface="Times New Roman (Headings CS)"/>
              </a:rPr>
              <a:t>Restaurants.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>
                <a:latin typeface="Times New Roman (Headings CS)"/>
              </a:rPr>
              <a:t>Comment from users.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000" dirty="0" smtClean="0">
                <a:latin typeface="Times New Roman (Headings CS)"/>
              </a:rPr>
              <a:t>Order and Booking.</a:t>
            </a:r>
            <a:endParaRPr lang="en-US" sz="2000" dirty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endParaRPr lang="en-US" sz="2000" dirty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endParaRPr lang="en-US" sz="2000" dirty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endParaRPr lang="en-US" sz="2000" dirty="0" smtClean="0">
              <a:latin typeface="Times New Roman (Headings CS)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v"/>
            </a:pPr>
            <a:endParaRPr lang="en-US" sz="2000" dirty="0" smtClean="0"/>
          </a:p>
        </p:txBody>
      </p:sp>
      <p:sp>
        <p:nvSpPr>
          <p:cNvPr id="7" name="مربع نص 6"/>
          <p:cNvSpPr txBox="1"/>
          <p:nvPr/>
        </p:nvSpPr>
        <p:spPr>
          <a:xfrm>
            <a:off x="5542548" y="1403685"/>
            <a:ext cx="4204997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000" dirty="0" smtClean="0"/>
              <a:t>User Profile.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000" dirty="0" smtClean="0"/>
              <a:t>Chat 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000" dirty="0" smtClean="0"/>
              <a:t>Rating .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site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2052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1585E9-2779-455D-8F0D-EA6FDF93C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181" y="-328862"/>
            <a:ext cx="9042400" cy="1600200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itchFamily="34" charset="0"/>
                <a:cs typeface="Times New Roman" panose="02020603050405020304" pitchFamily="18" charset="0"/>
              </a:rPr>
              <a:t>Sign Up/Login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26" y="1273399"/>
            <a:ext cx="5500921" cy="4662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38" y="1273399"/>
            <a:ext cx="5438274" cy="4662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723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559" y="-403388"/>
            <a:ext cx="9197889" cy="1699527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Berlin Sans FB Demi" pitchFamily="34" charset="0"/>
              </a:rPr>
              <a:t>User Profile </a:t>
            </a:r>
            <a:endParaRPr lang="ar-SA" sz="6000" dirty="0">
              <a:latin typeface="Berlin Sans FB Demi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066" y="1461221"/>
            <a:ext cx="5397623" cy="4634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18" y="1461219"/>
            <a:ext cx="5921407" cy="4634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1821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96" y="685800"/>
            <a:ext cx="8461888" cy="4407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4234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3352</TotalTime>
  <Words>336</Words>
  <Application>Microsoft Office PowerPoint</Application>
  <PresentationFormat>مخصص</PresentationFormat>
  <Paragraphs>78</Paragraphs>
  <Slides>33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NewsPrint</vt:lpstr>
      <vt:lpstr>Palestinian tourist guide</vt:lpstr>
      <vt:lpstr>Outlines</vt:lpstr>
      <vt:lpstr>What is Palestinian tourist guide?</vt:lpstr>
      <vt:lpstr>Features</vt:lpstr>
      <vt:lpstr>Technologies </vt:lpstr>
      <vt:lpstr>Methods and Techniques</vt:lpstr>
      <vt:lpstr>Sign Up/Login</vt:lpstr>
      <vt:lpstr>User Profile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Weather</vt:lpstr>
      <vt:lpstr>Chat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Hotels</vt:lpstr>
      <vt:lpstr>Tourist Places </vt:lpstr>
      <vt:lpstr>عرض تقديمي في PowerPoint</vt:lpstr>
      <vt:lpstr>عرض تقديمي في PowerPoint</vt:lpstr>
      <vt:lpstr>Taxi</vt:lpstr>
      <vt:lpstr>Restaurants </vt:lpstr>
      <vt:lpstr>Rating</vt:lpstr>
      <vt:lpstr>Order +Booking</vt:lpstr>
      <vt:lpstr>عرض تقديمي في PowerPoint</vt:lpstr>
      <vt:lpstr>Admin</vt:lpstr>
      <vt:lpstr>عرض تقديمي في PowerPoint</vt:lpstr>
      <vt:lpstr>Comments/Feed Back</vt:lpstr>
      <vt:lpstr>Constrains</vt:lpstr>
      <vt:lpstr>Future work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Mishwar</dc:title>
  <dc:creator>ibraheem bsharat</dc:creator>
  <cp:lastModifiedBy>DELL</cp:lastModifiedBy>
  <cp:revision>67</cp:revision>
  <dcterms:created xsi:type="dcterms:W3CDTF">2020-05-29T19:05:01Z</dcterms:created>
  <dcterms:modified xsi:type="dcterms:W3CDTF">2021-05-26T15:38:39Z</dcterms:modified>
</cp:coreProperties>
</file>