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3"/>
  </p:notesMasterIdLst>
  <p:sldIdLst>
    <p:sldId id="256" r:id="rId2"/>
    <p:sldId id="265" r:id="rId3"/>
    <p:sldId id="258" r:id="rId4"/>
    <p:sldId id="266" r:id="rId5"/>
    <p:sldId id="291" r:id="rId6"/>
    <p:sldId id="278" r:id="rId7"/>
    <p:sldId id="279" r:id="rId8"/>
    <p:sldId id="280" r:id="rId9"/>
    <p:sldId id="259" r:id="rId10"/>
    <p:sldId id="282" r:id="rId11"/>
    <p:sldId id="261" r:id="rId12"/>
    <p:sldId id="283" r:id="rId13"/>
    <p:sldId id="284" r:id="rId14"/>
    <p:sldId id="276" r:id="rId15"/>
    <p:sldId id="285" r:id="rId16"/>
    <p:sldId id="286" r:id="rId17"/>
    <p:sldId id="287" r:id="rId18"/>
    <p:sldId id="288" r:id="rId19"/>
    <p:sldId id="289" r:id="rId20"/>
    <p:sldId id="290" r:id="rId21"/>
    <p:sldId id="273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81475" autoAdjust="0"/>
  </p:normalViewPr>
  <p:slideViewPr>
    <p:cSldViewPr snapToGrid="0">
      <p:cViewPr varScale="1">
        <p:scale>
          <a:sx n="63" d="100"/>
          <a:sy n="63" d="100"/>
        </p:scale>
        <p:origin x="-798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F5A7F-D3CE-4926-BE41-C9E8E612530D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C3649-E14B-46D5-B81C-D72544A77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97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Points are scored when a player fails to return the ball before entering his goal.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3649-E14B-46D5-B81C-D72544A77E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870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3649-E14B-46D5-B81C-D72544A77E7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06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3649-E14B-46D5-B81C-D72544A77E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348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control strike movement on the game.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3649-E14B-46D5-B81C-D72544A77E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83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such that The first player strike the ball to his opponent direction and the second keeps track of the ball before entering his goal.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3649-E14B-46D5-B81C-D72544A77E7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5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 </a:t>
            </a:r>
            <a:r>
              <a:rPr lang="en-US" dirty="0" smtClean="0"/>
              <a:t>playing field is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smooth, low fraction wood table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120cm long, 90 cm wide and 70 cm height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game projected by a projector inside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projector box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connected with the table by a pole 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160 cm tall from the edge of the table.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3649-E14B-46D5-B81C-D72544A77E7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051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smtClean="0"/>
              <a:t>APH Ping</a:t>
            </a:r>
            <a:r>
              <a:rPr lang="en-US" baseline="0" dirty="0" smtClean="0"/>
              <a:t> Pong is simulation of traditional Ping Pong by adding many features as a result more wonderful game : </a:t>
            </a:r>
            <a:endParaRPr lang="en-US" sz="1200" dirty="0" smtClean="0"/>
          </a:p>
          <a:p>
            <a:pPr marL="228600" indent="-228600">
              <a:buAutoNum type="arabicPeriod"/>
            </a:pPr>
            <a:r>
              <a:rPr lang="en-US" dirty="0" smtClean="0"/>
              <a:t>to control movement and power of striker. </a:t>
            </a:r>
            <a:br>
              <a:rPr lang="en-US" dirty="0" smtClean="0"/>
            </a:br>
            <a:r>
              <a:rPr lang="en-US" dirty="0" smtClean="0"/>
              <a:t>Such that it’s a circuit for 4 push buttons (up/down</a:t>
            </a:r>
            <a:r>
              <a:rPr lang="en-US" baseline="0" dirty="0" smtClean="0"/>
              <a:t> and left/right</a:t>
            </a:r>
            <a:r>
              <a:rPr lang="en-US" dirty="0" smtClean="0"/>
              <a:t>).</a:t>
            </a:r>
            <a:br>
              <a:rPr lang="en-US" dirty="0" smtClean="0"/>
            </a:br>
            <a:r>
              <a:rPr lang="en-US" dirty="0" err="1" smtClean="0"/>
              <a:t>Iphone</a:t>
            </a:r>
            <a:r>
              <a:rPr lang="en-US" baseline="0" dirty="0" smtClean="0"/>
              <a:t> app using accelerometer and gyroscope hardware build in sensors in </a:t>
            </a:r>
            <a:r>
              <a:rPr lang="en-US" baseline="0" dirty="0" err="1" smtClean="0"/>
              <a:t>iphone</a:t>
            </a:r>
            <a:r>
              <a:rPr lang="en-US" baseline="0" dirty="0" smtClean="0"/>
              <a:t> to control movement. 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We have</a:t>
            </a:r>
            <a:r>
              <a:rPr lang="en-US" baseline="0" dirty="0" smtClean="0"/>
              <a:t> used 4 special type of LDR sensors. Such that when the user try to choose any projected button option on these sensor the game respond and interactive by present his choice 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457200" indent="-457200">
              <a:buAutoNum type="arabicPeriod"/>
            </a:pPr>
            <a:r>
              <a:rPr lang="en-US" dirty="0" smtClean="0"/>
              <a:t>Setting the ball speed. </a:t>
            </a:r>
          </a:p>
          <a:p>
            <a:pPr marL="457200" indent="-457200">
              <a:buAutoNum type="arabicPeriod"/>
            </a:pPr>
            <a:r>
              <a:rPr lang="en-US" dirty="0" smtClean="0"/>
              <a:t>Setting number of rounds. </a:t>
            </a:r>
          </a:p>
          <a:p>
            <a:pPr marL="457200" indent="-457200">
              <a:buFont typeface="Arial"/>
              <a:buAutoNum type="arabicPeriod"/>
            </a:pPr>
            <a:r>
              <a:rPr lang="en-US" dirty="0" smtClean="0"/>
              <a:t>Randomly Coin flipping for the first player. </a:t>
            </a:r>
          </a:p>
          <a:p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dirty="0" smtClean="0"/>
              <a:t>Like scoring</a:t>
            </a:r>
            <a:r>
              <a:rPr lang="en-US" baseline="0" dirty="0" smtClean="0"/>
              <a:t> new point. </a:t>
            </a:r>
          </a:p>
          <a:p>
            <a:r>
              <a:rPr lang="en-US" dirty="0" smtClean="0"/>
              <a:t>Winner</a:t>
            </a:r>
            <a:r>
              <a:rPr lang="en-US" baseline="0" dirty="0" smtClean="0"/>
              <a:t> during 5 rounds. </a:t>
            </a:r>
            <a:br>
              <a:rPr lang="en-US" baseline="0" dirty="0" smtClean="0"/>
            </a:br>
            <a:r>
              <a:rPr lang="en-US" baseline="0" dirty="0" smtClean="0"/>
              <a:t>And other projected graphics and animations.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3649-E14B-46D5-B81C-D72544A77E7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047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r>
              <a:rPr lang="en-US" baseline="0" dirty="0" smtClean="0"/>
              <a:t> transferred from the keypads and LDR sensors to the pic18f4620 40 pins which translate these inputs and send the right command to the java application on pc using serial-</a:t>
            </a:r>
            <a:r>
              <a:rPr lang="en-US" baseline="0" dirty="0" err="1" smtClean="0"/>
              <a:t>usb</a:t>
            </a:r>
            <a:r>
              <a:rPr lang="en-US" baseline="0" dirty="0" smtClean="0"/>
              <a:t> port.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3649-E14B-46D5-B81C-D72544A77E7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67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3649-E14B-46D5-B81C-D72544A77E7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06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C3649-E14B-46D5-B81C-D72544A77E7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06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5/18/2013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APH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Ping Pong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790" y="3348110"/>
            <a:ext cx="1674055" cy="222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96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Sending 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transferred Inputs to the PIC.</a:t>
            </a:r>
          </a:p>
          <a:p>
            <a:r>
              <a:rPr lang="en-US" dirty="0" smtClean="0"/>
              <a:t>PIC send the right command. </a:t>
            </a:r>
          </a:p>
          <a:p>
            <a:r>
              <a:rPr lang="en-US" dirty="0" smtClean="0"/>
              <a:t>Java App algorithm handle the command. </a:t>
            </a:r>
            <a:endParaRPr lang="en-US" dirty="0"/>
          </a:p>
        </p:txBody>
      </p:sp>
      <p:pic>
        <p:nvPicPr>
          <p:cNvPr id="3074" name="Picture 2" descr="C:\Users\Mohmammad_PH\Desktop\acer-ferrari-3200-notebook-computer-p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244" y="3624941"/>
            <a:ext cx="1890939" cy="189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13539" y="4321645"/>
            <a:ext cx="262243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PIC 18F4620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18557" y="4318770"/>
            <a:ext cx="262243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Inputs </a:t>
            </a:r>
            <a:endParaRPr lang="en-US" sz="2800" b="1" dirty="0"/>
          </a:p>
        </p:txBody>
      </p:sp>
      <p:cxnSp>
        <p:nvCxnSpPr>
          <p:cNvPr id="6" name="Straight Arrow Connector 5"/>
          <p:cNvCxnSpPr>
            <a:stCxn id="7" idx="3"/>
            <a:endCxn id="4" idx="1"/>
          </p:cNvCxnSpPr>
          <p:nvPr/>
        </p:nvCxnSpPr>
        <p:spPr>
          <a:xfrm>
            <a:off x="3740988" y="4580380"/>
            <a:ext cx="1072551" cy="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3"/>
            <a:endCxn id="3074" idx="1"/>
          </p:cNvCxnSpPr>
          <p:nvPr/>
        </p:nvCxnSpPr>
        <p:spPr>
          <a:xfrm flipV="1">
            <a:off x="7435970" y="4570411"/>
            <a:ext cx="991274" cy="128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27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Tools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Java</a:t>
            </a:r>
            <a:r>
              <a:rPr lang="en-US" dirty="0" smtClean="0"/>
              <a:t> Programming Language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IOS</a:t>
            </a:r>
            <a:r>
              <a:rPr lang="en-US" dirty="0" smtClean="0"/>
              <a:t> mobile programming language</a:t>
            </a:r>
          </a:p>
          <a:p>
            <a:pPr>
              <a:buFont typeface="Arial" pitchFamily="34" charset="0"/>
              <a:buChar char="•"/>
            </a:pPr>
            <a:r>
              <a:rPr lang="en-US" b="1" dirty="0"/>
              <a:t>NetBeans </a:t>
            </a:r>
            <a:r>
              <a:rPr lang="en-US" b="1" dirty="0" smtClean="0"/>
              <a:t>IDE</a:t>
            </a:r>
          </a:p>
          <a:p>
            <a:pPr>
              <a:buFont typeface="Arial" pitchFamily="34" charset="0"/>
              <a:buChar char="•"/>
            </a:pPr>
            <a:endParaRPr lang="en-US" b="1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95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New</a:t>
            </a:r>
            <a:r>
              <a:rPr lang="en-US" dirty="0" smtClean="0"/>
              <a:t> Game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Game </a:t>
            </a:r>
            <a:r>
              <a:rPr lang="en-US" b="1" dirty="0" smtClean="0"/>
              <a:t>Mode</a:t>
            </a:r>
            <a:r>
              <a:rPr lang="en-US" dirty="0" smtClean="0"/>
              <a:t>(paddles, Mobile)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Number</a:t>
            </a:r>
            <a:r>
              <a:rPr lang="en-US" b="1" dirty="0" smtClean="0"/>
              <a:t> </a:t>
            </a:r>
            <a:r>
              <a:rPr lang="en-US" b="1" dirty="0"/>
              <a:t> </a:t>
            </a:r>
            <a:r>
              <a:rPr lang="en-US" dirty="0" smtClean="0"/>
              <a:t>Of </a:t>
            </a:r>
            <a:r>
              <a:rPr lang="en-US" b="1" dirty="0" smtClean="0"/>
              <a:t>Rounds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the </a:t>
            </a:r>
            <a:r>
              <a:rPr lang="en-US" b="1" dirty="0" smtClean="0"/>
              <a:t>Starter</a:t>
            </a:r>
            <a:r>
              <a:rPr lang="en-US" dirty="0" smtClean="0"/>
              <a:t> Player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Game is </a:t>
            </a:r>
            <a:r>
              <a:rPr lang="en-US" b="1" dirty="0"/>
              <a:t>R</a:t>
            </a:r>
            <a:r>
              <a:rPr lang="en-US" b="1" dirty="0" smtClean="0"/>
              <a:t>unning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Winner</a:t>
            </a:r>
            <a:r>
              <a:rPr lang="en-US" dirty="0" smtClean="0"/>
              <a:t> Stage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13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buFares\Desktop\Pong FlowChart.pn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65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 New Game</a:t>
            </a:r>
            <a:endParaRPr lang="en-US" dirty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797" y="2557463"/>
            <a:ext cx="9375819" cy="365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538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 Game Mode</a:t>
            </a:r>
            <a:endParaRPr lang="en-US" dirty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675" y="2557463"/>
            <a:ext cx="9388699" cy="365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809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3-Number Of Rounds</a:t>
            </a:r>
            <a:endParaRPr lang="en-US" dirty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918" y="2557463"/>
            <a:ext cx="9427336" cy="3624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003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 The Starter Player</a:t>
            </a:r>
            <a:endParaRPr lang="en-US" dirty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918" y="2557463"/>
            <a:ext cx="9440214" cy="3663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75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5- The Starter Player (2)</a:t>
            </a:r>
            <a:endParaRPr lang="en-US" dirty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797" y="2557463"/>
            <a:ext cx="9375819" cy="3663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400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6- Running Stage</a:t>
            </a:r>
            <a:endParaRPr lang="en-US" dirty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918" y="2557463"/>
            <a:ext cx="9427336" cy="367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948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7991" y="2597042"/>
            <a:ext cx="3548418" cy="3318936"/>
          </a:xfrm>
        </p:spPr>
        <p:txBody>
          <a:bodyPr>
            <a:normAutofit/>
          </a:bodyPr>
          <a:lstStyle/>
          <a:p>
            <a:r>
              <a:rPr lang="en-US" dirty="0"/>
              <a:t>Mohammad  </a:t>
            </a:r>
            <a:r>
              <a:rPr lang="en-US" dirty="0" err="1" smtClean="0"/>
              <a:t>Ihmouda</a:t>
            </a:r>
            <a:r>
              <a:rPr lang="en-US" dirty="0" smtClean="0"/>
              <a:t> 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9360" y="2553260"/>
            <a:ext cx="3671247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itchFamily="34" charset="0"/>
              <a:buChar char="•"/>
            </a:pPr>
            <a:r>
              <a:rPr 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Ala'eddeen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Awwad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b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065826" y="2555334"/>
            <a:ext cx="32481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Dr. Ashraf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Armosh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dirty="0"/>
          </a:p>
        </p:txBody>
      </p:sp>
      <p:pic>
        <p:nvPicPr>
          <p:cNvPr id="10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ohmammad_PH\Desktop\P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544" y="3175100"/>
            <a:ext cx="2115312" cy="3012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Ala'eddee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938" y="3175100"/>
            <a:ext cx="2025650" cy="3012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13877" y="3175100"/>
            <a:ext cx="1978507" cy="3012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6002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7- Winner Stage</a:t>
            </a:r>
            <a:endParaRPr lang="en-US" dirty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917" y="2557463"/>
            <a:ext cx="9453093" cy="365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600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54" b="27054"/>
          <a:stretch>
            <a:fillRect/>
          </a:stretch>
        </p:blipFill>
        <p:spPr>
          <a:xfrm>
            <a:off x="1047248" y="1261269"/>
            <a:ext cx="10105972" cy="4367740"/>
          </a:xfrm>
        </p:spPr>
      </p:pic>
      <p:pic>
        <p:nvPicPr>
          <p:cNvPr id="5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62" y="0"/>
            <a:ext cx="2473933" cy="3498936"/>
          </a:xfrm>
          <a:prstGeom prst="rect">
            <a:avLst/>
          </a:prstGeom>
          <a:noFill/>
          <a:effectLst>
            <a:glow rad="952500">
              <a:schemeClr val="accent1">
                <a:alpha val="46000"/>
              </a:schemeClr>
            </a:glow>
            <a:reflection endPos="4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64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634581"/>
            <a:ext cx="6241816" cy="1371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APH Ping Pong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859360" y="2445239"/>
            <a:ext cx="6241816" cy="1828800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endParaRPr lang="en-US" sz="1900" dirty="0" smtClean="0"/>
          </a:p>
          <a:p>
            <a:pPr algn="l"/>
            <a:r>
              <a:rPr lang="en-US" sz="3300" dirty="0" smtClean="0"/>
              <a:t> </a:t>
            </a:r>
            <a:r>
              <a:rPr lang="en-US" sz="3300" dirty="0"/>
              <a:t>APH Ping Pong is a funny interactive projected game played between two players </a:t>
            </a:r>
            <a:r>
              <a:rPr lang="en-US" sz="3300" dirty="0" smtClean="0"/>
              <a:t>on hardware table. 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7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99668" y="1215056"/>
            <a:ext cx="5674118" cy="4481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49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Strategy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09710" y="2575617"/>
            <a:ext cx="73339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Interactive game played </a:t>
            </a:r>
            <a:r>
              <a:rPr lang="en-US" sz="2800" dirty="0"/>
              <a:t>between two players each one keeps track of the ball direction and try to hit the ball toward his opponent before entering his goal.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2050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668" y="2575617"/>
            <a:ext cx="3160808" cy="419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40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Game </a:t>
            </a:r>
            <a:r>
              <a:rPr lang="en-US" dirty="0" smtClean="0"/>
              <a:t>Strategy….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APH </a:t>
            </a:r>
            <a:r>
              <a:rPr lang="en-US" b="1" dirty="0"/>
              <a:t>Ping Pong Players choose which type of control </a:t>
            </a:r>
            <a:r>
              <a:rPr lang="en-US" b="1" dirty="0" smtClean="0"/>
              <a:t>is: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14937" y="3429000"/>
            <a:ext cx="704717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sz="2800" dirty="0" smtClean="0"/>
              <a:t>1. Normal </a:t>
            </a:r>
            <a:r>
              <a:rPr lang="en-US" sz="2800" dirty="0"/>
              <a:t>one by using keypad </a:t>
            </a:r>
            <a:r>
              <a:rPr lang="en-US" sz="2800" dirty="0" smtClean="0"/>
              <a:t>4-directions. 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 smtClean="0"/>
          </a:p>
          <a:p>
            <a:pPr marL="342900" indent="-342900" defTabSz="914400">
              <a:buAutoNum type="arabicPeriod"/>
              <a:defRPr/>
            </a:pPr>
            <a:endParaRPr lang="en-US" sz="2800" dirty="0"/>
          </a:p>
          <a:p>
            <a:pPr defTabSz="914400">
              <a:defRPr/>
            </a:pPr>
            <a:r>
              <a:rPr lang="en-US" sz="2800" dirty="0"/>
              <a:t>2. </a:t>
            </a:r>
            <a:r>
              <a:rPr lang="en-US" sz="2800" dirty="0" smtClean="0"/>
              <a:t> IPhone </a:t>
            </a:r>
            <a:r>
              <a:rPr lang="en-US" sz="2800" dirty="0"/>
              <a:t>mobile application .</a:t>
            </a:r>
          </a:p>
          <a:p>
            <a:pPr marL="342900" indent="-342900" defTabSz="914400">
              <a:buAutoNum type="arabicPeriod"/>
              <a:defRPr/>
            </a:pPr>
            <a:endParaRPr lang="en-US" sz="2400" dirty="0" smtClean="0"/>
          </a:p>
          <a:p>
            <a:pPr marL="342900" indent="-342900" defTabSz="914400">
              <a:buAutoNum type="arabicPeriod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056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Game Strategy…. 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game start by deciding who is the first service (Player) which is defined by Randomly Coin flipping for the first player.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85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Game Strategy…. Cont.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two players take their positions and the game start 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99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laying Field </a:t>
            </a:r>
            <a:r>
              <a:rPr lang="en-US" dirty="0"/>
              <a:t>Details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4860470" cy="3318936"/>
          </a:xfrm>
        </p:spPr>
        <p:txBody>
          <a:bodyPr/>
          <a:lstStyle/>
          <a:p>
            <a:r>
              <a:rPr lang="en-US" dirty="0" smtClean="0"/>
              <a:t>Ping Pong game projected on a hardware table using a projector .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407" y="2514600"/>
            <a:ext cx="3464379" cy="367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195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smtClean="0"/>
              <a:t>APH Ping Pong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65779"/>
            <a:ext cx="9601196" cy="3603009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sz="2600" dirty="0"/>
              <a:t> </a:t>
            </a:r>
            <a:r>
              <a:rPr lang="en-US" sz="2600" b="1" dirty="0"/>
              <a:t>Is an interactive funny game has two types of control.</a:t>
            </a:r>
          </a:p>
          <a:p>
            <a:pPr>
              <a:buFont typeface="Wingdings" pitchFamily="2" charset="2"/>
              <a:buChar char="q"/>
            </a:pPr>
            <a:endParaRPr lang="en-US" sz="2600" b="1" dirty="0"/>
          </a:p>
          <a:p>
            <a:pPr>
              <a:buFont typeface="Wingdings" pitchFamily="2" charset="2"/>
              <a:buChar char="q"/>
            </a:pPr>
            <a:r>
              <a:rPr lang="en-US" sz="2600" b="1" dirty="0"/>
              <a:t>Table touch or interactivity feature for well-known positions on table. </a:t>
            </a:r>
          </a:p>
          <a:p>
            <a:pPr>
              <a:buFont typeface="Wingdings" pitchFamily="2" charset="2"/>
              <a:buChar char="q"/>
            </a:pPr>
            <a:endParaRPr lang="en-US" sz="2600" b="1" dirty="0"/>
          </a:p>
          <a:p>
            <a:pPr>
              <a:buFont typeface="Wingdings" pitchFamily="2" charset="2"/>
              <a:buChar char="q"/>
            </a:pPr>
            <a:r>
              <a:rPr lang="en-US" sz="2600" b="1" dirty="0"/>
              <a:t>Contains many features and customizable user options.</a:t>
            </a:r>
          </a:p>
          <a:p>
            <a:pPr marL="0" indent="0">
              <a:buNone/>
            </a:pPr>
            <a:endParaRPr lang="en-US" sz="2600" b="1" dirty="0"/>
          </a:p>
          <a:p>
            <a:pPr marL="285750" lvl="1">
              <a:buFont typeface="Wingdings" pitchFamily="2" charset="2"/>
              <a:buChar char="q"/>
            </a:pPr>
            <a:r>
              <a:rPr lang="en-US" sz="2600" b="1" dirty="0"/>
              <a:t>Contain interaction animations and accessory. 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 descr="C:\Users\Mohmammad_PH\Desktop\مشروع نفائي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60" y="590843"/>
            <a:ext cx="1311156" cy="185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9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1051</TotalTime>
  <Words>416</Words>
  <Application>Microsoft Office PowerPoint</Application>
  <PresentationFormat>Custom</PresentationFormat>
  <Paragraphs>84</Paragraphs>
  <Slides>21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Organic</vt:lpstr>
      <vt:lpstr>APH Ping Pong</vt:lpstr>
      <vt:lpstr>The Team</vt:lpstr>
      <vt:lpstr>APH Ping Pong</vt:lpstr>
      <vt:lpstr>Game Strategy </vt:lpstr>
      <vt:lpstr>Game Strategy…. Cont. </vt:lpstr>
      <vt:lpstr>Game Strategy…. Cont. </vt:lpstr>
      <vt:lpstr>Game Strategy…. Cont. </vt:lpstr>
      <vt:lpstr>Playing Field Details </vt:lpstr>
      <vt:lpstr>Why APH Ping Pong</vt:lpstr>
      <vt:lpstr>Sending Data </vt:lpstr>
      <vt:lpstr>Software Tools </vt:lpstr>
      <vt:lpstr>Game Stages</vt:lpstr>
      <vt:lpstr>PowerPoint Presentation</vt:lpstr>
      <vt:lpstr>1- New Game</vt:lpstr>
      <vt:lpstr>2- Game Mode</vt:lpstr>
      <vt:lpstr>3-Number Of Rounds</vt:lpstr>
      <vt:lpstr>4- The Starter Player</vt:lpstr>
      <vt:lpstr>5- The Starter Player (2)</vt:lpstr>
      <vt:lpstr>6- Running Stage</vt:lpstr>
      <vt:lpstr>7- Winner Stage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Celestial Planetarium</dc:title>
  <dc:creator>Mustafa Assaf</dc:creator>
  <cp:lastModifiedBy>Mohmammad_PH</cp:lastModifiedBy>
  <cp:revision>95</cp:revision>
  <dcterms:created xsi:type="dcterms:W3CDTF">2012-12-18T17:05:43Z</dcterms:created>
  <dcterms:modified xsi:type="dcterms:W3CDTF">2013-05-18T19:27:50Z</dcterms:modified>
</cp:coreProperties>
</file>