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77" r:id="rId2"/>
    <p:sldId id="276" r:id="rId3"/>
    <p:sldId id="278" r:id="rId4"/>
    <p:sldId id="280" r:id="rId5"/>
    <p:sldId id="282" r:id="rId6"/>
    <p:sldId id="285" r:id="rId7"/>
    <p:sldId id="281" r:id="rId8"/>
    <p:sldId id="288" r:id="rId9"/>
    <p:sldId id="309" r:id="rId10"/>
    <p:sldId id="289" r:id="rId11"/>
    <p:sldId id="311" r:id="rId12"/>
    <p:sldId id="290" r:id="rId13"/>
    <p:sldId id="291" r:id="rId14"/>
    <p:sldId id="292" r:id="rId15"/>
    <p:sldId id="293" r:id="rId16"/>
    <p:sldId id="294" r:id="rId17"/>
    <p:sldId id="295" r:id="rId18"/>
    <p:sldId id="297" r:id="rId19"/>
    <p:sldId id="298" r:id="rId20"/>
    <p:sldId id="299" r:id="rId21"/>
    <p:sldId id="300" r:id="rId22"/>
    <p:sldId id="301" r:id="rId23"/>
    <p:sldId id="302" r:id="rId24"/>
    <p:sldId id="303" r:id="rId25"/>
    <p:sldId id="304" r:id="rId26"/>
    <p:sldId id="305" r:id="rId27"/>
    <p:sldId id="306" r:id="rId28"/>
    <p:sldId id="307" r:id="rId29"/>
    <p:sldId id="308" r:id="rId30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E0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53"/>
    <p:restoredTop sz="94624"/>
  </p:normalViewPr>
  <p:slideViewPr>
    <p:cSldViewPr>
      <p:cViewPr varScale="1">
        <p:scale>
          <a:sx n="74" d="100"/>
          <a:sy n="74" d="100"/>
        </p:scale>
        <p:origin x="180" y="7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5_4">
  <dgm:title val=""/>
  <dgm:desc val=""/>
  <dgm:catLst>
    <dgm:cat type="accent5" pri="11400"/>
  </dgm:catLst>
  <dgm:styleLbl name="node0">
    <dgm:fillClrLst meth="cycle">
      <a:schemeClr val="accent5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5">
        <a:shade val="50000"/>
      </a:schemeClr>
      <a:schemeClr val="accent5">
        <a:tint val="55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5">
        <a:shade val="80000"/>
        <a:alpha val="50000"/>
      </a:schemeClr>
      <a:schemeClr val="accent5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55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3BA985C-973E-4CC6-92E0-9F2D6631C3A5}" type="doc">
      <dgm:prSet loTypeId="urn:microsoft.com/office/officeart/2005/8/layout/process1" loCatId="process" qsTypeId="urn:microsoft.com/office/officeart/2005/8/quickstyle/simple1" qsCatId="simple" csTypeId="urn:microsoft.com/office/officeart/2005/8/colors/accent3_3" csCatId="accent3" phldr="1"/>
      <dgm:spPr/>
    </dgm:pt>
    <dgm:pt modelId="{D17C94EF-3543-4269-B270-883310D77DAB}">
      <dgm:prSet phldrT="[Text]" custT="1"/>
      <dgm:spPr/>
      <dgm:t>
        <a:bodyPr/>
        <a:lstStyle/>
        <a:p>
          <a:r>
            <a:rPr lang="en-US" sz="2800" dirty="0" smtClean="0">
              <a:solidFill>
                <a:srgbClr val="404040"/>
              </a:solidFill>
              <a:latin typeface="Times New Roman"/>
              <a:cs typeface="Times New Roman"/>
            </a:rPr>
            <a:t>Make the sequence smoother</a:t>
          </a:r>
          <a:endParaRPr lang="en-US" sz="2800" dirty="0">
            <a:solidFill>
              <a:srgbClr val="404040"/>
            </a:solidFill>
            <a:latin typeface="Times New Roman"/>
            <a:cs typeface="Times New Roman"/>
          </a:endParaRPr>
        </a:p>
      </dgm:t>
    </dgm:pt>
    <dgm:pt modelId="{624D89D7-8448-48B6-A0BB-20085761A85E}" type="parTrans" cxnId="{E9FFD678-D714-49B4-B323-B2A4E63BDE11}">
      <dgm:prSet/>
      <dgm:spPr/>
      <dgm:t>
        <a:bodyPr/>
        <a:lstStyle/>
        <a:p>
          <a:endParaRPr lang="en-US" sz="2800"/>
        </a:p>
      </dgm:t>
    </dgm:pt>
    <dgm:pt modelId="{97F72F98-3D78-4CCE-B63A-D23867A29500}" type="sibTrans" cxnId="{E9FFD678-D714-49B4-B323-B2A4E63BDE11}">
      <dgm:prSet custT="1"/>
      <dgm:spPr/>
      <dgm:t>
        <a:bodyPr/>
        <a:lstStyle/>
        <a:p>
          <a:endParaRPr lang="en-US" sz="2800"/>
        </a:p>
      </dgm:t>
    </dgm:pt>
    <dgm:pt modelId="{8F013496-D0FA-48A2-AD2C-1DCAFA521AAC}">
      <dgm:prSet phldrT="[Text]" custT="1"/>
      <dgm:spPr/>
      <dgm:t>
        <a:bodyPr/>
        <a:lstStyle/>
        <a:p>
          <a:r>
            <a:rPr lang="en-US" sz="2800" dirty="0" smtClean="0">
              <a:solidFill>
                <a:srgbClr val="404040"/>
              </a:solidFill>
              <a:latin typeface="Times New Roman"/>
              <a:cs typeface="Times New Roman"/>
            </a:rPr>
            <a:t>Add instructions for each activity</a:t>
          </a:r>
          <a:endParaRPr lang="en-US" sz="2800" dirty="0">
            <a:solidFill>
              <a:srgbClr val="404040"/>
            </a:solidFill>
            <a:latin typeface="Times New Roman"/>
            <a:cs typeface="Times New Roman"/>
          </a:endParaRPr>
        </a:p>
      </dgm:t>
    </dgm:pt>
    <dgm:pt modelId="{9BFA0C11-7A26-48B0-828B-E0AE67D78CB0}" type="parTrans" cxnId="{D0DCB06A-40E9-43E1-B467-C46B1A94303A}">
      <dgm:prSet/>
      <dgm:spPr/>
      <dgm:t>
        <a:bodyPr/>
        <a:lstStyle/>
        <a:p>
          <a:endParaRPr lang="en-US" sz="2800"/>
        </a:p>
      </dgm:t>
    </dgm:pt>
    <dgm:pt modelId="{C9537A41-A24F-4591-9995-C1BD60177CD1}" type="sibTrans" cxnId="{D0DCB06A-40E9-43E1-B467-C46B1A94303A}">
      <dgm:prSet custT="1"/>
      <dgm:spPr/>
      <dgm:t>
        <a:bodyPr/>
        <a:lstStyle/>
        <a:p>
          <a:endParaRPr lang="en-US" sz="2800"/>
        </a:p>
      </dgm:t>
    </dgm:pt>
    <dgm:pt modelId="{D98C8F6B-9D5B-490B-B618-B9874EB303AE}">
      <dgm:prSet phldrT="[Text]" custT="1"/>
      <dgm:spPr/>
      <dgm:t>
        <a:bodyPr/>
        <a:lstStyle/>
        <a:p>
          <a:r>
            <a:rPr lang="en-US" sz="2800" dirty="0" smtClean="0">
              <a:solidFill>
                <a:srgbClr val="404040"/>
              </a:solidFill>
              <a:latin typeface="Times New Roman"/>
              <a:cs typeface="Times New Roman"/>
            </a:rPr>
            <a:t>Add problems for each activity</a:t>
          </a:r>
        </a:p>
      </dgm:t>
    </dgm:pt>
    <dgm:pt modelId="{3087F5F8-072B-4724-BDF3-1D4D85AEDE97}" type="parTrans" cxnId="{E4C3B041-32BC-4066-9CDE-30EA64DDB1D3}">
      <dgm:prSet/>
      <dgm:spPr/>
      <dgm:t>
        <a:bodyPr/>
        <a:lstStyle/>
        <a:p>
          <a:endParaRPr lang="en-US" sz="2800"/>
        </a:p>
      </dgm:t>
    </dgm:pt>
    <dgm:pt modelId="{0544A285-FBA4-4F7A-B4C6-567066548351}" type="sibTrans" cxnId="{E4C3B041-32BC-4066-9CDE-30EA64DDB1D3}">
      <dgm:prSet custT="1"/>
      <dgm:spPr/>
      <dgm:t>
        <a:bodyPr/>
        <a:lstStyle/>
        <a:p>
          <a:endParaRPr lang="en-US" sz="2800"/>
        </a:p>
      </dgm:t>
    </dgm:pt>
    <dgm:pt modelId="{84ACC66F-21D0-4018-9462-AC3D64B2DDA9}">
      <dgm:prSet phldrT="[Text]" custT="1"/>
      <dgm:spPr/>
      <dgm:t>
        <a:bodyPr/>
        <a:lstStyle/>
        <a:p>
          <a:r>
            <a:rPr lang="en-US" sz="2800" dirty="0" smtClean="0">
              <a:solidFill>
                <a:srgbClr val="404040"/>
              </a:solidFill>
              <a:latin typeface="Times New Roman"/>
              <a:cs typeface="Times New Roman"/>
            </a:rPr>
            <a:t>Suggest possible solutions </a:t>
          </a:r>
        </a:p>
      </dgm:t>
    </dgm:pt>
    <dgm:pt modelId="{76A10E7C-9783-41ED-BFD9-40B2A55CB706}" type="parTrans" cxnId="{60F078EF-1539-4976-B336-3F2CD811BF54}">
      <dgm:prSet/>
      <dgm:spPr/>
      <dgm:t>
        <a:bodyPr/>
        <a:lstStyle/>
        <a:p>
          <a:endParaRPr lang="en-US" sz="2800"/>
        </a:p>
      </dgm:t>
    </dgm:pt>
    <dgm:pt modelId="{3B4D0519-BED7-43A7-A328-AEF2C59F7EF0}" type="sibTrans" cxnId="{60F078EF-1539-4976-B336-3F2CD811BF54}">
      <dgm:prSet/>
      <dgm:spPr/>
      <dgm:t>
        <a:bodyPr/>
        <a:lstStyle/>
        <a:p>
          <a:endParaRPr lang="en-US" sz="2800"/>
        </a:p>
      </dgm:t>
    </dgm:pt>
    <dgm:pt modelId="{4BDF8B83-ECC9-4C77-BCB5-6F3571E44A35}" type="pres">
      <dgm:prSet presAssocID="{93BA985C-973E-4CC6-92E0-9F2D6631C3A5}" presName="Name0" presStyleCnt="0">
        <dgm:presLayoutVars>
          <dgm:dir/>
          <dgm:resizeHandles val="exact"/>
        </dgm:presLayoutVars>
      </dgm:prSet>
      <dgm:spPr/>
    </dgm:pt>
    <dgm:pt modelId="{530BC6E9-8105-4D61-B55C-337C6AFF6BB6}" type="pres">
      <dgm:prSet presAssocID="{D17C94EF-3543-4269-B270-883310D77DAB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CA86F5-2B58-4BCD-9DD6-5C6C5DB2D9B5}" type="pres">
      <dgm:prSet presAssocID="{97F72F98-3D78-4CCE-B63A-D23867A29500}" presName="sibTrans" presStyleLbl="sibTrans2D1" presStyleIdx="0" presStyleCnt="3"/>
      <dgm:spPr/>
      <dgm:t>
        <a:bodyPr/>
        <a:lstStyle/>
        <a:p>
          <a:endParaRPr lang="en-US"/>
        </a:p>
      </dgm:t>
    </dgm:pt>
    <dgm:pt modelId="{DEF51975-44B2-48BD-92A9-FB661F7CFCB1}" type="pres">
      <dgm:prSet presAssocID="{97F72F98-3D78-4CCE-B63A-D23867A29500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8C1B7ED1-0C75-4603-A4B8-1BC98D8EE369}" type="pres">
      <dgm:prSet presAssocID="{8F013496-D0FA-48A2-AD2C-1DCAFA521AAC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220783D-E411-4FF8-AC3C-4C858AD5321A}" type="pres">
      <dgm:prSet presAssocID="{C9537A41-A24F-4591-9995-C1BD60177CD1}" presName="sibTrans" presStyleLbl="sibTrans2D1" presStyleIdx="1" presStyleCnt="3"/>
      <dgm:spPr/>
      <dgm:t>
        <a:bodyPr/>
        <a:lstStyle/>
        <a:p>
          <a:endParaRPr lang="en-US"/>
        </a:p>
      </dgm:t>
    </dgm:pt>
    <dgm:pt modelId="{53BE117C-A266-4276-930D-24F28A1A2B85}" type="pres">
      <dgm:prSet presAssocID="{C9537A41-A24F-4591-9995-C1BD60177CD1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EFFEE320-9BAD-40FD-A303-7675A50CB518}" type="pres">
      <dgm:prSet presAssocID="{D98C8F6B-9D5B-490B-B618-B9874EB303AE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60FD4D-079F-4AF6-887A-88B48EC63C9A}" type="pres">
      <dgm:prSet presAssocID="{0544A285-FBA4-4F7A-B4C6-567066548351}" presName="sibTrans" presStyleLbl="sibTrans2D1" presStyleIdx="2" presStyleCnt="3"/>
      <dgm:spPr/>
      <dgm:t>
        <a:bodyPr/>
        <a:lstStyle/>
        <a:p>
          <a:endParaRPr lang="en-US"/>
        </a:p>
      </dgm:t>
    </dgm:pt>
    <dgm:pt modelId="{7D7FF452-9B71-4766-AF21-D0EDB32D5B72}" type="pres">
      <dgm:prSet presAssocID="{0544A285-FBA4-4F7A-B4C6-567066548351}" presName="connectorText" presStyleLbl="sibTrans2D1" presStyleIdx="2" presStyleCnt="3"/>
      <dgm:spPr/>
      <dgm:t>
        <a:bodyPr/>
        <a:lstStyle/>
        <a:p>
          <a:endParaRPr lang="en-US"/>
        </a:p>
      </dgm:t>
    </dgm:pt>
    <dgm:pt modelId="{D5C1D3D6-EEA5-427A-97A2-F570F82D04C0}" type="pres">
      <dgm:prSet presAssocID="{84ACC66F-21D0-4018-9462-AC3D64B2DDA9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4C3B041-32BC-4066-9CDE-30EA64DDB1D3}" srcId="{93BA985C-973E-4CC6-92E0-9F2D6631C3A5}" destId="{D98C8F6B-9D5B-490B-B618-B9874EB303AE}" srcOrd="2" destOrd="0" parTransId="{3087F5F8-072B-4724-BDF3-1D4D85AEDE97}" sibTransId="{0544A285-FBA4-4F7A-B4C6-567066548351}"/>
    <dgm:cxn modelId="{D0DCB06A-40E9-43E1-B467-C46B1A94303A}" srcId="{93BA985C-973E-4CC6-92E0-9F2D6631C3A5}" destId="{8F013496-D0FA-48A2-AD2C-1DCAFA521AAC}" srcOrd="1" destOrd="0" parTransId="{9BFA0C11-7A26-48B0-828B-E0AE67D78CB0}" sibTransId="{C9537A41-A24F-4591-9995-C1BD60177CD1}"/>
    <dgm:cxn modelId="{5C5E8471-4FE8-4082-8A3A-CA79CE366877}" type="presOf" srcId="{97F72F98-3D78-4CCE-B63A-D23867A29500}" destId="{D3CA86F5-2B58-4BCD-9DD6-5C6C5DB2D9B5}" srcOrd="0" destOrd="0" presId="urn:microsoft.com/office/officeart/2005/8/layout/process1"/>
    <dgm:cxn modelId="{E9FFD678-D714-49B4-B323-B2A4E63BDE11}" srcId="{93BA985C-973E-4CC6-92E0-9F2D6631C3A5}" destId="{D17C94EF-3543-4269-B270-883310D77DAB}" srcOrd="0" destOrd="0" parTransId="{624D89D7-8448-48B6-A0BB-20085761A85E}" sibTransId="{97F72F98-3D78-4CCE-B63A-D23867A29500}"/>
    <dgm:cxn modelId="{FAE1DA54-77DE-4D2D-AED7-877DB92B8361}" type="presOf" srcId="{93BA985C-973E-4CC6-92E0-9F2D6631C3A5}" destId="{4BDF8B83-ECC9-4C77-BCB5-6F3571E44A35}" srcOrd="0" destOrd="0" presId="urn:microsoft.com/office/officeart/2005/8/layout/process1"/>
    <dgm:cxn modelId="{204C6045-FD82-4484-928D-444590F48AE4}" type="presOf" srcId="{0544A285-FBA4-4F7A-B4C6-567066548351}" destId="{7D7FF452-9B71-4766-AF21-D0EDB32D5B72}" srcOrd="1" destOrd="0" presId="urn:microsoft.com/office/officeart/2005/8/layout/process1"/>
    <dgm:cxn modelId="{108B7E33-839A-4C3F-9BB2-C4F29ECA5060}" type="presOf" srcId="{D17C94EF-3543-4269-B270-883310D77DAB}" destId="{530BC6E9-8105-4D61-B55C-337C6AFF6BB6}" srcOrd="0" destOrd="0" presId="urn:microsoft.com/office/officeart/2005/8/layout/process1"/>
    <dgm:cxn modelId="{F50144FF-B84F-416E-B7A8-3A592FBFDE2A}" type="presOf" srcId="{97F72F98-3D78-4CCE-B63A-D23867A29500}" destId="{DEF51975-44B2-48BD-92A9-FB661F7CFCB1}" srcOrd="1" destOrd="0" presId="urn:microsoft.com/office/officeart/2005/8/layout/process1"/>
    <dgm:cxn modelId="{BE2F0DAA-7FB1-4DE1-8389-227B9912C294}" type="presOf" srcId="{C9537A41-A24F-4591-9995-C1BD60177CD1}" destId="{A220783D-E411-4FF8-AC3C-4C858AD5321A}" srcOrd="0" destOrd="0" presId="urn:microsoft.com/office/officeart/2005/8/layout/process1"/>
    <dgm:cxn modelId="{9F8627E6-9CEF-4308-A0C4-C73C98B44091}" type="presOf" srcId="{D98C8F6B-9D5B-490B-B618-B9874EB303AE}" destId="{EFFEE320-9BAD-40FD-A303-7675A50CB518}" srcOrd="0" destOrd="0" presId="urn:microsoft.com/office/officeart/2005/8/layout/process1"/>
    <dgm:cxn modelId="{60F078EF-1539-4976-B336-3F2CD811BF54}" srcId="{93BA985C-973E-4CC6-92E0-9F2D6631C3A5}" destId="{84ACC66F-21D0-4018-9462-AC3D64B2DDA9}" srcOrd="3" destOrd="0" parTransId="{76A10E7C-9783-41ED-BFD9-40B2A55CB706}" sibTransId="{3B4D0519-BED7-43A7-A328-AEF2C59F7EF0}"/>
    <dgm:cxn modelId="{8E14E4F5-F53D-4DE6-B408-88A075B55940}" type="presOf" srcId="{0544A285-FBA4-4F7A-B4C6-567066548351}" destId="{2060FD4D-079F-4AF6-887A-88B48EC63C9A}" srcOrd="0" destOrd="0" presId="urn:microsoft.com/office/officeart/2005/8/layout/process1"/>
    <dgm:cxn modelId="{A0DBDF18-7805-48EF-9583-4716CBD83F18}" type="presOf" srcId="{C9537A41-A24F-4591-9995-C1BD60177CD1}" destId="{53BE117C-A266-4276-930D-24F28A1A2B85}" srcOrd="1" destOrd="0" presId="urn:microsoft.com/office/officeart/2005/8/layout/process1"/>
    <dgm:cxn modelId="{8C7D8ED0-1612-4283-B517-80D9D897A5D2}" type="presOf" srcId="{84ACC66F-21D0-4018-9462-AC3D64B2DDA9}" destId="{D5C1D3D6-EEA5-427A-97A2-F570F82D04C0}" srcOrd="0" destOrd="0" presId="urn:microsoft.com/office/officeart/2005/8/layout/process1"/>
    <dgm:cxn modelId="{A74B7612-57CB-44AB-AB48-85C49B5AA521}" type="presOf" srcId="{8F013496-D0FA-48A2-AD2C-1DCAFA521AAC}" destId="{8C1B7ED1-0C75-4603-A4B8-1BC98D8EE369}" srcOrd="0" destOrd="0" presId="urn:microsoft.com/office/officeart/2005/8/layout/process1"/>
    <dgm:cxn modelId="{C7B7CC71-472B-4AAE-A251-A5E00AC39DF5}" type="presParOf" srcId="{4BDF8B83-ECC9-4C77-BCB5-6F3571E44A35}" destId="{530BC6E9-8105-4D61-B55C-337C6AFF6BB6}" srcOrd="0" destOrd="0" presId="urn:microsoft.com/office/officeart/2005/8/layout/process1"/>
    <dgm:cxn modelId="{5C6B6E8B-0778-41CA-881C-34BB62E13802}" type="presParOf" srcId="{4BDF8B83-ECC9-4C77-BCB5-6F3571E44A35}" destId="{D3CA86F5-2B58-4BCD-9DD6-5C6C5DB2D9B5}" srcOrd="1" destOrd="0" presId="urn:microsoft.com/office/officeart/2005/8/layout/process1"/>
    <dgm:cxn modelId="{2629DA8A-6822-4898-9954-EF4577B9B31E}" type="presParOf" srcId="{D3CA86F5-2B58-4BCD-9DD6-5C6C5DB2D9B5}" destId="{DEF51975-44B2-48BD-92A9-FB661F7CFCB1}" srcOrd="0" destOrd="0" presId="urn:microsoft.com/office/officeart/2005/8/layout/process1"/>
    <dgm:cxn modelId="{D05FC802-FCD3-428E-9356-62897BE2CBCD}" type="presParOf" srcId="{4BDF8B83-ECC9-4C77-BCB5-6F3571E44A35}" destId="{8C1B7ED1-0C75-4603-A4B8-1BC98D8EE369}" srcOrd="2" destOrd="0" presId="urn:microsoft.com/office/officeart/2005/8/layout/process1"/>
    <dgm:cxn modelId="{08826266-5E11-4778-AD3D-5509B19EF37A}" type="presParOf" srcId="{4BDF8B83-ECC9-4C77-BCB5-6F3571E44A35}" destId="{A220783D-E411-4FF8-AC3C-4C858AD5321A}" srcOrd="3" destOrd="0" presId="urn:microsoft.com/office/officeart/2005/8/layout/process1"/>
    <dgm:cxn modelId="{6FA0288C-C454-42E1-BD7E-98FB029BC04C}" type="presParOf" srcId="{A220783D-E411-4FF8-AC3C-4C858AD5321A}" destId="{53BE117C-A266-4276-930D-24F28A1A2B85}" srcOrd="0" destOrd="0" presId="urn:microsoft.com/office/officeart/2005/8/layout/process1"/>
    <dgm:cxn modelId="{269B9742-8F4F-42E2-BDE7-F2D81D8635A4}" type="presParOf" srcId="{4BDF8B83-ECC9-4C77-BCB5-6F3571E44A35}" destId="{EFFEE320-9BAD-40FD-A303-7675A50CB518}" srcOrd="4" destOrd="0" presId="urn:microsoft.com/office/officeart/2005/8/layout/process1"/>
    <dgm:cxn modelId="{C330602A-BFF4-40B0-8544-4A080417743E}" type="presParOf" srcId="{4BDF8B83-ECC9-4C77-BCB5-6F3571E44A35}" destId="{2060FD4D-079F-4AF6-887A-88B48EC63C9A}" srcOrd="5" destOrd="0" presId="urn:microsoft.com/office/officeart/2005/8/layout/process1"/>
    <dgm:cxn modelId="{746A20F1-5D9B-4528-8061-5A1E912C8FD9}" type="presParOf" srcId="{2060FD4D-079F-4AF6-887A-88B48EC63C9A}" destId="{7D7FF452-9B71-4766-AF21-D0EDB32D5B72}" srcOrd="0" destOrd="0" presId="urn:microsoft.com/office/officeart/2005/8/layout/process1"/>
    <dgm:cxn modelId="{6480A5D4-83F1-44D3-BCD0-04EF8A4B9FCD}" type="presParOf" srcId="{4BDF8B83-ECC9-4C77-BCB5-6F3571E44A35}" destId="{D5C1D3D6-EEA5-427A-97A2-F570F82D04C0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7E15E01-F78F-4633-A571-D63344CB877C}" type="doc">
      <dgm:prSet loTypeId="urn:microsoft.com/office/officeart/2005/8/layout/vList2" loCatId="list" qsTypeId="urn:microsoft.com/office/officeart/2005/8/quickstyle/simple1" qsCatId="simple" csTypeId="urn:microsoft.com/office/officeart/2005/8/colors/accent4_3" csCatId="accent4" phldr="1"/>
      <dgm:spPr/>
      <dgm:t>
        <a:bodyPr/>
        <a:lstStyle/>
        <a:p>
          <a:endParaRPr lang="en-US"/>
        </a:p>
      </dgm:t>
    </dgm:pt>
    <dgm:pt modelId="{00EB0C76-BCE0-41D1-A09F-86F444505557}">
      <dgm:prSet phldrT="[Text]"/>
      <dgm:spPr/>
      <dgm:t>
        <a:bodyPr/>
        <a:lstStyle/>
        <a:p>
          <a:r>
            <a:rPr lang="en-US" dirty="0" smtClean="0"/>
            <a:t>2. Problems due to lack of commitment of employees</a:t>
          </a:r>
          <a:endParaRPr lang="en-US" dirty="0"/>
        </a:p>
      </dgm:t>
    </dgm:pt>
    <dgm:pt modelId="{FCF2D566-D1F4-4B80-9EA8-3E303EDB68C9}" type="parTrans" cxnId="{7B1B624B-FF31-40F2-B45B-79942A1D04D5}">
      <dgm:prSet/>
      <dgm:spPr/>
      <dgm:t>
        <a:bodyPr/>
        <a:lstStyle/>
        <a:p>
          <a:endParaRPr lang="en-US"/>
        </a:p>
      </dgm:t>
    </dgm:pt>
    <dgm:pt modelId="{B5F1963F-6111-44BC-8F41-D88AD97799F7}" type="sibTrans" cxnId="{7B1B624B-FF31-40F2-B45B-79942A1D04D5}">
      <dgm:prSet/>
      <dgm:spPr/>
      <dgm:t>
        <a:bodyPr/>
        <a:lstStyle/>
        <a:p>
          <a:endParaRPr lang="en-US"/>
        </a:p>
      </dgm:t>
    </dgm:pt>
    <dgm:pt modelId="{476919BB-00B0-4AC5-BD8C-4A558B35615C}">
      <dgm:prSet custT="1"/>
      <dgm:spPr/>
      <dgm:t>
        <a:bodyPr/>
        <a:lstStyle/>
        <a:p>
          <a:r>
            <a:rPr lang="en-US" sz="4400" dirty="0" smtClean="0"/>
            <a:t>1. Problems related to receiving the order </a:t>
          </a:r>
          <a:endParaRPr lang="en-US" sz="4400" dirty="0"/>
        </a:p>
      </dgm:t>
    </dgm:pt>
    <dgm:pt modelId="{0A6C4DE1-5055-41AE-9145-813D77505C39}" type="parTrans" cxnId="{2274B541-ED02-400B-AFFA-746F50F6AD4A}">
      <dgm:prSet/>
      <dgm:spPr/>
      <dgm:t>
        <a:bodyPr/>
        <a:lstStyle/>
        <a:p>
          <a:endParaRPr lang="en-US"/>
        </a:p>
      </dgm:t>
    </dgm:pt>
    <dgm:pt modelId="{709B7793-9C56-4B3D-A96E-457CCD332A8D}" type="sibTrans" cxnId="{2274B541-ED02-400B-AFFA-746F50F6AD4A}">
      <dgm:prSet/>
      <dgm:spPr/>
      <dgm:t>
        <a:bodyPr/>
        <a:lstStyle/>
        <a:p>
          <a:endParaRPr lang="en-US"/>
        </a:p>
      </dgm:t>
    </dgm:pt>
    <dgm:pt modelId="{EFC7BF5B-1DBC-4877-A7F7-005D6170A6CE}" type="pres">
      <dgm:prSet presAssocID="{47E15E01-F78F-4633-A571-D63344CB877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545B7BD-5DEF-48CB-8EA0-21A66CEBDDA4}" type="pres">
      <dgm:prSet presAssocID="{476919BB-00B0-4AC5-BD8C-4A558B35615C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2132FE9-166F-4EA4-AD1F-18E1F6E3C752}" type="pres">
      <dgm:prSet presAssocID="{709B7793-9C56-4B3D-A96E-457CCD332A8D}" presName="spacer" presStyleCnt="0"/>
      <dgm:spPr/>
    </dgm:pt>
    <dgm:pt modelId="{D3CB0BF4-8D57-4BD2-B651-B8346D646D8E}" type="pres">
      <dgm:prSet presAssocID="{00EB0C76-BCE0-41D1-A09F-86F444505557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B1B624B-FF31-40F2-B45B-79942A1D04D5}" srcId="{47E15E01-F78F-4633-A571-D63344CB877C}" destId="{00EB0C76-BCE0-41D1-A09F-86F444505557}" srcOrd="1" destOrd="0" parTransId="{FCF2D566-D1F4-4B80-9EA8-3E303EDB68C9}" sibTransId="{B5F1963F-6111-44BC-8F41-D88AD97799F7}"/>
    <dgm:cxn modelId="{3878F721-59CE-42EA-A8A5-713CDF71295B}" type="presOf" srcId="{476919BB-00B0-4AC5-BD8C-4A558B35615C}" destId="{5545B7BD-5DEF-48CB-8EA0-21A66CEBDDA4}" srcOrd="0" destOrd="0" presId="urn:microsoft.com/office/officeart/2005/8/layout/vList2"/>
    <dgm:cxn modelId="{590277A8-9539-4044-935C-4A41B18755C5}" type="presOf" srcId="{00EB0C76-BCE0-41D1-A09F-86F444505557}" destId="{D3CB0BF4-8D57-4BD2-B651-B8346D646D8E}" srcOrd="0" destOrd="0" presId="urn:microsoft.com/office/officeart/2005/8/layout/vList2"/>
    <dgm:cxn modelId="{917AAE89-97FD-4956-AB16-8C78581B6056}" type="presOf" srcId="{47E15E01-F78F-4633-A571-D63344CB877C}" destId="{EFC7BF5B-1DBC-4877-A7F7-005D6170A6CE}" srcOrd="0" destOrd="0" presId="urn:microsoft.com/office/officeart/2005/8/layout/vList2"/>
    <dgm:cxn modelId="{2274B541-ED02-400B-AFFA-746F50F6AD4A}" srcId="{47E15E01-F78F-4633-A571-D63344CB877C}" destId="{476919BB-00B0-4AC5-BD8C-4A558B35615C}" srcOrd="0" destOrd="0" parTransId="{0A6C4DE1-5055-41AE-9145-813D77505C39}" sibTransId="{709B7793-9C56-4B3D-A96E-457CCD332A8D}"/>
    <dgm:cxn modelId="{65832224-7EB6-4E86-97D7-029BDC78D285}" type="presParOf" srcId="{EFC7BF5B-1DBC-4877-A7F7-005D6170A6CE}" destId="{5545B7BD-5DEF-48CB-8EA0-21A66CEBDDA4}" srcOrd="0" destOrd="0" presId="urn:microsoft.com/office/officeart/2005/8/layout/vList2"/>
    <dgm:cxn modelId="{047874B7-7B74-4697-B7D3-41EDC813675F}" type="presParOf" srcId="{EFC7BF5B-1DBC-4877-A7F7-005D6170A6CE}" destId="{B2132FE9-166F-4EA4-AD1F-18E1F6E3C752}" srcOrd="1" destOrd="0" presId="urn:microsoft.com/office/officeart/2005/8/layout/vList2"/>
    <dgm:cxn modelId="{88843F37-86E8-4518-9AE8-421E2D89254A}" type="presParOf" srcId="{EFC7BF5B-1DBC-4877-A7F7-005D6170A6CE}" destId="{D3CB0BF4-8D57-4BD2-B651-B8346D646D8E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1CD616A-DD2A-4879-885C-D7693A922AE6}" type="doc">
      <dgm:prSet loTypeId="urn:microsoft.com/office/officeart/2008/layout/PictureStrips" loCatId="list" qsTypeId="urn:microsoft.com/office/officeart/2005/8/quickstyle/3d3" qsCatId="3D" csTypeId="urn:microsoft.com/office/officeart/2005/8/colors/accent4_5" csCatId="accent4" phldr="1"/>
      <dgm:spPr/>
      <dgm:t>
        <a:bodyPr/>
        <a:lstStyle/>
        <a:p>
          <a:endParaRPr lang="en-US"/>
        </a:p>
      </dgm:t>
    </dgm:pt>
    <dgm:pt modelId="{D1F4C87F-F68B-4357-AD2A-C325EF8E6766}">
      <dgm:prSet phldrT="[Text]" custT="1"/>
      <dgm:spPr/>
      <dgm:t>
        <a:bodyPr/>
        <a:lstStyle/>
        <a:p>
          <a:r>
            <a:rPr lang="en-US" sz="1600" b="0" cap="none" spc="0" smtClean="0">
              <a:ln w="0"/>
              <a:effectLst/>
            </a:rPr>
            <a:t>Detailed information about the customer in order to avoid the problems related to the customer.</a:t>
          </a:r>
          <a:endParaRPr lang="en-US" sz="1600" dirty="0"/>
        </a:p>
      </dgm:t>
    </dgm:pt>
    <dgm:pt modelId="{CD7013C0-42D4-42BD-8F19-72FE6F429A76}" type="parTrans" cxnId="{1F0AC3EE-AFA7-45E8-9F08-392207D19149}">
      <dgm:prSet/>
      <dgm:spPr/>
      <dgm:t>
        <a:bodyPr/>
        <a:lstStyle/>
        <a:p>
          <a:endParaRPr lang="en-US" sz="1600"/>
        </a:p>
      </dgm:t>
    </dgm:pt>
    <dgm:pt modelId="{C393F1EA-E939-4443-91DF-690BF6FEC26A}" type="sibTrans" cxnId="{1F0AC3EE-AFA7-45E8-9F08-392207D19149}">
      <dgm:prSet/>
      <dgm:spPr/>
      <dgm:t>
        <a:bodyPr/>
        <a:lstStyle/>
        <a:p>
          <a:endParaRPr lang="en-US" sz="1600"/>
        </a:p>
      </dgm:t>
    </dgm:pt>
    <dgm:pt modelId="{3918FA2D-402C-4424-B226-84BCF3686160}">
      <dgm:prSet phldrT="[Text]" custT="1"/>
      <dgm:spPr/>
      <dgm:t>
        <a:bodyPr/>
        <a:lstStyle/>
        <a:p>
          <a:r>
            <a:rPr lang="en-US" sz="1600" b="0" cap="none" spc="0" smtClean="0">
              <a:ln w="0"/>
              <a:effectLst/>
            </a:rPr>
            <a:t>The order is in details (brand name, code, product name, stuffing type, packaging type and color). </a:t>
          </a:r>
          <a:endParaRPr lang="en-US" sz="1600" dirty="0"/>
        </a:p>
      </dgm:t>
    </dgm:pt>
    <dgm:pt modelId="{A5D80CE1-D912-4B30-8F8E-827E77AB211B}" type="parTrans" cxnId="{53BF6993-559C-4548-91AF-75E2FA2E28A8}">
      <dgm:prSet/>
      <dgm:spPr/>
      <dgm:t>
        <a:bodyPr/>
        <a:lstStyle/>
        <a:p>
          <a:endParaRPr lang="en-US" sz="1600"/>
        </a:p>
      </dgm:t>
    </dgm:pt>
    <dgm:pt modelId="{F124487D-2F6B-4713-B97B-0CAD28664E52}" type="sibTrans" cxnId="{53BF6993-559C-4548-91AF-75E2FA2E28A8}">
      <dgm:prSet/>
      <dgm:spPr/>
      <dgm:t>
        <a:bodyPr/>
        <a:lstStyle/>
        <a:p>
          <a:endParaRPr lang="en-US" sz="1600"/>
        </a:p>
      </dgm:t>
    </dgm:pt>
    <dgm:pt modelId="{E40847DC-5A46-44F9-B8B9-9A29988EE219}">
      <dgm:prSet phldrT="[Text]" custT="1"/>
      <dgm:spPr/>
      <dgm:t>
        <a:bodyPr/>
        <a:lstStyle/>
        <a:p>
          <a:r>
            <a:rPr lang="en-US" sz="1600" b="0" cap="none" spc="0" dirty="0" smtClean="0">
              <a:ln w="0"/>
              <a:effectLst/>
            </a:rPr>
            <a:t>Any modifications on the order, this column helped to avoid the problems related to the addition or deleting anything from the order. </a:t>
          </a:r>
          <a:endParaRPr lang="en-US" sz="1600" dirty="0"/>
        </a:p>
      </dgm:t>
    </dgm:pt>
    <dgm:pt modelId="{8B9C658F-7139-43D6-9296-A4791D29F9B8}" type="parTrans" cxnId="{D03D7478-95DA-4E71-88AE-9A939E79993F}">
      <dgm:prSet/>
      <dgm:spPr/>
      <dgm:t>
        <a:bodyPr/>
        <a:lstStyle/>
        <a:p>
          <a:endParaRPr lang="en-US" sz="1600"/>
        </a:p>
      </dgm:t>
    </dgm:pt>
    <dgm:pt modelId="{DE45CB93-09D1-4C21-94B7-EF2552FADFF8}" type="sibTrans" cxnId="{D03D7478-95DA-4E71-88AE-9A939E79993F}">
      <dgm:prSet/>
      <dgm:spPr/>
      <dgm:t>
        <a:bodyPr/>
        <a:lstStyle/>
        <a:p>
          <a:endParaRPr lang="en-US" sz="1600"/>
        </a:p>
      </dgm:t>
    </dgm:pt>
    <dgm:pt modelId="{EF5A9C8F-6857-4BDC-BEE0-2D57D320104D}">
      <dgm:prSet phldrT="[Text]" custT="1"/>
      <dgm:spPr/>
      <dgm:t>
        <a:bodyPr/>
        <a:lstStyle/>
        <a:p>
          <a:r>
            <a:rPr lang="en-US" sz="1600" b="0" cap="none" spc="0" smtClean="0">
              <a:ln w="0"/>
              <a:effectLst/>
            </a:rPr>
            <a:t>Weight and quantity.</a:t>
          </a:r>
          <a:endParaRPr lang="en-US" sz="1600" dirty="0"/>
        </a:p>
      </dgm:t>
    </dgm:pt>
    <dgm:pt modelId="{BD6F2010-B96E-4A32-9E55-583DF8F416F5}" type="parTrans" cxnId="{B7B69779-C8E5-4FDD-8B3E-0583EE7D0850}">
      <dgm:prSet/>
      <dgm:spPr/>
      <dgm:t>
        <a:bodyPr/>
        <a:lstStyle/>
        <a:p>
          <a:endParaRPr lang="en-US" sz="1600"/>
        </a:p>
      </dgm:t>
    </dgm:pt>
    <dgm:pt modelId="{476207C5-F23E-4823-9D54-B925745EB258}" type="sibTrans" cxnId="{B7B69779-C8E5-4FDD-8B3E-0583EE7D0850}">
      <dgm:prSet/>
      <dgm:spPr/>
      <dgm:t>
        <a:bodyPr/>
        <a:lstStyle/>
        <a:p>
          <a:endParaRPr lang="en-US" sz="1600"/>
        </a:p>
      </dgm:t>
    </dgm:pt>
    <dgm:pt modelId="{B7413FF6-BFBB-42BA-924F-9BA557BE64C6}">
      <dgm:prSet phldrT="[Text]" custT="1"/>
      <dgm:spPr/>
      <dgm:t>
        <a:bodyPr/>
        <a:lstStyle/>
        <a:p>
          <a:r>
            <a:rPr lang="en-US" sz="1600" b="0" cap="none" spc="0" smtClean="0">
              <a:ln w="0"/>
              <a:effectLst/>
            </a:rPr>
            <a:t>Production column: to check the uncovered inventory and make the production order. . </a:t>
          </a:r>
          <a:endParaRPr lang="en-US" sz="1600" dirty="0"/>
        </a:p>
      </dgm:t>
    </dgm:pt>
    <dgm:pt modelId="{AD8DF33E-4126-4F55-9BF8-4EE5F5C8C48F}" type="parTrans" cxnId="{A3D5CD29-2D95-40D4-B384-00A566D6214F}">
      <dgm:prSet/>
      <dgm:spPr/>
      <dgm:t>
        <a:bodyPr/>
        <a:lstStyle/>
        <a:p>
          <a:endParaRPr lang="en-US" sz="1600"/>
        </a:p>
      </dgm:t>
    </dgm:pt>
    <dgm:pt modelId="{DB4B63B3-22B0-419B-8C30-0D87F5F1E393}" type="sibTrans" cxnId="{A3D5CD29-2D95-40D4-B384-00A566D6214F}">
      <dgm:prSet/>
      <dgm:spPr/>
      <dgm:t>
        <a:bodyPr/>
        <a:lstStyle/>
        <a:p>
          <a:endParaRPr lang="en-US" sz="1600"/>
        </a:p>
      </dgm:t>
    </dgm:pt>
    <dgm:pt modelId="{3B3710BF-9605-4501-BDAD-E899F50193AA}">
      <dgm:prSet phldrT="[Text]" custT="1"/>
      <dgm:spPr/>
      <dgm:t>
        <a:bodyPr/>
        <a:lstStyle/>
        <a:p>
          <a:r>
            <a:rPr lang="en-US" sz="1600" b="0" cap="none" spc="0" smtClean="0">
              <a:ln w="0"/>
              <a:effectLst/>
            </a:rPr>
            <a:t>Inventory column: to check whether the quantity is available or not.</a:t>
          </a:r>
          <a:endParaRPr lang="en-US" sz="1600" dirty="0"/>
        </a:p>
      </dgm:t>
    </dgm:pt>
    <dgm:pt modelId="{D62D929B-4E53-4CF7-8D9C-FF77E0CA1824}" type="sibTrans" cxnId="{9C7F150A-4DDB-46C9-B16B-14E1D65732C4}">
      <dgm:prSet/>
      <dgm:spPr/>
      <dgm:t>
        <a:bodyPr/>
        <a:lstStyle/>
        <a:p>
          <a:endParaRPr lang="en-US" sz="1600"/>
        </a:p>
      </dgm:t>
    </dgm:pt>
    <dgm:pt modelId="{D79E5064-54C2-43EC-A1C7-8C0D5BC8DC4D}" type="parTrans" cxnId="{9C7F150A-4DDB-46C9-B16B-14E1D65732C4}">
      <dgm:prSet/>
      <dgm:spPr/>
      <dgm:t>
        <a:bodyPr/>
        <a:lstStyle/>
        <a:p>
          <a:endParaRPr lang="en-US" sz="1600"/>
        </a:p>
      </dgm:t>
    </dgm:pt>
    <dgm:pt modelId="{9A349365-9361-4A1C-879F-37EF5288B7C0}">
      <dgm:prSet phldrT="[Text]" custT="1"/>
      <dgm:spPr/>
      <dgm:t>
        <a:bodyPr/>
        <a:lstStyle/>
        <a:p>
          <a:r>
            <a:rPr lang="en-US" sz="1600" b="0" cap="none" spc="0" smtClean="0">
              <a:ln w="0"/>
              <a:effectLst/>
            </a:rPr>
            <a:t>Packaging column: to check if the type and color of the package is available.</a:t>
          </a:r>
          <a:endParaRPr lang="en-US" sz="1600" dirty="0"/>
        </a:p>
      </dgm:t>
    </dgm:pt>
    <dgm:pt modelId="{85BDBE06-8BED-46F5-8E57-63E06199C9D7}" type="sibTrans" cxnId="{D5BC8EF8-BF37-47FB-B725-282CC49A4D04}">
      <dgm:prSet/>
      <dgm:spPr/>
      <dgm:t>
        <a:bodyPr/>
        <a:lstStyle/>
        <a:p>
          <a:endParaRPr lang="en-US" sz="1600"/>
        </a:p>
      </dgm:t>
    </dgm:pt>
    <dgm:pt modelId="{A65CC7EF-8D93-4D74-8B60-9A38CDB873C6}" type="parTrans" cxnId="{D5BC8EF8-BF37-47FB-B725-282CC49A4D04}">
      <dgm:prSet/>
      <dgm:spPr/>
      <dgm:t>
        <a:bodyPr/>
        <a:lstStyle/>
        <a:p>
          <a:endParaRPr lang="en-US" sz="1600"/>
        </a:p>
      </dgm:t>
    </dgm:pt>
    <dgm:pt modelId="{8A41EC84-C35B-4E91-A575-B8DC0778AA32}">
      <dgm:prSet phldrT="[Text]" custT="1"/>
      <dgm:spPr/>
      <dgm:t>
        <a:bodyPr/>
        <a:lstStyle/>
        <a:p>
          <a:r>
            <a:rPr lang="en-US" sz="1600" b="0" cap="none" spc="0" smtClean="0">
              <a:ln w="0"/>
              <a:effectLst/>
            </a:rPr>
            <a:t>Delivery column: to double check the weight, quantity and packaging.</a:t>
          </a:r>
          <a:endParaRPr lang="en-US" sz="1600" dirty="0"/>
        </a:p>
      </dgm:t>
    </dgm:pt>
    <dgm:pt modelId="{ED5FE23E-EDA2-45DC-AA66-A08395440F50}" type="parTrans" cxnId="{D98825CA-796B-452F-B4E2-E5FF1746E6CE}">
      <dgm:prSet/>
      <dgm:spPr/>
      <dgm:t>
        <a:bodyPr/>
        <a:lstStyle/>
        <a:p>
          <a:endParaRPr lang="en-US" sz="1600"/>
        </a:p>
      </dgm:t>
    </dgm:pt>
    <dgm:pt modelId="{663DA8E0-BDC3-4387-876C-273A5498FF75}" type="sibTrans" cxnId="{D98825CA-796B-452F-B4E2-E5FF1746E6CE}">
      <dgm:prSet/>
      <dgm:spPr/>
      <dgm:t>
        <a:bodyPr/>
        <a:lstStyle/>
        <a:p>
          <a:endParaRPr lang="en-US" sz="1600"/>
        </a:p>
      </dgm:t>
    </dgm:pt>
    <dgm:pt modelId="{312F134B-F183-47ED-9CF6-150DC5DC1BC3}">
      <dgm:prSet phldrT="[Text]" custT="1"/>
      <dgm:spPr/>
      <dgm:t>
        <a:bodyPr/>
        <a:lstStyle/>
        <a:p>
          <a:r>
            <a:rPr lang="en-US" sz="1600" b="0" cap="none" spc="0" smtClean="0">
              <a:ln w="0"/>
              <a:effectLst/>
            </a:rPr>
            <a:t>Date and time </a:t>
          </a:r>
          <a:endParaRPr lang="en-US" sz="1600" dirty="0"/>
        </a:p>
      </dgm:t>
    </dgm:pt>
    <dgm:pt modelId="{005C2A35-F9BA-46E1-9762-348B518F77BA}" type="parTrans" cxnId="{BB148FDF-4F1F-4EDE-954D-425785FE065B}">
      <dgm:prSet/>
      <dgm:spPr/>
      <dgm:t>
        <a:bodyPr/>
        <a:lstStyle/>
        <a:p>
          <a:endParaRPr lang="en-US" sz="1600"/>
        </a:p>
      </dgm:t>
    </dgm:pt>
    <dgm:pt modelId="{F8F592BE-B4F9-4E6A-AFBD-4FF39AC4274B}" type="sibTrans" cxnId="{BB148FDF-4F1F-4EDE-954D-425785FE065B}">
      <dgm:prSet/>
      <dgm:spPr/>
      <dgm:t>
        <a:bodyPr/>
        <a:lstStyle/>
        <a:p>
          <a:endParaRPr lang="en-US" sz="1600"/>
        </a:p>
      </dgm:t>
    </dgm:pt>
    <dgm:pt modelId="{4AAF0A8F-7681-4B16-8F30-ECF7949C204D}">
      <dgm:prSet phldrT="[Text]" custT="1"/>
      <dgm:spPr/>
      <dgm:t>
        <a:bodyPr/>
        <a:lstStyle/>
        <a:p>
          <a:r>
            <a:rPr lang="en-US" sz="1600" b="0" cap="none" spc="0" smtClean="0">
              <a:ln w="0"/>
              <a:effectLst/>
            </a:rPr>
            <a:t>Signature of all the departments’ managers, to make sure of taking responsibilities.</a:t>
          </a:r>
          <a:endParaRPr lang="en-US" sz="1600" dirty="0"/>
        </a:p>
      </dgm:t>
    </dgm:pt>
    <dgm:pt modelId="{2763B9E6-FE1C-4C5E-AFA2-C3ACC523764C}" type="parTrans" cxnId="{E8FCA0EB-660A-4617-82AB-696A9F2D4CD7}">
      <dgm:prSet/>
      <dgm:spPr/>
      <dgm:t>
        <a:bodyPr/>
        <a:lstStyle/>
        <a:p>
          <a:endParaRPr lang="en-US" sz="1600"/>
        </a:p>
      </dgm:t>
    </dgm:pt>
    <dgm:pt modelId="{D7553AC0-9F99-4E57-8271-C34D036DB1E3}" type="sibTrans" cxnId="{E8FCA0EB-660A-4617-82AB-696A9F2D4CD7}">
      <dgm:prSet/>
      <dgm:spPr/>
      <dgm:t>
        <a:bodyPr/>
        <a:lstStyle/>
        <a:p>
          <a:endParaRPr lang="en-US" sz="1600"/>
        </a:p>
      </dgm:t>
    </dgm:pt>
    <dgm:pt modelId="{D99D3D26-4FAE-4C29-A37A-2941789F2A79}">
      <dgm:prSet phldrT="[Text]" custT="1"/>
      <dgm:spPr/>
      <dgm:t>
        <a:bodyPr/>
        <a:lstStyle/>
        <a:p>
          <a:r>
            <a:rPr lang="en-US" sz="1600" b="0" cap="none" spc="0" smtClean="0">
              <a:ln w="0"/>
              <a:effectLst/>
            </a:rPr>
            <a:t>Customer’s signature.</a:t>
          </a:r>
          <a:endParaRPr lang="en-US" sz="1600" dirty="0"/>
        </a:p>
      </dgm:t>
    </dgm:pt>
    <dgm:pt modelId="{9E9280B8-ECD8-4BCA-BC81-C88ED369E077}" type="parTrans" cxnId="{8C446C88-B74D-46AA-8F18-7997F6D0528A}">
      <dgm:prSet/>
      <dgm:spPr/>
      <dgm:t>
        <a:bodyPr/>
        <a:lstStyle/>
        <a:p>
          <a:endParaRPr lang="en-US" sz="1600"/>
        </a:p>
      </dgm:t>
    </dgm:pt>
    <dgm:pt modelId="{877FCA54-8602-49FB-9931-30ABC8F6694F}" type="sibTrans" cxnId="{8C446C88-B74D-46AA-8F18-7997F6D0528A}">
      <dgm:prSet/>
      <dgm:spPr/>
      <dgm:t>
        <a:bodyPr/>
        <a:lstStyle/>
        <a:p>
          <a:endParaRPr lang="en-US" sz="1600"/>
        </a:p>
      </dgm:t>
    </dgm:pt>
    <dgm:pt modelId="{4A7E3E76-0401-4189-9AA2-8C3F1A83BD6C}" type="pres">
      <dgm:prSet presAssocID="{E1CD616A-DD2A-4879-885C-D7693A922AE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4CE45F6-2818-47D1-ABCB-8B2F45EA5254}" type="pres">
      <dgm:prSet presAssocID="{D1F4C87F-F68B-4357-AD2A-C325EF8E6766}" presName="composite" presStyleCnt="0"/>
      <dgm:spPr/>
    </dgm:pt>
    <dgm:pt modelId="{6B1884F1-46EC-4B26-A03B-90027C4113B7}" type="pres">
      <dgm:prSet presAssocID="{D1F4C87F-F68B-4357-AD2A-C325EF8E6766}" presName="rect1" presStyleLbl="trAlignAcc1" presStyleIdx="0" presStyleCnt="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1F8470-3CC2-422C-8CD7-07E0980EAFD8}" type="pres">
      <dgm:prSet presAssocID="{D1F4C87F-F68B-4357-AD2A-C325EF8E6766}" presName="rect2" presStyleLbl="fgImgPlace1" presStyleIdx="0" presStyleCnt="11"/>
      <dgm:spPr/>
    </dgm:pt>
    <dgm:pt modelId="{3CAF768B-3C82-42FC-A708-F2EBFADB655D}" type="pres">
      <dgm:prSet presAssocID="{C393F1EA-E939-4443-91DF-690BF6FEC26A}" presName="sibTrans" presStyleCnt="0"/>
      <dgm:spPr/>
    </dgm:pt>
    <dgm:pt modelId="{9B9CB5BA-52B8-43BB-A48A-FC134842982E}" type="pres">
      <dgm:prSet presAssocID="{3918FA2D-402C-4424-B226-84BCF3686160}" presName="composite" presStyleCnt="0"/>
      <dgm:spPr/>
    </dgm:pt>
    <dgm:pt modelId="{1EE45F46-8510-4CE1-A60D-F27E6E928B14}" type="pres">
      <dgm:prSet presAssocID="{3918FA2D-402C-4424-B226-84BCF3686160}" presName="rect1" presStyleLbl="trAlignAcc1" presStyleIdx="1" presStyleCnt="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99ACC82-ABE8-4820-B514-A82923B006CD}" type="pres">
      <dgm:prSet presAssocID="{3918FA2D-402C-4424-B226-84BCF3686160}" presName="rect2" presStyleLbl="fgImgPlace1" presStyleIdx="1" presStyleCnt="11"/>
      <dgm:spPr/>
    </dgm:pt>
    <dgm:pt modelId="{541A8271-8895-42E0-A6AB-CB953010A6C5}" type="pres">
      <dgm:prSet presAssocID="{F124487D-2F6B-4713-B97B-0CAD28664E52}" presName="sibTrans" presStyleCnt="0"/>
      <dgm:spPr/>
    </dgm:pt>
    <dgm:pt modelId="{26EFECAB-3711-4892-BEBB-184A7231FCBD}" type="pres">
      <dgm:prSet presAssocID="{E40847DC-5A46-44F9-B8B9-9A29988EE219}" presName="composite" presStyleCnt="0"/>
      <dgm:spPr/>
    </dgm:pt>
    <dgm:pt modelId="{3460CBCE-99CE-4F9E-A2F1-445DBF1B07BD}" type="pres">
      <dgm:prSet presAssocID="{E40847DC-5A46-44F9-B8B9-9A29988EE219}" presName="rect1" presStyleLbl="trAlignAcc1" presStyleIdx="2" presStyleCnt="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35ADAB-6B74-4BA6-8998-721843A1B236}" type="pres">
      <dgm:prSet presAssocID="{E40847DC-5A46-44F9-B8B9-9A29988EE219}" presName="rect2" presStyleLbl="fgImgPlace1" presStyleIdx="2" presStyleCnt="11"/>
      <dgm:spPr/>
    </dgm:pt>
    <dgm:pt modelId="{1038E691-6B26-498F-8A09-D82D12F67F44}" type="pres">
      <dgm:prSet presAssocID="{DE45CB93-09D1-4C21-94B7-EF2552FADFF8}" presName="sibTrans" presStyleCnt="0"/>
      <dgm:spPr/>
    </dgm:pt>
    <dgm:pt modelId="{4D1F34BD-F0B8-4455-838B-D59C210B5EEE}" type="pres">
      <dgm:prSet presAssocID="{EF5A9C8F-6857-4BDC-BEE0-2D57D320104D}" presName="composite" presStyleCnt="0"/>
      <dgm:spPr/>
    </dgm:pt>
    <dgm:pt modelId="{6EC5A9B8-D4F4-43C5-9D26-5A09B8463B9D}" type="pres">
      <dgm:prSet presAssocID="{EF5A9C8F-6857-4BDC-BEE0-2D57D320104D}" presName="rect1" presStyleLbl="trAlignAcc1" presStyleIdx="3" presStyleCnt="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338D1D-6376-40DB-9B2C-D4FEA8651E71}" type="pres">
      <dgm:prSet presAssocID="{EF5A9C8F-6857-4BDC-BEE0-2D57D320104D}" presName="rect2" presStyleLbl="fgImgPlace1" presStyleIdx="3" presStyleCnt="11"/>
      <dgm:spPr/>
    </dgm:pt>
    <dgm:pt modelId="{AB341B23-8444-401B-8264-1DB2083E02BD}" type="pres">
      <dgm:prSet presAssocID="{476207C5-F23E-4823-9D54-B925745EB258}" presName="sibTrans" presStyleCnt="0"/>
      <dgm:spPr/>
    </dgm:pt>
    <dgm:pt modelId="{0EBD39E6-2955-483A-9DA4-2EE0C56C9C68}" type="pres">
      <dgm:prSet presAssocID="{3B3710BF-9605-4501-BDAD-E899F50193AA}" presName="composite" presStyleCnt="0"/>
      <dgm:spPr/>
    </dgm:pt>
    <dgm:pt modelId="{211057EC-01DD-4243-8903-33F59082BCCC}" type="pres">
      <dgm:prSet presAssocID="{3B3710BF-9605-4501-BDAD-E899F50193AA}" presName="rect1" presStyleLbl="trAlignAcc1" presStyleIdx="4" presStyleCnt="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BF9756-D706-41FA-B834-6E0D328EB55A}" type="pres">
      <dgm:prSet presAssocID="{3B3710BF-9605-4501-BDAD-E899F50193AA}" presName="rect2" presStyleLbl="fgImgPlace1" presStyleIdx="4" presStyleCnt="11"/>
      <dgm:spPr/>
    </dgm:pt>
    <dgm:pt modelId="{EDCCC8F3-55C0-45BC-B38B-8F537D329CC7}" type="pres">
      <dgm:prSet presAssocID="{D62D929B-4E53-4CF7-8D9C-FF77E0CA1824}" presName="sibTrans" presStyleCnt="0"/>
      <dgm:spPr/>
    </dgm:pt>
    <dgm:pt modelId="{DCF4ECA9-8BAD-442A-8626-BFEB6958F007}" type="pres">
      <dgm:prSet presAssocID="{9A349365-9361-4A1C-879F-37EF5288B7C0}" presName="composite" presStyleCnt="0"/>
      <dgm:spPr/>
    </dgm:pt>
    <dgm:pt modelId="{0CC80B87-FF02-486C-9763-6F79E70311C6}" type="pres">
      <dgm:prSet presAssocID="{9A349365-9361-4A1C-879F-37EF5288B7C0}" presName="rect1" presStyleLbl="trAlignAcc1" presStyleIdx="5" presStyleCnt="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96888F3-653D-46EB-8647-54DEA2C1C174}" type="pres">
      <dgm:prSet presAssocID="{9A349365-9361-4A1C-879F-37EF5288B7C0}" presName="rect2" presStyleLbl="fgImgPlace1" presStyleIdx="5" presStyleCnt="11"/>
      <dgm:spPr/>
    </dgm:pt>
    <dgm:pt modelId="{B3CB4E9B-8D76-4D65-8BA6-778636D7FF0E}" type="pres">
      <dgm:prSet presAssocID="{85BDBE06-8BED-46F5-8E57-63E06199C9D7}" presName="sibTrans" presStyleCnt="0"/>
      <dgm:spPr/>
    </dgm:pt>
    <dgm:pt modelId="{6834E59C-415E-4C93-A4E2-01AB5D54AC61}" type="pres">
      <dgm:prSet presAssocID="{B7413FF6-BFBB-42BA-924F-9BA557BE64C6}" presName="composite" presStyleCnt="0"/>
      <dgm:spPr/>
    </dgm:pt>
    <dgm:pt modelId="{7C17A0CE-3318-465D-BD02-AA7E0435AF1E}" type="pres">
      <dgm:prSet presAssocID="{B7413FF6-BFBB-42BA-924F-9BA557BE64C6}" presName="rect1" presStyleLbl="trAlignAcc1" presStyleIdx="6" presStyleCnt="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A7B1CDE-9EFA-4939-836E-D70D98B085BC}" type="pres">
      <dgm:prSet presAssocID="{B7413FF6-BFBB-42BA-924F-9BA557BE64C6}" presName="rect2" presStyleLbl="fgImgPlace1" presStyleIdx="6" presStyleCnt="11"/>
      <dgm:spPr/>
    </dgm:pt>
    <dgm:pt modelId="{1275BEE8-61FD-4247-8460-54C4C0773090}" type="pres">
      <dgm:prSet presAssocID="{DB4B63B3-22B0-419B-8C30-0D87F5F1E393}" presName="sibTrans" presStyleCnt="0"/>
      <dgm:spPr/>
    </dgm:pt>
    <dgm:pt modelId="{BFB842B9-5126-4CFB-B47D-3342C26682E5}" type="pres">
      <dgm:prSet presAssocID="{8A41EC84-C35B-4E91-A575-B8DC0778AA32}" presName="composite" presStyleCnt="0"/>
      <dgm:spPr/>
    </dgm:pt>
    <dgm:pt modelId="{36B50AC8-ACEE-417C-8388-F3B54E0BEFEA}" type="pres">
      <dgm:prSet presAssocID="{8A41EC84-C35B-4E91-A575-B8DC0778AA32}" presName="rect1" presStyleLbl="trAlignAcc1" presStyleIdx="7" presStyleCnt="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20CF8F-27FA-4122-9DFE-E34F1D3C97E9}" type="pres">
      <dgm:prSet presAssocID="{8A41EC84-C35B-4E91-A575-B8DC0778AA32}" presName="rect2" presStyleLbl="fgImgPlace1" presStyleIdx="7" presStyleCnt="11"/>
      <dgm:spPr/>
    </dgm:pt>
    <dgm:pt modelId="{760F4E1B-69EB-4A95-86DE-649DC302946A}" type="pres">
      <dgm:prSet presAssocID="{663DA8E0-BDC3-4387-876C-273A5498FF75}" presName="sibTrans" presStyleCnt="0"/>
      <dgm:spPr/>
    </dgm:pt>
    <dgm:pt modelId="{ED163EDF-7C6A-46CC-91F1-B4C8D0F1DE8C}" type="pres">
      <dgm:prSet presAssocID="{312F134B-F183-47ED-9CF6-150DC5DC1BC3}" presName="composite" presStyleCnt="0"/>
      <dgm:spPr/>
    </dgm:pt>
    <dgm:pt modelId="{10CD552E-46B6-4AF0-9561-04C89CA22242}" type="pres">
      <dgm:prSet presAssocID="{312F134B-F183-47ED-9CF6-150DC5DC1BC3}" presName="rect1" presStyleLbl="trAlignAcc1" presStyleIdx="8" presStyleCnt="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C4FBFD2-7FAF-42E2-8139-A053975E4FBC}" type="pres">
      <dgm:prSet presAssocID="{312F134B-F183-47ED-9CF6-150DC5DC1BC3}" presName="rect2" presStyleLbl="fgImgPlace1" presStyleIdx="8" presStyleCnt="11"/>
      <dgm:spPr/>
    </dgm:pt>
    <dgm:pt modelId="{B19EE53D-DEED-4DE2-BC84-D1A0E4AEFBAF}" type="pres">
      <dgm:prSet presAssocID="{F8F592BE-B4F9-4E6A-AFBD-4FF39AC4274B}" presName="sibTrans" presStyleCnt="0"/>
      <dgm:spPr/>
    </dgm:pt>
    <dgm:pt modelId="{CF5C32AE-4B14-44E0-8A46-B7D7464B6D95}" type="pres">
      <dgm:prSet presAssocID="{4AAF0A8F-7681-4B16-8F30-ECF7949C204D}" presName="composite" presStyleCnt="0"/>
      <dgm:spPr/>
    </dgm:pt>
    <dgm:pt modelId="{472661DB-CAEE-40B0-9BA2-7BBF6CE19F72}" type="pres">
      <dgm:prSet presAssocID="{4AAF0A8F-7681-4B16-8F30-ECF7949C204D}" presName="rect1" presStyleLbl="trAlignAcc1" presStyleIdx="9" presStyleCnt="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8FFF99-04D8-442C-AA5F-577ACB60157C}" type="pres">
      <dgm:prSet presAssocID="{4AAF0A8F-7681-4B16-8F30-ECF7949C204D}" presName="rect2" presStyleLbl="fgImgPlace1" presStyleIdx="9" presStyleCnt="11"/>
      <dgm:spPr/>
    </dgm:pt>
    <dgm:pt modelId="{FE85D62F-61F6-4135-B8C8-66FE43C56D20}" type="pres">
      <dgm:prSet presAssocID="{D7553AC0-9F99-4E57-8271-C34D036DB1E3}" presName="sibTrans" presStyleCnt="0"/>
      <dgm:spPr/>
    </dgm:pt>
    <dgm:pt modelId="{87032A75-5A14-407B-8A6E-C8AC88F183BD}" type="pres">
      <dgm:prSet presAssocID="{D99D3D26-4FAE-4C29-A37A-2941789F2A79}" presName="composite" presStyleCnt="0"/>
      <dgm:spPr/>
    </dgm:pt>
    <dgm:pt modelId="{B08256DB-DD48-4904-BD51-8DA151F41305}" type="pres">
      <dgm:prSet presAssocID="{D99D3D26-4FAE-4C29-A37A-2941789F2A79}" presName="rect1" presStyleLbl="trAlignAcc1" presStyleIdx="10" presStyleCnt="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52EFBC9-8C1E-406B-AA2E-F71CCB37F06C}" type="pres">
      <dgm:prSet presAssocID="{D99D3D26-4FAE-4C29-A37A-2941789F2A79}" presName="rect2" presStyleLbl="fgImgPlace1" presStyleIdx="10" presStyleCnt="11"/>
      <dgm:spPr/>
    </dgm:pt>
  </dgm:ptLst>
  <dgm:cxnLst>
    <dgm:cxn modelId="{D5BC8EF8-BF37-47FB-B725-282CC49A4D04}" srcId="{E1CD616A-DD2A-4879-885C-D7693A922AE6}" destId="{9A349365-9361-4A1C-879F-37EF5288B7C0}" srcOrd="5" destOrd="0" parTransId="{A65CC7EF-8D93-4D74-8B60-9A38CDB873C6}" sibTransId="{85BDBE06-8BED-46F5-8E57-63E06199C9D7}"/>
    <dgm:cxn modelId="{A8D74882-6D76-41C0-A536-7D7141EC1EB6}" type="presOf" srcId="{B7413FF6-BFBB-42BA-924F-9BA557BE64C6}" destId="{7C17A0CE-3318-465D-BD02-AA7E0435AF1E}" srcOrd="0" destOrd="0" presId="urn:microsoft.com/office/officeart/2008/layout/PictureStrips"/>
    <dgm:cxn modelId="{07D79798-DC5F-48D6-B889-C71D1155E702}" type="presOf" srcId="{D99D3D26-4FAE-4C29-A37A-2941789F2A79}" destId="{B08256DB-DD48-4904-BD51-8DA151F41305}" srcOrd="0" destOrd="0" presId="urn:microsoft.com/office/officeart/2008/layout/PictureStrips"/>
    <dgm:cxn modelId="{B7B69779-C8E5-4FDD-8B3E-0583EE7D0850}" srcId="{E1CD616A-DD2A-4879-885C-D7693A922AE6}" destId="{EF5A9C8F-6857-4BDC-BEE0-2D57D320104D}" srcOrd="3" destOrd="0" parTransId="{BD6F2010-B96E-4A32-9E55-583DF8F416F5}" sibTransId="{476207C5-F23E-4823-9D54-B925745EB258}"/>
    <dgm:cxn modelId="{C64604E2-DA80-4961-85E9-02B2F6C7E4DD}" type="presOf" srcId="{9A349365-9361-4A1C-879F-37EF5288B7C0}" destId="{0CC80B87-FF02-486C-9763-6F79E70311C6}" srcOrd="0" destOrd="0" presId="urn:microsoft.com/office/officeart/2008/layout/PictureStrips"/>
    <dgm:cxn modelId="{9C7F150A-4DDB-46C9-B16B-14E1D65732C4}" srcId="{E1CD616A-DD2A-4879-885C-D7693A922AE6}" destId="{3B3710BF-9605-4501-BDAD-E899F50193AA}" srcOrd="4" destOrd="0" parTransId="{D79E5064-54C2-43EC-A1C7-8C0D5BC8DC4D}" sibTransId="{D62D929B-4E53-4CF7-8D9C-FF77E0CA1824}"/>
    <dgm:cxn modelId="{C8A14544-D023-4277-AE7C-8EA1B6ABEF15}" type="presOf" srcId="{8A41EC84-C35B-4E91-A575-B8DC0778AA32}" destId="{36B50AC8-ACEE-417C-8388-F3B54E0BEFEA}" srcOrd="0" destOrd="0" presId="urn:microsoft.com/office/officeart/2008/layout/PictureStrips"/>
    <dgm:cxn modelId="{8C446C88-B74D-46AA-8F18-7997F6D0528A}" srcId="{E1CD616A-DD2A-4879-885C-D7693A922AE6}" destId="{D99D3D26-4FAE-4C29-A37A-2941789F2A79}" srcOrd="10" destOrd="0" parTransId="{9E9280B8-ECD8-4BCA-BC81-C88ED369E077}" sibTransId="{877FCA54-8602-49FB-9931-30ABC8F6694F}"/>
    <dgm:cxn modelId="{854937A4-122B-4A87-A400-96FA55D5B18C}" type="presOf" srcId="{4AAF0A8F-7681-4B16-8F30-ECF7949C204D}" destId="{472661DB-CAEE-40B0-9BA2-7BBF6CE19F72}" srcOrd="0" destOrd="0" presId="urn:microsoft.com/office/officeart/2008/layout/PictureStrips"/>
    <dgm:cxn modelId="{1F0AC3EE-AFA7-45E8-9F08-392207D19149}" srcId="{E1CD616A-DD2A-4879-885C-D7693A922AE6}" destId="{D1F4C87F-F68B-4357-AD2A-C325EF8E6766}" srcOrd="0" destOrd="0" parTransId="{CD7013C0-42D4-42BD-8F19-72FE6F429A76}" sibTransId="{C393F1EA-E939-4443-91DF-690BF6FEC26A}"/>
    <dgm:cxn modelId="{290541A9-A128-4D88-ADAE-2ABE3E0B6BB6}" type="presOf" srcId="{3918FA2D-402C-4424-B226-84BCF3686160}" destId="{1EE45F46-8510-4CE1-A60D-F27E6E928B14}" srcOrd="0" destOrd="0" presId="urn:microsoft.com/office/officeart/2008/layout/PictureStrips"/>
    <dgm:cxn modelId="{A3D5CD29-2D95-40D4-B384-00A566D6214F}" srcId="{E1CD616A-DD2A-4879-885C-D7693A922AE6}" destId="{B7413FF6-BFBB-42BA-924F-9BA557BE64C6}" srcOrd="6" destOrd="0" parTransId="{AD8DF33E-4126-4F55-9BF8-4EE5F5C8C48F}" sibTransId="{DB4B63B3-22B0-419B-8C30-0D87F5F1E393}"/>
    <dgm:cxn modelId="{7D4D5877-FAF6-4C9D-A6EB-1FCB5FD7D3E7}" type="presOf" srcId="{312F134B-F183-47ED-9CF6-150DC5DC1BC3}" destId="{10CD552E-46B6-4AF0-9561-04C89CA22242}" srcOrd="0" destOrd="0" presId="urn:microsoft.com/office/officeart/2008/layout/PictureStrips"/>
    <dgm:cxn modelId="{53BF6993-559C-4548-91AF-75E2FA2E28A8}" srcId="{E1CD616A-DD2A-4879-885C-D7693A922AE6}" destId="{3918FA2D-402C-4424-B226-84BCF3686160}" srcOrd="1" destOrd="0" parTransId="{A5D80CE1-D912-4B30-8F8E-827E77AB211B}" sibTransId="{F124487D-2F6B-4713-B97B-0CAD28664E52}"/>
    <dgm:cxn modelId="{55439899-FD25-460E-9C6B-D5711834614F}" type="presOf" srcId="{3B3710BF-9605-4501-BDAD-E899F50193AA}" destId="{211057EC-01DD-4243-8903-33F59082BCCC}" srcOrd="0" destOrd="0" presId="urn:microsoft.com/office/officeart/2008/layout/PictureStrips"/>
    <dgm:cxn modelId="{63597D43-DA10-4432-9AD6-F3006E4CA2EE}" type="presOf" srcId="{D1F4C87F-F68B-4357-AD2A-C325EF8E6766}" destId="{6B1884F1-46EC-4B26-A03B-90027C4113B7}" srcOrd="0" destOrd="0" presId="urn:microsoft.com/office/officeart/2008/layout/PictureStrips"/>
    <dgm:cxn modelId="{0377F2AD-C83E-4100-A855-EDA0E2A3DD88}" type="presOf" srcId="{EF5A9C8F-6857-4BDC-BEE0-2D57D320104D}" destId="{6EC5A9B8-D4F4-43C5-9D26-5A09B8463B9D}" srcOrd="0" destOrd="0" presId="urn:microsoft.com/office/officeart/2008/layout/PictureStrips"/>
    <dgm:cxn modelId="{580C8FA8-CFE7-4FEA-80E5-AC1156719A10}" type="presOf" srcId="{E40847DC-5A46-44F9-B8B9-9A29988EE219}" destId="{3460CBCE-99CE-4F9E-A2F1-445DBF1B07BD}" srcOrd="0" destOrd="0" presId="urn:microsoft.com/office/officeart/2008/layout/PictureStrips"/>
    <dgm:cxn modelId="{D98825CA-796B-452F-B4E2-E5FF1746E6CE}" srcId="{E1CD616A-DD2A-4879-885C-D7693A922AE6}" destId="{8A41EC84-C35B-4E91-A575-B8DC0778AA32}" srcOrd="7" destOrd="0" parTransId="{ED5FE23E-EDA2-45DC-AA66-A08395440F50}" sibTransId="{663DA8E0-BDC3-4387-876C-273A5498FF75}"/>
    <dgm:cxn modelId="{BB148FDF-4F1F-4EDE-954D-425785FE065B}" srcId="{E1CD616A-DD2A-4879-885C-D7693A922AE6}" destId="{312F134B-F183-47ED-9CF6-150DC5DC1BC3}" srcOrd="8" destOrd="0" parTransId="{005C2A35-F9BA-46E1-9762-348B518F77BA}" sibTransId="{F8F592BE-B4F9-4E6A-AFBD-4FF39AC4274B}"/>
    <dgm:cxn modelId="{D03D7478-95DA-4E71-88AE-9A939E79993F}" srcId="{E1CD616A-DD2A-4879-885C-D7693A922AE6}" destId="{E40847DC-5A46-44F9-B8B9-9A29988EE219}" srcOrd="2" destOrd="0" parTransId="{8B9C658F-7139-43D6-9296-A4791D29F9B8}" sibTransId="{DE45CB93-09D1-4C21-94B7-EF2552FADFF8}"/>
    <dgm:cxn modelId="{C9F729DC-9E82-4619-A578-7C66604C21C6}" type="presOf" srcId="{E1CD616A-DD2A-4879-885C-D7693A922AE6}" destId="{4A7E3E76-0401-4189-9AA2-8C3F1A83BD6C}" srcOrd="0" destOrd="0" presId="urn:microsoft.com/office/officeart/2008/layout/PictureStrips"/>
    <dgm:cxn modelId="{E8FCA0EB-660A-4617-82AB-696A9F2D4CD7}" srcId="{E1CD616A-DD2A-4879-885C-D7693A922AE6}" destId="{4AAF0A8F-7681-4B16-8F30-ECF7949C204D}" srcOrd="9" destOrd="0" parTransId="{2763B9E6-FE1C-4C5E-AFA2-C3ACC523764C}" sibTransId="{D7553AC0-9F99-4E57-8271-C34D036DB1E3}"/>
    <dgm:cxn modelId="{95FA1C51-2C4B-45AD-AB0D-635003BCE097}" type="presParOf" srcId="{4A7E3E76-0401-4189-9AA2-8C3F1A83BD6C}" destId="{74CE45F6-2818-47D1-ABCB-8B2F45EA5254}" srcOrd="0" destOrd="0" presId="urn:microsoft.com/office/officeart/2008/layout/PictureStrips"/>
    <dgm:cxn modelId="{12F1C6E5-148E-41F7-8150-3C9174E279EF}" type="presParOf" srcId="{74CE45F6-2818-47D1-ABCB-8B2F45EA5254}" destId="{6B1884F1-46EC-4B26-A03B-90027C4113B7}" srcOrd="0" destOrd="0" presId="urn:microsoft.com/office/officeart/2008/layout/PictureStrips"/>
    <dgm:cxn modelId="{EEF7986A-0EB4-44E1-B805-DBD423FA8800}" type="presParOf" srcId="{74CE45F6-2818-47D1-ABCB-8B2F45EA5254}" destId="{151F8470-3CC2-422C-8CD7-07E0980EAFD8}" srcOrd="1" destOrd="0" presId="urn:microsoft.com/office/officeart/2008/layout/PictureStrips"/>
    <dgm:cxn modelId="{8E276717-8696-48AA-94DF-8AE3AE47C4BE}" type="presParOf" srcId="{4A7E3E76-0401-4189-9AA2-8C3F1A83BD6C}" destId="{3CAF768B-3C82-42FC-A708-F2EBFADB655D}" srcOrd="1" destOrd="0" presId="urn:microsoft.com/office/officeart/2008/layout/PictureStrips"/>
    <dgm:cxn modelId="{503552AA-08A2-47F0-B435-A24FBC6B5CCD}" type="presParOf" srcId="{4A7E3E76-0401-4189-9AA2-8C3F1A83BD6C}" destId="{9B9CB5BA-52B8-43BB-A48A-FC134842982E}" srcOrd="2" destOrd="0" presId="urn:microsoft.com/office/officeart/2008/layout/PictureStrips"/>
    <dgm:cxn modelId="{36A0514C-6DAB-4E23-BFEC-A58FF6BC3593}" type="presParOf" srcId="{9B9CB5BA-52B8-43BB-A48A-FC134842982E}" destId="{1EE45F46-8510-4CE1-A60D-F27E6E928B14}" srcOrd="0" destOrd="0" presId="urn:microsoft.com/office/officeart/2008/layout/PictureStrips"/>
    <dgm:cxn modelId="{97CCF23D-DD7A-4CAF-B30F-7AD6949CC861}" type="presParOf" srcId="{9B9CB5BA-52B8-43BB-A48A-FC134842982E}" destId="{D99ACC82-ABE8-4820-B514-A82923B006CD}" srcOrd="1" destOrd="0" presId="urn:microsoft.com/office/officeart/2008/layout/PictureStrips"/>
    <dgm:cxn modelId="{506F5350-2374-4D02-A7E8-88C75DC76EFF}" type="presParOf" srcId="{4A7E3E76-0401-4189-9AA2-8C3F1A83BD6C}" destId="{541A8271-8895-42E0-A6AB-CB953010A6C5}" srcOrd="3" destOrd="0" presId="urn:microsoft.com/office/officeart/2008/layout/PictureStrips"/>
    <dgm:cxn modelId="{D398917B-3AFB-43EE-B7A1-0CD57B4F9469}" type="presParOf" srcId="{4A7E3E76-0401-4189-9AA2-8C3F1A83BD6C}" destId="{26EFECAB-3711-4892-BEBB-184A7231FCBD}" srcOrd="4" destOrd="0" presId="urn:microsoft.com/office/officeart/2008/layout/PictureStrips"/>
    <dgm:cxn modelId="{58116536-F261-436F-A5B5-42AD7FFC3D1C}" type="presParOf" srcId="{26EFECAB-3711-4892-BEBB-184A7231FCBD}" destId="{3460CBCE-99CE-4F9E-A2F1-445DBF1B07BD}" srcOrd="0" destOrd="0" presId="urn:microsoft.com/office/officeart/2008/layout/PictureStrips"/>
    <dgm:cxn modelId="{43AE68FC-082E-4941-81C7-4AEBE66AEB3D}" type="presParOf" srcId="{26EFECAB-3711-4892-BEBB-184A7231FCBD}" destId="{F435ADAB-6B74-4BA6-8998-721843A1B236}" srcOrd="1" destOrd="0" presId="urn:microsoft.com/office/officeart/2008/layout/PictureStrips"/>
    <dgm:cxn modelId="{2BD109F6-2EF6-4AC9-8C6D-5EFC14E5D26A}" type="presParOf" srcId="{4A7E3E76-0401-4189-9AA2-8C3F1A83BD6C}" destId="{1038E691-6B26-498F-8A09-D82D12F67F44}" srcOrd="5" destOrd="0" presId="urn:microsoft.com/office/officeart/2008/layout/PictureStrips"/>
    <dgm:cxn modelId="{B8DF184E-CDD0-47E4-A6B0-6C80A0990494}" type="presParOf" srcId="{4A7E3E76-0401-4189-9AA2-8C3F1A83BD6C}" destId="{4D1F34BD-F0B8-4455-838B-D59C210B5EEE}" srcOrd="6" destOrd="0" presId="urn:microsoft.com/office/officeart/2008/layout/PictureStrips"/>
    <dgm:cxn modelId="{F3517E8B-BACC-47DC-BAA1-84CB94D3B782}" type="presParOf" srcId="{4D1F34BD-F0B8-4455-838B-D59C210B5EEE}" destId="{6EC5A9B8-D4F4-43C5-9D26-5A09B8463B9D}" srcOrd="0" destOrd="0" presId="urn:microsoft.com/office/officeart/2008/layout/PictureStrips"/>
    <dgm:cxn modelId="{805A6827-81B5-44E2-910C-B91E5B85C577}" type="presParOf" srcId="{4D1F34BD-F0B8-4455-838B-D59C210B5EEE}" destId="{7A338D1D-6376-40DB-9B2C-D4FEA8651E71}" srcOrd="1" destOrd="0" presId="urn:microsoft.com/office/officeart/2008/layout/PictureStrips"/>
    <dgm:cxn modelId="{779A71F5-862A-4CDB-A0B0-97208AB1E820}" type="presParOf" srcId="{4A7E3E76-0401-4189-9AA2-8C3F1A83BD6C}" destId="{AB341B23-8444-401B-8264-1DB2083E02BD}" srcOrd="7" destOrd="0" presId="urn:microsoft.com/office/officeart/2008/layout/PictureStrips"/>
    <dgm:cxn modelId="{86ECBBCA-D189-4902-914C-826828A186A1}" type="presParOf" srcId="{4A7E3E76-0401-4189-9AA2-8C3F1A83BD6C}" destId="{0EBD39E6-2955-483A-9DA4-2EE0C56C9C68}" srcOrd="8" destOrd="0" presId="urn:microsoft.com/office/officeart/2008/layout/PictureStrips"/>
    <dgm:cxn modelId="{C17DC5C8-45B0-4889-838C-97E0BF714E72}" type="presParOf" srcId="{0EBD39E6-2955-483A-9DA4-2EE0C56C9C68}" destId="{211057EC-01DD-4243-8903-33F59082BCCC}" srcOrd="0" destOrd="0" presId="urn:microsoft.com/office/officeart/2008/layout/PictureStrips"/>
    <dgm:cxn modelId="{714B1395-BE3D-4367-8089-0B54174C98DC}" type="presParOf" srcId="{0EBD39E6-2955-483A-9DA4-2EE0C56C9C68}" destId="{DABF9756-D706-41FA-B834-6E0D328EB55A}" srcOrd="1" destOrd="0" presId="urn:microsoft.com/office/officeart/2008/layout/PictureStrips"/>
    <dgm:cxn modelId="{C0EA6E6E-980E-4E46-AD27-17307B65F1DC}" type="presParOf" srcId="{4A7E3E76-0401-4189-9AA2-8C3F1A83BD6C}" destId="{EDCCC8F3-55C0-45BC-B38B-8F537D329CC7}" srcOrd="9" destOrd="0" presId="urn:microsoft.com/office/officeart/2008/layout/PictureStrips"/>
    <dgm:cxn modelId="{AFC39B82-C98F-4A7F-ADA4-E7E2E5266C40}" type="presParOf" srcId="{4A7E3E76-0401-4189-9AA2-8C3F1A83BD6C}" destId="{DCF4ECA9-8BAD-442A-8626-BFEB6958F007}" srcOrd="10" destOrd="0" presId="urn:microsoft.com/office/officeart/2008/layout/PictureStrips"/>
    <dgm:cxn modelId="{9BB33125-6890-4BED-8BB4-49048BB4CB38}" type="presParOf" srcId="{DCF4ECA9-8BAD-442A-8626-BFEB6958F007}" destId="{0CC80B87-FF02-486C-9763-6F79E70311C6}" srcOrd="0" destOrd="0" presId="urn:microsoft.com/office/officeart/2008/layout/PictureStrips"/>
    <dgm:cxn modelId="{40B599FE-501E-4574-9229-185E04CDCE52}" type="presParOf" srcId="{DCF4ECA9-8BAD-442A-8626-BFEB6958F007}" destId="{896888F3-653D-46EB-8647-54DEA2C1C174}" srcOrd="1" destOrd="0" presId="urn:microsoft.com/office/officeart/2008/layout/PictureStrips"/>
    <dgm:cxn modelId="{1DD91027-E36D-4A99-895F-2AE6EBA1999F}" type="presParOf" srcId="{4A7E3E76-0401-4189-9AA2-8C3F1A83BD6C}" destId="{B3CB4E9B-8D76-4D65-8BA6-778636D7FF0E}" srcOrd="11" destOrd="0" presId="urn:microsoft.com/office/officeart/2008/layout/PictureStrips"/>
    <dgm:cxn modelId="{AB323ABF-67BE-4EAB-A1A1-BE594C55BFEF}" type="presParOf" srcId="{4A7E3E76-0401-4189-9AA2-8C3F1A83BD6C}" destId="{6834E59C-415E-4C93-A4E2-01AB5D54AC61}" srcOrd="12" destOrd="0" presId="urn:microsoft.com/office/officeart/2008/layout/PictureStrips"/>
    <dgm:cxn modelId="{83F1A597-AEDD-4605-8CA4-3AAAD69EC093}" type="presParOf" srcId="{6834E59C-415E-4C93-A4E2-01AB5D54AC61}" destId="{7C17A0CE-3318-465D-BD02-AA7E0435AF1E}" srcOrd="0" destOrd="0" presId="urn:microsoft.com/office/officeart/2008/layout/PictureStrips"/>
    <dgm:cxn modelId="{B579AFAF-DEA7-41E7-9256-57614DBF7D4C}" type="presParOf" srcId="{6834E59C-415E-4C93-A4E2-01AB5D54AC61}" destId="{8A7B1CDE-9EFA-4939-836E-D70D98B085BC}" srcOrd="1" destOrd="0" presId="urn:microsoft.com/office/officeart/2008/layout/PictureStrips"/>
    <dgm:cxn modelId="{0BF62253-66B4-4A9C-B03B-612E714DFB3E}" type="presParOf" srcId="{4A7E3E76-0401-4189-9AA2-8C3F1A83BD6C}" destId="{1275BEE8-61FD-4247-8460-54C4C0773090}" srcOrd="13" destOrd="0" presId="urn:microsoft.com/office/officeart/2008/layout/PictureStrips"/>
    <dgm:cxn modelId="{FB4D1E2C-9803-4C49-B113-383B337801F2}" type="presParOf" srcId="{4A7E3E76-0401-4189-9AA2-8C3F1A83BD6C}" destId="{BFB842B9-5126-4CFB-B47D-3342C26682E5}" srcOrd="14" destOrd="0" presId="urn:microsoft.com/office/officeart/2008/layout/PictureStrips"/>
    <dgm:cxn modelId="{D5ADBC9E-8B7D-4476-9445-95BB3E4676D4}" type="presParOf" srcId="{BFB842B9-5126-4CFB-B47D-3342C26682E5}" destId="{36B50AC8-ACEE-417C-8388-F3B54E0BEFEA}" srcOrd="0" destOrd="0" presId="urn:microsoft.com/office/officeart/2008/layout/PictureStrips"/>
    <dgm:cxn modelId="{C2A025CB-8C74-4020-90E2-6D691939EA52}" type="presParOf" srcId="{BFB842B9-5126-4CFB-B47D-3342C26682E5}" destId="{9F20CF8F-27FA-4122-9DFE-E34F1D3C97E9}" srcOrd="1" destOrd="0" presId="urn:microsoft.com/office/officeart/2008/layout/PictureStrips"/>
    <dgm:cxn modelId="{AE2172E0-905F-4694-A3CE-CFB98D275C43}" type="presParOf" srcId="{4A7E3E76-0401-4189-9AA2-8C3F1A83BD6C}" destId="{760F4E1B-69EB-4A95-86DE-649DC302946A}" srcOrd="15" destOrd="0" presId="urn:microsoft.com/office/officeart/2008/layout/PictureStrips"/>
    <dgm:cxn modelId="{B7EE9268-9CD5-4DAB-9FFC-D19B6740C34D}" type="presParOf" srcId="{4A7E3E76-0401-4189-9AA2-8C3F1A83BD6C}" destId="{ED163EDF-7C6A-46CC-91F1-B4C8D0F1DE8C}" srcOrd="16" destOrd="0" presId="urn:microsoft.com/office/officeart/2008/layout/PictureStrips"/>
    <dgm:cxn modelId="{ED501128-B78C-483E-B565-06A1148B986E}" type="presParOf" srcId="{ED163EDF-7C6A-46CC-91F1-B4C8D0F1DE8C}" destId="{10CD552E-46B6-4AF0-9561-04C89CA22242}" srcOrd="0" destOrd="0" presId="urn:microsoft.com/office/officeart/2008/layout/PictureStrips"/>
    <dgm:cxn modelId="{663E9807-1E1E-47C7-8C1F-39B95E5FEEFD}" type="presParOf" srcId="{ED163EDF-7C6A-46CC-91F1-B4C8D0F1DE8C}" destId="{2C4FBFD2-7FAF-42E2-8139-A053975E4FBC}" srcOrd="1" destOrd="0" presId="urn:microsoft.com/office/officeart/2008/layout/PictureStrips"/>
    <dgm:cxn modelId="{194E57C6-1AF4-4A91-BD6F-D536F47165CB}" type="presParOf" srcId="{4A7E3E76-0401-4189-9AA2-8C3F1A83BD6C}" destId="{B19EE53D-DEED-4DE2-BC84-D1A0E4AEFBAF}" srcOrd="17" destOrd="0" presId="urn:microsoft.com/office/officeart/2008/layout/PictureStrips"/>
    <dgm:cxn modelId="{A80D9B77-EA0D-4554-9F6A-6CD4AC6A698D}" type="presParOf" srcId="{4A7E3E76-0401-4189-9AA2-8C3F1A83BD6C}" destId="{CF5C32AE-4B14-44E0-8A46-B7D7464B6D95}" srcOrd="18" destOrd="0" presId="urn:microsoft.com/office/officeart/2008/layout/PictureStrips"/>
    <dgm:cxn modelId="{887B744B-AAA3-492A-98AD-817370FBF419}" type="presParOf" srcId="{CF5C32AE-4B14-44E0-8A46-B7D7464B6D95}" destId="{472661DB-CAEE-40B0-9BA2-7BBF6CE19F72}" srcOrd="0" destOrd="0" presId="urn:microsoft.com/office/officeart/2008/layout/PictureStrips"/>
    <dgm:cxn modelId="{2E986BB5-71D4-48EB-91CF-CD1BD225BC7A}" type="presParOf" srcId="{CF5C32AE-4B14-44E0-8A46-B7D7464B6D95}" destId="{CE8FFF99-04D8-442C-AA5F-577ACB60157C}" srcOrd="1" destOrd="0" presId="urn:microsoft.com/office/officeart/2008/layout/PictureStrips"/>
    <dgm:cxn modelId="{2F2B154F-3E31-4245-8529-8D90E9F5D5B1}" type="presParOf" srcId="{4A7E3E76-0401-4189-9AA2-8C3F1A83BD6C}" destId="{FE85D62F-61F6-4135-B8C8-66FE43C56D20}" srcOrd="19" destOrd="0" presId="urn:microsoft.com/office/officeart/2008/layout/PictureStrips"/>
    <dgm:cxn modelId="{48CBE99A-E6C4-4B4D-B3DB-411B69E76C81}" type="presParOf" srcId="{4A7E3E76-0401-4189-9AA2-8C3F1A83BD6C}" destId="{87032A75-5A14-407B-8A6E-C8AC88F183BD}" srcOrd="20" destOrd="0" presId="urn:microsoft.com/office/officeart/2008/layout/PictureStrips"/>
    <dgm:cxn modelId="{BBB3B2EA-73BB-44F1-8B4B-30A4A3FFEDA2}" type="presParOf" srcId="{87032A75-5A14-407B-8A6E-C8AC88F183BD}" destId="{B08256DB-DD48-4904-BD51-8DA151F41305}" srcOrd="0" destOrd="0" presId="urn:microsoft.com/office/officeart/2008/layout/PictureStrips"/>
    <dgm:cxn modelId="{25F1D907-07D5-4CE9-8E63-A2934D41202D}" type="presParOf" srcId="{87032A75-5A14-407B-8A6E-C8AC88F183BD}" destId="{F52EFBC9-8C1E-406B-AA2E-F71CCB37F06C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E272472-C6DC-4A38-9AE3-686D288180AE}" type="doc">
      <dgm:prSet loTypeId="urn:microsoft.com/office/officeart/2005/8/layout/matrix1" loCatId="matrix" qsTypeId="urn:microsoft.com/office/officeart/2005/8/quickstyle/simple3" qsCatId="simple" csTypeId="urn:microsoft.com/office/officeart/2005/8/colors/accent5_4" csCatId="accent5" phldr="1"/>
      <dgm:spPr/>
      <dgm:t>
        <a:bodyPr/>
        <a:lstStyle/>
        <a:p>
          <a:endParaRPr lang="en-US"/>
        </a:p>
      </dgm:t>
    </dgm:pt>
    <dgm:pt modelId="{281EE580-E456-4F23-AC2D-FEA266928E18}">
      <dgm:prSet phldrT="[Text]" custT="1"/>
      <dgm:spPr/>
      <dgm:t>
        <a:bodyPr/>
        <a:lstStyle/>
        <a:p>
          <a:r>
            <a:rPr lang="en-US" sz="2400" dirty="0" smtClean="0"/>
            <a:t>Conclusion</a:t>
          </a:r>
          <a:endParaRPr lang="en-US" sz="2100" dirty="0"/>
        </a:p>
      </dgm:t>
    </dgm:pt>
    <dgm:pt modelId="{33933526-73D4-4F77-98A3-1D915B95D55E}" type="parTrans" cxnId="{C2DE257B-24A5-4470-A5D1-55344FE4C5DD}">
      <dgm:prSet/>
      <dgm:spPr/>
      <dgm:t>
        <a:bodyPr/>
        <a:lstStyle/>
        <a:p>
          <a:endParaRPr lang="en-US"/>
        </a:p>
      </dgm:t>
    </dgm:pt>
    <dgm:pt modelId="{145C1262-E529-4483-A222-4894DE7A422F}" type="sibTrans" cxnId="{C2DE257B-24A5-4470-A5D1-55344FE4C5DD}">
      <dgm:prSet/>
      <dgm:spPr/>
      <dgm:t>
        <a:bodyPr/>
        <a:lstStyle/>
        <a:p>
          <a:endParaRPr lang="en-US"/>
        </a:p>
      </dgm:t>
    </dgm:pt>
    <dgm:pt modelId="{9BE9AD1C-08F5-4C40-A097-4CC8699238D9}">
      <dgm:prSet phldrT="[Text]"/>
      <dgm:spPr/>
      <dgm:t>
        <a:bodyPr/>
        <a:lstStyle/>
        <a:p>
          <a:r>
            <a:rPr lang="en-US" dirty="0" smtClean="0"/>
            <a:t>AL-Hijaz Company has a superior technology and techniques</a:t>
          </a:r>
          <a:endParaRPr lang="en-US" dirty="0"/>
        </a:p>
      </dgm:t>
    </dgm:pt>
    <dgm:pt modelId="{8CFA5927-013B-42A1-A954-39D27FDB7883}" type="parTrans" cxnId="{2CF1C499-FBEF-4CF3-B282-7FBEF5B78C1D}">
      <dgm:prSet/>
      <dgm:spPr/>
      <dgm:t>
        <a:bodyPr/>
        <a:lstStyle/>
        <a:p>
          <a:endParaRPr lang="en-US"/>
        </a:p>
      </dgm:t>
    </dgm:pt>
    <dgm:pt modelId="{D0D0F699-A6D3-4E28-8F8C-E6EE00505526}" type="sibTrans" cxnId="{2CF1C499-FBEF-4CF3-B282-7FBEF5B78C1D}">
      <dgm:prSet/>
      <dgm:spPr/>
      <dgm:t>
        <a:bodyPr/>
        <a:lstStyle/>
        <a:p>
          <a:endParaRPr lang="en-US"/>
        </a:p>
      </dgm:t>
    </dgm:pt>
    <dgm:pt modelId="{64FC8ED8-4036-4CB1-8F8A-F520ABB32C95}">
      <dgm:prSet phldrT="[Text]"/>
      <dgm:spPr/>
      <dgm:t>
        <a:bodyPr/>
        <a:lstStyle/>
        <a:p>
          <a:r>
            <a:rPr lang="en-US" dirty="0" smtClean="0"/>
            <a:t>They have a centralized management system.</a:t>
          </a:r>
          <a:endParaRPr lang="en-US" dirty="0"/>
        </a:p>
      </dgm:t>
    </dgm:pt>
    <dgm:pt modelId="{F1B463A8-B556-40A1-999C-11F0973A5816}" type="parTrans" cxnId="{12E75905-0917-401A-8AE1-EBF13360E84E}">
      <dgm:prSet/>
      <dgm:spPr/>
      <dgm:t>
        <a:bodyPr/>
        <a:lstStyle/>
        <a:p>
          <a:endParaRPr lang="en-US"/>
        </a:p>
      </dgm:t>
    </dgm:pt>
    <dgm:pt modelId="{6EB44EB4-FD50-4D44-8559-C58381565942}" type="sibTrans" cxnId="{12E75905-0917-401A-8AE1-EBF13360E84E}">
      <dgm:prSet/>
      <dgm:spPr/>
      <dgm:t>
        <a:bodyPr/>
        <a:lstStyle/>
        <a:p>
          <a:endParaRPr lang="en-US"/>
        </a:p>
      </dgm:t>
    </dgm:pt>
    <dgm:pt modelId="{B8B43D2E-9B69-47CA-989B-8A635D11DA90}">
      <dgm:prSet phldrT="[Text]"/>
      <dgm:spPr/>
      <dgm:t>
        <a:bodyPr/>
        <a:lstStyle/>
        <a:p>
          <a:r>
            <a:rPr lang="en-US" dirty="0" smtClean="0"/>
            <a:t>Despite of their advanced manufacturing techniques, a flow chart that combine all the operations together in appropriate sequence was missed</a:t>
          </a:r>
          <a:endParaRPr lang="en-US" dirty="0"/>
        </a:p>
      </dgm:t>
    </dgm:pt>
    <dgm:pt modelId="{8E698976-3C0E-453A-AD69-4EC599505D15}" type="parTrans" cxnId="{14F3CD9F-2320-4A8F-B670-A1E52EB5FCC0}">
      <dgm:prSet/>
      <dgm:spPr/>
      <dgm:t>
        <a:bodyPr/>
        <a:lstStyle/>
        <a:p>
          <a:endParaRPr lang="en-US"/>
        </a:p>
      </dgm:t>
    </dgm:pt>
    <dgm:pt modelId="{53885D82-FEE9-4E55-8FC6-F77549569924}" type="sibTrans" cxnId="{14F3CD9F-2320-4A8F-B670-A1E52EB5FCC0}">
      <dgm:prSet/>
      <dgm:spPr/>
      <dgm:t>
        <a:bodyPr/>
        <a:lstStyle/>
        <a:p>
          <a:endParaRPr lang="en-US"/>
        </a:p>
      </dgm:t>
    </dgm:pt>
    <dgm:pt modelId="{473AFDF3-5B8C-4F22-80BE-0BF7CE94CD94}">
      <dgm:prSet phldrT="[Text]"/>
      <dgm:spPr/>
      <dgm:t>
        <a:bodyPr/>
        <a:lstStyle/>
        <a:p>
          <a:pPr rtl="0"/>
          <a:r>
            <a:rPr lang="en-US" dirty="0" smtClean="0"/>
            <a:t>ISO 22000 is adopted but not fully implemented yet.</a:t>
          </a:r>
          <a:endParaRPr lang="en-US" dirty="0"/>
        </a:p>
      </dgm:t>
    </dgm:pt>
    <dgm:pt modelId="{B1B645FE-8872-4649-A766-BE84E015902F}" type="parTrans" cxnId="{5470B7A2-1EDE-4DBB-A658-55347015CA50}">
      <dgm:prSet/>
      <dgm:spPr/>
      <dgm:t>
        <a:bodyPr/>
        <a:lstStyle/>
        <a:p>
          <a:endParaRPr lang="en-US"/>
        </a:p>
      </dgm:t>
    </dgm:pt>
    <dgm:pt modelId="{7281C1A2-873F-4F6E-93BC-7C3C0FA648C1}" type="sibTrans" cxnId="{5470B7A2-1EDE-4DBB-A658-55347015CA50}">
      <dgm:prSet/>
      <dgm:spPr/>
      <dgm:t>
        <a:bodyPr/>
        <a:lstStyle/>
        <a:p>
          <a:endParaRPr lang="en-US"/>
        </a:p>
      </dgm:t>
    </dgm:pt>
    <dgm:pt modelId="{946CA903-D1F2-4A44-B618-83CF86C5BDBE}" type="pres">
      <dgm:prSet presAssocID="{DE272472-C6DC-4A38-9AE3-686D288180AE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F31025A-BDC7-4AD1-A081-7F746ED2E35C}" type="pres">
      <dgm:prSet presAssocID="{DE272472-C6DC-4A38-9AE3-686D288180AE}" presName="matrix" presStyleCnt="0"/>
      <dgm:spPr/>
      <dgm:t>
        <a:bodyPr/>
        <a:lstStyle/>
        <a:p>
          <a:endParaRPr lang="en-US"/>
        </a:p>
      </dgm:t>
    </dgm:pt>
    <dgm:pt modelId="{1AFD37DA-A296-48F9-AFA9-217BECE8CA94}" type="pres">
      <dgm:prSet presAssocID="{DE272472-C6DC-4A38-9AE3-686D288180AE}" presName="tile1" presStyleLbl="node1" presStyleIdx="0" presStyleCnt="4"/>
      <dgm:spPr/>
      <dgm:t>
        <a:bodyPr/>
        <a:lstStyle/>
        <a:p>
          <a:endParaRPr lang="en-US"/>
        </a:p>
      </dgm:t>
    </dgm:pt>
    <dgm:pt modelId="{C41498D6-8423-4664-A6C3-281A2C813D2E}" type="pres">
      <dgm:prSet presAssocID="{DE272472-C6DC-4A38-9AE3-686D288180AE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AF826A7-E747-436E-A56B-F2FBEA97F442}" type="pres">
      <dgm:prSet presAssocID="{DE272472-C6DC-4A38-9AE3-686D288180AE}" presName="tile2" presStyleLbl="node1" presStyleIdx="1" presStyleCnt="4"/>
      <dgm:spPr/>
      <dgm:t>
        <a:bodyPr/>
        <a:lstStyle/>
        <a:p>
          <a:endParaRPr lang="en-US"/>
        </a:p>
      </dgm:t>
    </dgm:pt>
    <dgm:pt modelId="{73F08F0D-26DB-40E7-8468-650D3FFA75EC}" type="pres">
      <dgm:prSet presAssocID="{DE272472-C6DC-4A38-9AE3-686D288180AE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D75563-2C9D-400C-93A9-424BF392A4EE}" type="pres">
      <dgm:prSet presAssocID="{DE272472-C6DC-4A38-9AE3-686D288180AE}" presName="tile3" presStyleLbl="node1" presStyleIdx="2" presStyleCnt="4"/>
      <dgm:spPr/>
      <dgm:t>
        <a:bodyPr/>
        <a:lstStyle/>
        <a:p>
          <a:endParaRPr lang="en-US"/>
        </a:p>
      </dgm:t>
    </dgm:pt>
    <dgm:pt modelId="{7E481330-F0AD-4478-8E91-4FEDB43A852D}" type="pres">
      <dgm:prSet presAssocID="{DE272472-C6DC-4A38-9AE3-686D288180AE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0C93185-E1EE-4348-B29A-149179721F3A}" type="pres">
      <dgm:prSet presAssocID="{DE272472-C6DC-4A38-9AE3-686D288180AE}" presName="tile4" presStyleLbl="node1" presStyleIdx="3" presStyleCnt="4"/>
      <dgm:spPr/>
      <dgm:t>
        <a:bodyPr/>
        <a:lstStyle/>
        <a:p>
          <a:endParaRPr lang="en-US"/>
        </a:p>
      </dgm:t>
    </dgm:pt>
    <dgm:pt modelId="{F2CEF903-7A84-463A-957B-161BE7192832}" type="pres">
      <dgm:prSet presAssocID="{DE272472-C6DC-4A38-9AE3-686D288180AE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1640E8-5CF4-47FC-ABEC-76BEFA73EF44}" type="pres">
      <dgm:prSet presAssocID="{DE272472-C6DC-4A38-9AE3-686D288180AE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</dgm:ptLst>
  <dgm:cxnLst>
    <dgm:cxn modelId="{14F3CD9F-2320-4A8F-B670-A1E52EB5FCC0}" srcId="{281EE580-E456-4F23-AC2D-FEA266928E18}" destId="{B8B43D2E-9B69-47CA-989B-8A635D11DA90}" srcOrd="2" destOrd="0" parTransId="{8E698976-3C0E-453A-AD69-4EC599505D15}" sibTransId="{53885D82-FEE9-4E55-8FC6-F77549569924}"/>
    <dgm:cxn modelId="{5470B7A2-1EDE-4DBB-A658-55347015CA50}" srcId="{281EE580-E456-4F23-AC2D-FEA266928E18}" destId="{473AFDF3-5B8C-4F22-80BE-0BF7CE94CD94}" srcOrd="3" destOrd="0" parTransId="{B1B645FE-8872-4649-A766-BE84E015902F}" sibTransId="{7281C1A2-873F-4F6E-93BC-7C3C0FA648C1}"/>
    <dgm:cxn modelId="{12E75905-0917-401A-8AE1-EBF13360E84E}" srcId="{281EE580-E456-4F23-AC2D-FEA266928E18}" destId="{64FC8ED8-4036-4CB1-8F8A-F520ABB32C95}" srcOrd="1" destOrd="0" parTransId="{F1B463A8-B556-40A1-999C-11F0973A5816}" sibTransId="{6EB44EB4-FD50-4D44-8559-C58381565942}"/>
    <dgm:cxn modelId="{4048515D-C831-4209-84ED-7A4016DE5B69}" type="presOf" srcId="{DE272472-C6DC-4A38-9AE3-686D288180AE}" destId="{946CA903-D1F2-4A44-B618-83CF86C5BDBE}" srcOrd="0" destOrd="0" presId="urn:microsoft.com/office/officeart/2005/8/layout/matrix1"/>
    <dgm:cxn modelId="{9BCF56FA-8AB2-4F49-8919-7AC21928D066}" type="presOf" srcId="{473AFDF3-5B8C-4F22-80BE-0BF7CE94CD94}" destId="{F2CEF903-7A84-463A-957B-161BE7192832}" srcOrd="1" destOrd="0" presId="urn:microsoft.com/office/officeart/2005/8/layout/matrix1"/>
    <dgm:cxn modelId="{0CCAF6B2-4A5B-4DEE-826A-E658A0BEA67B}" type="presOf" srcId="{9BE9AD1C-08F5-4C40-A097-4CC8699238D9}" destId="{C41498D6-8423-4664-A6C3-281A2C813D2E}" srcOrd="1" destOrd="0" presId="urn:microsoft.com/office/officeart/2005/8/layout/matrix1"/>
    <dgm:cxn modelId="{F03519B2-8527-4107-8AC0-890E1B02F055}" type="presOf" srcId="{473AFDF3-5B8C-4F22-80BE-0BF7CE94CD94}" destId="{F0C93185-E1EE-4348-B29A-149179721F3A}" srcOrd="0" destOrd="0" presId="urn:microsoft.com/office/officeart/2005/8/layout/matrix1"/>
    <dgm:cxn modelId="{78B74855-57D6-4FAD-9D5B-C4950A8E67FA}" type="presOf" srcId="{64FC8ED8-4036-4CB1-8F8A-F520ABB32C95}" destId="{5AF826A7-E747-436E-A56B-F2FBEA97F442}" srcOrd="0" destOrd="0" presId="urn:microsoft.com/office/officeart/2005/8/layout/matrix1"/>
    <dgm:cxn modelId="{1017FF62-0733-47C9-8061-693FD889ED14}" type="presOf" srcId="{9BE9AD1C-08F5-4C40-A097-4CC8699238D9}" destId="{1AFD37DA-A296-48F9-AFA9-217BECE8CA94}" srcOrd="0" destOrd="0" presId="urn:microsoft.com/office/officeart/2005/8/layout/matrix1"/>
    <dgm:cxn modelId="{2CF1C499-FBEF-4CF3-B282-7FBEF5B78C1D}" srcId="{281EE580-E456-4F23-AC2D-FEA266928E18}" destId="{9BE9AD1C-08F5-4C40-A097-4CC8699238D9}" srcOrd="0" destOrd="0" parTransId="{8CFA5927-013B-42A1-A954-39D27FDB7883}" sibTransId="{D0D0F699-A6D3-4E28-8F8C-E6EE00505526}"/>
    <dgm:cxn modelId="{C2DE257B-24A5-4470-A5D1-55344FE4C5DD}" srcId="{DE272472-C6DC-4A38-9AE3-686D288180AE}" destId="{281EE580-E456-4F23-AC2D-FEA266928E18}" srcOrd="0" destOrd="0" parTransId="{33933526-73D4-4F77-98A3-1D915B95D55E}" sibTransId="{145C1262-E529-4483-A222-4894DE7A422F}"/>
    <dgm:cxn modelId="{3F5DFF73-DC78-4F0B-ADF4-F5FAE27D97E7}" type="presOf" srcId="{B8B43D2E-9B69-47CA-989B-8A635D11DA90}" destId="{7E481330-F0AD-4478-8E91-4FEDB43A852D}" srcOrd="1" destOrd="0" presId="urn:microsoft.com/office/officeart/2005/8/layout/matrix1"/>
    <dgm:cxn modelId="{348F64FB-C064-41DC-BA49-2D2DC7C59A57}" type="presOf" srcId="{B8B43D2E-9B69-47CA-989B-8A635D11DA90}" destId="{4BD75563-2C9D-400C-93A9-424BF392A4EE}" srcOrd="0" destOrd="0" presId="urn:microsoft.com/office/officeart/2005/8/layout/matrix1"/>
    <dgm:cxn modelId="{2C6C369A-AD13-4BA6-9E15-854BC36F7975}" type="presOf" srcId="{281EE580-E456-4F23-AC2D-FEA266928E18}" destId="{4B1640E8-5CF4-47FC-ABEC-76BEFA73EF44}" srcOrd="0" destOrd="0" presId="urn:microsoft.com/office/officeart/2005/8/layout/matrix1"/>
    <dgm:cxn modelId="{9A32C200-19FD-4670-B3C2-16037FB6B659}" type="presOf" srcId="{64FC8ED8-4036-4CB1-8F8A-F520ABB32C95}" destId="{73F08F0D-26DB-40E7-8468-650D3FFA75EC}" srcOrd="1" destOrd="0" presId="urn:microsoft.com/office/officeart/2005/8/layout/matrix1"/>
    <dgm:cxn modelId="{722A158F-6CE7-49D0-8D13-A13DC43A5D3C}" type="presParOf" srcId="{946CA903-D1F2-4A44-B618-83CF86C5BDBE}" destId="{9F31025A-BDC7-4AD1-A081-7F746ED2E35C}" srcOrd="0" destOrd="0" presId="urn:microsoft.com/office/officeart/2005/8/layout/matrix1"/>
    <dgm:cxn modelId="{2484FB52-5D70-4216-B666-953963BCF840}" type="presParOf" srcId="{9F31025A-BDC7-4AD1-A081-7F746ED2E35C}" destId="{1AFD37DA-A296-48F9-AFA9-217BECE8CA94}" srcOrd="0" destOrd="0" presId="urn:microsoft.com/office/officeart/2005/8/layout/matrix1"/>
    <dgm:cxn modelId="{B047ABFD-2290-442E-943E-D03DBABC86E9}" type="presParOf" srcId="{9F31025A-BDC7-4AD1-A081-7F746ED2E35C}" destId="{C41498D6-8423-4664-A6C3-281A2C813D2E}" srcOrd="1" destOrd="0" presId="urn:microsoft.com/office/officeart/2005/8/layout/matrix1"/>
    <dgm:cxn modelId="{EC5DD1B1-5288-493B-86D5-EE1ED705DF1E}" type="presParOf" srcId="{9F31025A-BDC7-4AD1-A081-7F746ED2E35C}" destId="{5AF826A7-E747-436E-A56B-F2FBEA97F442}" srcOrd="2" destOrd="0" presId="urn:microsoft.com/office/officeart/2005/8/layout/matrix1"/>
    <dgm:cxn modelId="{72E9F02F-D526-47AE-9943-3FD61D95DAE0}" type="presParOf" srcId="{9F31025A-BDC7-4AD1-A081-7F746ED2E35C}" destId="{73F08F0D-26DB-40E7-8468-650D3FFA75EC}" srcOrd="3" destOrd="0" presId="urn:microsoft.com/office/officeart/2005/8/layout/matrix1"/>
    <dgm:cxn modelId="{941929D7-7A8D-43D9-B4C8-AE03BC4775D7}" type="presParOf" srcId="{9F31025A-BDC7-4AD1-A081-7F746ED2E35C}" destId="{4BD75563-2C9D-400C-93A9-424BF392A4EE}" srcOrd="4" destOrd="0" presId="urn:microsoft.com/office/officeart/2005/8/layout/matrix1"/>
    <dgm:cxn modelId="{116E71E6-31BA-4BB7-9743-157A8F1D7209}" type="presParOf" srcId="{9F31025A-BDC7-4AD1-A081-7F746ED2E35C}" destId="{7E481330-F0AD-4478-8E91-4FEDB43A852D}" srcOrd="5" destOrd="0" presId="urn:microsoft.com/office/officeart/2005/8/layout/matrix1"/>
    <dgm:cxn modelId="{63D2FDF9-AE1B-4AE6-8EF0-4534779FDAB2}" type="presParOf" srcId="{9F31025A-BDC7-4AD1-A081-7F746ED2E35C}" destId="{F0C93185-E1EE-4348-B29A-149179721F3A}" srcOrd="6" destOrd="0" presId="urn:microsoft.com/office/officeart/2005/8/layout/matrix1"/>
    <dgm:cxn modelId="{6E6D643F-5B27-4808-9BF8-34818F87EEBB}" type="presParOf" srcId="{9F31025A-BDC7-4AD1-A081-7F746ED2E35C}" destId="{F2CEF903-7A84-463A-957B-161BE7192832}" srcOrd="7" destOrd="0" presId="urn:microsoft.com/office/officeart/2005/8/layout/matrix1"/>
    <dgm:cxn modelId="{BD93305C-6BCB-47BD-841B-54CCD071E72C}" type="presParOf" srcId="{946CA903-D1F2-4A44-B618-83CF86C5BDBE}" destId="{4B1640E8-5CF4-47FC-ABEC-76BEFA73EF44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6577A4C-DB01-4605-9952-2A05FE84136E}" type="doc">
      <dgm:prSet loTypeId="urn:microsoft.com/office/officeart/2005/8/layout/matrix1" loCatId="matrix" qsTypeId="urn:microsoft.com/office/officeart/2005/8/quickstyle/simple3" qsCatId="simple" csTypeId="urn:microsoft.com/office/officeart/2005/8/colors/accent5_5" csCatId="accent5" phldr="1"/>
      <dgm:spPr/>
      <dgm:t>
        <a:bodyPr/>
        <a:lstStyle/>
        <a:p>
          <a:endParaRPr lang="en-US"/>
        </a:p>
      </dgm:t>
    </dgm:pt>
    <dgm:pt modelId="{DEEDB47C-AB62-4F8F-81DA-C5EABC9167E5}">
      <dgm:prSet phldrT="[Text]"/>
      <dgm:spPr/>
      <dgm:t>
        <a:bodyPr/>
        <a:lstStyle/>
        <a:p>
          <a:r>
            <a:rPr lang="en-US" dirty="0" smtClean="0"/>
            <a:t>Recommendations </a:t>
          </a:r>
          <a:endParaRPr lang="en-US" dirty="0"/>
        </a:p>
      </dgm:t>
    </dgm:pt>
    <dgm:pt modelId="{FE03F7D9-2E59-466C-BD5C-A9920E1F916B}" type="parTrans" cxnId="{F3647957-864F-4E60-AE2B-AC4970E56CBC}">
      <dgm:prSet/>
      <dgm:spPr/>
      <dgm:t>
        <a:bodyPr/>
        <a:lstStyle/>
        <a:p>
          <a:endParaRPr lang="en-US"/>
        </a:p>
      </dgm:t>
    </dgm:pt>
    <dgm:pt modelId="{211FF9C6-10D0-4661-B6F4-83B4D2B5AA20}" type="sibTrans" cxnId="{F3647957-864F-4E60-AE2B-AC4970E56CBC}">
      <dgm:prSet/>
      <dgm:spPr/>
      <dgm:t>
        <a:bodyPr/>
        <a:lstStyle/>
        <a:p>
          <a:endParaRPr lang="en-US"/>
        </a:p>
      </dgm:t>
    </dgm:pt>
    <dgm:pt modelId="{DDA355DD-A4BF-4026-8207-3BE689122C8B}">
      <dgm:prSet phldrT="[Text]"/>
      <dgm:spPr/>
      <dgm:t>
        <a:bodyPr/>
        <a:lstStyle/>
        <a:p>
          <a:r>
            <a:rPr lang="en-US" dirty="0" smtClean="0"/>
            <a:t>Convert the forms to a computerized system</a:t>
          </a:r>
          <a:endParaRPr lang="en-US" dirty="0"/>
        </a:p>
      </dgm:t>
    </dgm:pt>
    <dgm:pt modelId="{B8422978-B0A9-489F-B3EA-B157956DE98D}" type="parTrans" cxnId="{2117A727-E5F8-4130-8E5E-25702D15E107}">
      <dgm:prSet/>
      <dgm:spPr/>
      <dgm:t>
        <a:bodyPr/>
        <a:lstStyle/>
        <a:p>
          <a:endParaRPr lang="en-US"/>
        </a:p>
      </dgm:t>
    </dgm:pt>
    <dgm:pt modelId="{6B633CF4-4357-4175-B6CB-E2E50ADEAE1A}" type="sibTrans" cxnId="{2117A727-E5F8-4130-8E5E-25702D15E107}">
      <dgm:prSet/>
      <dgm:spPr/>
      <dgm:t>
        <a:bodyPr/>
        <a:lstStyle/>
        <a:p>
          <a:endParaRPr lang="en-US"/>
        </a:p>
      </dgm:t>
    </dgm:pt>
    <dgm:pt modelId="{1B5937C7-9240-45C6-B69D-48B1BE643E2C}">
      <dgm:prSet phldrT="[Text]"/>
      <dgm:spPr/>
      <dgm:t>
        <a:bodyPr/>
        <a:lstStyle/>
        <a:p>
          <a:r>
            <a:rPr lang="en-US" dirty="0" smtClean="0"/>
            <a:t>Try to apply the receiving and tracking form</a:t>
          </a:r>
          <a:endParaRPr lang="en-US" dirty="0"/>
        </a:p>
      </dgm:t>
    </dgm:pt>
    <dgm:pt modelId="{0C340D3B-2F0F-4CDC-BAD0-630E596349F2}" type="parTrans" cxnId="{9B26352F-BF3E-408C-B878-5A6962F54959}">
      <dgm:prSet/>
      <dgm:spPr/>
      <dgm:t>
        <a:bodyPr/>
        <a:lstStyle/>
        <a:p>
          <a:endParaRPr lang="en-US"/>
        </a:p>
      </dgm:t>
    </dgm:pt>
    <dgm:pt modelId="{65468F08-D4A3-4CF8-9AE4-9AF5EFBD573D}" type="sibTrans" cxnId="{9B26352F-BF3E-408C-B878-5A6962F54959}">
      <dgm:prSet/>
      <dgm:spPr/>
      <dgm:t>
        <a:bodyPr/>
        <a:lstStyle/>
        <a:p>
          <a:endParaRPr lang="en-US"/>
        </a:p>
      </dgm:t>
    </dgm:pt>
    <dgm:pt modelId="{C5D8D90C-EB5E-4B55-8133-C08EF38B800A}">
      <dgm:prSet phldrT="[Text]"/>
      <dgm:spPr/>
      <dgm:t>
        <a:bodyPr/>
        <a:lstStyle/>
        <a:p>
          <a:r>
            <a:rPr lang="en-US" dirty="0" smtClean="0"/>
            <a:t>Develop training courses for the workers</a:t>
          </a:r>
          <a:endParaRPr lang="en-US" dirty="0"/>
        </a:p>
      </dgm:t>
    </dgm:pt>
    <dgm:pt modelId="{9A011D14-6A0F-4742-B954-8F768B89E99F}" type="parTrans" cxnId="{F4C01E70-F965-4662-9DDD-856133BC458F}">
      <dgm:prSet/>
      <dgm:spPr/>
      <dgm:t>
        <a:bodyPr/>
        <a:lstStyle/>
        <a:p>
          <a:endParaRPr lang="en-US"/>
        </a:p>
      </dgm:t>
    </dgm:pt>
    <dgm:pt modelId="{05279A99-8FB5-4914-9DAC-E764AC0C4913}" type="sibTrans" cxnId="{F4C01E70-F965-4662-9DDD-856133BC458F}">
      <dgm:prSet/>
      <dgm:spPr/>
      <dgm:t>
        <a:bodyPr/>
        <a:lstStyle/>
        <a:p>
          <a:endParaRPr lang="en-US"/>
        </a:p>
      </dgm:t>
    </dgm:pt>
    <dgm:pt modelId="{609138E0-0E51-4909-BDD6-A8828AA8E614}">
      <dgm:prSet phldrT="[Text]"/>
      <dgm:spPr/>
      <dgm:t>
        <a:bodyPr/>
        <a:lstStyle/>
        <a:p>
          <a:r>
            <a:rPr lang="en-US" dirty="0" smtClean="0"/>
            <a:t>Create a system that will increase the efficiency of inventory and warehouses.</a:t>
          </a:r>
          <a:endParaRPr lang="en-US" dirty="0"/>
        </a:p>
      </dgm:t>
    </dgm:pt>
    <dgm:pt modelId="{7A6E203C-0434-4DAB-9A38-EFC9094ABA36}" type="parTrans" cxnId="{6F1CB6A2-20AF-4FEA-AC69-7ED8B7EE8F4A}">
      <dgm:prSet/>
      <dgm:spPr/>
      <dgm:t>
        <a:bodyPr/>
        <a:lstStyle/>
        <a:p>
          <a:endParaRPr lang="en-US"/>
        </a:p>
      </dgm:t>
    </dgm:pt>
    <dgm:pt modelId="{BA6AAEE7-B9BD-4457-ACA3-A94C87A9B02E}" type="sibTrans" cxnId="{6F1CB6A2-20AF-4FEA-AC69-7ED8B7EE8F4A}">
      <dgm:prSet/>
      <dgm:spPr/>
      <dgm:t>
        <a:bodyPr/>
        <a:lstStyle/>
        <a:p>
          <a:endParaRPr lang="en-US"/>
        </a:p>
      </dgm:t>
    </dgm:pt>
    <dgm:pt modelId="{91E3C694-3C5D-4795-839B-B5D263FB33A7}" type="pres">
      <dgm:prSet presAssocID="{46577A4C-DB01-4605-9952-2A05FE84136E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C6EF29D-E93B-4F08-B6F7-ACBCE6604A36}" type="pres">
      <dgm:prSet presAssocID="{46577A4C-DB01-4605-9952-2A05FE84136E}" presName="matrix" presStyleCnt="0"/>
      <dgm:spPr/>
    </dgm:pt>
    <dgm:pt modelId="{9A3A5D22-9405-4CFE-A453-FA6D6A707D01}" type="pres">
      <dgm:prSet presAssocID="{46577A4C-DB01-4605-9952-2A05FE84136E}" presName="tile1" presStyleLbl="node1" presStyleIdx="0" presStyleCnt="4"/>
      <dgm:spPr/>
      <dgm:t>
        <a:bodyPr/>
        <a:lstStyle/>
        <a:p>
          <a:endParaRPr lang="en-US"/>
        </a:p>
      </dgm:t>
    </dgm:pt>
    <dgm:pt modelId="{C8B0AA2A-6014-4470-8286-82AA7B69CAA5}" type="pres">
      <dgm:prSet presAssocID="{46577A4C-DB01-4605-9952-2A05FE84136E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3202B8-B97E-436E-8B6A-386DD5E495E7}" type="pres">
      <dgm:prSet presAssocID="{46577A4C-DB01-4605-9952-2A05FE84136E}" presName="tile2" presStyleLbl="node1" presStyleIdx="1" presStyleCnt="4"/>
      <dgm:spPr/>
      <dgm:t>
        <a:bodyPr/>
        <a:lstStyle/>
        <a:p>
          <a:endParaRPr lang="en-US"/>
        </a:p>
      </dgm:t>
    </dgm:pt>
    <dgm:pt modelId="{1A2C68CC-591E-40F5-96BB-D30A3DBDC372}" type="pres">
      <dgm:prSet presAssocID="{46577A4C-DB01-4605-9952-2A05FE84136E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A692E3-3026-4F79-B833-88F8707904CD}" type="pres">
      <dgm:prSet presAssocID="{46577A4C-DB01-4605-9952-2A05FE84136E}" presName="tile3" presStyleLbl="node1" presStyleIdx="2" presStyleCnt="4"/>
      <dgm:spPr/>
      <dgm:t>
        <a:bodyPr/>
        <a:lstStyle/>
        <a:p>
          <a:endParaRPr lang="en-US"/>
        </a:p>
      </dgm:t>
    </dgm:pt>
    <dgm:pt modelId="{55CFBEA9-B01B-4674-9D64-7B93AE0BBAB4}" type="pres">
      <dgm:prSet presAssocID="{46577A4C-DB01-4605-9952-2A05FE84136E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05373B9-6547-4711-B741-95881712AEDF}" type="pres">
      <dgm:prSet presAssocID="{46577A4C-DB01-4605-9952-2A05FE84136E}" presName="tile4" presStyleLbl="node1" presStyleIdx="3" presStyleCnt="4"/>
      <dgm:spPr/>
      <dgm:t>
        <a:bodyPr/>
        <a:lstStyle/>
        <a:p>
          <a:endParaRPr lang="en-US"/>
        </a:p>
      </dgm:t>
    </dgm:pt>
    <dgm:pt modelId="{3B2FBB34-0D85-4C67-9B6F-DBCBBB8C2917}" type="pres">
      <dgm:prSet presAssocID="{46577A4C-DB01-4605-9952-2A05FE84136E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C03AE3-361F-4F8C-9B47-FF5AD45A77E2}" type="pres">
      <dgm:prSet presAssocID="{46577A4C-DB01-4605-9952-2A05FE84136E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</dgm:ptLst>
  <dgm:cxnLst>
    <dgm:cxn modelId="{3F2D1DAB-844C-4448-B0E4-A4A86D053643}" type="presOf" srcId="{DDA355DD-A4BF-4026-8207-3BE689122C8B}" destId="{9A3A5D22-9405-4CFE-A453-FA6D6A707D01}" srcOrd="0" destOrd="0" presId="urn:microsoft.com/office/officeart/2005/8/layout/matrix1"/>
    <dgm:cxn modelId="{2FF1DB45-1A85-4E31-BC04-97D353AF0134}" type="presOf" srcId="{C5D8D90C-EB5E-4B55-8133-C08EF38B800A}" destId="{57A692E3-3026-4F79-B833-88F8707904CD}" srcOrd="0" destOrd="0" presId="urn:microsoft.com/office/officeart/2005/8/layout/matrix1"/>
    <dgm:cxn modelId="{FD148BA2-B477-4874-910E-A6ACE0454ADA}" type="presOf" srcId="{C5D8D90C-EB5E-4B55-8133-C08EF38B800A}" destId="{55CFBEA9-B01B-4674-9D64-7B93AE0BBAB4}" srcOrd="1" destOrd="0" presId="urn:microsoft.com/office/officeart/2005/8/layout/matrix1"/>
    <dgm:cxn modelId="{2117A727-E5F8-4130-8E5E-25702D15E107}" srcId="{DEEDB47C-AB62-4F8F-81DA-C5EABC9167E5}" destId="{DDA355DD-A4BF-4026-8207-3BE689122C8B}" srcOrd="0" destOrd="0" parTransId="{B8422978-B0A9-489F-B3EA-B157956DE98D}" sibTransId="{6B633CF4-4357-4175-B6CB-E2E50ADEAE1A}"/>
    <dgm:cxn modelId="{69AFFAAF-5E55-41C4-8FED-A0FA7426EE57}" type="presOf" srcId="{46577A4C-DB01-4605-9952-2A05FE84136E}" destId="{91E3C694-3C5D-4795-839B-B5D263FB33A7}" srcOrd="0" destOrd="0" presId="urn:microsoft.com/office/officeart/2005/8/layout/matrix1"/>
    <dgm:cxn modelId="{6F1CB6A2-20AF-4FEA-AC69-7ED8B7EE8F4A}" srcId="{DEEDB47C-AB62-4F8F-81DA-C5EABC9167E5}" destId="{609138E0-0E51-4909-BDD6-A8828AA8E614}" srcOrd="3" destOrd="0" parTransId="{7A6E203C-0434-4DAB-9A38-EFC9094ABA36}" sibTransId="{BA6AAEE7-B9BD-4457-ACA3-A94C87A9B02E}"/>
    <dgm:cxn modelId="{9B26352F-BF3E-408C-B878-5A6962F54959}" srcId="{DEEDB47C-AB62-4F8F-81DA-C5EABC9167E5}" destId="{1B5937C7-9240-45C6-B69D-48B1BE643E2C}" srcOrd="1" destOrd="0" parTransId="{0C340D3B-2F0F-4CDC-BAD0-630E596349F2}" sibTransId="{65468F08-D4A3-4CF8-9AE4-9AF5EFBD573D}"/>
    <dgm:cxn modelId="{364635EC-A6FC-46C1-8261-0B0B268230A4}" type="presOf" srcId="{609138E0-0E51-4909-BDD6-A8828AA8E614}" destId="{905373B9-6547-4711-B741-95881712AEDF}" srcOrd="0" destOrd="0" presId="urn:microsoft.com/office/officeart/2005/8/layout/matrix1"/>
    <dgm:cxn modelId="{F3647957-864F-4E60-AE2B-AC4970E56CBC}" srcId="{46577A4C-DB01-4605-9952-2A05FE84136E}" destId="{DEEDB47C-AB62-4F8F-81DA-C5EABC9167E5}" srcOrd="0" destOrd="0" parTransId="{FE03F7D9-2E59-466C-BD5C-A9920E1F916B}" sibTransId="{211FF9C6-10D0-4661-B6F4-83B4D2B5AA20}"/>
    <dgm:cxn modelId="{F3DC8818-F914-469D-924F-115385D7E77D}" type="presOf" srcId="{1B5937C7-9240-45C6-B69D-48B1BE643E2C}" destId="{1A2C68CC-591E-40F5-96BB-D30A3DBDC372}" srcOrd="1" destOrd="0" presId="urn:microsoft.com/office/officeart/2005/8/layout/matrix1"/>
    <dgm:cxn modelId="{7AF32EFD-F3B2-4D72-A4E4-5AD3A007CAB2}" type="presOf" srcId="{DDA355DD-A4BF-4026-8207-3BE689122C8B}" destId="{C8B0AA2A-6014-4470-8286-82AA7B69CAA5}" srcOrd="1" destOrd="0" presId="urn:microsoft.com/office/officeart/2005/8/layout/matrix1"/>
    <dgm:cxn modelId="{36BD0BF2-767F-4381-8799-0061381AF837}" type="presOf" srcId="{609138E0-0E51-4909-BDD6-A8828AA8E614}" destId="{3B2FBB34-0D85-4C67-9B6F-DBCBBB8C2917}" srcOrd="1" destOrd="0" presId="urn:microsoft.com/office/officeart/2005/8/layout/matrix1"/>
    <dgm:cxn modelId="{F4C01E70-F965-4662-9DDD-856133BC458F}" srcId="{DEEDB47C-AB62-4F8F-81DA-C5EABC9167E5}" destId="{C5D8D90C-EB5E-4B55-8133-C08EF38B800A}" srcOrd="2" destOrd="0" parTransId="{9A011D14-6A0F-4742-B954-8F768B89E99F}" sibTransId="{05279A99-8FB5-4914-9DAC-E764AC0C4913}"/>
    <dgm:cxn modelId="{B7A70E7E-598C-49B7-919A-45F90974D682}" type="presOf" srcId="{1B5937C7-9240-45C6-B69D-48B1BE643E2C}" destId="{423202B8-B97E-436E-8B6A-386DD5E495E7}" srcOrd="0" destOrd="0" presId="urn:microsoft.com/office/officeart/2005/8/layout/matrix1"/>
    <dgm:cxn modelId="{8126F67B-C653-4682-9FDA-2FE73621E133}" type="presOf" srcId="{DEEDB47C-AB62-4F8F-81DA-C5EABC9167E5}" destId="{41C03AE3-361F-4F8C-9B47-FF5AD45A77E2}" srcOrd="0" destOrd="0" presId="urn:microsoft.com/office/officeart/2005/8/layout/matrix1"/>
    <dgm:cxn modelId="{C9138178-1B49-45F8-A98D-2E30A888806E}" type="presParOf" srcId="{91E3C694-3C5D-4795-839B-B5D263FB33A7}" destId="{6C6EF29D-E93B-4F08-B6F7-ACBCE6604A36}" srcOrd="0" destOrd="0" presId="urn:microsoft.com/office/officeart/2005/8/layout/matrix1"/>
    <dgm:cxn modelId="{E5A60FD7-0EBF-431A-91FB-5C560FD69211}" type="presParOf" srcId="{6C6EF29D-E93B-4F08-B6F7-ACBCE6604A36}" destId="{9A3A5D22-9405-4CFE-A453-FA6D6A707D01}" srcOrd="0" destOrd="0" presId="urn:microsoft.com/office/officeart/2005/8/layout/matrix1"/>
    <dgm:cxn modelId="{257290A3-F379-4EF8-932B-12109C9B7BBB}" type="presParOf" srcId="{6C6EF29D-E93B-4F08-B6F7-ACBCE6604A36}" destId="{C8B0AA2A-6014-4470-8286-82AA7B69CAA5}" srcOrd="1" destOrd="0" presId="urn:microsoft.com/office/officeart/2005/8/layout/matrix1"/>
    <dgm:cxn modelId="{DF9BB860-31F2-47E9-BC61-312844D038B3}" type="presParOf" srcId="{6C6EF29D-E93B-4F08-B6F7-ACBCE6604A36}" destId="{423202B8-B97E-436E-8B6A-386DD5E495E7}" srcOrd="2" destOrd="0" presId="urn:microsoft.com/office/officeart/2005/8/layout/matrix1"/>
    <dgm:cxn modelId="{6E0A130F-F0D7-45C7-A75E-2688474E6261}" type="presParOf" srcId="{6C6EF29D-E93B-4F08-B6F7-ACBCE6604A36}" destId="{1A2C68CC-591E-40F5-96BB-D30A3DBDC372}" srcOrd="3" destOrd="0" presId="urn:microsoft.com/office/officeart/2005/8/layout/matrix1"/>
    <dgm:cxn modelId="{B53D27DA-D8BA-43C8-9FD1-21C8EF84FECA}" type="presParOf" srcId="{6C6EF29D-E93B-4F08-B6F7-ACBCE6604A36}" destId="{57A692E3-3026-4F79-B833-88F8707904CD}" srcOrd="4" destOrd="0" presId="urn:microsoft.com/office/officeart/2005/8/layout/matrix1"/>
    <dgm:cxn modelId="{BABCC48A-06EF-473E-8298-47EC97C218C4}" type="presParOf" srcId="{6C6EF29D-E93B-4F08-B6F7-ACBCE6604A36}" destId="{55CFBEA9-B01B-4674-9D64-7B93AE0BBAB4}" srcOrd="5" destOrd="0" presId="urn:microsoft.com/office/officeart/2005/8/layout/matrix1"/>
    <dgm:cxn modelId="{CA2B67AE-0E3A-4C06-9165-9B6DAB28F267}" type="presParOf" srcId="{6C6EF29D-E93B-4F08-B6F7-ACBCE6604A36}" destId="{905373B9-6547-4711-B741-95881712AEDF}" srcOrd="6" destOrd="0" presId="urn:microsoft.com/office/officeart/2005/8/layout/matrix1"/>
    <dgm:cxn modelId="{34737C28-DD72-40CD-B32C-0D09F7AC20C5}" type="presParOf" srcId="{6C6EF29D-E93B-4F08-B6F7-ACBCE6604A36}" destId="{3B2FBB34-0D85-4C67-9B6F-DBCBBB8C2917}" srcOrd="7" destOrd="0" presId="urn:microsoft.com/office/officeart/2005/8/layout/matrix1"/>
    <dgm:cxn modelId="{7F04AD32-4C5A-4E07-A127-4DAD95678385}" type="presParOf" srcId="{91E3C694-3C5D-4795-839B-B5D263FB33A7}" destId="{41C03AE3-361F-4F8C-9B47-FF5AD45A77E2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0BC6E9-8105-4D61-B55C-337C6AFF6BB6}">
      <dsp:nvSpPr>
        <dsp:cNvPr id="0" name=""/>
        <dsp:cNvSpPr/>
      </dsp:nvSpPr>
      <dsp:spPr>
        <a:xfrm>
          <a:off x="4643" y="1810455"/>
          <a:ext cx="2030305" cy="1796344"/>
        </a:xfrm>
        <a:prstGeom prst="roundRect">
          <a:avLst>
            <a:gd name="adj" fmla="val 10000"/>
          </a:avLst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solidFill>
                <a:srgbClr val="404040"/>
              </a:solidFill>
              <a:latin typeface="Times New Roman"/>
              <a:cs typeface="Times New Roman"/>
            </a:rPr>
            <a:t>Make the sequence smoother</a:t>
          </a:r>
          <a:endParaRPr lang="en-US" sz="2800" kern="1200" dirty="0">
            <a:solidFill>
              <a:srgbClr val="404040"/>
            </a:solidFill>
            <a:latin typeface="Times New Roman"/>
            <a:cs typeface="Times New Roman"/>
          </a:endParaRPr>
        </a:p>
      </dsp:txBody>
      <dsp:txXfrm>
        <a:off x="57256" y="1863068"/>
        <a:ext cx="1925079" cy="1691118"/>
      </dsp:txXfrm>
    </dsp:sp>
    <dsp:sp modelId="{D3CA86F5-2B58-4BCD-9DD6-5C6C5DB2D9B5}">
      <dsp:nvSpPr>
        <dsp:cNvPr id="0" name=""/>
        <dsp:cNvSpPr/>
      </dsp:nvSpPr>
      <dsp:spPr>
        <a:xfrm>
          <a:off x="2237979" y="2456870"/>
          <a:ext cx="430424" cy="503515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800" kern="1200"/>
        </a:p>
      </dsp:txBody>
      <dsp:txXfrm>
        <a:off x="2237979" y="2557573"/>
        <a:ext cx="301297" cy="302109"/>
      </dsp:txXfrm>
    </dsp:sp>
    <dsp:sp modelId="{8C1B7ED1-0C75-4603-A4B8-1BC98D8EE369}">
      <dsp:nvSpPr>
        <dsp:cNvPr id="0" name=""/>
        <dsp:cNvSpPr/>
      </dsp:nvSpPr>
      <dsp:spPr>
        <a:xfrm>
          <a:off x="2847070" y="1810455"/>
          <a:ext cx="2030305" cy="1796344"/>
        </a:xfrm>
        <a:prstGeom prst="roundRect">
          <a:avLst>
            <a:gd name="adj" fmla="val 10000"/>
          </a:avLst>
        </a:prstGeom>
        <a:solidFill>
          <a:schemeClr val="accent3">
            <a:shade val="80000"/>
            <a:hueOff val="99378"/>
            <a:satOff val="-2587"/>
            <a:lumOff val="878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solidFill>
                <a:srgbClr val="404040"/>
              </a:solidFill>
              <a:latin typeface="Times New Roman"/>
              <a:cs typeface="Times New Roman"/>
            </a:rPr>
            <a:t>Add instructions for each activity</a:t>
          </a:r>
          <a:endParaRPr lang="en-US" sz="2800" kern="1200" dirty="0">
            <a:solidFill>
              <a:srgbClr val="404040"/>
            </a:solidFill>
            <a:latin typeface="Times New Roman"/>
            <a:cs typeface="Times New Roman"/>
          </a:endParaRPr>
        </a:p>
      </dsp:txBody>
      <dsp:txXfrm>
        <a:off x="2899683" y="1863068"/>
        <a:ext cx="1925079" cy="1691118"/>
      </dsp:txXfrm>
    </dsp:sp>
    <dsp:sp modelId="{A220783D-E411-4FF8-AC3C-4C858AD5321A}">
      <dsp:nvSpPr>
        <dsp:cNvPr id="0" name=""/>
        <dsp:cNvSpPr/>
      </dsp:nvSpPr>
      <dsp:spPr>
        <a:xfrm>
          <a:off x="5080406" y="2456870"/>
          <a:ext cx="430424" cy="503515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shade val="90000"/>
            <a:hueOff val="149094"/>
            <a:satOff val="-3762"/>
            <a:lumOff val="1188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800" kern="1200"/>
        </a:p>
      </dsp:txBody>
      <dsp:txXfrm>
        <a:off x="5080406" y="2557573"/>
        <a:ext cx="301297" cy="302109"/>
      </dsp:txXfrm>
    </dsp:sp>
    <dsp:sp modelId="{EFFEE320-9BAD-40FD-A303-7675A50CB518}">
      <dsp:nvSpPr>
        <dsp:cNvPr id="0" name=""/>
        <dsp:cNvSpPr/>
      </dsp:nvSpPr>
      <dsp:spPr>
        <a:xfrm>
          <a:off x="5689498" y="1810455"/>
          <a:ext cx="2030305" cy="1796344"/>
        </a:xfrm>
        <a:prstGeom prst="roundRect">
          <a:avLst>
            <a:gd name="adj" fmla="val 10000"/>
          </a:avLst>
        </a:prstGeom>
        <a:solidFill>
          <a:schemeClr val="accent3">
            <a:shade val="80000"/>
            <a:hueOff val="198755"/>
            <a:satOff val="-5173"/>
            <a:lumOff val="1756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solidFill>
                <a:srgbClr val="404040"/>
              </a:solidFill>
              <a:latin typeface="Times New Roman"/>
              <a:cs typeface="Times New Roman"/>
            </a:rPr>
            <a:t>Add problems for each activity</a:t>
          </a:r>
        </a:p>
      </dsp:txBody>
      <dsp:txXfrm>
        <a:off x="5742111" y="1863068"/>
        <a:ext cx="1925079" cy="1691118"/>
      </dsp:txXfrm>
    </dsp:sp>
    <dsp:sp modelId="{2060FD4D-079F-4AF6-887A-88B48EC63C9A}">
      <dsp:nvSpPr>
        <dsp:cNvPr id="0" name=""/>
        <dsp:cNvSpPr/>
      </dsp:nvSpPr>
      <dsp:spPr>
        <a:xfrm>
          <a:off x="7922833" y="2456870"/>
          <a:ext cx="430424" cy="503515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shade val="90000"/>
            <a:hueOff val="298187"/>
            <a:satOff val="-7524"/>
            <a:lumOff val="2377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800" kern="1200"/>
        </a:p>
      </dsp:txBody>
      <dsp:txXfrm>
        <a:off x="7922833" y="2557573"/>
        <a:ext cx="301297" cy="302109"/>
      </dsp:txXfrm>
    </dsp:sp>
    <dsp:sp modelId="{D5C1D3D6-EEA5-427A-97A2-F570F82D04C0}">
      <dsp:nvSpPr>
        <dsp:cNvPr id="0" name=""/>
        <dsp:cNvSpPr/>
      </dsp:nvSpPr>
      <dsp:spPr>
        <a:xfrm>
          <a:off x="8531925" y="1810455"/>
          <a:ext cx="2030305" cy="1796344"/>
        </a:xfrm>
        <a:prstGeom prst="roundRect">
          <a:avLst>
            <a:gd name="adj" fmla="val 10000"/>
          </a:avLst>
        </a:prstGeom>
        <a:solidFill>
          <a:schemeClr val="accent3">
            <a:shade val="80000"/>
            <a:hueOff val="298133"/>
            <a:satOff val="-7760"/>
            <a:lumOff val="2635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solidFill>
                <a:srgbClr val="404040"/>
              </a:solidFill>
              <a:latin typeface="Times New Roman"/>
              <a:cs typeface="Times New Roman"/>
            </a:rPr>
            <a:t>Suggest possible solutions </a:t>
          </a:r>
        </a:p>
      </dsp:txBody>
      <dsp:txXfrm>
        <a:off x="8584538" y="1863068"/>
        <a:ext cx="1925079" cy="169111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45B7BD-5DEF-48CB-8EA0-21A66CEBDDA4}">
      <dsp:nvSpPr>
        <dsp:cNvPr id="0" name=""/>
        <dsp:cNvSpPr/>
      </dsp:nvSpPr>
      <dsp:spPr>
        <a:xfrm>
          <a:off x="0" y="383857"/>
          <a:ext cx="7777999" cy="2035306"/>
        </a:xfrm>
        <a:prstGeom prst="roundRect">
          <a:avLst/>
        </a:prstGeom>
        <a:solidFill>
          <a:schemeClr val="accent4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dirty="0" smtClean="0"/>
            <a:t>1. Problems related to receiving the order </a:t>
          </a:r>
          <a:endParaRPr lang="en-US" sz="4400" kern="1200" dirty="0"/>
        </a:p>
      </dsp:txBody>
      <dsp:txXfrm>
        <a:off x="99355" y="483212"/>
        <a:ext cx="7579289" cy="1836596"/>
      </dsp:txXfrm>
    </dsp:sp>
    <dsp:sp modelId="{D3CB0BF4-8D57-4BD2-B651-B8346D646D8E}">
      <dsp:nvSpPr>
        <dsp:cNvPr id="0" name=""/>
        <dsp:cNvSpPr/>
      </dsp:nvSpPr>
      <dsp:spPr>
        <a:xfrm>
          <a:off x="0" y="2566044"/>
          <a:ext cx="7777999" cy="2035306"/>
        </a:xfrm>
        <a:prstGeom prst="roundRect">
          <a:avLst/>
        </a:prstGeom>
        <a:solidFill>
          <a:schemeClr val="accent4">
            <a:shade val="80000"/>
            <a:hueOff val="-157847"/>
            <a:satOff val="-864"/>
            <a:lumOff val="2412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4310" tIns="194310" rIns="194310" bIns="194310" numCol="1" spcCol="1270" anchor="ctr" anchorCtr="0">
          <a:noAutofit/>
        </a:bodyPr>
        <a:lstStyle/>
        <a:p>
          <a:pPr lvl="0" algn="l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100" kern="1200" dirty="0" smtClean="0"/>
            <a:t>2. Problems due to lack of commitment of employees</a:t>
          </a:r>
          <a:endParaRPr lang="en-US" sz="5100" kern="1200" dirty="0"/>
        </a:p>
      </dsp:txBody>
      <dsp:txXfrm>
        <a:off x="99355" y="2665399"/>
        <a:ext cx="7579289" cy="183659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1884F1-46EC-4B26-A03B-90027C4113B7}">
      <dsp:nvSpPr>
        <dsp:cNvPr id="0" name=""/>
        <dsp:cNvSpPr/>
      </dsp:nvSpPr>
      <dsp:spPr>
        <a:xfrm>
          <a:off x="695984" y="203913"/>
          <a:ext cx="3347190" cy="1045997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708489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cap="none" spc="0" smtClean="0">
              <a:ln w="0"/>
              <a:effectLst/>
            </a:rPr>
            <a:t>Detailed information about the customer in order to avoid the problems related to the customer.</a:t>
          </a:r>
          <a:endParaRPr lang="en-US" sz="1600" kern="1200" dirty="0"/>
        </a:p>
      </dsp:txBody>
      <dsp:txXfrm>
        <a:off x="695984" y="203913"/>
        <a:ext cx="3347190" cy="1045997"/>
      </dsp:txXfrm>
    </dsp:sp>
    <dsp:sp modelId="{151F8470-3CC2-422C-8CD7-07E0980EAFD8}">
      <dsp:nvSpPr>
        <dsp:cNvPr id="0" name=""/>
        <dsp:cNvSpPr/>
      </dsp:nvSpPr>
      <dsp:spPr>
        <a:xfrm>
          <a:off x="556518" y="52824"/>
          <a:ext cx="732197" cy="1098296"/>
        </a:xfrm>
        <a:prstGeom prst="rect">
          <a:avLst/>
        </a:prstGeom>
        <a:solidFill>
          <a:schemeClr val="accent4">
            <a:tint val="5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1EE45F46-8510-4CE1-A60D-F27E6E928B14}">
      <dsp:nvSpPr>
        <dsp:cNvPr id="0" name=""/>
        <dsp:cNvSpPr/>
      </dsp:nvSpPr>
      <dsp:spPr>
        <a:xfrm>
          <a:off x="4336797" y="203913"/>
          <a:ext cx="3347190" cy="1045997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708489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cap="none" spc="0" smtClean="0">
              <a:ln w="0"/>
              <a:effectLst/>
            </a:rPr>
            <a:t>The order is in details (brand name, code, product name, stuffing type, packaging type and color). </a:t>
          </a:r>
          <a:endParaRPr lang="en-US" sz="1600" kern="1200" dirty="0"/>
        </a:p>
      </dsp:txBody>
      <dsp:txXfrm>
        <a:off x="4336797" y="203913"/>
        <a:ext cx="3347190" cy="1045997"/>
      </dsp:txXfrm>
    </dsp:sp>
    <dsp:sp modelId="{D99ACC82-ABE8-4820-B514-A82923B006CD}">
      <dsp:nvSpPr>
        <dsp:cNvPr id="0" name=""/>
        <dsp:cNvSpPr/>
      </dsp:nvSpPr>
      <dsp:spPr>
        <a:xfrm>
          <a:off x="4197331" y="52824"/>
          <a:ext cx="732197" cy="1098296"/>
        </a:xfrm>
        <a:prstGeom prst="rect">
          <a:avLst/>
        </a:prstGeom>
        <a:solidFill>
          <a:schemeClr val="accent4">
            <a:tint val="50000"/>
            <a:alpha val="90000"/>
            <a:hueOff val="-4275"/>
            <a:satOff val="-228"/>
            <a:lumOff val="1121"/>
            <a:alphaOff val="-4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3460CBCE-99CE-4F9E-A2F1-445DBF1B07BD}">
      <dsp:nvSpPr>
        <dsp:cNvPr id="0" name=""/>
        <dsp:cNvSpPr/>
      </dsp:nvSpPr>
      <dsp:spPr>
        <a:xfrm>
          <a:off x="7977611" y="203913"/>
          <a:ext cx="3347190" cy="1045997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708489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cap="none" spc="0" dirty="0" smtClean="0">
              <a:ln w="0"/>
              <a:effectLst/>
            </a:rPr>
            <a:t>Any modifications on the order, this column helped to avoid the problems related to the addition or deleting anything from the order. </a:t>
          </a:r>
          <a:endParaRPr lang="en-US" sz="1600" kern="1200" dirty="0"/>
        </a:p>
      </dsp:txBody>
      <dsp:txXfrm>
        <a:off x="7977611" y="203913"/>
        <a:ext cx="3347190" cy="1045997"/>
      </dsp:txXfrm>
    </dsp:sp>
    <dsp:sp modelId="{F435ADAB-6B74-4BA6-8998-721843A1B236}">
      <dsp:nvSpPr>
        <dsp:cNvPr id="0" name=""/>
        <dsp:cNvSpPr/>
      </dsp:nvSpPr>
      <dsp:spPr>
        <a:xfrm>
          <a:off x="7838144" y="52824"/>
          <a:ext cx="732197" cy="1098296"/>
        </a:xfrm>
        <a:prstGeom prst="rect">
          <a:avLst/>
        </a:prstGeom>
        <a:solidFill>
          <a:schemeClr val="accent4">
            <a:tint val="50000"/>
            <a:alpha val="90000"/>
            <a:hueOff val="-8550"/>
            <a:satOff val="-456"/>
            <a:lumOff val="2241"/>
            <a:alphaOff val="-8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6EC5A9B8-D4F4-43C5-9D26-5A09B8463B9D}">
      <dsp:nvSpPr>
        <dsp:cNvPr id="0" name=""/>
        <dsp:cNvSpPr/>
      </dsp:nvSpPr>
      <dsp:spPr>
        <a:xfrm>
          <a:off x="695984" y="1520707"/>
          <a:ext cx="3347190" cy="1045997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708489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cap="none" spc="0" smtClean="0">
              <a:ln w="0"/>
              <a:effectLst/>
            </a:rPr>
            <a:t>Weight and quantity.</a:t>
          </a:r>
          <a:endParaRPr lang="en-US" sz="1600" kern="1200" dirty="0"/>
        </a:p>
      </dsp:txBody>
      <dsp:txXfrm>
        <a:off x="695984" y="1520707"/>
        <a:ext cx="3347190" cy="1045997"/>
      </dsp:txXfrm>
    </dsp:sp>
    <dsp:sp modelId="{7A338D1D-6376-40DB-9B2C-D4FEA8651E71}">
      <dsp:nvSpPr>
        <dsp:cNvPr id="0" name=""/>
        <dsp:cNvSpPr/>
      </dsp:nvSpPr>
      <dsp:spPr>
        <a:xfrm>
          <a:off x="556518" y="1369618"/>
          <a:ext cx="732197" cy="1098296"/>
        </a:xfrm>
        <a:prstGeom prst="rect">
          <a:avLst/>
        </a:prstGeom>
        <a:solidFill>
          <a:schemeClr val="accent4">
            <a:tint val="50000"/>
            <a:alpha val="90000"/>
            <a:hueOff val="-12825"/>
            <a:satOff val="-684"/>
            <a:lumOff val="3362"/>
            <a:alphaOff val="-12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211057EC-01DD-4243-8903-33F59082BCCC}">
      <dsp:nvSpPr>
        <dsp:cNvPr id="0" name=""/>
        <dsp:cNvSpPr/>
      </dsp:nvSpPr>
      <dsp:spPr>
        <a:xfrm>
          <a:off x="4336797" y="1520707"/>
          <a:ext cx="3347190" cy="1045997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708489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cap="none" spc="0" smtClean="0">
              <a:ln w="0"/>
              <a:effectLst/>
            </a:rPr>
            <a:t>Inventory column: to check whether the quantity is available or not.</a:t>
          </a:r>
          <a:endParaRPr lang="en-US" sz="1600" kern="1200" dirty="0"/>
        </a:p>
      </dsp:txBody>
      <dsp:txXfrm>
        <a:off x="4336797" y="1520707"/>
        <a:ext cx="3347190" cy="1045997"/>
      </dsp:txXfrm>
    </dsp:sp>
    <dsp:sp modelId="{DABF9756-D706-41FA-B834-6E0D328EB55A}">
      <dsp:nvSpPr>
        <dsp:cNvPr id="0" name=""/>
        <dsp:cNvSpPr/>
      </dsp:nvSpPr>
      <dsp:spPr>
        <a:xfrm>
          <a:off x="4197331" y="1369618"/>
          <a:ext cx="732197" cy="1098296"/>
        </a:xfrm>
        <a:prstGeom prst="rect">
          <a:avLst/>
        </a:prstGeom>
        <a:solidFill>
          <a:schemeClr val="accent4">
            <a:tint val="50000"/>
            <a:alpha val="90000"/>
            <a:hueOff val="-17099"/>
            <a:satOff val="-912"/>
            <a:lumOff val="4483"/>
            <a:alphaOff val="-16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0CC80B87-FF02-486C-9763-6F79E70311C6}">
      <dsp:nvSpPr>
        <dsp:cNvPr id="0" name=""/>
        <dsp:cNvSpPr/>
      </dsp:nvSpPr>
      <dsp:spPr>
        <a:xfrm>
          <a:off x="7977611" y="1520707"/>
          <a:ext cx="3347190" cy="1045997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708489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cap="none" spc="0" smtClean="0">
              <a:ln w="0"/>
              <a:effectLst/>
            </a:rPr>
            <a:t>Packaging column: to check if the type and color of the package is available.</a:t>
          </a:r>
          <a:endParaRPr lang="en-US" sz="1600" kern="1200" dirty="0"/>
        </a:p>
      </dsp:txBody>
      <dsp:txXfrm>
        <a:off x="7977611" y="1520707"/>
        <a:ext cx="3347190" cy="1045997"/>
      </dsp:txXfrm>
    </dsp:sp>
    <dsp:sp modelId="{896888F3-653D-46EB-8647-54DEA2C1C174}">
      <dsp:nvSpPr>
        <dsp:cNvPr id="0" name=""/>
        <dsp:cNvSpPr/>
      </dsp:nvSpPr>
      <dsp:spPr>
        <a:xfrm>
          <a:off x="7838144" y="1369618"/>
          <a:ext cx="732197" cy="1098296"/>
        </a:xfrm>
        <a:prstGeom prst="rect">
          <a:avLst/>
        </a:prstGeom>
        <a:solidFill>
          <a:schemeClr val="accent4">
            <a:tint val="50000"/>
            <a:alpha val="90000"/>
            <a:hueOff val="-21374"/>
            <a:satOff val="-1141"/>
            <a:lumOff val="5603"/>
            <a:alphaOff val="-2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7C17A0CE-3318-465D-BD02-AA7E0435AF1E}">
      <dsp:nvSpPr>
        <dsp:cNvPr id="0" name=""/>
        <dsp:cNvSpPr/>
      </dsp:nvSpPr>
      <dsp:spPr>
        <a:xfrm>
          <a:off x="695984" y="2837501"/>
          <a:ext cx="3347190" cy="1045997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708489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cap="none" spc="0" smtClean="0">
              <a:ln w="0"/>
              <a:effectLst/>
            </a:rPr>
            <a:t>Production column: to check the uncovered inventory and make the production order. . </a:t>
          </a:r>
          <a:endParaRPr lang="en-US" sz="1600" kern="1200" dirty="0"/>
        </a:p>
      </dsp:txBody>
      <dsp:txXfrm>
        <a:off x="695984" y="2837501"/>
        <a:ext cx="3347190" cy="1045997"/>
      </dsp:txXfrm>
    </dsp:sp>
    <dsp:sp modelId="{8A7B1CDE-9EFA-4939-836E-D70D98B085BC}">
      <dsp:nvSpPr>
        <dsp:cNvPr id="0" name=""/>
        <dsp:cNvSpPr/>
      </dsp:nvSpPr>
      <dsp:spPr>
        <a:xfrm>
          <a:off x="556518" y="2686412"/>
          <a:ext cx="732197" cy="1098296"/>
        </a:xfrm>
        <a:prstGeom prst="rect">
          <a:avLst/>
        </a:prstGeom>
        <a:solidFill>
          <a:schemeClr val="accent4">
            <a:tint val="50000"/>
            <a:alpha val="90000"/>
            <a:hueOff val="-25649"/>
            <a:satOff val="-1369"/>
            <a:lumOff val="6724"/>
            <a:alphaOff val="-24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36B50AC8-ACEE-417C-8388-F3B54E0BEFEA}">
      <dsp:nvSpPr>
        <dsp:cNvPr id="0" name=""/>
        <dsp:cNvSpPr/>
      </dsp:nvSpPr>
      <dsp:spPr>
        <a:xfrm>
          <a:off x="4336797" y="2837501"/>
          <a:ext cx="3347190" cy="1045997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708489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cap="none" spc="0" smtClean="0">
              <a:ln w="0"/>
              <a:effectLst/>
            </a:rPr>
            <a:t>Delivery column: to double check the weight, quantity and packaging.</a:t>
          </a:r>
          <a:endParaRPr lang="en-US" sz="1600" kern="1200" dirty="0"/>
        </a:p>
      </dsp:txBody>
      <dsp:txXfrm>
        <a:off x="4336797" y="2837501"/>
        <a:ext cx="3347190" cy="1045997"/>
      </dsp:txXfrm>
    </dsp:sp>
    <dsp:sp modelId="{9F20CF8F-27FA-4122-9DFE-E34F1D3C97E9}">
      <dsp:nvSpPr>
        <dsp:cNvPr id="0" name=""/>
        <dsp:cNvSpPr/>
      </dsp:nvSpPr>
      <dsp:spPr>
        <a:xfrm>
          <a:off x="4197331" y="2686412"/>
          <a:ext cx="732197" cy="1098296"/>
        </a:xfrm>
        <a:prstGeom prst="rect">
          <a:avLst/>
        </a:prstGeom>
        <a:solidFill>
          <a:schemeClr val="accent4">
            <a:tint val="50000"/>
            <a:alpha val="90000"/>
            <a:hueOff val="-29924"/>
            <a:satOff val="-1597"/>
            <a:lumOff val="7845"/>
            <a:alphaOff val="-28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10CD552E-46B6-4AF0-9561-04C89CA22242}">
      <dsp:nvSpPr>
        <dsp:cNvPr id="0" name=""/>
        <dsp:cNvSpPr/>
      </dsp:nvSpPr>
      <dsp:spPr>
        <a:xfrm>
          <a:off x="7977611" y="2837501"/>
          <a:ext cx="3347190" cy="1045997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708489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cap="none" spc="0" smtClean="0">
              <a:ln w="0"/>
              <a:effectLst/>
            </a:rPr>
            <a:t>Date and time </a:t>
          </a:r>
          <a:endParaRPr lang="en-US" sz="1600" kern="1200" dirty="0"/>
        </a:p>
      </dsp:txBody>
      <dsp:txXfrm>
        <a:off x="7977611" y="2837501"/>
        <a:ext cx="3347190" cy="1045997"/>
      </dsp:txXfrm>
    </dsp:sp>
    <dsp:sp modelId="{2C4FBFD2-7FAF-42E2-8139-A053975E4FBC}">
      <dsp:nvSpPr>
        <dsp:cNvPr id="0" name=""/>
        <dsp:cNvSpPr/>
      </dsp:nvSpPr>
      <dsp:spPr>
        <a:xfrm>
          <a:off x="7838144" y="2686412"/>
          <a:ext cx="732197" cy="1098296"/>
        </a:xfrm>
        <a:prstGeom prst="rect">
          <a:avLst/>
        </a:prstGeom>
        <a:solidFill>
          <a:schemeClr val="accent4">
            <a:tint val="50000"/>
            <a:alpha val="90000"/>
            <a:hueOff val="-34199"/>
            <a:satOff val="-1825"/>
            <a:lumOff val="8966"/>
            <a:alphaOff val="-32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472661DB-CAEE-40B0-9BA2-7BBF6CE19F72}">
      <dsp:nvSpPr>
        <dsp:cNvPr id="0" name=""/>
        <dsp:cNvSpPr/>
      </dsp:nvSpPr>
      <dsp:spPr>
        <a:xfrm>
          <a:off x="2516391" y="4154295"/>
          <a:ext cx="3347190" cy="1045997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708489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cap="none" spc="0" smtClean="0">
              <a:ln w="0"/>
              <a:effectLst/>
            </a:rPr>
            <a:t>Signature of all the departments’ managers, to make sure of taking responsibilities.</a:t>
          </a:r>
          <a:endParaRPr lang="en-US" sz="1600" kern="1200" dirty="0"/>
        </a:p>
      </dsp:txBody>
      <dsp:txXfrm>
        <a:off x="2516391" y="4154295"/>
        <a:ext cx="3347190" cy="1045997"/>
      </dsp:txXfrm>
    </dsp:sp>
    <dsp:sp modelId="{CE8FFF99-04D8-442C-AA5F-577ACB60157C}">
      <dsp:nvSpPr>
        <dsp:cNvPr id="0" name=""/>
        <dsp:cNvSpPr/>
      </dsp:nvSpPr>
      <dsp:spPr>
        <a:xfrm>
          <a:off x="2376924" y="4003206"/>
          <a:ext cx="732197" cy="1098296"/>
        </a:xfrm>
        <a:prstGeom prst="rect">
          <a:avLst/>
        </a:prstGeom>
        <a:solidFill>
          <a:schemeClr val="accent4">
            <a:tint val="50000"/>
            <a:alpha val="90000"/>
            <a:hueOff val="-38474"/>
            <a:satOff val="-2053"/>
            <a:lumOff val="10086"/>
            <a:alphaOff val="-36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B08256DB-DD48-4904-BD51-8DA151F41305}">
      <dsp:nvSpPr>
        <dsp:cNvPr id="0" name=""/>
        <dsp:cNvSpPr/>
      </dsp:nvSpPr>
      <dsp:spPr>
        <a:xfrm>
          <a:off x="6157204" y="4154295"/>
          <a:ext cx="3347190" cy="1045997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708489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cap="none" spc="0" smtClean="0">
              <a:ln w="0"/>
              <a:effectLst/>
            </a:rPr>
            <a:t>Customer’s signature.</a:t>
          </a:r>
          <a:endParaRPr lang="en-US" sz="1600" kern="1200" dirty="0"/>
        </a:p>
      </dsp:txBody>
      <dsp:txXfrm>
        <a:off x="6157204" y="4154295"/>
        <a:ext cx="3347190" cy="1045997"/>
      </dsp:txXfrm>
    </dsp:sp>
    <dsp:sp modelId="{F52EFBC9-8C1E-406B-AA2E-F71CCB37F06C}">
      <dsp:nvSpPr>
        <dsp:cNvPr id="0" name=""/>
        <dsp:cNvSpPr/>
      </dsp:nvSpPr>
      <dsp:spPr>
        <a:xfrm>
          <a:off x="6017738" y="4003206"/>
          <a:ext cx="732197" cy="1098296"/>
        </a:xfrm>
        <a:prstGeom prst="rect">
          <a:avLst/>
        </a:prstGeom>
        <a:solidFill>
          <a:schemeClr val="accent4">
            <a:tint val="50000"/>
            <a:alpha val="90000"/>
            <a:hueOff val="-42749"/>
            <a:satOff val="-2281"/>
            <a:lumOff val="11207"/>
            <a:alphaOff val="-4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FD37DA-A296-48F9-AFA9-217BECE8CA94}">
      <dsp:nvSpPr>
        <dsp:cNvPr id="0" name=""/>
        <dsp:cNvSpPr/>
      </dsp:nvSpPr>
      <dsp:spPr>
        <a:xfrm rot="16200000">
          <a:off x="677156" y="-677156"/>
          <a:ext cx="2708628" cy="4062941"/>
        </a:xfrm>
        <a:prstGeom prst="round1Rect">
          <a:avLst/>
        </a:prstGeom>
        <a:gradFill rotWithShape="0">
          <a:gsLst>
            <a:gs pos="0">
              <a:schemeClr val="accent5">
                <a:shade val="5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shade val="5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shade val="5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AL-Hijaz Company has a superior technology and techniques</a:t>
          </a:r>
          <a:endParaRPr lang="en-US" sz="2100" kern="1200" dirty="0"/>
        </a:p>
      </dsp:txBody>
      <dsp:txXfrm rot="5400000">
        <a:off x="0" y="0"/>
        <a:ext cx="4062941" cy="2031471"/>
      </dsp:txXfrm>
    </dsp:sp>
    <dsp:sp modelId="{5AF826A7-E747-436E-A56B-F2FBEA97F442}">
      <dsp:nvSpPr>
        <dsp:cNvPr id="0" name=""/>
        <dsp:cNvSpPr/>
      </dsp:nvSpPr>
      <dsp:spPr>
        <a:xfrm>
          <a:off x="4062941" y="0"/>
          <a:ext cx="4062941" cy="2708628"/>
        </a:xfrm>
        <a:prstGeom prst="round1Rect">
          <a:avLst/>
        </a:prstGeom>
        <a:gradFill rotWithShape="0">
          <a:gsLst>
            <a:gs pos="0">
              <a:schemeClr val="accent5">
                <a:shade val="50000"/>
                <a:hueOff val="234315"/>
                <a:satOff val="-14964"/>
                <a:lumOff val="23391"/>
                <a:alphaOff val="0"/>
                <a:tint val="50000"/>
                <a:satMod val="300000"/>
              </a:schemeClr>
            </a:gs>
            <a:gs pos="35000">
              <a:schemeClr val="accent5">
                <a:shade val="50000"/>
                <a:hueOff val="234315"/>
                <a:satOff val="-14964"/>
                <a:lumOff val="23391"/>
                <a:alphaOff val="0"/>
                <a:tint val="37000"/>
                <a:satMod val="300000"/>
              </a:schemeClr>
            </a:gs>
            <a:gs pos="100000">
              <a:schemeClr val="accent5">
                <a:shade val="50000"/>
                <a:hueOff val="234315"/>
                <a:satOff val="-14964"/>
                <a:lumOff val="23391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They have a centralized management system.</a:t>
          </a:r>
          <a:endParaRPr lang="en-US" sz="2100" kern="1200" dirty="0"/>
        </a:p>
      </dsp:txBody>
      <dsp:txXfrm>
        <a:off x="4062941" y="0"/>
        <a:ext cx="4062941" cy="2031471"/>
      </dsp:txXfrm>
    </dsp:sp>
    <dsp:sp modelId="{4BD75563-2C9D-400C-93A9-424BF392A4EE}">
      <dsp:nvSpPr>
        <dsp:cNvPr id="0" name=""/>
        <dsp:cNvSpPr/>
      </dsp:nvSpPr>
      <dsp:spPr>
        <a:xfrm rot="10800000">
          <a:off x="0" y="2708628"/>
          <a:ext cx="4062941" cy="2708628"/>
        </a:xfrm>
        <a:prstGeom prst="round1Rect">
          <a:avLst/>
        </a:prstGeom>
        <a:gradFill rotWithShape="0">
          <a:gsLst>
            <a:gs pos="0">
              <a:schemeClr val="accent5">
                <a:shade val="50000"/>
                <a:hueOff val="468629"/>
                <a:satOff val="-29928"/>
                <a:lumOff val="46781"/>
                <a:alphaOff val="0"/>
                <a:tint val="50000"/>
                <a:satMod val="300000"/>
              </a:schemeClr>
            </a:gs>
            <a:gs pos="35000">
              <a:schemeClr val="accent5">
                <a:shade val="50000"/>
                <a:hueOff val="468629"/>
                <a:satOff val="-29928"/>
                <a:lumOff val="46781"/>
                <a:alphaOff val="0"/>
                <a:tint val="37000"/>
                <a:satMod val="300000"/>
              </a:schemeClr>
            </a:gs>
            <a:gs pos="100000">
              <a:schemeClr val="accent5">
                <a:shade val="50000"/>
                <a:hueOff val="468629"/>
                <a:satOff val="-29928"/>
                <a:lumOff val="46781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Despite of their advanced manufacturing techniques, a flow chart that combine all the operations together in appropriate sequence was missed</a:t>
          </a:r>
          <a:endParaRPr lang="en-US" sz="2100" kern="1200" dirty="0"/>
        </a:p>
      </dsp:txBody>
      <dsp:txXfrm rot="10800000">
        <a:off x="0" y="3385784"/>
        <a:ext cx="4062941" cy="2031471"/>
      </dsp:txXfrm>
    </dsp:sp>
    <dsp:sp modelId="{F0C93185-E1EE-4348-B29A-149179721F3A}">
      <dsp:nvSpPr>
        <dsp:cNvPr id="0" name=""/>
        <dsp:cNvSpPr/>
      </dsp:nvSpPr>
      <dsp:spPr>
        <a:xfrm rot="5400000">
          <a:off x="4740098" y="2031471"/>
          <a:ext cx="2708628" cy="4062941"/>
        </a:xfrm>
        <a:prstGeom prst="round1Rect">
          <a:avLst/>
        </a:prstGeom>
        <a:gradFill rotWithShape="0">
          <a:gsLst>
            <a:gs pos="0">
              <a:schemeClr val="accent5">
                <a:shade val="50000"/>
                <a:hueOff val="234315"/>
                <a:satOff val="-14964"/>
                <a:lumOff val="23391"/>
                <a:alphaOff val="0"/>
                <a:tint val="50000"/>
                <a:satMod val="300000"/>
              </a:schemeClr>
            </a:gs>
            <a:gs pos="35000">
              <a:schemeClr val="accent5">
                <a:shade val="50000"/>
                <a:hueOff val="234315"/>
                <a:satOff val="-14964"/>
                <a:lumOff val="23391"/>
                <a:alphaOff val="0"/>
                <a:tint val="37000"/>
                <a:satMod val="300000"/>
              </a:schemeClr>
            </a:gs>
            <a:gs pos="100000">
              <a:schemeClr val="accent5">
                <a:shade val="50000"/>
                <a:hueOff val="234315"/>
                <a:satOff val="-14964"/>
                <a:lumOff val="23391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ISO 22000 is adopted but not fully implemented yet.</a:t>
          </a:r>
          <a:endParaRPr lang="en-US" sz="2100" kern="1200" dirty="0"/>
        </a:p>
      </dsp:txBody>
      <dsp:txXfrm rot="-5400000">
        <a:off x="4062941" y="3385784"/>
        <a:ext cx="4062941" cy="2031471"/>
      </dsp:txXfrm>
    </dsp:sp>
    <dsp:sp modelId="{4B1640E8-5CF4-47FC-ABEC-76BEFA73EF44}">
      <dsp:nvSpPr>
        <dsp:cNvPr id="0" name=""/>
        <dsp:cNvSpPr/>
      </dsp:nvSpPr>
      <dsp:spPr>
        <a:xfrm>
          <a:off x="2844059" y="2031471"/>
          <a:ext cx="2437764" cy="1354314"/>
        </a:xfrm>
        <a:prstGeom prst="roundRect">
          <a:avLst/>
        </a:prstGeom>
        <a:gradFill rotWithShape="0">
          <a:gsLst>
            <a:gs pos="0">
              <a:schemeClr val="accent5">
                <a:tint val="55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tint val="55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tint val="55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Conclusion</a:t>
          </a:r>
          <a:endParaRPr lang="en-US" sz="2100" kern="1200" dirty="0"/>
        </a:p>
      </dsp:txBody>
      <dsp:txXfrm>
        <a:off x="2910171" y="2097583"/>
        <a:ext cx="2305540" cy="122209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3A5D22-9405-4CFE-A453-FA6D6A707D01}">
      <dsp:nvSpPr>
        <dsp:cNvPr id="0" name=""/>
        <dsp:cNvSpPr/>
      </dsp:nvSpPr>
      <dsp:spPr>
        <a:xfrm rot="16200000">
          <a:off x="677156" y="-677156"/>
          <a:ext cx="2708628" cy="4062941"/>
        </a:xfrm>
        <a:prstGeom prst="round1Rect">
          <a:avLst/>
        </a:prstGeom>
        <a:gradFill rotWithShape="0">
          <a:gsLst>
            <a:gs pos="0">
              <a:schemeClr val="accent5">
                <a:alpha val="9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alpha val="9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alpha val="9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Convert the forms to a computerized system</a:t>
          </a:r>
          <a:endParaRPr lang="en-US" sz="2200" kern="1200" dirty="0"/>
        </a:p>
      </dsp:txBody>
      <dsp:txXfrm rot="5400000">
        <a:off x="0" y="0"/>
        <a:ext cx="4062941" cy="2031471"/>
      </dsp:txXfrm>
    </dsp:sp>
    <dsp:sp modelId="{423202B8-B97E-436E-8B6A-386DD5E495E7}">
      <dsp:nvSpPr>
        <dsp:cNvPr id="0" name=""/>
        <dsp:cNvSpPr/>
      </dsp:nvSpPr>
      <dsp:spPr>
        <a:xfrm>
          <a:off x="4062941" y="0"/>
          <a:ext cx="4062941" cy="2708628"/>
        </a:xfrm>
        <a:prstGeom prst="round1Rect">
          <a:avLst/>
        </a:prstGeom>
        <a:gradFill rotWithShape="0">
          <a:gsLst>
            <a:gs pos="0">
              <a:schemeClr val="accent5">
                <a:alpha val="90000"/>
                <a:hueOff val="0"/>
                <a:satOff val="0"/>
                <a:lumOff val="0"/>
                <a:alphaOff val="-13333"/>
                <a:tint val="50000"/>
                <a:satMod val="300000"/>
              </a:schemeClr>
            </a:gs>
            <a:gs pos="35000">
              <a:schemeClr val="accent5">
                <a:alpha val="90000"/>
                <a:hueOff val="0"/>
                <a:satOff val="0"/>
                <a:lumOff val="0"/>
                <a:alphaOff val="-13333"/>
                <a:tint val="37000"/>
                <a:satMod val="300000"/>
              </a:schemeClr>
            </a:gs>
            <a:gs pos="100000">
              <a:schemeClr val="accent5">
                <a:alpha val="90000"/>
                <a:hueOff val="0"/>
                <a:satOff val="0"/>
                <a:lumOff val="0"/>
                <a:alphaOff val="-13333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Try to apply the receiving and tracking form</a:t>
          </a:r>
          <a:endParaRPr lang="en-US" sz="2200" kern="1200" dirty="0"/>
        </a:p>
      </dsp:txBody>
      <dsp:txXfrm>
        <a:off x="4062941" y="0"/>
        <a:ext cx="4062941" cy="2031471"/>
      </dsp:txXfrm>
    </dsp:sp>
    <dsp:sp modelId="{57A692E3-3026-4F79-B833-88F8707904CD}">
      <dsp:nvSpPr>
        <dsp:cNvPr id="0" name=""/>
        <dsp:cNvSpPr/>
      </dsp:nvSpPr>
      <dsp:spPr>
        <a:xfrm rot="10800000">
          <a:off x="0" y="2708628"/>
          <a:ext cx="4062941" cy="2708628"/>
        </a:xfrm>
        <a:prstGeom prst="round1Rect">
          <a:avLst/>
        </a:prstGeom>
        <a:gradFill rotWithShape="0">
          <a:gsLst>
            <a:gs pos="0">
              <a:schemeClr val="accent5">
                <a:alpha val="90000"/>
                <a:hueOff val="0"/>
                <a:satOff val="0"/>
                <a:lumOff val="0"/>
                <a:alphaOff val="-26667"/>
                <a:tint val="50000"/>
                <a:satMod val="300000"/>
              </a:schemeClr>
            </a:gs>
            <a:gs pos="35000">
              <a:schemeClr val="accent5">
                <a:alpha val="90000"/>
                <a:hueOff val="0"/>
                <a:satOff val="0"/>
                <a:lumOff val="0"/>
                <a:alphaOff val="-26667"/>
                <a:tint val="37000"/>
                <a:satMod val="300000"/>
              </a:schemeClr>
            </a:gs>
            <a:gs pos="100000">
              <a:schemeClr val="accent5">
                <a:alpha val="90000"/>
                <a:hueOff val="0"/>
                <a:satOff val="0"/>
                <a:lumOff val="0"/>
                <a:alphaOff val="-26667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Develop training courses for the workers</a:t>
          </a:r>
          <a:endParaRPr lang="en-US" sz="2200" kern="1200" dirty="0"/>
        </a:p>
      </dsp:txBody>
      <dsp:txXfrm rot="10800000">
        <a:off x="0" y="3385784"/>
        <a:ext cx="4062941" cy="2031471"/>
      </dsp:txXfrm>
    </dsp:sp>
    <dsp:sp modelId="{905373B9-6547-4711-B741-95881712AEDF}">
      <dsp:nvSpPr>
        <dsp:cNvPr id="0" name=""/>
        <dsp:cNvSpPr/>
      </dsp:nvSpPr>
      <dsp:spPr>
        <a:xfrm rot="5400000">
          <a:off x="4740098" y="2031471"/>
          <a:ext cx="2708628" cy="4062941"/>
        </a:xfrm>
        <a:prstGeom prst="round1Rect">
          <a:avLst/>
        </a:prstGeom>
        <a:gradFill rotWithShape="0">
          <a:gsLst>
            <a:gs pos="0">
              <a:schemeClr val="accent5">
                <a:alpha val="90000"/>
                <a:hueOff val="0"/>
                <a:satOff val="0"/>
                <a:lumOff val="0"/>
                <a:alphaOff val="-40000"/>
                <a:tint val="50000"/>
                <a:satMod val="300000"/>
              </a:schemeClr>
            </a:gs>
            <a:gs pos="35000">
              <a:schemeClr val="accent5">
                <a:alpha val="90000"/>
                <a:hueOff val="0"/>
                <a:satOff val="0"/>
                <a:lumOff val="0"/>
                <a:alphaOff val="-40000"/>
                <a:tint val="37000"/>
                <a:satMod val="300000"/>
              </a:schemeClr>
            </a:gs>
            <a:gs pos="100000">
              <a:schemeClr val="accent5">
                <a:alpha val="90000"/>
                <a:hueOff val="0"/>
                <a:satOff val="0"/>
                <a:lumOff val="0"/>
                <a:alphaOff val="-4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Create a system that will increase the efficiency of inventory and warehouses.</a:t>
          </a:r>
          <a:endParaRPr lang="en-US" sz="2200" kern="1200" dirty="0"/>
        </a:p>
      </dsp:txBody>
      <dsp:txXfrm rot="-5400000">
        <a:off x="4062941" y="3385784"/>
        <a:ext cx="4062941" cy="2031471"/>
      </dsp:txXfrm>
    </dsp:sp>
    <dsp:sp modelId="{41C03AE3-361F-4F8C-9B47-FF5AD45A77E2}">
      <dsp:nvSpPr>
        <dsp:cNvPr id="0" name=""/>
        <dsp:cNvSpPr/>
      </dsp:nvSpPr>
      <dsp:spPr>
        <a:xfrm>
          <a:off x="2844059" y="2031471"/>
          <a:ext cx="2437764" cy="1354314"/>
        </a:xfrm>
        <a:prstGeom prst="roundRect">
          <a:avLst/>
        </a:prstGeom>
        <a:gradFill rotWithShape="0">
          <a:gsLst>
            <a:gs pos="0">
              <a:schemeClr val="accent5">
                <a:tint val="4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tint val="4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tint val="4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Recommendations </a:t>
          </a:r>
          <a:endParaRPr lang="en-US" sz="2200" kern="1200" dirty="0"/>
        </a:p>
      </dsp:txBody>
      <dsp:txXfrm>
        <a:off x="2910171" y="2097583"/>
        <a:ext cx="2305540" cy="12220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5/19/2019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900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2981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19-May-19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19-May-19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19-May-19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19-May-19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19-May-19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19-May-19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19-May-19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19-May-19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19-May-19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19-May-19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19-May-19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19-May-19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19-May-19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19-May-19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62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hf hdr="0" ftr="0" dt="0"/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71679" y="260648"/>
            <a:ext cx="61305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Graduation </a:t>
            </a:r>
            <a:r>
              <a:rPr lang="en-US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Project </a:t>
            </a:r>
            <a:r>
              <a:rPr lang="en-US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2</a:t>
            </a:r>
            <a:endParaRPr lang="en-US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16546" y="1700808"/>
            <a:ext cx="11240853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Operation Improvement at Al-HEJAZ Factory</a:t>
            </a:r>
            <a:endParaRPr lang="en-US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125860" y="3789040"/>
            <a:ext cx="3297738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Prepared By:</a:t>
            </a:r>
          </a:p>
          <a:p>
            <a:pPr algn="ctr"/>
            <a:r>
              <a:rPr lang="en-US" sz="3600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Farah Younes</a:t>
            </a:r>
          </a:p>
          <a:p>
            <a:pPr algn="ctr"/>
            <a:r>
              <a:rPr lang="en-US" sz="3600" b="1" spc="50" dirty="0" err="1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Aya</a:t>
            </a:r>
            <a:r>
              <a:rPr lang="en-US" sz="3600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 </a:t>
            </a:r>
            <a:r>
              <a:rPr lang="en-US" sz="3600" b="1" spc="50" dirty="0" err="1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Salhi</a:t>
            </a:r>
            <a:endParaRPr lang="en-US" sz="3600" b="1" spc="50" dirty="0" smtClean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  <a:p>
            <a:pPr algn="ctr"/>
            <a:r>
              <a:rPr lang="en-US" sz="3600" b="1" spc="50" dirty="0" err="1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Rinad</a:t>
            </a:r>
            <a:r>
              <a:rPr lang="en-US" sz="3600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 </a:t>
            </a:r>
            <a:r>
              <a:rPr lang="en-US" sz="3600" b="1" spc="50" dirty="0" err="1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Bizreh</a:t>
            </a:r>
            <a:endParaRPr lang="en-US" sz="3600" b="1" spc="50" dirty="0" smtClean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  <a:p>
            <a:pPr algn="ctr"/>
            <a:r>
              <a:rPr lang="en-US" sz="3600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Rama </a:t>
            </a:r>
            <a:r>
              <a:rPr lang="en-US" sz="3600" b="1" spc="50" dirty="0" err="1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Hassouna</a:t>
            </a:r>
            <a:r>
              <a:rPr lang="en-US" sz="3600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 </a:t>
            </a:r>
          </a:p>
        </p:txBody>
      </p:sp>
      <p:sp>
        <p:nvSpPr>
          <p:cNvPr id="7" name="Rectangle 6"/>
          <p:cNvSpPr/>
          <p:nvPr/>
        </p:nvSpPr>
        <p:spPr>
          <a:xfrm>
            <a:off x="7618412" y="3789040"/>
            <a:ext cx="386197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3600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Supervised By:</a:t>
            </a:r>
          </a:p>
          <a:p>
            <a:r>
              <a:rPr lang="en-US" sz="3600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Dr. Suleiman </a:t>
            </a:r>
            <a:r>
              <a:rPr lang="en-US" sz="3600" b="1" spc="50" dirty="0" err="1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Daifi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236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7000">
              <a:schemeClr val="accent3">
                <a:lumMod val="0"/>
                <a:lumOff val="100000"/>
              </a:schemeClr>
            </a:gs>
            <a:gs pos="35000">
              <a:schemeClr val="accent3">
                <a:lumMod val="0"/>
                <a:lumOff val="100000"/>
              </a:schemeClr>
            </a:gs>
            <a:gs pos="95000">
              <a:schemeClr val="accent3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79412" y="0"/>
            <a:ext cx="10642600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IN" sz="3600" b="1" dirty="0">
                <a:solidFill>
                  <a:schemeClr val="accent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final </a:t>
            </a:r>
            <a:r>
              <a:rPr lang="en-IN" sz="3600" b="1" dirty="0" smtClean="0">
                <a:solidFill>
                  <a:schemeClr val="accent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product stock procedure after improvement </a:t>
            </a:r>
            <a:endParaRPr lang="en-IN" sz="3600" b="1" dirty="0">
              <a:solidFill>
                <a:schemeClr val="accent3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8" name="Picture 7" descr="C:\Users\PC\Desktop\aya\مشروع تخرج\Final Flow charts\pic\البداية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90601"/>
            <a:ext cx="12209172" cy="58674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841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1000">
              <a:schemeClr val="accent3">
                <a:lumMod val="0"/>
                <a:lumOff val="100000"/>
              </a:schemeClr>
            </a:gs>
            <a:gs pos="35000">
              <a:schemeClr val="accent3">
                <a:lumMod val="0"/>
                <a:lumOff val="100000"/>
              </a:schemeClr>
            </a:gs>
            <a:gs pos="100000">
              <a:schemeClr val="accent3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84212" y="131494"/>
            <a:ext cx="10642600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IN" sz="3600" b="1" dirty="0">
                <a:solidFill>
                  <a:srgbClr val="8BB74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en-IN" sz="3600" b="1" dirty="0" smtClean="0">
                <a:solidFill>
                  <a:srgbClr val="8BB74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he </a:t>
            </a:r>
            <a:r>
              <a:rPr lang="en-IN" sz="3600" b="1" dirty="0" smtClean="0">
                <a:solidFill>
                  <a:srgbClr val="8BB74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packaging procedure </a:t>
            </a:r>
            <a:r>
              <a:rPr lang="en-IN" sz="3600" b="1" dirty="0" smtClean="0">
                <a:solidFill>
                  <a:srgbClr val="8BB74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before improvement</a:t>
            </a:r>
            <a:endParaRPr lang="en-IN" sz="3600" b="1" dirty="0">
              <a:solidFill>
                <a:srgbClr val="8BB74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6" name="Picture 5" descr="C:\Users\PC\Desktop\aya\مشروع تخرج\التغليف2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3012" y="914400"/>
            <a:ext cx="6638925" cy="5943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72621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7000">
              <a:schemeClr val="accent3">
                <a:lumMod val="0"/>
                <a:lumOff val="100000"/>
              </a:schemeClr>
            </a:gs>
            <a:gs pos="35000">
              <a:schemeClr val="accent3">
                <a:lumMod val="0"/>
                <a:lumOff val="100000"/>
              </a:schemeClr>
            </a:gs>
            <a:gs pos="95000">
              <a:schemeClr val="accent3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31812" y="990600"/>
            <a:ext cx="3124200" cy="17543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IN" sz="3600" b="1" dirty="0">
                <a:solidFill>
                  <a:srgbClr val="8BB74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en-IN" sz="3600" b="1" dirty="0" smtClean="0">
                <a:solidFill>
                  <a:srgbClr val="8BB74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he </a:t>
            </a:r>
            <a:r>
              <a:rPr lang="en-IN" sz="3600" b="1" dirty="0">
                <a:solidFill>
                  <a:srgbClr val="8BB74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</a:t>
            </a:r>
            <a:r>
              <a:rPr lang="en-IN" sz="3600" b="1" dirty="0" smtClean="0">
                <a:solidFill>
                  <a:srgbClr val="8BB74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ackaging Procedure after </a:t>
            </a:r>
            <a:r>
              <a:rPr lang="en-IN" sz="3600" b="1" dirty="0" smtClean="0">
                <a:solidFill>
                  <a:srgbClr val="8BB74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improvement</a:t>
            </a:r>
            <a:endParaRPr lang="en-IN" sz="3600" b="1" dirty="0">
              <a:solidFill>
                <a:srgbClr val="8BB74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0487" y="0"/>
            <a:ext cx="83283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1538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7000">
              <a:schemeClr val="accent3">
                <a:lumMod val="0"/>
                <a:lumOff val="100000"/>
              </a:schemeClr>
            </a:gs>
            <a:gs pos="35000">
              <a:schemeClr val="accent3">
                <a:lumMod val="0"/>
                <a:lumOff val="100000"/>
              </a:schemeClr>
            </a:gs>
            <a:gs pos="95000">
              <a:schemeClr val="accent3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3212" y="1219200"/>
            <a:ext cx="297021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IN" sz="3200" b="1" dirty="0">
                <a:solidFill>
                  <a:srgbClr val="8BB74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</a:t>
            </a:r>
            <a:r>
              <a:rPr lang="en-IN" sz="3200" b="1" dirty="0" smtClean="0">
                <a:solidFill>
                  <a:srgbClr val="8BB74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Molding Procedure </a:t>
            </a:r>
            <a:r>
              <a:rPr lang="en-IN" sz="3200" b="1" dirty="0">
                <a:solidFill>
                  <a:srgbClr val="8BB74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after improvement</a:t>
            </a:r>
            <a:endParaRPr lang="en-IN" sz="3200" b="1" dirty="0">
              <a:solidFill>
                <a:srgbClr val="8BB74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4" name="Picture 3" descr="C:\Users\PC\Desktop\aya\مشروع تخرج\Final Flow charts\pic\molding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8188" y="0"/>
            <a:ext cx="81106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369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7000">
              <a:schemeClr val="accent3">
                <a:lumMod val="0"/>
                <a:lumOff val="100000"/>
              </a:schemeClr>
            </a:gs>
            <a:gs pos="35000">
              <a:schemeClr val="accent3">
                <a:lumMod val="0"/>
                <a:lumOff val="100000"/>
              </a:schemeClr>
            </a:gs>
            <a:gs pos="95000">
              <a:schemeClr val="accent3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79412" y="838200"/>
            <a:ext cx="33528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IN" sz="3200" b="1" dirty="0">
                <a:solidFill>
                  <a:srgbClr val="8BB74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</a:t>
            </a:r>
            <a:r>
              <a:rPr lang="en-IN" sz="3200" b="1" dirty="0" smtClean="0">
                <a:solidFill>
                  <a:srgbClr val="8BB74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Sorting </a:t>
            </a:r>
            <a:r>
              <a:rPr lang="en-IN" sz="3200" b="1" dirty="0">
                <a:solidFill>
                  <a:srgbClr val="8BB74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Procedure after improvement</a:t>
            </a:r>
            <a:endParaRPr lang="en-IN" sz="3200" b="1" dirty="0">
              <a:solidFill>
                <a:srgbClr val="8BB74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5" name="Picture 4" descr="C:\Users\PC\Desktop\aya\مشروع تخرج\Final Flow charts\pic\بر المكسرات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2164" y="0"/>
            <a:ext cx="8326661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134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7000">
              <a:schemeClr val="accent3">
                <a:lumMod val="0"/>
                <a:lumOff val="100000"/>
              </a:schemeClr>
            </a:gs>
            <a:gs pos="35000">
              <a:schemeClr val="accent3">
                <a:lumMod val="0"/>
                <a:lumOff val="100000"/>
              </a:schemeClr>
            </a:gs>
            <a:gs pos="95000">
              <a:schemeClr val="accent3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5612" y="762000"/>
            <a:ext cx="326057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IN" sz="3200" b="1" dirty="0" smtClean="0">
                <a:solidFill>
                  <a:srgbClr val="8BB74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Cooking </a:t>
            </a:r>
            <a:r>
              <a:rPr lang="en-IN" sz="3200" b="1" dirty="0">
                <a:solidFill>
                  <a:srgbClr val="8BB74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Procedure after improvement</a:t>
            </a:r>
            <a:endParaRPr lang="en-IN" sz="3200" b="1" dirty="0">
              <a:solidFill>
                <a:srgbClr val="8BB74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5" name="Picture 4" descr="C:\Users\PC\Desktop\aya\مشروع تخرج\Final Flow charts\pic\الطبيخ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0236" y="0"/>
            <a:ext cx="767858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745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7000">
              <a:schemeClr val="accent3">
                <a:lumMod val="0"/>
                <a:lumOff val="100000"/>
              </a:schemeClr>
            </a:gs>
            <a:gs pos="35000">
              <a:schemeClr val="accent3">
                <a:lumMod val="0"/>
                <a:lumOff val="100000"/>
              </a:schemeClr>
            </a:gs>
            <a:gs pos="95000">
              <a:schemeClr val="accent3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PC\Desktop\aya\مشروع تخرج\Final Flow charts\pic\dates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8412" y="12071"/>
            <a:ext cx="8380413" cy="684592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608012" y="838200"/>
            <a:ext cx="2939321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IN" sz="3200" b="1" dirty="0">
                <a:solidFill>
                  <a:srgbClr val="8BB74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</a:t>
            </a:r>
            <a:r>
              <a:rPr lang="en-IN" sz="3200" b="1" dirty="0" smtClean="0">
                <a:solidFill>
                  <a:srgbClr val="8BB74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Dates Procedure </a:t>
            </a:r>
            <a:r>
              <a:rPr lang="en-IN" sz="3200" b="1" dirty="0">
                <a:solidFill>
                  <a:srgbClr val="8BB74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after improvement</a:t>
            </a:r>
            <a:endParaRPr lang="en-IN" sz="3200" b="1" dirty="0">
              <a:solidFill>
                <a:srgbClr val="8BB74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715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7000">
              <a:schemeClr val="accent3">
                <a:lumMod val="0"/>
                <a:lumOff val="100000"/>
              </a:schemeClr>
            </a:gs>
            <a:gs pos="35000">
              <a:schemeClr val="accent3">
                <a:lumMod val="0"/>
                <a:lumOff val="100000"/>
              </a:schemeClr>
            </a:gs>
            <a:gs pos="95000">
              <a:schemeClr val="accent3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PC\Desktop\aya\مشروع تخرج\Final Flow charts\pic\دراجيه2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6180" y="0"/>
            <a:ext cx="818264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303212" y="914400"/>
            <a:ext cx="304641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IN" sz="3200" b="1" dirty="0">
                <a:solidFill>
                  <a:srgbClr val="8BB74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</a:t>
            </a:r>
            <a:r>
              <a:rPr lang="en-IN" sz="3200" b="1" dirty="0" smtClean="0">
                <a:solidFill>
                  <a:srgbClr val="8BB74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Dragee </a:t>
            </a:r>
            <a:r>
              <a:rPr lang="en-IN" sz="3200" b="1" dirty="0">
                <a:solidFill>
                  <a:srgbClr val="8BB74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Procedure after improvement</a:t>
            </a:r>
            <a:endParaRPr lang="en-IN" sz="3200" b="1" dirty="0">
              <a:solidFill>
                <a:srgbClr val="8BB74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334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1000">
              <a:schemeClr val="accent4">
                <a:lumMod val="0"/>
                <a:lumOff val="100000"/>
              </a:schemeClr>
            </a:gs>
            <a:gs pos="35000">
              <a:schemeClr val="accent4">
                <a:lumMod val="0"/>
                <a:lumOff val="100000"/>
              </a:schemeClr>
            </a:gs>
            <a:gs pos="93000">
              <a:schemeClr val="accent4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593B240F-3299-495C-9F77-38EB1097199E}"/>
              </a:ext>
            </a:extLst>
          </p:cNvPr>
          <p:cNvSpPr txBox="1"/>
          <p:nvPr/>
        </p:nvSpPr>
        <p:spPr>
          <a:xfrm>
            <a:off x="3444325" y="70092"/>
            <a:ext cx="5444190" cy="923330"/>
          </a:xfrm>
          <a:prstGeom prst="rect">
            <a:avLst/>
          </a:prstGeom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0" rIns="0" rtlCol="0" anchor="ctr">
            <a:spAutoFit/>
          </a:bodyPr>
          <a:lstStyle/>
          <a:p>
            <a:pPr algn="ctr"/>
            <a:r>
              <a:rPr lang="en-IN" sz="5400" b="1" dirty="0" smtClean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Order Fulfilment </a:t>
            </a:r>
            <a:endParaRPr lang="en-IN" sz="5400" b="1" dirty="0">
              <a:solidFill>
                <a:schemeClr val="accent4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09836" y="1772816"/>
            <a:ext cx="1051316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0" cap="none" spc="0" dirty="0">
                <a:ln w="0"/>
                <a:solidFill>
                  <a:srgbClr val="404040"/>
                </a:solidFill>
                <a:effectLst/>
              </a:rPr>
              <a:t>This </a:t>
            </a:r>
            <a:r>
              <a:rPr lang="en-US" sz="3200" dirty="0">
                <a:ln w="0"/>
                <a:solidFill>
                  <a:srgbClr val="404040"/>
                </a:solidFill>
              </a:rPr>
              <a:t>s</a:t>
            </a:r>
            <a:r>
              <a:rPr lang="en-US" sz="3200" b="0" cap="none" spc="0" dirty="0" smtClean="0">
                <a:ln w="0"/>
                <a:solidFill>
                  <a:srgbClr val="404040"/>
                </a:solidFill>
                <a:effectLst/>
              </a:rPr>
              <a:t>ection </a:t>
            </a:r>
            <a:r>
              <a:rPr lang="en-US" sz="3200" b="0" cap="none" spc="0" dirty="0">
                <a:ln w="0"/>
                <a:solidFill>
                  <a:srgbClr val="404040"/>
                </a:solidFill>
                <a:effectLst/>
              </a:rPr>
              <a:t>discusses the problems that may badly affect the procedures in the factory and solutions that can help to get rid of them.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693812" y="3430354"/>
            <a:ext cx="10572441" cy="2446546"/>
            <a:chOff x="693812" y="3430354"/>
            <a:chExt cx="10572441" cy="2446546"/>
          </a:xfrm>
        </p:grpSpPr>
        <p:sp>
          <p:nvSpPr>
            <p:cNvPr id="10" name="Rectangle 9"/>
            <p:cNvSpPr/>
            <p:nvPr/>
          </p:nvSpPr>
          <p:spPr>
            <a:xfrm>
              <a:off x="693812" y="4191962"/>
              <a:ext cx="2615973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5400" b="1" cap="none" spc="0" dirty="0" smtClean="0">
                  <a:ln w="12700" cmpd="sng">
                    <a:solidFill>
                      <a:schemeClr val="accent4"/>
                    </a:solidFill>
                    <a:prstDash val="solid"/>
                  </a:ln>
                  <a:gradFill>
                    <a:gsLst>
                      <a:gs pos="0">
                        <a:schemeClr val="accent4"/>
                      </a:gs>
                      <a:gs pos="4000">
                        <a:schemeClr val="accent4">
                          <a:lumMod val="60000"/>
                          <a:lumOff val="40000"/>
                        </a:schemeClr>
                      </a:gs>
                      <a:gs pos="87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/>
                  </a:gradFill>
                  <a:effectLst/>
                </a:rPr>
                <a:t>Problem</a:t>
              </a:r>
              <a:endParaRPr lang="en-US" sz="54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8686700" y="4191962"/>
              <a:ext cx="2579553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5400" b="1" cap="none" spc="0" dirty="0" smtClean="0">
                  <a:ln w="12700" cmpd="sng">
                    <a:solidFill>
                      <a:schemeClr val="accent4"/>
                    </a:solidFill>
                    <a:prstDash val="solid"/>
                  </a:ln>
                  <a:gradFill>
                    <a:gsLst>
                      <a:gs pos="0">
                        <a:schemeClr val="accent4"/>
                      </a:gs>
                      <a:gs pos="4000">
                        <a:schemeClr val="accent4">
                          <a:lumMod val="60000"/>
                          <a:lumOff val="40000"/>
                        </a:schemeClr>
                      </a:gs>
                      <a:gs pos="87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/>
                  </a:gradFill>
                  <a:effectLst/>
                </a:rPr>
                <a:t>Solution</a:t>
              </a:r>
              <a:endParaRPr lang="en-US" sz="54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endParaRPr>
            </a:p>
          </p:txBody>
        </p:sp>
        <p:sp>
          <p:nvSpPr>
            <p:cNvPr id="12" name="Right Arrow 11"/>
            <p:cNvSpPr/>
            <p:nvPr/>
          </p:nvSpPr>
          <p:spPr>
            <a:xfrm>
              <a:off x="3334743" y="4191962"/>
              <a:ext cx="1115954" cy="1037238"/>
            </a:xfrm>
            <a:prstGeom prst="rightArrow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15374" y="3430354"/>
              <a:ext cx="2313879" cy="2446546"/>
            </a:xfrm>
            <a:prstGeom prst="rect">
              <a:avLst/>
            </a:prstGeom>
          </p:spPr>
        </p:pic>
        <p:sp>
          <p:nvSpPr>
            <p:cNvPr id="15" name="Right Arrow 14"/>
            <p:cNvSpPr/>
            <p:nvPr/>
          </p:nvSpPr>
          <p:spPr>
            <a:xfrm>
              <a:off x="7545788" y="4191962"/>
              <a:ext cx="1140912" cy="923330"/>
            </a:xfrm>
            <a:prstGeom prst="rightArrow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577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0000">
              <a:schemeClr val="accent4">
                <a:lumMod val="0"/>
                <a:lumOff val="100000"/>
              </a:schemeClr>
            </a:gs>
            <a:gs pos="35000">
              <a:schemeClr val="accent4">
                <a:lumMod val="0"/>
                <a:lumOff val="100000"/>
              </a:schemeClr>
            </a:gs>
            <a:gs pos="93000">
              <a:schemeClr val="accent4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349581" y="0"/>
            <a:ext cx="74410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5400" b="1" dirty="0">
                <a:ln/>
                <a:solidFill>
                  <a:schemeClr val="accent4"/>
                </a:solidFill>
              </a:rPr>
              <a:t>Cause and effect diagram</a:t>
            </a: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52736"/>
            <a:ext cx="12188825" cy="5805264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022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4856" y="105223"/>
            <a:ext cx="2362200" cy="711081"/>
          </a:xfrm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sz="4000" b="1" dirty="0" smtClean="0">
                <a:solidFill>
                  <a:schemeClr val="accent1">
                    <a:lumMod val="75000"/>
                  </a:schemeClr>
                </a:solidFill>
              </a:rPr>
              <a:t>Outline: </a:t>
            </a:r>
            <a:endParaRPr lang="en-IN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Line 5">
            <a:extLst>
              <a:ext uri="{FF2B5EF4-FFF2-40B4-BE49-F238E27FC236}">
                <a16:creationId xmlns:a16="http://schemas.microsoft.com/office/drawing/2014/main" xmlns="" id="{79923E7C-CE22-4D0A-AAAB-7310A60F1740}"/>
              </a:ext>
            </a:extLst>
          </p:cNvPr>
          <p:cNvSpPr>
            <a:spLocks noChangeShapeType="1"/>
          </p:cNvSpPr>
          <p:nvPr/>
        </p:nvSpPr>
        <p:spPr bwMode="auto">
          <a:xfrm>
            <a:off x="3732447" y="4241304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sz="5400"/>
          </a:p>
        </p:txBody>
      </p:sp>
      <p:sp>
        <p:nvSpPr>
          <p:cNvPr id="7" name="Line 6">
            <a:extLst>
              <a:ext uri="{FF2B5EF4-FFF2-40B4-BE49-F238E27FC236}">
                <a16:creationId xmlns:a16="http://schemas.microsoft.com/office/drawing/2014/main" xmlns="" id="{CAD1639F-2A13-40FC-B809-9E9FC5240D24}"/>
              </a:ext>
            </a:extLst>
          </p:cNvPr>
          <p:cNvSpPr>
            <a:spLocks noChangeShapeType="1"/>
          </p:cNvSpPr>
          <p:nvPr/>
        </p:nvSpPr>
        <p:spPr bwMode="auto">
          <a:xfrm>
            <a:off x="3732447" y="4241304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sz="5400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xmlns="" id="{2C271933-9424-4685-8BC3-FF2945D470C8}"/>
              </a:ext>
            </a:extLst>
          </p:cNvPr>
          <p:cNvSpPr>
            <a:spLocks/>
          </p:cNvSpPr>
          <p:nvPr/>
        </p:nvSpPr>
        <p:spPr bwMode="auto">
          <a:xfrm rot="20991972">
            <a:off x="1121610" y="2263073"/>
            <a:ext cx="2972818" cy="1265606"/>
          </a:xfrm>
          <a:custGeom>
            <a:avLst/>
            <a:gdLst>
              <a:gd name="T0" fmla="*/ 2386 w 2722"/>
              <a:gd name="T1" fmla="*/ 0 h 1161"/>
              <a:gd name="T2" fmla="*/ 25 w 2722"/>
              <a:gd name="T3" fmla="*/ 971 h 1161"/>
              <a:gd name="T4" fmla="*/ 0 w 2722"/>
              <a:gd name="T5" fmla="*/ 1066 h 1161"/>
              <a:gd name="T6" fmla="*/ 2722 w 2722"/>
              <a:gd name="T7" fmla="*/ 639 h 1161"/>
              <a:gd name="T8" fmla="*/ 2386 w 2722"/>
              <a:gd name="T9" fmla="*/ 0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22" h="1161">
                <a:moveTo>
                  <a:pt x="2386" y="0"/>
                </a:moveTo>
                <a:cubicBezTo>
                  <a:pt x="2386" y="0"/>
                  <a:pt x="1116" y="1031"/>
                  <a:pt x="25" y="971"/>
                </a:cubicBezTo>
                <a:cubicBezTo>
                  <a:pt x="0" y="1066"/>
                  <a:pt x="0" y="1066"/>
                  <a:pt x="0" y="1066"/>
                </a:cubicBezTo>
                <a:cubicBezTo>
                  <a:pt x="0" y="1066"/>
                  <a:pt x="756" y="1161"/>
                  <a:pt x="2722" y="639"/>
                </a:cubicBezTo>
                <a:lnTo>
                  <a:pt x="2386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sz="5400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xmlns="" id="{F6FF0686-A8C5-472D-810E-534158BD8779}"/>
              </a:ext>
            </a:extLst>
          </p:cNvPr>
          <p:cNvSpPr>
            <a:spLocks/>
          </p:cNvSpPr>
          <p:nvPr/>
        </p:nvSpPr>
        <p:spPr bwMode="auto">
          <a:xfrm>
            <a:off x="1227274" y="3850676"/>
            <a:ext cx="2972818" cy="1265606"/>
          </a:xfrm>
          <a:custGeom>
            <a:avLst/>
            <a:gdLst>
              <a:gd name="T0" fmla="*/ 2386 w 2722"/>
              <a:gd name="T1" fmla="*/ 1161 h 1161"/>
              <a:gd name="T2" fmla="*/ 25 w 2722"/>
              <a:gd name="T3" fmla="*/ 191 h 1161"/>
              <a:gd name="T4" fmla="*/ 0 w 2722"/>
              <a:gd name="T5" fmla="*/ 95 h 1161"/>
              <a:gd name="T6" fmla="*/ 2722 w 2722"/>
              <a:gd name="T7" fmla="*/ 523 h 1161"/>
              <a:gd name="T8" fmla="*/ 2386 w 2722"/>
              <a:gd name="T9" fmla="*/ 1161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22" h="1161">
                <a:moveTo>
                  <a:pt x="2386" y="1161"/>
                </a:moveTo>
                <a:cubicBezTo>
                  <a:pt x="2386" y="1161"/>
                  <a:pt x="1116" y="131"/>
                  <a:pt x="25" y="191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95"/>
                  <a:pt x="756" y="0"/>
                  <a:pt x="2722" y="523"/>
                </a:cubicBezTo>
                <a:lnTo>
                  <a:pt x="2386" y="1161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sz="5400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xmlns="" id="{E97569E2-1152-4AAB-A36D-25D6C9380A83}"/>
              </a:ext>
            </a:extLst>
          </p:cNvPr>
          <p:cNvSpPr>
            <a:spLocks/>
          </p:cNvSpPr>
          <p:nvPr/>
        </p:nvSpPr>
        <p:spPr bwMode="auto">
          <a:xfrm rot="21190210">
            <a:off x="1319494" y="3207966"/>
            <a:ext cx="3596987" cy="838803"/>
          </a:xfrm>
          <a:custGeom>
            <a:avLst/>
            <a:gdLst>
              <a:gd name="T0" fmla="*/ 3293 w 3293"/>
              <a:gd name="T1" fmla="*/ 0 h 769"/>
              <a:gd name="T2" fmla="*/ 0 w 3293"/>
              <a:gd name="T3" fmla="*/ 339 h 769"/>
              <a:gd name="T4" fmla="*/ 0 w 3293"/>
              <a:gd name="T5" fmla="*/ 424 h 769"/>
              <a:gd name="T6" fmla="*/ 3293 w 3293"/>
              <a:gd name="T7" fmla="*/ 769 h 769"/>
              <a:gd name="T8" fmla="*/ 3293 w 3293"/>
              <a:gd name="T9" fmla="*/ 0 h 7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93" h="769">
                <a:moveTo>
                  <a:pt x="3293" y="0"/>
                </a:moveTo>
                <a:cubicBezTo>
                  <a:pt x="3293" y="0"/>
                  <a:pt x="1091" y="438"/>
                  <a:pt x="0" y="339"/>
                </a:cubicBezTo>
                <a:cubicBezTo>
                  <a:pt x="0" y="424"/>
                  <a:pt x="0" y="424"/>
                  <a:pt x="0" y="424"/>
                </a:cubicBezTo>
                <a:cubicBezTo>
                  <a:pt x="0" y="424"/>
                  <a:pt x="1384" y="477"/>
                  <a:pt x="3293" y="769"/>
                </a:cubicBezTo>
                <a:lnTo>
                  <a:pt x="3293" y="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sz="5400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xmlns="" id="{D48F1333-B9ED-444F-BB87-4291E8884732}"/>
              </a:ext>
            </a:extLst>
          </p:cNvPr>
          <p:cNvSpPr>
            <a:spLocks/>
          </p:cNvSpPr>
          <p:nvPr/>
        </p:nvSpPr>
        <p:spPr bwMode="auto">
          <a:xfrm>
            <a:off x="760412" y="1524000"/>
            <a:ext cx="2220362" cy="1872505"/>
          </a:xfrm>
          <a:custGeom>
            <a:avLst/>
            <a:gdLst>
              <a:gd name="T0" fmla="*/ 1281 w 2033"/>
              <a:gd name="T1" fmla="*/ 0 h 1719"/>
              <a:gd name="T2" fmla="*/ 0 w 2033"/>
              <a:gd name="T3" fmla="*/ 1528 h 1719"/>
              <a:gd name="T4" fmla="*/ 0 w 2033"/>
              <a:gd name="T5" fmla="*/ 1641 h 1719"/>
              <a:gd name="T6" fmla="*/ 2033 w 2033"/>
              <a:gd name="T7" fmla="*/ 310 h 1719"/>
              <a:gd name="T8" fmla="*/ 1281 w 2033"/>
              <a:gd name="T9" fmla="*/ 0 h 17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33" h="1719">
                <a:moveTo>
                  <a:pt x="1281" y="0"/>
                </a:moveTo>
                <a:cubicBezTo>
                  <a:pt x="1281" y="0"/>
                  <a:pt x="822" y="1383"/>
                  <a:pt x="0" y="1528"/>
                </a:cubicBezTo>
                <a:cubicBezTo>
                  <a:pt x="0" y="1641"/>
                  <a:pt x="0" y="1641"/>
                  <a:pt x="0" y="1641"/>
                </a:cubicBezTo>
                <a:cubicBezTo>
                  <a:pt x="0" y="1641"/>
                  <a:pt x="1182" y="1719"/>
                  <a:pt x="2033" y="310"/>
                </a:cubicBezTo>
                <a:lnTo>
                  <a:pt x="1281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sz="5400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xmlns="" id="{BC21A251-2D8A-4CA5-9443-44C1231EB869}"/>
              </a:ext>
            </a:extLst>
          </p:cNvPr>
          <p:cNvSpPr>
            <a:spLocks/>
          </p:cNvSpPr>
          <p:nvPr/>
        </p:nvSpPr>
        <p:spPr bwMode="auto">
          <a:xfrm rot="20941551">
            <a:off x="724176" y="4046813"/>
            <a:ext cx="2220362" cy="1871272"/>
          </a:xfrm>
          <a:custGeom>
            <a:avLst/>
            <a:gdLst>
              <a:gd name="T0" fmla="*/ 1281 w 2033"/>
              <a:gd name="T1" fmla="*/ 1718 h 1718"/>
              <a:gd name="T2" fmla="*/ 0 w 2033"/>
              <a:gd name="T3" fmla="*/ 190 h 1718"/>
              <a:gd name="T4" fmla="*/ 0 w 2033"/>
              <a:gd name="T5" fmla="*/ 77 h 1718"/>
              <a:gd name="T6" fmla="*/ 2033 w 2033"/>
              <a:gd name="T7" fmla="*/ 1408 h 1718"/>
              <a:gd name="T8" fmla="*/ 1281 w 2033"/>
              <a:gd name="T9" fmla="*/ 1718 h 17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33" h="1718">
                <a:moveTo>
                  <a:pt x="1281" y="1718"/>
                </a:moveTo>
                <a:cubicBezTo>
                  <a:pt x="1281" y="1718"/>
                  <a:pt x="822" y="335"/>
                  <a:pt x="0" y="190"/>
                </a:cubicBezTo>
                <a:cubicBezTo>
                  <a:pt x="0" y="77"/>
                  <a:pt x="0" y="77"/>
                  <a:pt x="0" y="77"/>
                </a:cubicBezTo>
                <a:cubicBezTo>
                  <a:pt x="0" y="77"/>
                  <a:pt x="1182" y="0"/>
                  <a:pt x="2033" y="1408"/>
                </a:cubicBezTo>
                <a:lnTo>
                  <a:pt x="1281" y="1718"/>
                </a:ln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sz="540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xmlns="" id="{00D73078-6033-49FF-AB64-27917F3D7798}"/>
              </a:ext>
            </a:extLst>
          </p:cNvPr>
          <p:cNvSpPr/>
          <p:nvPr/>
        </p:nvSpPr>
        <p:spPr>
          <a:xfrm>
            <a:off x="2208212" y="914400"/>
            <a:ext cx="1005560" cy="100556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57150">
            <a:solidFill>
              <a:schemeClr val="bg1"/>
            </a:solidFill>
          </a:ln>
          <a:effectLst>
            <a:outerShdw blurRad="2794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54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EC6FD269-B6A7-4413-A19E-282E5866CD44}"/>
              </a:ext>
            </a:extLst>
          </p:cNvPr>
          <p:cNvSpPr txBox="1"/>
          <p:nvPr/>
        </p:nvSpPr>
        <p:spPr>
          <a:xfrm>
            <a:off x="3275012" y="443299"/>
            <a:ext cx="4166057" cy="646331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r>
              <a:rPr lang="en-IN" sz="3600" b="1" dirty="0" smtClean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Introduction</a:t>
            </a:r>
            <a:endParaRPr lang="en-IN" sz="3600" b="1" dirty="0">
              <a:solidFill>
                <a:schemeClr val="accent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97379EAB-2F9D-4404-B51F-41979EA48742}"/>
              </a:ext>
            </a:extLst>
          </p:cNvPr>
          <p:cNvSpPr txBox="1"/>
          <p:nvPr/>
        </p:nvSpPr>
        <p:spPr>
          <a:xfrm>
            <a:off x="4722812" y="1676400"/>
            <a:ext cx="5060374" cy="646331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r>
              <a:rPr lang="en-IN" sz="3600" b="1" dirty="0" smtClean="0">
                <a:solidFill>
                  <a:schemeClr val="accent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Lean Definition </a:t>
            </a:r>
            <a:endParaRPr lang="en-IN" sz="3600" b="1" dirty="0">
              <a:solidFill>
                <a:schemeClr val="accent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5CC4C257-091D-4248-A4A3-EE6F38F26134}"/>
              </a:ext>
            </a:extLst>
          </p:cNvPr>
          <p:cNvSpPr txBox="1"/>
          <p:nvPr/>
        </p:nvSpPr>
        <p:spPr>
          <a:xfrm>
            <a:off x="5766147" y="2895876"/>
            <a:ext cx="6038553" cy="1323439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ctr"/>
            <a:r>
              <a:rPr lang="en-IN" sz="4000" b="1" dirty="0" smtClean="0">
                <a:solidFill>
                  <a:schemeClr val="accent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Updated production procedures </a:t>
            </a:r>
            <a:endParaRPr lang="en-IN" sz="4000" b="1" dirty="0">
              <a:solidFill>
                <a:schemeClr val="accent3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593B240F-3299-495C-9F77-38EB1097199E}"/>
              </a:ext>
            </a:extLst>
          </p:cNvPr>
          <p:cNvSpPr txBox="1"/>
          <p:nvPr/>
        </p:nvSpPr>
        <p:spPr>
          <a:xfrm>
            <a:off x="4875212" y="4710499"/>
            <a:ext cx="5444190" cy="646331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r>
              <a:rPr lang="en-IN" sz="3600" b="1" dirty="0" smtClean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Order Fulfilment </a:t>
            </a:r>
            <a:endParaRPr lang="en-IN" sz="3600" b="1" dirty="0">
              <a:solidFill>
                <a:schemeClr val="accent4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EE1393B5-D7F4-4549-B678-CBEDF5BDB5AE}"/>
              </a:ext>
            </a:extLst>
          </p:cNvPr>
          <p:cNvSpPr txBox="1"/>
          <p:nvPr/>
        </p:nvSpPr>
        <p:spPr>
          <a:xfrm>
            <a:off x="3605351" y="5867400"/>
            <a:ext cx="8583474" cy="646331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r>
              <a:rPr lang="en-IN" sz="3600" b="1" dirty="0" smtClean="0">
                <a:solidFill>
                  <a:schemeClr val="accent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Conclusions </a:t>
            </a:r>
            <a:r>
              <a:rPr lang="en-IN" sz="3600" b="1" dirty="0" smtClean="0">
                <a:solidFill>
                  <a:schemeClr val="accent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and </a:t>
            </a:r>
            <a:r>
              <a:rPr lang="en-IN" sz="3600" b="1" dirty="0" smtClean="0">
                <a:solidFill>
                  <a:schemeClr val="accent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</a:t>
            </a:r>
            <a:r>
              <a:rPr lang="en-IN" sz="3600" b="1" dirty="0" smtClean="0">
                <a:solidFill>
                  <a:schemeClr val="accent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ecommendations</a:t>
            </a:r>
            <a:endParaRPr lang="en-IN" sz="3600" b="1" dirty="0">
              <a:solidFill>
                <a:schemeClr val="accent5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xmlns="" id="{5AFD5E5B-A243-438F-92C3-1B39A3FBF460}"/>
              </a:ext>
            </a:extLst>
          </p:cNvPr>
          <p:cNvGrpSpPr/>
          <p:nvPr/>
        </p:nvGrpSpPr>
        <p:grpSpPr>
          <a:xfrm>
            <a:off x="300096" y="3118732"/>
            <a:ext cx="1467700" cy="1467701"/>
            <a:chOff x="1280940" y="3114397"/>
            <a:chExt cx="1467700" cy="1467701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xmlns="" id="{8B39ED7A-E4DB-4A78-A74A-961C862BCEC2}"/>
                </a:ext>
              </a:extLst>
            </p:cNvPr>
            <p:cNvSpPr/>
            <p:nvPr/>
          </p:nvSpPr>
          <p:spPr>
            <a:xfrm>
              <a:off x="1280940" y="3114397"/>
              <a:ext cx="1467700" cy="1467701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 w="57150">
              <a:solidFill>
                <a:schemeClr val="bg1"/>
              </a:solidFill>
            </a:ln>
            <a:effectLst>
              <a:outerShdw blurRad="2794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540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xmlns="" id="{835CB46E-615D-4007-ADA6-0DB06C1DEA5E}"/>
                </a:ext>
              </a:extLst>
            </p:cNvPr>
            <p:cNvSpPr/>
            <p:nvPr/>
          </p:nvSpPr>
          <p:spPr>
            <a:xfrm>
              <a:off x="1608006" y="3209904"/>
              <a:ext cx="789775" cy="64112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40000"/>
                  </a:schemeClr>
                </a:gs>
                <a:gs pos="90000">
                  <a:schemeClr val="bg1">
                    <a:lumMod val="85000"/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5400"/>
            </a:p>
          </p:txBody>
        </p:sp>
      </p:grpSp>
      <p:sp>
        <p:nvSpPr>
          <p:cNvPr id="37" name="Oval 36">
            <a:extLst>
              <a:ext uri="{FF2B5EF4-FFF2-40B4-BE49-F238E27FC236}">
                <a16:creationId xmlns:a16="http://schemas.microsoft.com/office/drawing/2014/main" xmlns="" id="{3C95160E-1E14-4AFF-ADA3-64211D620E46}"/>
              </a:ext>
            </a:extLst>
          </p:cNvPr>
          <p:cNvSpPr/>
          <p:nvPr/>
        </p:nvSpPr>
        <p:spPr>
          <a:xfrm>
            <a:off x="2753605" y="1434023"/>
            <a:ext cx="608558" cy="494014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40000"/>
                </a:schemeClr>
              </a:gs>
              <a:gs pos="90000">
                <a:schemeClr val="bg1">
                  <a:lumMod val="85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5400"/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xmlns="" id="{F186534B-B428-431C-A9FB-C264BA869047}"/>
              </a:ext>
            </a:extLst>
          </p:cNvPr>
          <p:cNvGrpSpPr/>
          <p:nvPr/>
        </p:nvGrpSpPr>
        <p:grpSpPr>
          <a:xfrm>
            <a:off x="3638945" y="4387937"/>
            <a:ext cx="1005560" cy="1005560"/>
            <a:chOff x="4619789" y="4383602"/>
            <a:chExt cx="1005560" cy="1005560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xmlns="" id="{9B0B220A-43D3-4F05-8A5B-153609A7CDC3}"/>
                </a:ext>
              </a:extLst>
            </p:cNvPr>
            <p:cNvSpPr/>
            <p:nvPr/>
          </p:nvSpPr>
          <p:spPr>
            <a:xfrm>
              <a:off x="4619789" y="4383602"/>
              <a:ext cx="1005560" cy="1005560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 w="57150">
              <a:solidFill>
                <a:schemeClr val="bg1"/>
              </a:solidFill>
            </a:ln>
            <a:effectLst>
              <a:outerShdw blurRad="2794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540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xmlns="" id="{0B9086A6-D349-46C0-B3EC-BA1F04B55FD1}"/>
                </a:ext>
              </a:extLst>
            </p:cNvPr>
            <p:cNvSpPr/>
            <p:nvPr/>
          </p:nvSpPr>
          <p:spPr>
            <a:xfrm>
              <a:off x="4821378" y="4483439"/>
              <a:ext cx="608558" cy="49401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40000"/>
                  </a:schemeClr>
                </a:gs>
                <a:gs pos="90000">
                  <a:schemeClr val="bg1">
                    <a:lumMod val="85000"/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5400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xmlns="" id="{6D2E73EC-679B-450C-8203-787575D734D8}"/>
              </a:ext>
            </a:extLst>
          </p:cNvPr>
          <p:cNvGrpSpPr/>
          <p:nvPr/>
        </p:nvGrpSpPr>
        <p:grpSpPr>
          <a:xfrm>
            <a:off x="2293287" y="5286826"/>
            <a:ext cx="1005560" cy="1005560"/>
            <a:chOff x="3542428" y="5231361"/>
            <a:chExt cx="1005560" cy="1005560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xmlns="" id="{14AE5286-742B-4620-8621-801B34F5CAF1}"/>
                </a:ext>
              </a:extLst>
            </p:cNvPr>
            <p:cNvSpPr/>
            <p:nvPr/>
          </p:nvSpPr>
          <p:spPr>
            <a:xfrm>
              <a:off x="3542428" y="5231361"/>
              <a:ext cx="1005560" cy="1005560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 w="57150">
              <a:solidFill>
                <a:schemeClr val="bg1"/>
              </a:solidFill>
            </a:ln>
            <a:effectLst>
              <a:outerShdw blurRad="2794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540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xmlns="" id="{BB2C2E91-1183-4751-943A-DD0E6471F163}"/>
                </a:ext>
              </a:extLst>
            </p:cNvPr>
            <p:cNvSpPr/>
            <p:nvPr/>
          </p:nvSpPr>
          <p:spPr>
            <a:xfrm>
              <a:off x="3751702" y="5320201"/>
              <a:ext cx="608558" cy="49401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40000"/>
                  </a:schemeClr>
                </a:gs>
                <a:gs pos="90000">
                  <a:schemeClr val="bg1">
                    <a:lumMod val="85000"/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5400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xmlns="" id="{56548C1E-7FC8-435B-AE44-5E02CF9D9108}"/>
              </a:ext>
            </a:extLst>
          </p:cNvPr>
          <p:cNvGrpSpPr/>
          <p:nvPr/>
        </p:nvGrpSpPr>
        <p:grpSpPr>
          <a:xfrm>
            <a:off x="711936" y="3607545"/>
            <a:ext cx="644020" cy="490074"/>
            <a:chOff x="1651000" y="3603625"/>
            <a:chExt cx="723901" cy="550863"/>
          </a:xfrm>
          <a:solidFill>
            <a:schemeClr val="bg1">
              <a:lumMod val="75000"/>
            </a:schemeClr>
          </a:solidFill>
        </p:grpSpPr>
        <p:sp>
          <p:nvSpPr>
            <p:cNvPr id="52" name="Freeform 15">
              <a:extLst>
                <a:ext uri="{FF2B5EF4-FFF2-40B4-BE49-F238E27FC236}">
                  <a16:creationId xmlns:a16="http://schemas.microsoft.com/office/drawing/2014/main" xmlns="" id="{9218CBCB-8E74-4D46-ADB3-32E1D5CD626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1000" y="3676650"/>
              <a:ext cx="303213" cy="477838"/>
            </a:xfrm>
            <a:custGeom>
              <a:avLst/>
              <a:gdLst>
                <a:gd name="T0" fmla="*/ 1411 w 2250"/>
                <a:gd name="T1" fmla="*/ 2772 h 3570"/>
                <a:gd name="T2" fmla="*/ 1872 w 2250"/>
                <a:gd name="T3" fmla="*/ 2520 h 3570"/>
                <a:gd name="T4" fmla="*/ 1877 w 2250"/>
                <a:gd name="T5" fmla="*/ 2518 h 3570"/>
                <a:gd name="T6" fmla="*/ 2103 w 2250"/>
                <a:gd name="T7" fmla="*/ 2394 h 3570"/>
                <a:gd name="T8" fmla="*/ 2250 w 2250"/>
                <a:gd name="T9" fmla="*/ 2146 h 3570"/>
                <a:gd name="T10" fmla="*/ 2250 w 2250"/>
                <a:gd name="T11" fmla="*/ 1863 h 3570"/>
                <a:gd name="T12" fmla="*/ 2088 w 2250"/>
                <a:gd name="T13" fmla="*/ 1605 h 3570"/>
                <a:gd name="T14" fmla="*/ 2088 w 2250"/>
                <a:gd name="T15" fmla="*/ 1605 h 3570"/>
                <a:gd name="T16" fmla="*/ 2088 w 2250"/>
                <a:gd name="T17" fmla="*/ 1605 h 3570"/>
                <a:gd name="T18" fmla="*/ 2057 w 2250"/>
                <a:gd name="T19" fmla="*/ 1539 h 3570"/>
                <a:gd name="T20" fmla="*/ 2053 w 2250"/>
                <a:gd name="T21" fmla="*/ 1530 h 3570"/>
                <a:gd name="T22" fmla="*/ 2023 w 2250"/>
                <a:gd name="T23" fmla="*/ 1456 h 3570"/>
                <a:gd name="T24" fmla="*/ 2021 w 2250"/>
                <a:gd name="T25" fmla="*/ 1451 h 3570"/>
                <a:gd name="T26" fmla="*/ 1997 w 2250"/>
                <a:gd name="T27" fmla="*/ 1382 h 3570"/>
                <a:gd name="T28" fmla="*/ 1991 w 2250"/>
                <a:gd name="T29" fmla="*/ 1362 h 3570"/>
                <a:gd name="T30" fmla="*/ 1970 w 2250"/>
                <a:gd name="T31" fmla="*/ 1282 h 3570"/>
                <a:gd name="T32" fmla="*/ 1863 w 2250"/>
                <a:gd name="T33" fmla="*/ 1087 h 3570"/>
                <a:gd name="T34" fmla="*/ 1863 w 2250"/>
                <a:gd name="T35" fmla="*/ 776 h 3570"/>
                <a:gd name="T36" fmla="*/ 1940 w 2250"/>
                <a:gd name="T37" fmla="*/ 604 h 3570"/>
                <a:gd name="T38" fmla="*/ 1940 w 2250"/>
                <a:gd name="T39" fmla="*/ 166 h 3570"/>
                <a:gd name="T40" fmla="*/ 1397 w 2250"/>
                <a:gd name="T41" fmla="*/ 0 h 3570"/>
                <a:gd name="T42" fmla="*/ 621 w 2250"/>
                <a:gd name="T43" fmla="*/ 621 h 3570"/>
                <a:gd name="T44" fmla="*/ 621 w 2250"/>
                <a:gd name="T45" fmla="*/ 1009 h 3570"/>
                <a:gd name="T46" fmla="*/ 543 w 2250"/>
                <a:gd name="T47" fmla="*/ 1157 h 3570"/>
                <a:gd name="T48" fmla="*/ 543 w 2250"/>
                <a:gd name="T49" fmla="*/ 1425 h 3570"/>
                <a:gd name="T50" fmla="*/ 636 w 2250"/>
                <a:gd name="T51" fmla="*/ 1594 h 3570"/>
                <a:gd name="T52" fmla="*/ 928 w 2250"/>
                <a:gd name="T53" fmla="*/ 2096 h 3570"/>
                <a:gd name="T54" fmla="*/ 928 w 2250"/>
                <a:gd name="T55" fmla="*/ 2340 h 3570"/>
                <a:gd name="T56" fmla="*/ 801 w 2250"/>
                <a:gd name="T57" fmla="*/ 2555 h 3570"/>
                <a:gd name="T58" fmla="*/ 280 w 2250"/>
                <a:gd name="T59" fmla="*/ 2881 h 3570"/>
                <a:gd name="T60" fmla="*/ 0 w 2250"/>
                <a:gd name="T61" fmla="*/ 3353 h 3570"/>
                <a:gd name="T62" fmla="*/ 0 w 2250"/>
                <a:gd name="T63" fmla="*/ 3570 h 3570"/>
                <a:gd name="T64" fmla="*/ 1087 w 2250"/>
                <a:gd name="T65" fmla="*/ 3570 h 3570"/>
                <a:gd name="T66" fmla="*/ 1087 w 2250"/>
                <a:gd name="T67" fmla="*/ 3318 h 3570"/>
                <a:gd name="T68" fmla="*/ 1411 w 2250"/>
                <a:gd name="T69" fmla="*/ 2772 h 3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50" h="3570">
                  <a:moveTo>
                    <a:pt x="1411" y="2772"/>
                  </a:moveTo>
                  <a:cubicBezTo>
                    <a:pt x="1872" y="2520"/>
                    <a:pt x="1872" y="2520"/>
                    <a:pt x="1872" y="2520"/>
                  </a:cubicBezTo>
                  <a:cubicBezTo>
                    <a:pt x="1870" y="2518"/>
                    <a:pt x="1872" y="2517"/>
                    <a:pt x="1877" y="2518"/>
                  </a:cubicBezTo>
                  <a:cubicBezTo>
                    <a:pt x="2103" y="2394"/>
                    <a:pt x="2103" y="2394"/>
                    <a:pt x="2103" y="2394"/>
                  </a:cubicBezTo>
                  <a:cubicBezTo>
                    <a:pt x="2194" y="2345"/>
                    <a:pt x="2250" y="2250"/>
                    <a:pt x="2250" y="2146"/>
                  </a:cubicBezTo>
                  <a:cubicBezTo>
                    <a:pt x="2250" y="1863"/>
                    <a:pt x="2250" y="1863"/>
                    <a:pt x="2250" y="1863"/>
                  </a:cubicBezTo>
                  <a:cubicBezTo>
                    <a:pt x="2250" y="1863"/>
                    <a:pt x="2168" y="1764"/>
                    <a:pt x="2088" y="1605"/>
                  </a:cubicBezTo>
                  <a:cubicBezTo>
                    <a:pt x="2088" y="1605"/>
                    <a:pt x="2088" y="1605"/>
                    <a:pt x="2088" y="1605"/>
                  </a:cubicBezTo>
                  <a:cubicBezTo>
                    <a:pt x="2088" y="1605"/>
                    <a:pt x="2088" y="1605"/>
                    <a:pt x="2088" y="1605"/>
                  </a:cubicBezTo>
                  <a:cubicBezTo>
                    <a:pt x="2078" y="1584"/>
                    <a:pt x="2067" y="1562"/>
                    <a:pt x="2057" y="1539"/>
                  </a:cubicBezTo>
                  <a:cubicBezTo>
                    <a:pt x="2056" y="1536"/>
                    <a:pt x="2054" y="1533"/>
                    <a:pt x="2053" y="1530"/>
                  </a:cubicBezTo>
                  <a:cubicBezTo>
                    <a:pt x="2043" y="1506"/>
                    <a:pt x="2033" y="1482"/>
                    <a:pt x="2023" y="1456"/>
                  </a:cubicBezTo>
                  <a:cubicBezTo>
                    <a:pt x="2022" y="1455"/>
                    <a:pt x="2022" y="1453"/>
                    <a:pt x="2021" y="1451"/>
                  </a:cubicBezTo>
                  <a:cubicBezTo>
                    <a:pt x="2013" y="1429"/>
                    <a:pt x="2005" y="1406"/>
                    <a:pt x="1997" y="1382"/>
                  </a:cubicBezTo>
                  <a:cubicBezTo>
                    <a:pt x="1995" y="1375"/>
                    <a:pt x="1993" y="1369"/>
                    <a:pt x="1991" y="1362"/>
                  </a:cubicBezTo>
                  <a:cubicBezTo>
                    <a:pt x="1984" y="1336"/>
                    <a:pt x="1976" y="1309"/>
                    <a:pt x="1970" y="1282"/>
                  </a:cubicBezTo>
                  <a:cubicBezTo>
                    <a:pt x="1906" y="1240"/>
                    <a:pt x="1863" y="1168"/>
                    <a:pt x="1863" y="1087"/>
                  </a:cubicBezTo>
                  <a:cubicBezTo>
                    <a:pt x="1863" y="776"/>
                    <a:pt x="1863" y="776"/>
                    <a:pt x="1863" y="776"/>
                  </a:cubicBezTo>
                  <a:cubicBezTo>
                    <a:pt x="1863" y="708"/>
                    <a:pt x="1893" y="647"/>
                    <a:pt x="1940" y="604"/>
                  </a:cubicBezTo>
                  <a:cubicBezTo>
                    <a:pt x="1940" y="166"/>
                    <a:pt x="1940" y="166"/>
                    <a:pt x="1940" y="166"/>
                  </a:cubicBezTo>
                  <a:cubicBezTo>
                    <a:pt x="1830" y="81"/>
                    <a:pt x="1661" y="0"/>
                    <a:pt x="1397" y="0"/>
                  </a:cubicBezTo>
                  <a:cubicBezTo>
                    <a:pt x="655" y="0"/>
                    <a:pt x="621" y="621"/>
                    <a:pt x="621" y="621"/>
                  </a:cubicBezTo>
                  <a:cubicBezTo>
                    <a:pt x="621" y="1009"/>
                    <a:pt x="621" y="1009"/>
                    <a:pt x="621" y="1009"/>
                  </a:cubicBezTo>
                  <a:cubicBezTo>
                    <a:pt x="580" y="1046"/>
                    <a:pt x="543" y="1098"/>
                    <a:pt x="543" y="1157"/>
                  </a:cubicBezTo>
                  <a:cubicBezTo>
                    <a:pt x="543" y="1425"/>
                    <a:pt x="543" y="1425"/>
                    <a:pt x="543" y="1425"/>
                  </a:cubicBezTo>
                  <a:cubicBezTo>
                    <a:pt x="543" y="1496"/>
                    <a:pt x="581" y="1558"/>
                    <a:pt x="636" y="1594"/>
                  </a:cubicBezTo>
                  <a:cubicBezTo>
                    <a:pt x="703" y="1886"/>
                    <a:pt x="928" y="2096"/>
                    <a:pt x="928" y="2096"/>
                  </a:cubicBezTo>
                  <a:cubicBezTo>
                    <a:pt x="928" y="2340"/>
                    <a:pt x="928" y="2340"/>
                    <a:pt x="928" y="2340"/>
                  </a:cubicBezTo>
                  <a:cubicBezTo>
                    <a:pt x="928" y="2430"/>
                    <a:pt x="879" y="2512"/>
                    <a:pt x="801" y="2555"/>
                  </a:cubicBezTo>
                  <a:cubicBezTo>
                    <a:pt x="280" y="2881"/>
                    <a:pt x="280" y="2881"/>
                    <a:pt x="280" y="2881"/>
                  </a:cubicBezTo>
                  <a:cubicBezTo>
                    <a:pt x="108" y="2975"/>
                    <a:pt x="0" y="3156"/>
                    <a:pt x="0" y="3353"/>
                  </a:cubicBezTo>
                  <a:cubicBezTo>
                    <a:pt x="0" y="3570"/>
                    <a:pt x="0" y="3570"/>
                    <a:pt x="0" y="3570"/>
                  </a:cubicBezTo>
                  <a:cubicBezTo>
                    <a:pt x="1087" y="3570"/>
                    <a:pt x="1087" y="3570"/>
                    <a:pt x="1087" y="3570"/>
                  </a:cubicBezTo>
                  <a:cubicBezTo>
                    <a:pt x="1087" y="3318"/>
                    <a:pt x="1087" y="3318"/>
                    <a:pt x="1087" y="3318"/>
                  </a:cubicBezTo>
                  <a:cubicBezTo>
                    <a:pt x="1087" y="3091"/>
                    <a:pt x="1211" y="2881"/>
                    <a:pt x="1411" y="27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5400"/>
            </a:p>
          </p:txBody>
        </p:sp>
        <p:sp>
          <p:nvSpPr>
            <p:cNvPr id="53" name="Freeform 16">
              <a:extLst>
                <a:ext uri="{FF2B5EF4-FFF2-40B4-BE49-F238E27FC236}">
                  <a16:creationId xmlns:a16="http://schemas.microsoft.com/office/drawing/2014/main" xmlns="" id="{F264F714-E532-4ABA-B5A5-EED640D0A56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1688" y="3676650"/>
              <a:ext cx="303213" cy="477838"/>
            </a:xfrm>
            <a:custGeom>
              <a:avLst/>
              <a:gdLst>
                <a:gd name="T0" fmla="*/ 1164 w 2250"/>
                <a:gd name="T1" fmla="*/ 3318 h 3570"/>
                <a:gd name="T2" fmla="*/ 1164 w 2250"/>
                <a:gd name="T3" fmla="*/ 3570 h 3570"/>
                <a:gd name="T4" fmla="*/ 2250 w 2250"/>
                <a:gd name="T5" fmla="*/ 3570 h 3570"/>
                <a:gd name="T6" fmla="*/ 2250 w 2250"/>
                <a:gd name="T7" fmla="*/ 3353 h 3570"/>
                <a:gd name="T8" fmla="*/ 1970 w 2250"/>
                <a:gd name="T9" fmla="*/ 2881 h 3570"/>
                <a:gd name="T10" fmla="*/ 1450 w 2250"/>
                <a:gd name="T11" fmla="*/ 2555 h 3570"/>
                <a:gd name="T12" fmla="*/ 1322 w 2250"/>
                <a:gd name="T13" fmla="*/ 2340 h 3570"/>
                <a:gd name="T14" fmla="*/ 1322 w 2250"/>
                <a:gd name="T15" fmla="*/ 2096 h 3570"/>
                <a:gd name="T16" fmla="*/ 1614 w 2250"/>
                <a:gd name="T17" fmla="*/ 1594 h 3570"/>
                <a:gd name="T18" fmla="*/ 1707 w 2250"/>
                <a:gd name="T19" fmla="*/ 1425 h 3570"/>
                <a:gd name="T20" fmla="*/ 1707 w 2250"/>
                <a:gd name="T21" fmla="*/ 1157 h 3570"/>
                <a:gd name="T22" fmla="*/ 1629 w 2250"/>
                <a:gd name="T23" fmla="*/ 1009 h 3570"/>
                <a:gd name="T24" fmla="*/ 1629 w 2250"/>
                <a:gd name="T25" fmla="*/ 621 h 3570"/>
                <a:gd name="T26" fmla="*/ 853 w 2250"/>
                <a:gd name="T27" fmla="*/ 0 h 3570"/>
                <a:gd name="T28" fmla="*/ 310 w 2250"/>
                <a:gd name="T29" fmla="*/ 166 h 3570"/>
                <a:gd name="T30" fmla="*/ 310 w 2250"/>
                <a:gd name="T31" fmla="*/ 604 h 3570"/>
                <a:gd name="T32" fmla="*/ 388 w 2250"/>
                <a:gd name="T33" fmla="*/ 776 h 3570"/>
                <a:gd name="T34" fmla="*/ 388 w 2250"/>
                <a:gd name="T35" fmla="*/ 1087 h 3570"/>
                <a:gd name="T36" fmla="*/ 280 w 2250"/>
                <a:gd name="T37" fmla="*/ 1282 h 3570"/>
                <a:gd name="T38" fmla="*/ 259 w 2250"/>
                <a:gd name="T39" fmla="*/ 1362 h 3570"/>
                <a:gd name="T40" fmla="*/ 253 w 2250"/>
                <a:gd name="T41" fmla="*/ 1382 h 3570"/>
                <a:gd name="T42" fmla="*/ 229 w 2250"/>
                <a:gd name="T43" fmla="*/ 1451 h 3570"/>
                <a:gd name="T44" fmla="*/ 227 w 2250"/>
                <a:gd name="T45" fmla="*/ 1456 h 3570"/>
                <a:gd name="T46" fmla="*/ 197 w 2250"/>
                <a:gd name="T47" fmla="*/ 1530 h 3570"/>
                <a:gd name="T48" fmla="*/ 193 w 2250"/>
                <a:gd name="T49" fmla="*/ 1539 h 3570"/>
                <a:gd name="T50" fmla="*/ 162 w 2250"/>
                <a:gd name="T51" fmla="*/ 1605 h 3570"/>
                <a:gd name="T52" fmla="*/ 162 w 2250"/>
                <a:gd name="T53" fmla="*/ 1605 h 3570"/>
                <a:gd name="T54" fmla="*/ 162 w 2250"/>
                <a:gd name="T55" fmla="*/ 1605 h 3570"/>
                <a:gd name="T56" fmla="*/ 0 w 2250"/>
                <a:gd name="T57" fmla="*/ 1863 h 3570"/>
                <a:gd name="T58" fmla="*/ 0 w 2250"/>
                <a:gd name="T59" fmla="*/ 2146 h 3570"/>
                <a:gd name="T60" fmla="*/ 147 w 2250"/>
                <a:gd name="T61" fmla="*/ 2394 h 3570"/>
                <a:gd name="T62" fmla="*/ 373 w 2250"/>
                <a:gd name="T63" fmla="*/ 2518 h 3570"/>
                <a:gd name="T64" fmla="*/ 378 w 2250"/>
                <a:gd name="T65" fmla="*/ 2520 h 3570"/>
                <a:gd name="T66" fmla="*/ 839 w 2250"/>
                <a:gd name="T67" fmla="*/ 2772 h 3570"/>
                <a:gd name="T68" fmla="*/ 1164 w 2250"/>
                <a:gd name="T69" fmla="*/ 3318 h 3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50" h="3570">
                  <a:moveTo>
                    <a:pt x="1164" y="3318"/>
                  </a:moveTo>
                  <a:cubicBezTo>
                    <a:pt x="1164" y="3570"/>
                    <a:pt x="1164" y="3570"/>
                    <a:pt x="1164" y="3570"/>
                  </a:cubicBezTo>
                  <a:cubicBezTo>
                    <a:pt x="2250" y="3570"/>
                    <a:pt x="2250" y="3570"/>
                    <a:pt x="2250" y="3570"/>
                  </a:cubicBezTo>
                  <a:cubicBezTo>
                    <a:pt x="2250" y="3353"/>
                    <a:pt x="2250" y="3353"/>
                    <a:pt x="2250" y="3353"/>
                  </a:cubicBezTo>
                  <a:cubicBezTo>
                    <a:pt x="2250" y="3156"/>
                    <a:pt x="2142" y="2975"/>
                    <a:pt x="1970" y="2881"/>
                  </a:cubicBezTo>
                  <a:cubicBezTo>
                    <a:pt x="1450" y="2555"/>
                    <a:pt x="1450" y="2555"/>
                    <a:pt x="1450" y="2555"/>
                  </a:cubicBezTo>
                  <a:cubicBezTo>
                    <a:pt x="1371" y="2512"/>
                    <a:pt x="1322" y="2430"/>
                    <a:pt x="1322" y="2340"/>
                  </a:cubicBezTo>
                  <a:cubicBezTo>
                    <a:pt x="1322" y="2096"/>
                    <a:pt x="1322" y="2096"/>
                    <a:pt x="1322" y="2096"/>
                  </a:cubicBezTo>
                  <a:cubicBezTo>
                    <a:pt x="1322" y="2096"/>
                    <a:pt x="1547" y="1886"/>
                    <a:pt x="1614" y="1594"/>
                  </a:cubicBezTo>
                  <a:cubicBezTo>
                    <a:pt x="1670" y="1558"/>
                    <a:pt x="1707" y="1496"/>
                    <a:pt x="1707" y="1425"/>
                  </a:cubicBezTo>
                  <a:cubicBezTo>
                    <a:pt x="1707" y="1157"/>
                    <a:pt x="1707" y="1157"/>
                    <a:pt x="1707" y="1157"/>
                  </a:cubicBezTo>
                  <a:cubicBezTo>
                    <a:pt x="1707" y="1098"/>
                    <a:pt x="1670" y="1046"/>
                    <a:pt x="1629" y="1009"/>
                  </a:cubicBezTo>
                  <a:cubicBezTo>
                    <a:pt x="1629" y="621"/>
                    <a:pt x="1629" y="621"/>
                    <a:pt x="1629" y="621"/>
                  </a:cubicBezTo>
                  <a:cubicBezTo>
                    <a:pt x="1629" y="621"/>
                    <a:pt x="1595" y="0"/>
                    <a:pt x="853" y="0"/>
                  </a:cubicBezTo>
                  <a:cubicBezTo>
                    <a:pt x="590" y="0"/>
                    <a:pt x="420" y="81"/>
                    <a:pt x="310" y="166"/>
                  </a:cubicBezTo>
                  <a:cubicBezTo>
                    <a:pt x="310" y="604"/>
                    <a:pt x="310" y="604"/>
                    <a:pt x="310" y="604"/>
                  </a:cubicBezTo>
                  <a:cubicBezTo>
                    <a:pt x="357" y="647"/>
                    <a:pt x="388" y="708"/>
                    <a:pt x="388" y="776"/>
                  </a:cubicBezTo>
                  <a:cubicBezTo>
                    <a:pt x="388" y="1087"/>
                    <a:pt x="388" y="1087"/>
                    <a:pt x="388" y="1087"/>
                  </a:cubicBezTo>
                  <a:cubicBezTo>
                    <a:pt x="388" y="1168"/>
                    <a:pt x="345" y="1240"/>
                    <a:pt x="280" y="1282"/>
                  </a:cubicBezTo>
                  <a:cubicBezTo>
                    <a:pt x="274" y="1309"/>
                    <a:pt x="267" y="1336"/>
                    <a:pt x="259" y="1362"/>
                  </a:cubicBezTo>
                  <a:cubicBezTo>
                    <a:pt x="257" y="1369"/>
                    <a:pt x="255" y="1375"/>
                    <a:pt x="253" y="1382"/>
                  </a:cubicBezTo>
                  <a:cubicBezTo>
                    <a:pt x="245" y="1406"/>
                    <a:pt x="237" y="1429"/>
                    <a:pt x="229" y="1451"/>
                  </a:cubicBezTo>
                  <a:cubicBezTo>
                    <a:pt x="228" y="1453"/>
                    <a:pt x="228" y="1455"/>
                    <a:pt x="227" y="1456"/>
                  </a:cubicBezTo>
                  <a:cubicBezTo>
                    <a:pt x="218" y="1482"/>
                    <a:pt x="208" y="1506"/>
                    <a:pt x="197" y="1530"/>
                  </a:cubicBezTo>
                  <a:cubicBezTo>
                    <a:pt x="196" y="1533"/>
                    <a:pt x="194" y="1536"/>
                    <a:pt x="193" y="1539"/>
                  </a:cubicBezTo>
                  <a:cubicBezTo>
                    <a:pt x="183" y="1562"/>
                    <a:pt x="173" y="1584"/>
                    <a:pt x="162" y="1605"/>
                  </a:cubicBezTo>
                  <a:cubicBezTo>
                    <a:pt x="162" y="1605"/>
                    <a:pt x="162" y="1605"/>
                    <a:pt x="162" y="1605"/>
                  </a:cubicBezTo>
                  <a:cubicBezTo>
                    <a:pt x="162" y="1605"/>
                    <a:pt x="162" y="1605"/>
                    <a:pt x="162" y="1605"/>
                  </a:cubicBezTo>
                  <a:cubicBezTo>
                    <a:pt x="82" y="1764"/>
                    <a:pt x="0" y="1863"/>
                    <a:pt x="0" y="1863"/>
                  </a:cubicBezTo>
                  <a:cubicBezTo>
                    <a:pt x="0" y="2146"/>
                    <a:pt x="0" y="2146"/>
                    <a:pt x="0" y="2146"/>
                  </a:cubicBezTo>
                  <a:cubicBezTo>
                    <a:pt x="0" y="2250"/>
                    <a:pt x="56" y="2345"/>
                    <a:pt x="147" y="2394"/>
                  </a:cubicBezTo>
                  <a:cubicBezTo>
                    <a:pt x="373" y="2518"/>
                    <a:pt x="373" y="2518"/>
                    <a:pt x="373" y="2518"/>
                  </a:cubicBezTo>
                  <a:cubicBezTo>
                    <a:pt x="378" y="2517"/>
                    <a:pt x="381" y="2518"/>
                    <a:pt x="378" y="2520"/>
                  </a:cubicBezTo>
                  <a:cubicBezTo>
                    <a:pt x="839" y="2772"/>
                    <a:pt x="839" y="2772"/>
                    <a:pt x="839" y="2772"/>
                  </a:cubicBezTo>
                  <a:cubicBezTo>
                    <a:pt x="1039" y="2881"/>
                    <a:pt x="1164" y="3091"/>
                    <a:pt x="1164" y="33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5400"/>
            </a:p>
          </p:txBody>
        </p:sp>
        <p:sp>
          <p:nvSpPr>
            <p:cNvPr id="54" name="Freeform 17">
              <a:extLst>
                <a:ext uri="{FF2B5EF4-FFF2-40B4-BE49-F238E27FC236}">
                  <a16:creationId xmlns:a16="http://schemas.microsoft.com/office/drawing/2014/main" xmlns="" id="{EC0F32B0-5C68-40A7-8139-05CC022348A7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2763" y="3603625"/>
              <a:ext cx="460375" cy="550863"/>
            </a:xfrm>
            <a:custGeom>
              <a:avLst/>
              <a:gdLst>
                <a:gd name="T0" fmla="*/ 3070 w 3414"/>
                <a:gd name="T1" fmla="*/ 3320 h 4113"/>
                <a:gd name="T2" fmla="*/ 2329 w 3414"/>
                <a:gd name="T3" fmla="*/ 2949 h 4113"/>
                <a:gd name="T4" fmla="*/ 2173 w 3414"/>
                <a:gd name="T5" fmla="*/ 2696 h 4113"/>
                <a:gd name="T6" fmla="*/ 2173 w 3414"/>
                <a:gd name="T7" fmla="*/ 2406 h 4113"/>
                <a:gd name="T8" fmla="*/ 2243 w 3414"/>
                <a:gd name="T9" fmla="*/ 2315 h 4113"/>
                <a:gd name="T10" fmla="*/ 2473 w 3414"/>
                <a:gd name="T11" fmla="*/ 1851 h 4113"/>
                <a:gd name="T12" fmla="*/ 2638 w 3414"/>
                <a:gd name="T13" fmla="*/ 1630 h 4113"/>
                <a:gd name="T14" fmla="*/ 2638 w 3414"/>
                <a:gd name="T15" fmla="*/ 1319 h 4113"/>
                <a:gd name="T16" fmla="*/ 2561 w 3414"/>
                <a:gd name="T17" fmla="*/ 1147 h 4113"/>
                <a:gd name="T18" fmla="*/ 2561 w 3414"/>
                <a:gd name="T19" fmla="*/ 699 h 4113"/>
                <a:gd name="T20" fmla="*/ 1707 w 3414"/>
                <a:gd name="T21" fmla="*/ 0 h 4113"/>
                <a:gd name="T22" fmla="*/ 854 w 3414"/>
                <a:gd name="T23" fmla="*/ 699 h 4113"/>
                <a:gd name="T24" fmla="*/ 854 w 3414"/>
                <a:gd name="T25" fmla="*/ 1147 h 4113"/>
                <a:gd name="T26" fmla="*/ 776 w 3414"/>
                <a:gd name="T27" fmla="*/ 1319 h 4113"/>
                <a:gd name="T28" fmla="*/ 776 w 3414"/>
                <a:gd name="T29" fmla="*/ 1630 h 4113"/>
                <a:gd name="T30" fmla="*/ 883 w 3414"/>
                <a:gd name="T31" fmla="*/ 1825 h 4113"/>
                <a:gd name="T32" fmla="*/ 1164 w 3414"/>
                <a:gd name="T33" fmla="*/ 2406 h 4113"/>
                <a:gd name="T34" fmla="*/ 1164 w 3414"/>
                <a:gd name="T35" fmla="*/ 2689 h 4113"/>
                <a:gd name="T36" fmla="*/ 1017 w 3414"/>
                <a:gd name="T37" fmla="*/ 2937 h 4113"/>
                <a:gd name="T38" fmla="*/ 324 w 3414"/>
                <a:gd name="T39" fmla="*/ 3315 h 4113"/>
                <a:gd name="T40" fmla="*/ 0 w 3414"/>
                <a:gd name="T41" fmla="*/ 3861 h 4113"/>
                <a:gd name="T42" fmla="*/ 0 w 3414"/>
                <a:gd name="T43" fmla="*/ 4113 h 4113"/>
                <a:gd name="T44" fmla="*/ 3414 w 3414"/>
                <a:gd name="T45" fmla="*/ 4113 h 4113"/>
                <a:gd name="T46" fmla="*/ 3414 w 3414"/>
                <a:gd name="T47" fmla="*/ 3877 h 4113"/>
                <a:gd name="T48" fmla="*/ 3070 w 3414"/>
                <a:gd name="T49" fmla="*/ 3320 h 4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414" h="4113">
                  <a:moveTo>
                    <a:pt x="3070" y="3320"/>
                  </a:moveTo>
                  <a:cubicBezTo>
                    <a:pt x="2329" y="2949"/>
                    <a:pt x="2329" y="2949"/>
                    <a:pt x="2329" y="2949"/>
                  </a:cubicBezTo>
                  <a:cubicBezTo>
                    <a:pt x="2233" y="2901"/>
                    <a:pt x="2173" y="2804"/>
                    <a:pt x="2173" y="2696"/>
                  </a:cubicBezTo>
                  <a:cubicBezTo>
                    <a:pt x="2173" y="2406"/>
                    <a:pt x="2173" y="2406"/>
                    <a:pt x="2173" y="2406"/>
                  </a:cubicBezTo>
                  <a:cubicBezTo>
                    <a:pt x="2193" y="2382"/>
                    <a:pt x="2217" y="2351"/>
                    <a:pt x="2243" y="2315"/>
                  </a:cubicBezTo>
                  <a:cubicBezTo>
                    <a:pt x="2344" y="2173"/>
                    <a:pt x="2420" y="2016"/>
                    <a:pt x="2473" y="1851"/>
                  </a:cubicBezTo>
                  <a:cubicBezTo>
                    <a:pt x="2568" y="1822"/>
                    <a:pt x="2638" y="1734"/>
                    <a:pt x="2638" y="1630"/>
                  </a:cubicBezTo>
                  <a:cubicBezTo>
                    <a:pt x="2638" y="1319"/>
                    <a:pt x="2638" y="1319"/>
                    <a:pt x="2638" y="1319"/>
                  </a:cubicBezTo>
                  <a:cubicBezTo>
                    <a:pt x="2638" y="1251"/>
                    <a:pt x="2608" y="1190"/>
                    <a:pt x="2561" y="1147"/>
                  </a:cubicBezTo>
                  <a:cubicBezTo>
                    <a:pt x="2561" y="699"/>
                    <a:pt x="2561" y="699"/>
                    <a:pt x="2561" y="699"/>
                  </a:cubicBezTo>
                  <a:cubicBezTo>
                    <a:pt x="2561" y="699"/>
                    <a:pt x="2653" y="0"/>
                    <a:pt x="1707" y="0"/>
                  </a:cubicBezTo>
                  <a:cubicBezTo>
                    <a:pt x="761" y="0"/>
                    <a:pt x="854" y="699"/>
                    <a:pt x="854" y="699"/>
                  </a:cubicBezTo>
                  <a:cubicBezTo>
                    <a:pt x="854" y="1147"/>
                    <a:pt x="854" y="1147"/>
                    <a:pt x="854" y="1147"/>
                  </a:cubicBezTo>
                  <a:cubicBezTo>
                    <a:pt x="806" y="1190"/>
                    <a:pt x="776" y="1251"/>
                    <a:pt x="776" y="1319"/>
                  </a:cubicBezTo>
                  <a:cubicBezTo>
                    <a:pt x="776" y="1630"/>
                    <a:pt x="776" y="1630"/>
                    <a:pt x="776" y="1630"/>
                  </a:cubicBezTo>
                  <a:cubicBezTo>
                    <a:pt x="776" y="1711"/>
                    <a:pt x="819" y="1783"/>
                    <a:pt x="883" y="1825"/>
                  </a:cubicBezTo>
                  <a:cubicBezTo>
                    <a:pt x="961" y="2163"/>
                    <a:pt x="1164" y="2406"/>
                    <a:pt x="1164" y="2406"/>
                  </a:cubicBezTo>
                  <a:cubicBezTo>
                    <a:pt x="1164" y="2689"/>
                    <a:pt x="1164" y="2689"/>
                    <a:pt x="1164" y="2689"/>
                  </a:cubicBezTo>
                  <a:cubicBezTo>
                    <a:pt x="1164" y="2793"/>
                    <a:pt x="1107" y="2888"/>
                    <a:pt x="1017" y="2937"/>
                  </a:cubicBezTo>
                  <a:cubicBezTo>
                    <a:pt x="324" y="3315"/>
                    <a:pt x="324" y="3315"/>
                    <a:pt x="324" y="3315"/>
                  </a:cubicBezTo>
                  <a:cubicBezTo>
                    <a:pt x="124" y="3424"/>
                    <a:pt x="0" y="3634"/>
                    <a:pt x="0" y="3861"/>
                  </a:cubicBezTo>
                  <a:cubicBezTo>
                    <a:pt x="0" y="4113"/>
                    <a:pt x="0" y="4113"/>
                    <a:pt x="0" y="4113"/>
                  </a:cubicBezTo>
                  <a:cubicBezTo>
                    <a:pt x="3414" y="4113"/>
                    <a:pt x="3414" y="4113"/>
                    <a:pt x="3414" y="4113"/>
                  </a:cubicBezTo>
                  <a:cubicBezTo>
                    <a:pt x="3414" y="3877"/>
                    <a:pt x="3414" y="3877"/>
                    <a:pt x="3414" y="3877"/>
                  </a:cubicBezTo>
                  <a:cubicBezTo>
                    <a:pt x="3414" y="3641"/>
                    <a:pt x="3281" y="3425"/>
                    <a:pt x="3070" y="33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5400"/>
            </a:p>
          </p:txBody>
        </p: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xmlns="" id="{D074AE68-CD8F-4FE8-9FA9-464218651B1A}"/>
              </a:ext>
            </a:extLst>
          </p:cNvPr>
          <p:cNvSpPr txBox="1"/>
          <p:nvPr/>
        </p:nvSpPr>
        <p:spPr>
          <a:xfrm>
            <a:off x="2284412" y="914400"/>
            <a:ext cx="86748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54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8BFB1AE5-EBD3-4376-A61E-1CEAF54A80DD}"/>
              </a:ext>
            </a:extLst>
          </p:cNvPr>
          <p:cNvSpPr txBox="1"/>
          <p:nvPr/>
        </p:nvSpPr>
        <p:spPr>
          <a:xfrm>
            <a:off x="2301280" y="5327941"/>
            <a:ext cx="8931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54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05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xmlns="" id="{2A1F7BD8-C0F1-4F16-A57A-61DC0180AD07}"/>
              </a:ext>
            </a:extLst>
          </p:cNvPr>
          <p:cNvSpPr txBox="1"/>
          <p:nvPr/>
        </p:nvSpPr>
        <p:spPr>
          <a:xfrm>
            <a:off x="3680252" y="4434787"/>
            <a:ext cx="89659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54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xmlns="" id="{F8A25FB4-694E-4F1C-BEC6-90965B2564D8}"/>
              </a:ext>
            </a:extLst>
          </p:cNvPr>
          <p:cNvSpPr txBox="1"/>
          <p:nvPr/>
        </p:nvSpPr>
        <p:spPr>
          <a:xfrm>
            <a:off x="3599586" y="1669608"/>
            <a:ext cx="8931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54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xmlns="" id="{3D2CB601-9E46-4E8B-89DB-9BD1CDB98F31}"/>
              </a:ext>
            </a:extLst>
          </p:cNvPr>
          <p:cNvGrpSpPr/>
          <p:nvPr/>
        </p:nvGrpSpPr>
        <p:grpSpPr>
          <a:xfrm>
            <a:off x="3517392" y="1731204"/>
            <a:ext cx="1005560" cy="1005560"/>
            <a:chOff x="4619789" y="2281866"/>
            <a:chExt cx="1005560" cy="1005560"/>
          </a:xfrm>
        </p:grpSpPr>
        <p:sp>
          <p:nvSpPr>
            <p:cNvPr id="78" name="Oval 77">
              <a:extLst>
                <a:ext uri="{FF2B5EF4-FFF2-40B4-BE49-F238E27FC236}">
                  <a16:creationId xmlns:a16="http://schemas.microsoft.com/office/drawing/2014/main" xmlns="" id="{FAA270C9-E214-409C-A2A9-AA9EF25B0465}"/>
                </a:ext>
              </a:extLst>
            </p:cNvPr>
            <p:cNvSpPr/>
            <p:nvPr/>
          </p:nvSpPr>
          <p:spPr>
            <a:xfrm>
              <a:off x="4619789" y="2281866"/>
              <a:ext cx="1005560" cy="100556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57150">
              <a:solidFill>
                <a:schemeClr val="bg1"/>
              </a:solidFill>
            </a:ln>
            <a:effectLst>
              <a:outerShdw blurRad="2794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5400"/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xmlns="" id="{1FF03B66-5968-4CDB-A141-50CA5D51E36C}"/>
                </a:ext>
              </a:extLst>
            </p:cNvPr>
            <p:cNvSpPr/>
            <p:nvPr/>
          </p:nvSpPr>
          <p:spPr>
            <a:xfrm>
              <a:off x="4821378" y="2378594"/>
              <a:ext cx="608558" cy="49401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40000"/>
                  </a:schemeClr>
                </a:gs>
                <a:gs pos="90000">
                  <a:schemeClr val="bg1">
                    <a:lumMod val="85000"/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5400"/>
            </a:p>
          </p:txBody>
        </p:sp>
      </p:grpSp>
      <p:sp>
        <p:nvSpPr>
          <p:cNvPr id="80" name="TextBox 79">
            <a:extLst>
              <a:ext uri="{FF2B5EF4-FFF2-40B4-BE49-F238E27FC236}">
                <a16:creationId xmlns:a16="http://schemas.microsoft.com/office/drawing/2014/main" xmlns="" id="{F8A25FB4-694E-4F1C-BEC6-90965B2564D8}"/>
              </a:ext>
            </a:extLst>
          </p:cNvPr>
          <p:cNvSpPr txBox="1"/>
          <p:nvPr/>
        </p:nvSpPr>
        <p:spPr>
          <a:xfrm>
            <a:off x="3599764" y="1773918"/>
            <a:ext cx="8931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54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xmlns="" id="{D6D03B98-8CC8-4CCA-9948-D85451470C43}"/>
              </a:ext>
            </a:extLst>
          </p:cNvPr>
          <p:cNvGrpSpPr/>
          <p:nvPr/>
        </p:nvGrpSpPr>
        <p:grpSpPr>
          <a:xfrm>
            <a:off x="4722812" y="2971800"/>
            <a:ext cx="1005560" cy="1005560"/>
            <a:chOff x="5635335" y="3345468"/>
            <a:chExt cx="1005560" cy="1005560"/>
          </a:xfrm>
        </p:grpSpPr>
        <p:sp>
          <p:nvSpPr>
            <p:cNvPr id="82" name="Oval 81">
              <a:extLst>
                <a:ext uri="{FF2B5EF4-FFF2-40B4-BE49-F238E27FC236}">
                  <a16:creationId xmlns:a16="http://schemas.microsoft.com/office/drawing/2014/main" xmlns="" id="{5FCA97DA-1722-4361-8EF8-A69B0C969E86}"/>
                </a:ext>
              </a:extLst>
            </p:cNvPr>
            <p:cNvSpPr/>
            <p:nvPr/>
          </p:nvSpPr>
          <p:spPr>
            <a:xfrm>
              <a:off x="5635335" y="3345468"/>
              <a:ext cx="1005560" cy="1005560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 w="57150">
              <a:solidFill>
                <a:schemeClr val="bg1"/>
              </a:solidFill>
            </a:ln>
            <a:effectLst>
              <a:outerShdw blurRad="2794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5400"/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xmlns="" id="{A97E8BF4-2905-4A12-A1BF-7DEE7014577C}"/>
                </a:ext>
              </a:extLst>
            </p:cNvPr>
            <p:cNvSpPr/>
            <p:nvPr/>
          </p:nvSpPr>
          <p:spPr>
            <a:xfrm>
              <a:off x="5822042" y="3439643"/>
              <a:ext cx="608558" cy="49401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40000"/>
                  </a:schemeClr>
                </a:gs>
                <a:gs pos="90000">
                  <a:schemeClr val="bg1">
                    <a:lumMod val="85000"/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5400"/>
            </a:p>
          </p:txBody>
        </p:sp>
      </p:grpSp>
      <p:sp>
        <p:nvSpPr>
          <p:cNvPr id="84" name="TextBox 83">
            <a:extLst>
              <a:ext uri="{FF2B5EF4-FFF2-40B4-BE49-F238E27FC236}">
                <a16:creationId xmlns:a16="http://schemas.microsoft.com/office/drawing/2014/main" xmlns="" id="{3E52C675-3A1D-4F3C-A582-06338CF641D4}"/>
              </a:ext>
            </a:extLst>
          </p:cNvPr>
          <p:cNvSpPr txBox="1"/>
          <p:nvPr/>
        </p:nvSpPr>
        <p:spPr>
          <a:xfrm>
            <a:off x="4799012" y="2971800"/>
            <a:ext cx="8931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54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618412" y="6248400"/>
            <a:ext cx="2844059" cy="365125"/>
          </a:xfrm>
        </p:spPr>
        <p:txBody>
          <a:bodyPr/>
          <a:lstStyle/>
          <a:p>
            <a:fld id="{96E69268-9C8B-4EBF-A9EE-DC5DC2D48DC3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6416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5" grpId="0" animBg="1"/>
      <p:bldP spid="21" grpId="0"/>
      <p:bldP spid="25" grpId="0"/>
      <p:bldP spid="28" grpId="0"/>
      <p:bldP spid="31" grpId="0"/>
      <p:bldP spid="34" grpId="0"/>
      <p:bldP spid="57" grpId="0"/>
      <p:bldP spid="58" grpId="0"/>
      <p:bldP spid="60" grpId="0"/>
      <p:bldP spid="80" grpId="0"/>
      <p:bldP spid="8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7000">
              <a:schemeClr val="accent4">
                <a:lumMod val="0"/>
                <a:lumOff val="100000"/>
              </a:schemeClr>
            </a:gs>
            <a:gs pos="35000">
              <a:schemeClr val="accent4">
                <a:lumMod val="0"/>
                <a:lumOff val="100000"/>
              </a:schemeClr>
            </a:gs>
            <a:gs pos="93000">
              <a:schemeClr val="accent4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236631" y="0"/>
            <a:ext cx="96302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5400" b="1" dirty="0">
                <a:ln/>
                <a:solidFill>
                  <a:schemeClr val="accent4"/>
                </a:solidFill>
              </a:rPr>
              <a:t>Problems in the Order Fulfilment</a:t>
            </a: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10080196"/>
              </p:ext>
            </p:extLst>
          </p:nvPr>
        </p:nvGraphicFramePr>
        <p:xfrm>
          <a:off x="2162763" y="1196752"/>
          <a:ext cx="7777999" cy="49852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22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3000">
              <a:schemeClr val="accent4">
                <a:lumMod val="0"/>
                <a:lumOff val="100000"/>
              </a:schemeClr>
            </a:gs>
            <a:gs pos="35000">
              <a:schemeClr val="accent4">
                <a:lumMod val="0"/>
                <a:lumOff val="100000"/>
              </a:schemeClr>
            </a:gs>
            <a:gs pos="93000">
              <a:schemeClr val="accent4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1306963"/>
              </p:ext>
            </p:extLst>
          </p:nvPr>
        </p:nvGraphicFramePr>
        <p:xfrm>
          <a:off x="-3272" y="764705"/>
          <a:ext cx="12192098" cy="61941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93228"/>
                <a:gridCol w="1368152"/>
                <a:gridCol w="6048672"/>
                <a:gridCol w="2782046"/>
              </a:tblGrid>
              <a:tr h="454495">
                <a:tc rowSpan="12"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Problems related to receiving the order from the employees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41" marR="8541" marT="8541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41" marR="8541" marT="8541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u="none" strike="noStrike" dirty="0">
                          <a:effectLst/>
                          <a:latin typeface="Times New Roman"/>
                          <a:cs typeface="Times New Roman"/>
                        </a:rPr>
                        <a:t>The order quantity is wrong. (20% of total orders)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8541" marR="8541" marT="8541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u="none" strike="noStrike">
                          <a:effectLst/>
                        </a:rPr>
                        <a:t>Receiving and tracking form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41" marR="8541" marT="8541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6270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41" marR="8541" marT="8541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800" u="none" strike="noStrike" dirty="0" smtClean="0">
                        <a:effectLst/>
                        <a:latin typeface="Times New Roman"/>
                        <a:cs typeface="Times New Roman"/>
                      </a:endParaRPr>
                    </a:p>
                    <a:p>
                      <a:pPr algn="ctr" fontAlgn="t"/>
                      <a:r>
                        <a:rPr lang="en-US" sz="1800" u="none" strike="noStrike" dirty="0" smtClean="0">
                          <a:effectLst/>
                          <a:latin typeface="Times New Roman"/>
                          <a:cs typeface="Times New Roman"/>
                        </a:rPr>
                        <a:t>Defect </a:t>
                      </a:r>
                      <a:r>
                        <a:rPr lang="en-US" sz="1800" u="none" strike="noStrike" dirty="0">
                          <a:effectLst/>
                          <a:latin typeface="Times New Roman"/>
                          <a:cs typeface="Times New Roman"/>
                        </a:rPr>
                        <a:t>in the order specifications (wrong packaging paper type or color).  ( 15% of total orders)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8541" marR="8541" marT="8541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u="none" strike="noStrike">
                          <a:effectLst/>
                        </a:rPr>
                        <a:t>Receiving and tracking form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41" marR="8541" marT="8541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3183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3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41" marR="8541" marT="8541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u="none" strike="noStrike" dirty="0" smtClean="0">
                          <a:effectLst/>
                          <a:latin typeface="Times New Roman"/>
                          <a:cs typeface="Times New Roman"/>
                        </a:rPr>
                        <a:t>The </a:t>
                      </a:r>
                      <a:r>
                        <a:rPr lang="en-US" sz="1800" u="none" strike="noStrike" dirty="0">
                          <a:effectLst/>
                          <a:latin typeface="Times New Roman"/>
                          <a:cs typeface="Times New Roman"/>
                        </a:rPr>
                        <a:t>order is being forgotten.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8541" marR="8541" marT="8541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u="none" strike="noStrike">
                          <a:effectLst/>
                        </a:rPr>
                        <a:t>Receiving and tracking form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41" marR="8541" marT="8541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3183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4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41" marR="8541" marT="8541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u="none" strike="noStrike" dirty="0">
                          <a:effectLst/>
                          <a:latin typeface="Times New Roman"/>
                          <a:cs typeface="Times New Roman"/>
                        </a:rPr>
                        <a:t>Delay in delivery the order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8541" marR="8541" marT="8541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u="none" strike="noStrike">
                          <a:effectLst/>
                        </a:rPr>
                        <a:t>Receiving and tracking form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41" marR="8541" marT="8541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6270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41" marR="8541" marT="8541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u="none" strike="noStrike" dirty="0">
                          <a:effectLst/>
                          <a:latin typeface="Times New Roman"/>
                          <a:cs typeface="Times New Roman"/>
                        </a:rPr>
                        <a:t>The defect in the quantity or specification is discovered by the salesman in front of the customer.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8541" marR="8541" marT="8541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u="none" strike="noStrike">
                          <a:effectLst/>
                        </a:rPr>
                        <a:t>Receiving and tracking form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41" marR="8541" marT="8541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6270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6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41" marR="8541" marT="8541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u="none" strike="noStrike">
                          <a:effectLst/>
                          <a:latin typeface="Times New Roman"/>
                          <a:cs typeface="Times New Roman"/>
                        </a:rPr>
                        <a:t>There is no checking for the order quantity and the order type practically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8541" marR="8541" marT="8541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u="none" strike="noStrike">
                          <a:effectLst/>
                        </a:rPr>
                        <a:t>Receiving and tracking form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41" marR="8541" marT="8541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6270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7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41" marR="8541" marT="8541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u="none" strike="noStrike" dirty="0">
                          <a:effectLst/>
                          <a:latin typeface="Times New Roman"/>
                          <a:cs typeface="Times New Roman"/>
                        </a:rPr>
                        <a:t>Slow performance in the order recording procedure from the inventory department.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8541" marR="8541" marT="8541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u="none" strike="noStrike">
                          <a:effectLst/>
                        </a:rPr>
                        <a:t>Receiving and tracking form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41" marR="8541" marT="8541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37872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8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41" marR="8541" marT="8541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u="none" strike="noStrike" dirty="0">
                          <a:effectLst/>
                          <a:latin typeface="Times New Roman"/>
                          <a:cs typeface="Times New Roman"/>
                        </a:rPr>
                        <a:t>Defect in matching the required types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8541" marR="8541" marT="8541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u="none" strike="noStrike">
                          <a:effectLst/>
                        </a:rPr>
                        <a:t>Receiving and tracking form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41" marR="8541" marT="8541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37872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9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41" marR="8541" marT="8541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u="none" strike="noStrike">
                          <a:effectLst/>
                          <a:latin typeface="Times New Roman"/>
                          <a:cs typeface="Times New Roman"/>
                        </a:rPr>
                        <a:t>Modify the order after taking the order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8541" marR="8541" marT="8541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u="none" strike="noStrike">
                          <a:effectLst/>
                        </a:rPr>
                        <a:t>Receiving and tracking form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41" marR="8541" marT="8541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37872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10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41" marR="8541" marT="8541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u="none" strike="noStrike">
                          <a:effectLst/>
                          <a:latin typeface="Times New Roman"/>
                          <a:cs typeface="Times New Roman"/>
                        </a:rPr>
                        <a:t>The order haven't reach the production dep.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8541" marR="8541" marT="8541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u="none" strike="noStrike">
                          <a:effectLst/>
                        </a:rPr>
                        <a:t>Receiving and tracking form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41" marR="8541" marT="8541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6270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11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41" marR="8541" marT="8541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u="none" strike="noStrike" dirty="0">
                          <a:effectLst/>
                          <a:latin typeface="Times New Roman"/>
                          <a:cs typeface="Times New Roman"/>
                        </a:rPr>
                        <a:t>Some orders come in the morning so it can’t be ready by the time the salesman comes.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8541" marR="8541" marT="8541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u="none" strike="noStrike">
                          <a:effectLst/>
                        </a:rPr>
                        <a:t>Receiving and tracking form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41" marR="8541" marT="8541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6270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12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41" marR="8541" marT="8541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u="none" strike="noStrike" dirty="0">
                          <a:effectLst/>
                          <a:latin typeface="Times New Roman"/>
                          <a:cs typeface="Times New Roman"/>
                        </a:rPr>
                        <a:t> Receive the order via </a:t>
                      </a:r>
                      <a:r>
                        <a:rPr lang="en-US" sz="1800" u="none" strike="noStrike" dirty="0" err="1">
                          <a:effectLst/>
                          <a:latin typeface="Times New Roman"/>
                          <a:cs typeface="Times New Roman"/>
                        </a:rPr>
                        <a:t>whatsapp</a:t>
                      </a:r>
                      <a:r>
                        <a:rPr lang="en-US" sz="1800" u="none" strike="noStrike" dirty="0">
                          <a:effectLst/>
                          <a:latin typeface="Times New Roman"/>
                          <a:cs typeface="Times New Roman"/>
                        </a:rPr>
                        <a:t> or on a piece of paper not on the official website.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8541" marR="8541" marT="8541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u="none" strike="noStrike" dirty="0">
                          <a:effectLst/>
                        </a:rPr>
                        <a:t>integration the place of receiving the order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41" marR="8541" marT="8541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1823050" y="80291"/>
            <a:ext cx="904760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4000" b="1" dirty="0" smtClean="0">
                <a:ln/>
                <a:solidFill>
                  <a:schemeClr val="accent4"/>
                </a:solidFill>
              </a:rPr>
              <a:t>1.Problems </a:t>
            </a:r>
            <a:r>
              <a:rPr lang="en-US" sz="4000" b="1" dirty="0">
                <a:ln/>
                <a:solidFill>
                  <a:schemeClr val="accent4"/>
                </a:solidFill>
              </a:rPr>
              <a:t>related to receiving the order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083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3000">
              <a:schemeClr val="accent4">
                <a:lumMod val="0"/>
                <a:lumOff val="100000"/>
              </a:schemeClr>
            </a:gs>
            <a:gs pos="35000">
              <a:schemeClr val="accent4">
                <a:lumMod val="0"/>
                <a:lumOff val="100000"/>
              </a:schemeClr>
            </a:gs>
            <a:gs pos="93000">
              <a:schemeClr val="accent4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29186" y="0"/>
            <a:ext cx="1154508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4000" b="1" dirty="0">
                <a:ln/>
                <a:solidFill>
                  <a:schemeClr val="accent4"/>
                </a:solidFill>
              </a:rPr>
              <a:t>2. Problems due to lack of commitment of employees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5774374"/>
              </p:ext>
            </p:extLst>
          </p:nvPr>
        </p:nvGraphicFramePr>
        <p:xfrm>
          <a:off x="0" y="836711"/>
          <a:ext cx="12188825" cy="631926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31475"/>
                <a:gridCol w="982618"/>
                <a:gridCol w="5400599"/>
                <a:gridCol w="3574133"/>
              </a:tblGrid>
              <a:tr h="635704">
                <a:tc rowSpan="10"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</a:rPr>
                        <a:t>Problems due to lack of commitment of employees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13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u="none" strike="noStrike">
                          <a:effectLst/>
                        </a:rPr>
                        <a:t> Safety stock is not traced properly as the orders flows in and out of the inventory.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u="none" strike="noStrike">
                          <a:effectLst/>
                        </a:rPr>
                        <a:t>Traning the workers professionally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62626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14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u="none" strike="noStrike">
                          <a:effectLst/>
                        </a:rPr>
                        <a:t>Wrong labeling on the cartoon.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u="none" strike="noStrike">
                          <a:effectLst/>
                        </a:rPr>
                        <a:t>Traning the workers professionally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62626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15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u="none" strike="noStrike">
                          <a:effectLst/>
                        </a:rPr>
                        <a:t>The checking of shortages is not regular.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u="none" strike="noStrike">
                          <a:effectLst/>
                        </a:rPr>
                        <a:t>Traning the workers professionally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63570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16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u="none" strike="noStrike" dirty="0">
                          <a:effectLst/>
                        </a:rPr>
                        <a:t>There is no checking for orders at the end of the working hours.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u="none" strike="noStrike">
                          <a:effectLst/>
                        </a:rPr>
                        <a:t>Traning the workers professionally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62626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17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u="none" strike="noStrike" dirty="0">
                          <a:effectLst/>
                        </a:rPr>
                        <a:t>The customer do not sign on the sales form.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u="none" strike="noStrike">
                          <a:effectLst/>
                        </a:rPr>
                        <a:t>Traning the workers professionally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63570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18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u="none" strike="noStrike">
                          <a:effectLst/>
                        </a:rPr>
                        <a:t>Delaying in deliver the form related to the delivered quantity.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u="none" strike="noStrike">
                          <a:effectLst/>
                        </a:rPr>
                        <a:t>Traning the workers professionally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63570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19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u="none" strike="noStrike">
                          <a:effectLst/>
                        </a:rPr>
                        <a:t>Forms accumulation without processing through excel immediately.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u="none" strike="noStrike">
                          <a:effectLst/>
                        </a:rPr>
                        <a:t>Traning the workers professionally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63570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20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u="none" strike="noStrike">
                          <a:effectLst/>
                        </a:rPr>
                        <a:t>Error in writing customer's name by the person who prepare the order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u="none" strike="noStrike">
                          <a:effectLst/>
                        </a:rPr>
                        <a:t>Traning the workers professionally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63570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21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u="none" strike="noStrike">
                          <a:effectLst/>
                        </a:rPr>
                        <a:t>Error in recording on the sales form and not checking after recording.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u="none" strike="noStrike">
                          <a:effectLst/>
                        </a:rPr>
                        <a:t>Traning the workers professionally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62626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22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u="none" strike="noStrike">
                          <a:effectLst/>
                        </a:rPr>
                        <a:t>Forget to install the orders .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u="none" strike="noStrike" dirty="0" err="1">
                          <a:effectLst/>
                        </a:rPr>
                        <a:t>Traning</a:t>
                      </a:r>
                      <a:r>
                        <a:rPr lang="en-US" sz="2000" u="none" strike="noStrike" dirty="0">
                          <a:effectLst/>
                        </a:rPr>
                        <a:t> the workers professionally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923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1000">
              <a:schemeClr val="accent4">
                <a:lumMod val="0"/>
                <a:lumOff val="100000"/>
              </a:schemeClr>
            </a:gs>
            <a:gs pos="35000">
              <a:schemeClr val="accent4">
                <a:lumMod val="0"/>
                <a:lumOff val="100000"/>
              </a:schemeClr>
            </a:gs>
            <a:gs pos="94000">
              <a:schemeClr val="accent4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286100" y="116632"/>
            <a:ext cx="57661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Suggested solutions</a:t>
            </a:r>
            <a:endParaRPr lang="en-US" sz="5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08012" y="958551"/>
            <a:ext cx="597330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en-US" sz="3600" b="1" dirty="0" smtClean="0">
                <a:ln/>
                <a:solidFill>
                  <a:schemeClr val="accent4"/>
                </a:solidFill>
              </a:rPr>
              <a:t>1. Receiving </a:t>
            </a:r>
            <a:r>
              <a:rPr lang="en-US" sz="3600" b="1" dirty="0">
                <a:ln/>
                <a:solidFill>
                  <a:schemeClr val="accent4"/>
                </a:solidFill>
              </a:rPr>
              <a:t>and tracking form</a:t>
            </a:r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3554196464"/>
              </p:ext>
            </p:extLst>
          </p:nvPr>
        </p:nvGraphicFramePr>
        <p:xfrm>
          <a:off x="189756" y="1604882"/>
          <a:ext cx="11881320" cy="52531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285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Graphic spid="9" grpId="0">
        <p:bldAsOne/>
      </p:bldGraphic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0000">
              <a:schemeClr val="accent4">
                <a:lumMod val="0"/>
                <a:lumOff val="100000"/>
              </a:schemeClr>
            </a:gs>
            <a:gs pos="35000">
              <a:schemeClr val="accent4">
                <a:lumMod val="0"/>
                <a:lumOff val="100000"/>
              </a:schemeClr>
            </a:gs>
            <a:gs pos="94000">
              <a:schemeClr val="accent4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431115" cy="6858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403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7000">
              <a:schemeClr val="accent4">
                <a:lumMod val="0"/>
                <a:lumOff val="100000"/>
              </a:schemeClr>
            </a:gs>
            <a:gs pos="35000">
              <a:schemeClr val="accent4">
                <a:lumMod val="0"/>
                <a:lumOff val="100000"/>
              </a:schemeClr>
            </a:gs>
            <a:gs pos="93000">
              <a:schemeClr val="accent4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63588" y="692694"/>
            <a:ext cx="5917019" cy="360041"/>
          </a:xfrm>
        </p:spPr>
        <p:txBody>
          <a:bodyPr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b="1" dirty="0" smtClean="0">
                <a:ln/>
                <a:solidFill>
                  <a:schemeClr val="accent4"/>
                </a:solidFill>
                <a:latin typeface="+mn-lt"/>
                <a:ea typeface="+mn-ea"/>
                <a:cs typeface="+mn-cs"/>
              </a:rPr>
              <a:t>2. Modified </a:t>
            </a:r>
            <a:r>
              <a:rPr lang="en-US" b="1" dirty="0">
                <a:ln/>
                <a:solidFill>
                  <a:schemeClr val="accent4"/>
                </a:solidFill>
                <a:latin typeface="+mn-lt"/>
                <a:ea typeface="+mn-ea"/>
                <a:cs typeface="+mn-cs"/>
              </a:rPr>
              <a:t>forms</a:t>
            </a:r>
            <a:r>
              <a:rPr lang="en-US" b="1" dirty="0">
                <a:ln/>
                <a:solidFill>
                  <a:schemeClr val="accent4"/>
                </a:solidFill>
              </a:rPr>
              <a:t/>
            </a:r>
            <a:br>
              <a:rPr lang="en-US" b="1" dirty="0">
                <a:ln/>
                <a:solidFill>
                  <a:schemeClr val="accent4"/>
                </a:solidFill>
              </a:rPr>
            </a:br>
            <a:endParaRPr lang="en-US" b="1" dirty="0">
              <a:ln/>
              <a:solidFill>
                <a:schemeClr val="accent4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33772" y="872715"/>
            <a:ext cx="69847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The first one(modified inventory command form)</a:t>
            </a:r>
          </a:p>
        </p:txBody>
      </p:sp>
      <p:pic>
        <p:nvPicPr>
          <p:cNvPr id="4" name="Picture 3" descr="5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1" y="1514401"/>
            <a:ext cx="12287100" cy="53436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452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7000">
              <a:schemeClr val="accent4">
                <a:lumMod val="0"/>
                <a:lumOff val="100000"/>
              </a:schemeClr>
            </a:gs>
            <a:gs pos="35000">
              <a:schemeClr val="accent4">
                <a:lumMod val="0"/>
                <a:lumOff val="100000"/>
              </a:schemeClr>
            </a:gs>
            <a:gs pos="93000">
              <a:schemeClr val="accent4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" y="0"/>
            <a:ext cx="9674225" cy="6841424"/>
            <a:chOff x="5546090" y="16576"/>
            <a:chExt cx="6951647" cy="7160260"/>
          </a:xfrm>
        </p:grpSpPr>
        <p:pic>
          <p:nvPicPr>
            <p:cNvPr id="4" name="Picture 3" descr="Capture1.PNG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5546090" y="16576"/>
              <a:ext cx="6642735" cy="3420745"/>
            </a:xfrm>
            <a:prstGeom prst="rect">
              <a:avLst/>
            </a:prstGeom>
          </p:spPr>
        </p:pic>
        <p:pic>
          <p:nvPicPr>
            <p:cNvPr id="6" name="Picture 5" descr="Capture3.PNG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5546090" y="3437321"/>
              <a:ext cx="6951647" cy="3739515"/>
            </a:xfrm>
            <a:prstGeom prst="rect">
              <a:avLst/>
            </a:prstGeom>
          </p:spPr>
        </p:pic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9674225" y="152400"/>
            <a:ext cx="2514600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lvl="0"/>
            <a:r>
              <a:rPr lang="en-US" sz="3600" dirty="0"/>
              <a:t>The Second one: (Modified Order Form)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52050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0000">
              <a:schemeClr val="accent5">
                <a:lumMod val="0"/>
                <a:lumOff val="100000"/>
              </a:schemeClr>
            </a:gs>
            <a:gs pos="35000">
              <a:schemeClr val="accent5">
                <a:lumMod val="0"/>
                <a:lumOff val="100000"/>
              </a:schemeClr>
            </a:gs>
            <a:gs pos="95000">
              <a:schemeClr val="accent5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701924" y="188640"/>
            <a:ext cx="940469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N" sz="5400" b="1" dirty="0" smtClean="0">
                <a:solidFill>
                  <a:schemeClr val="accent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Conclusions </a:t>
            </a:r>
            <a:r>
              <a:rPr lang="en-IN" sz="5400" b="1" dirty="0">
                <a:solidFill>
                  <a:schemeClr val="accent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and </a:t>
            </a:r>
            <a:r>
              <a:rPr lang="en-IN" sz="5400" b="1" dirty="0" smtClean="0">
                <a:solidFill>
                  <a:schemeClr val="accent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Recommendations </a:t>
            </a:r>
            <a:endParaRPr lang="en-IN" sz="5400" b="1" dirty="0">
              <a:solidFill>
                <a:schemeClr val="accent5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051523804"/>
              </p:ext>
            </p:extLst>
          </p:nvPr>
        </p:nvGraphicFramePr>
        <p:xfrm>
          <a:off x="2133972" y="1268760"/>
          <a:ext cx="8125883" cy="5417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899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Graphic spid="5" grpId="0">
        <p:bldAsOne/>
      </p:bldGraphic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1000">
              <a:schemeClr val="accent5">
                <a:lumMod val="0"/>
                <a:lumOff val="100000"/>
              </a:schemeClr>
            </a:gs>
            <a:gs pos="35000">
              <a:schemeClr val="accent5">
                <a:lumMod val="0"/>
                <a:lumOff val="100000"/>
              </a:schemeClr>
            </a:gs>
            <a:gs pos="96000">
              <a:schemeClr val="accent5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739737754"/>
              </p:ext>
            </p:extLst>
          </p:nvPr>
        </p:nvGraphicFramePr>
        <p:xfrm>
          <a:off x="2031471" y="720372"/>
          <a:ext cx="8125883" cy="5417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330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0000">
              <a:schemeClr val="accent5">
                <a:lumMod val="0"/>
                <a:lumOff val="100000"/>
              </a:schemeClr>
            </a:gs>
            <a:gs pos="35000">
              <a:schemeClr val="accent5">
                <a:lumMod val="0"/>
                <a:lumOff val="100000"/>
              </a:schemeClr>
            </a:gs>
            <a:gs pos="95000">
              <a:schemeClr val="accent5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5940" y="764704"/>
            <a:ext cx="7843728" cy="43924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764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7000">
              <a:schemeClr val="accent1">
                <a:lumMod val="0"/>
                <a:lumOff val="100000"/>
              </a:schemeClr>
            </a:gs>
            <a:gs pos="78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002047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en-US" sz="5400" b="0" cap="none" spc="0" dirty="0">
              <a:ln w="0"/>
              <a:gradFill>
                <a:gsLst>
                  <a:gs pos="21000">
                    <a:srgbClr val="53575C"/>
                  </a:gs>
                  <a:gs pos="88000">
                    <a:srgbClr val="C5C7CA"/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57530" y="2120950"/>
            <a:ext cx="928903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cs typeface="Times New Roman"/>
              </a:rPr>
              <a:t>AL-Hijaz Company was established in 2005. It is a chocolate factory that has its own signature recipes of chocolate mixtures. It produces a high quality chocolate with Exceptional flavours and variety of shapes and stuffing, using modern machines with advanced technologies.</a:t>
            </a:r>
            <a:endParaRPr lang="en-US" sz="3200" dirty="0">
              <a:solidFill>
                <a:schemeClr val="tx1">
                  <a:lumMod val="75000"/>
                  <a:lumOff val="25000"/>
                </a:schemeClr>
              </a:solidFill>
              <a:latin typeface="Times New Roman"/>
              <a:cs typeface="Times New Roman"/>
            </a:endParaRPr>
          </a:p>
          <a:p>
            <a:pPr algn="ctr"/>
            <a:endParaRPr lang="en-US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EC6FD269-B6A7-4413-A19E-282E5866CD44}"/>
              </a:ext>
            </a:extLst>
          </p:cNvPr>
          <p:cNvSpPr txBox="1"/>
          <p:nvPr/>
        </p:nvSpPr>
        <p:spPr>
          <a:xfrm>
            <a:off x="2907863" y="1449963"/>
            <a:ext cx="6188365" cy="646331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r>
              <a:rPr lang="en-IN" sz="3600" b="1" dirty="0" smtClean="0">
                <a:solidFill>
                  <a:schemeClr val="accent1"/>
                </a:solidFill>
                <a:latin typeface="Times New Roman" panose="02020603050405020304" pitchFamily="18" charset="0"/>
                <a:ea typeface="Open Sans" panose="020B0606030504020204" pitchFamily="34" charset="0"/>
                <a:cs typeface="Times New Roman" panose="02020603050405020304" pitchFamily="18" charset="0"/>
              </a:rPr>
              <a:t>Overview about the company</a:t>
            </a:r>
            <a:endParaRPr lang="en-IN" sz="3600" b="1" dirty="0">
              <a:solidFill>
                <a:schemeClr val="accent1"/>
              </a:solidFill>
              <a:latin typeface="Times New Roman" panose="02020603050405020304" pitchFamily="18" charset="0"/>
              <a:ea typeface="Open Sans" panose="020B0606030504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884612" y="357674"/>
            <a:ext cx="3352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5400" b="1" dirty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Introduction</a:t>
            </a:r>
          </a:p>
        </p:txBody>
      </p:sp>
    </p:spTree>
    <p:extLst>
      <p:ext uri="{BB962C8B-B14F-4D97-AF65-F5344CB8AC3E}">
        <p14:creationId xmlns:p14="http://schemas.microsoft.com/office/powerpoint/2010/main" val="3190524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80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93820" y="1202609"/>
            <a:ext cx="44011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rgbClr val="404040"/>
                </a:solidFill>
                <a:effectLst/>
              </a:rPr>
              <a:t>Choco</a:t>
            </a:r>
            <a:r>
              <a:rPr lang="en-US" sz="5400" b="0" cap="none" spc="0" dirty="0" smtClean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/>
              </a:rPr>
              <a:t> </a:t>
            </a:r>
            <a:r>
              <a:rPr lang="en-US" sz="5400" b="0" cap="none" spc="0" dirty="0" err="1" smtClean="0">
                <a:ln w="0"/>
                <a:solidFill>
                  <a:srgbClr val="404040"/>
                </a:solidFill>
                <a:effectLst/>
              </a:rPr>
              <a:t>madjool</a:t>
            </a:r>
            <a:endParaRPr lang="en-US" sz="5400" b="0" cap="none" spc="0" dirty="0">
              <a:ln w="0"/>
              <a:solidFill>
                <a:srgbClr val="404040"/>
              </a:solidFill>
              <a:effectLst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235363" y="4030604"/>
            <a:ext cx="17180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err="1" smtClean="0">
                <a:ln w="0"/>
                <a:solidFill>
                  <a:srgbClr val="404040"/>
                </a:solidFill>
                <a:effectLst/>
              </a:rPr>
              <a:t>Lorka</a:t>
            </a:r>
            <a:endParaRPr lang="en-US" sz="5400" b="0" cap="none" spc="0" dirty="0">
              <a:ln w="0"/>
              <a:solidFill>
                <a:srgbClr val="404040"/>
              </a:solidFill>
              <a:effectLst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065212" y="2948255"/>
            <a:ext cx="141378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rgbClr val="404040"/>
                </a:solidFill>
                <a:effectLst/>
              </a:rPr>
              <a:t>Best</a:t>
            </a:r>
            <a:endParaRPr lang="en-US" sz="5400" b="0" cap="none" spc="0" dirty="0">
              <a:ln w="0"/>
              <a:solidFill>
                <a:srgbClr val="404040"/>
              </a:solidFill>
              <a:effectLst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48155" y="282482"/>
            <a:ext cx="27201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rgbClr val="404040"/>
                </a:solidFill>
                <a:effectLst/>
                <a:latin typeface="Times New Roman"/>
                <a:cs typeface="Times New Roman"/>
              </a:rPr>
              <a:t>Gourmet</a:t>
            </a:r>
            <a:endParaRPr lang="en-US" sz="5400" b="0" cap="none" spc="0" dirty="0">
              <a:ln w="0"/>
              <a:solidFill>
                <a:srgbClr val="404040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423542" y="2794732"/>
            <a:ext cx="19500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rgbClr val="404040"/>
                </a:solidFill>
                <a:effectLst/>
              </a:rPr>
              <a:t>Rivera</a:t>
            </a:r>
            <a:endParaRPr lang="en-US" sz="5400" b="0" cap="none" spc="0" dirty="0">
              <a:ln w="0"/>
              <a:solidFill>
                <a:srgbClr val="404040"/>
              </a:solidFill>
              <a:effectLst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423542" y="282482"/>
            <a:ext cx="20251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err="1" smtClean="0">
                <a:ln w="0"/>
                <a:solidFill>
                  <a:srgbClr val="404040"/>
                </a:solidFill>
                <a:effectLst/>
              </a:rPr>
              <a:t>Drajee</a:t>
            </a:r>
            <a:endParaRPr lang="en-US" sz="5400" b="0" cap="none" spc="0" dirty="0">
              <a:ln w="0"/>
              <a:solidFill>
                <a:srgbClr val="404040"/>
              </a:solidFill>
              <a:effectLst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370324" y="207768"/>
            <a:ext cx="49246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3600" b="1" dirty="0" smtClean="0">
                <a:solidFill>
                  <a:schemeClr val="accent1"/>
                </a:solidFill>
                <a:latin typeface="Times New Roman" panose="02020603050405020304" pitchFamily="18" charset="0"/>
                <a:ea typeface="Open Sans" panose="020B0606030504020204" pitchFamily="34" charset="0"/>
                <a:cs typeface="Times New Roman" panose="02020603050405020304" pitchFamily="18" charset="0"/>
              </a:rPr>
              <a:t>Products</a:t>
            </a:r>
            <a:endParaRPr lang="en-IN" sz="3600" b="1" dirty="0">
              <a:solidFill>
                <a:schemeClr val="accent1"/>
              </a:solidFill>
              <a:latin typeface="Times New Roman" panose="02020603050405020304" pitchFamily="18" charset="0"/>
              <a:ea typeface="Open Sans" panose="020B0606030504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12" name="Picture 11" descr="gormet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303212" y="1303314"/>
            <a:ext cx="3476625" cy="1314450"/>
          </a:xfrm>
          <a:prstGeom prst="rect">
            <a:avLst/>
          </a:prstGeom>
        </p:spPr>
      </p:pic>
      <p:pic>
        <p:nvPicPr>
          <p:cNvPr id="13" name="Picture 12" descr="best 1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269894" y="3835044"/>
            <a:ext cx="3476625" cy="1314450"/>
          </a:xfrm>
          <a:prstGeom prst="rect">
            <a:avLst/>
          </a:prstGeom>
        </p:spPr>
      </p:pic>
      <p:pic>
        <p:nvPicPr>
          <p:cNvPr id="14" name="Picture 13" descr="dragee.jpg"/>
          <p:cNvPicPr/>
          <p:nvPr/>
        </p:nvPicPr>
        <p:blipFill>
          <a:blip r:embed="rId4"/>
          <a:stretch>
            <a:fillRect/>
          </a:stretch>
        </p:blipFill>
        <p:spPr>
          <a:xfrm>
            <a:off x="8551834" y="1202609"/>
            <a:ext cx="3476625" cy="1314450"/>
          </a:xfrm>
          <a:prstGeom prst="rect">
            <a:avLst/>
          </a:prstGeom>
        </p:spPr>
      </p:pic>
      <p:pic>
        <p:nvPicPr>
          <p:cNvPr id="15" name="Picture 14" descr="tamer.jpg"/>
          <p:cNvPicPr/>
          <p:nvPr/>
        </p:nvPicPr>
        <p:blipFill>
          <a:blip r:embed="rId5"/>
          <a:stretch>
            <a:fillRect/>
          </a:stretch>
        </p:blipFill>
        <p:spPr>
          <a:xfrm>
            <a:off x="4427523" y="2226282"/>
            <a:ext cx="3476625" cy="1314450"/>
          </a:xfrm>
          <a:prstGeom prst="rect">
            <a:avLst/>
          </a:prstGeom>
        </p:spPr>
      </p:pic>
      <p:pic>
        <p:nvPicPr>
          <p:cNvPr id="16" name="Picture 15" descr="lorka.jpg"/>
          <p:cNvPicPr/>
          <p:nvPr/>
        </p:nvPicPr>
        <p:blipFill>
          <a:blip r:embed="rId6"/>
          <a:stretch>
            <a:fillRect/>
          </a:stretch>
        </p:blipFill>
        <p:spPr>
          <a:xfrm>
            <a:off x="4252664" y="4879422"/>
            <a:ext cx="3476625" cy="1314450"/>
          </a:xfrm>
          <a:prstGeom prst="rect">
            <a:avLst/>
          </a:prstGeom>
        </p:spPr>
      </p:pic>
      <p:pic>
        <p:nvPicPr>
          <p:cNvPr id="17" name="Picture 16" descr="revera.jpg"/>
          <p:cNvPicPr/>
          <p:nvPr/>
        </p:nvPicPr>
        <p:blipFill>
          <a:blip r:embed="rId7"/>
          <a:stretch>
            <a:fillRect/>
          </a:stretch>
        </p:blipFill>
        <p:spPr>
          <a:xfrm>
            <a:off x="8446964" y="3946172"/>
            <a:ext cx="3476625" cy="1314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0035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8" grpId="0"/>
      <p:bldP spid="9" grpId="0"/>
      <p:bldP spid="10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79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002047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en-US" sz="5400" b="0" cap="none" spc="0" dirty="0">
              <a:ln w="0"/>
              <a:gradFill>
                <a:gsLst>
                  <a:gs pos="21000">
                    <a:srgbClr val="53575C"/>
                  </a:gs>
                  <a:gs pos="88000">
                    <a:srgbClr val="C5C7CA"/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7012" y="2362200"/>
            <a:ext cx="11665296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3600" b="0" cap="none" spc="0" dirty="0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Times New Roman"/>
                <a:cs typeface="Times New Roman"/>
              </a:rPr>
              <a:t>In graduation project 1 we talked</a:t>
            </a:r>
            <a:r>
              <a:rPr lang="en-US" sz="3600" dirty="0">
                <a:ln w="0"/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3600" dirty="0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cs typeface="Times New Roman"/>
              </a:rPr>
              <a:t>about:</a:t>
            </a:r>
          </a:p>
          <a:p>
            <a:r>
              <a:rPr lang="en-US" sz="3600" dirty="0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cs typeface="Times New Roman"/>
              </a:rPr>
              <a:t> </a:t>
            </a:r>
          </a:p>
          <a:p>
            <a:pPr marL="685800" indent="-685800">
              <a:buFont typeface="Wingdings" panose="05000000000000000000" pitchFamily="2" charset="2"/>
              <a:buChar char="Ø"/>
            </a:pPr>
            <a:r>
              <a:rPr lang="en-US" sz="3600" b="0" cap="none" spc="0" dirty="0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Times New Roman"/>
                <a:cs typeface="Times New Roman"/>
              </a:rPr>
              <a:t>Analysis for the production lines in the factory.</a:t>
            </a:r>
          </a:p>
          <a:p>
            <a:pPr marL="685800" indent="-685800">
              <a:buFont typeface="Wingdings" panose="05000000000000000000" pitchFamily="2" charset="2"/>
              <a:buChar char="Ø"/>
            </a:pPr>
            <a:r>
              <a:rPr lang="en-US" sz="3600" b="0" cap="none" spc="0" dirty="0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Times New Roman"/>
                <a:cs typeface="Times New Roman"/>
              </a:rPr>
              <a:t>Initial draft for the flow charts</a:t>
            </a:r>
            <a:r>
              <a:rPr lang="en-US" sz="5400" b="0" cap="none" spc="0" dirty="0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Times New Roman"/>
                <a:cs typeface="Times New Roman"/>
              </a:rPr>
              <a:t>. </a:t>
            </a:r>
            <a:endParaRPr lang="en-US" sz="5400" b="0" cap="none" spc="0" dirty="0">
              <a:ln w="0"/>
              <a:solidFill>
                <a:schemeClr val="tx1">
                  <a:lumMod val="75000"/>
                  <a:lumOff val="25000"/>
                </a:schemeClr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055812" y="1056436"/>
            <a:ext cx="7848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accent1"/>
                </a:solidFill>
                <a:latin typeface="Times New Roman"/>
                <a:ea typeface="Open Sans" panose="020B0606030504020204" pitchFamily="34" charset="0"/>
                <a:cs typeface="Times New Roman"/>
              </a:rPr>
              <a:t>A brief look at graduation project 1</a:t>
            </a:r>
            <a:endParaRPr lang="en-IN" sz="3600" b="1" dirty="0">
              <a:solidFill>
                <a:schemeClr val="accent1"/>
              </a:solidFill>
              <a:latin typeface="Times New Roman"/>
              <a:ea typeface="Open Sans" panose="020B0606030504020204" pitchFamily="34" charset="0"/>
              <a:cs typeface="Times New Roman"/>
            </a:endParaRPr>
          </a:p>
          <a:p>
            <a:endParaRPr lang="en-US" sz="36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7162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7000">
              <a:schemeClr val="accent2">
                <a:lumMod val="0"/>
                <a:lumOff val="100000"/>
              </a:schemeClr>
            </a:gs>
            <a:gs pos="47000">
              <a:schemeClr val="accent2">
                <a:lumMod val="0"/>
                <a:lumOff val="100000"/>
              </a:schemeClr>
            </a:gs>
            <a:gs pos="95000">
              <a:schemeClr val="accent2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122612" y="152400"/>
            <a:ext cx="6275040" cy="92333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IN" sz="5400" b="1" dirty="0" smtClean="0">
                <a:solidFill>
                  <a:schemeClr val="accent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Lean Definition </a:t>
            </a:r>
            <a:endParaRPr lang="en-IN" sz="5400" b="1" dirty="0">
              <a:solidFill>
                <a:schemeClr val="accent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03211" y="1219200"/>
            <a:ext cx="11885613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404040"/>
                </a:solidFill>
                <a:latin typeface="Times New Roman"/>
                <a:cs typeface="Times New Roman"/>
              </a:rPr>
              <a:t>Lean manufacturing is consider as doing more with less. It involves efforts to eliminate or reduce </a:t>
            </a:r>
            <a:r>
              <a:rPr lang="en-US" sz="3200" dirty="0">
                <a:solidFill>
                  <a:srgbClr val="404040"/>
                </a:solidFill>
                <a:latin typeface="Times New Roman"/>
                <a:cs typeface="Times New Roman"/>
              </a:rPr>
              <a:t>M</a:t>
            </a:r>
            <a:r>
              <a:rPr lang="en-US" sz="3200" dirty="0" smtClean="0">
                <a:solidFill>
                  <a:srgbClr val="404040"/>
                </a:solidFill>
                <a:latin typeface="Times New Roman"/>
                <a:cs typeface="Times New Roman"/>
              </a:rPr>
              <a:t>uda (waste), in other words, Lean aims to perform production with :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404040"/>
                </a:solidFill>
                <a:latin typeface="Times New Roman"/>
                <a:cs typeface="Times New Roman"/>
              </a:rPr>
              <a:t> minimum manpower 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404040"/>
                </a:solidFill>
                <a:latin typeface="Times New Roman"/>
                <a:cs typeface="Times New Roman"/>
              </a:rPr>
              <a:t> minimum production area 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404040"/>
                </a:solidFill>
                <a:latin typeface="Times New Roman"/>
                <a:cs typeface="Times New Roman"/>
              </a:rPr>
              <a:t> consuming minimum resources 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404040"/>
                </a:solidFill>
                <a:latin typeface="Times New Roman"/>
                <a:cs typeface="Times New Roman"/>
              </a:rPr>
              <a:t> holding inventories at the minimum level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404040"/>
                </a:solidFill>
                <a:latin typeface="Times New Roman"/>
                <a:cs typeface="Times New Roman"/>
              </a:rPr>
              <a:t> making minimum defects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404040"/>
                </a:solidFill>
                <a:latin typeface="Times New Roman"/>
                <a:cs typeface="Times New Roman"/>
              </a:rPr>
              <a:t> producing products at the shortest time 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404040"/>
                </a:solidFill>
                <a:latin typeface="Times New Roman"/>
                <a:cs typeface="Times New Roman"/>
              </a:rPr>
              <a:t> Improve customer satisfaction</a:t>
            </a:r>
            <a:endParaRPr lang="en-US" sz="3200" dirty="0">
              <a:solidFill>
                <a:srgbClr val="40404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54697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7000">
              <a:schemeClr val="accent3">
                <a:lumMod val="0"/>
                <a:lumOff val="100000"/>
              </a:schemeClr>
            </a:gs>
            <a:gs pos="35000">
              <a:schemeClr val="accent3">
                <a:lumMod val="0"/>
                <a:lumOff val="100000"/>
              </a:schemeClr>
            </a:gs>
            <a:gs pos="100000">
              <a:schemeClr val="accent3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430116" y="3894358"/>
            <a:ext cx="77226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0"/>
                <a:solidFill>
                  <a:srgbClr val="595959"/>
                </a:solidFill>
                <a:effectLst/>
              </a:rPr>
              <a:t>Order Tracking Mechanism</a:t>
            </a:r>
          </a:p>
        </p:txBody>
      </p:sp>
      <p:sp>
        <p:nvSpPr>
          <p:cNvPr id="7" name="Rectangle 6"/>
          <p:cNvSpPr/>
          <p:nvPr/>
        </p:nvSpPr>
        <p:spPr>
          <a:xfrm>
            <a:off x="840371" y="1556792"/>
            <a:ext cx="10827467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GB" sz="3200" b="0" cap="none" spc="0" dirty="0">
                <a:ln w="0"/>
                <a:solidFill>
                  <a:srgbClr val="404040"/>
                </a:solidFill>
                <a:effectLst/>
              </a:rPr>
              <a:t>The factory encountered a problem with the order tracking mechanism, when they receive the order from the client to the moment they deliver it</a:t>
            </a:r>
            <a:endParaRPr lang="en-US" sz="3200" b="0" cap="none" spc="0" dirty="0">
              <a:ln w="0"/>
              <a:solidFill>
                <a:srgbClr val="404040"/>
              </a:solidFill>
              <a:effectLst/>
            </a:endParaRPr>
          </a:p>
        </p:txBody>
      </p:sp>
      <p:sp>
        <p:nvSpPr>
          <p:cNvPr id="10" name="Right Arrow 9"/>
          <p:cNvSpPr/>
          <p:nvPr/>
        </p:nvSpPr>
        <p:spPr>
          <a:xfrm>
            <a:off x="1197868" y="3815963"/>
            <a:ext cx="2088232" cy="1080120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Solution</a:t>
            </a:r>
            <a:endParaRPr lang="en-US" sz="36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2412" y="405616"/>
            <a:ext cx="8839200" cy="9233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IN" sz="5400" b="1" dirty="0" smtClean="0">
                <a:solidFill>
                  <a:schemeClr val="accent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Problem Statement </a:t>
            </a:r>
            <a:endParaRPr lang="en-IN" sz="5400" b="1" dirty="0">
              <a:solidFill>
                <a:schemeClr val="accent3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9569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7000">
              <a:schemeClr val="accent3">
                <a:lumMod val="0"/>
                <a:lumOff val="100000"/>
              </a:schemeClr>
            </a:gs>
            <a:gs pos="35000">
              <a:schemeClr val="accent3">
                <a:lumMod val="0"/>
                <a:lumOff val="100000"/>
              </a:schemeClr>
            </a:gs>
            <a:gs pos="95000">
              <a:schemeClr val="accent3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598612" y="0"/>
            <a:ext cx="8839200" cy="9233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IN" sz="5400" b="1" dirty="0">
                <a:solidFill>
                  <a:schemeClr val="accent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Updated production procedures 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905245209"/>
              </p:ext>
            </p:extLst>
          </p:nvPr>
        </p:nvGraphicFramePr>
        <p:xfrm>
          <a:off x="836612" y="1946012"/>
          <a:ext cx="10566874" cy="5417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61473" y="1752600"/>
            <a:ext cx="11017911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The flow charts that were done before </a:t>
            </a:r>
            <a:r>
              <a:rPr lang="en-US" sz="3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were</a:t>
            </a:r>
            <a:r>
              <a:rPr lang="en-US" sz="36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improved by: </a:t>
            </a:r>
            <a:endParaRPr lang="en-US" sz="3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68479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1000">
              <a:schemeClr val="accent3">
                <a:lumMod val="0"/>
                <a:lumOff val="100000"/>
              </a:schemeClr>
            </a:gs>
            <a:gs pos="35000">
              <a:schemeClr val="accent3">
                <a:lumMod val="0"/>
                <a:lumOff val="100000"/>
              </a:schemeClr>
            </a:gs>
            <a:gs pos="100000">
              <a:schemeClr val="accent3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4" name="Picture 3" descr="C:\Users\PC\Documents\التقاط333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1612" y="847725"/>
            <a:ext cx="6797040" cy="601027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684212" y="131494"/>
            <a:ext cx="10642600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IN" sz="3600" b="1" dirty="0">
                <a:solidFill>
                  <a:schemeClr val="accent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en-IN" sz="3600" b="1" dirty="0" smtClean="0">
                <a:solidFill>
                  <a:schemeClr val="accent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he final product </a:t>
            </a:r>
            <a:r>
              <a:rPr lang="en-IN" sz="3600" b="1" dirty="0" smtClean="0">
                <a:solidFill>
                  <a:schemeClr val="accent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stock </a:t>
            </a:r>
            <a:r>
              <a:rPr lang="en-IN" sz="3600" b="1" dirty="0" smtClean="0">
                <a:solidFill>
                  <a:schemeClr val="accent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procedure before improvement</a:t>
            </a:r>
            <a:endParaRPr lang="en-IN" sz="3600" b="1" dirty="0">
              <a:solidFill>
                <a:schemeClr val="accent3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5562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Industry Analys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35A35"/>
      </a:accent1>
      <a:accent2>
        <a:srgbClr val="ECB448"/>
      </a:accent2>
      <a:accent3>
        <a:srgbClr val="8BB74C"/>
      </a:accent3>
      <a:accent4>
        <a:srgbClr val="5FB7A2"/>
      </a:accent4>
      <a:accent5>
        <a:srgbClr val="3081AC"/>
      </a:accent5>
      <a:accent6>
        <a:srgbClr val="A5A5A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6295</TotalTime>
  <Words>1053</Words>
  <Application>Microsoft Office PowerPoint</Application>
  <PresentationFormat>Custom</PresentationFormat>
  <Paragraphs>201</Paragraphs>
  <Slides>29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6" baseType="lpstr">
      <vt:lpstr>Arial</vt:lpstr>
      <vt:lpstr>Calibri</vt:lpstr>
      <vt:lpstr>Open Sans</vt:lpstr>
      <vt:lpstr>Symbol</vt:lpstr>
      <vt:lpstr>Times New Roman</vt:lpstr>
      <vt:lpstr>Wingdings</vt:lpstr>
      <vt:lpstr>Office Theme</vt:lpstr>
      <vt:lpstr>PowerPoint Presentation</vt:lpstr>
      <vt:lpstr>Outline: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2. Modified forms 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 Item Highlight Slide Design for PowerPoint</dc:title>
  <dc:creator>Julian</dc:creator>
  <cp:lastModifiedBy>PC</cp:lastModifiedBy>
  <cp:revision>160</cp:revision>
  <dcterms:created xsi:type="dcterms:W3CDTF">2013-09-12T13:05:01Z</dcterms:created>
  <dcterms:modified xsi:type="dcterms:W3CDTF">2019-05-19T02:12:38Z</dcterms:modified>
</cp:coreProperties>
</file>