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4" r:id="rId1"/>
  </p:sldMasterIdLst>
  <p:notesMasterIdLst>
    <p:notesMasterId r:id="rId25"/>
  </p:notesMasterIdLst>
  <p:sldIdLst>
    <p:sldId id="256" r:id="rId2"/>
    <p:sldId id="271" r:id="rId3"/>
    <p:sldId id="280" r:id="rId4"/>
    <p:sldId id="278" r:id="rId5"/>
    <p:sldId id="281" r:id="rId6"/>
    <p:sldId id="272" r:id="rId7"/>
    <p:sldId id="273" r:id="rId8"/>
    <p:sldId id="283" r:id="rId9"/>
    <p:sldId id="266" r:id="rId10"/>
    <p:sldId id="270" r:id="rId11"/>
    <p:sldId id="275" r:id="rId12"/>
    <p:sldId id="276" r:id="rId13"/>
    <p:sldId id="277" r:id="rId14"/>
    <p:sldId id="284" r:id="rId15"/>
    <p:sldId id="296" r:id="rId16"/>
    <p:sldId id="285" r:id="rId17"/>
    <p:sldId id="286" r:id="rId18"/>
    <p:sldId id="287" r:id="rId19"/>
    <p:sldId id="289" r:id="rId20"/>
    <p:sldId id="288" r:id="rId21"/>
    <p:sldId id="292" r:id="rId22"/>
    <p:sldId id="291" r:id="rId23"/>
    <p:sldId id="28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61" autoAdjust="0"/>
    <p:restoredTop sz="94622" autoAdjust="0"/>
  </p:normalViewPr>
  <p:slideViewPr>
    <p:cSldViewPr>
      <p:cViewPr>
        <p:scale>
          <a:sx n="71" d="100"/>
          <a:sy n="71" d="100"/>
        </p:scale>
        <p:origin x="-105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61310-BD81-46C4-8DBA-688C20504C6F}" type="doc">
      <dgm:prSet loTypeId="urn:microsoft.com/office/officeart/2005/8/layout/vList3" loCatId="list" qsTypeId="urn:microsoft.com/office/officeart/2005/8/quickstyle/simple1#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5AFB05A-0008-4DD9-A97E-093491EF5E91}">
      <dgm:prSet/>
      <dgm:spPr/>
      <dgm:t>
        <a:bodyPr/>
        <a:lstStyle/>
        <a:p>
          <a:pPr rtl="0"/>
          <a:r>
            <a:rPr lang="en-US" dirty="0" smtClean="0"/>
            <a:t>Introduction</a:t>
          </a:r>
          <a:endParaRPr lang="en-US" dirty="0"/>
        </a:p>
      </dgm:t>
    </dgm:pt>
    <dgm:pt modelId="{590FE655-7D56-4BB6-ABFC-805B7243BA47}" type="parTrans" cxnId="{6F9125E0-7E50-438A-8687-AA621CBE4345}">
      <dgm:prSet/>
      <dgm:spPr/>
      <dgm:t>
        <a:bodyPr/>
        <a:lstStyle/>
        <a:p>
          <a:endParaRPr lang="en-US"/>
        </a:p>
      </dgm:t>
    </dgm:pt>
    <dgm:pt modelId="{7E1DB765-5069-4E49-9862-7D51290CE6D6}" type="sibTrans" cxnId="{6F9125E0-7E50-438A-8687-AA621CBE4345}">
      <dgm:prSet/>
      <dgm:spPr/>
      <dgm:t>
        <a:bodyPr/>
        <a:lstStyle/>
        <a:p>
          <a:endParaRPr lang="en-US"/>
        </a:p>
      </dgm:t>
    </dgm:pt>
    <dgm:pt modelId="{ABEB7C00-1FA7-4FE6-B054-43D84BF9DEDB}">
      <dgm:prSet/>
      <dgm:spPr/>
      <dgm:t>
        <a:bodyPr/>
        <a:lstStyle/>
        <a:p>
          <a:pPr rtl="0"/>
          <a:r>
            <a:rPr lang="en-US" dirty="0" smtClean="0"/>
            <a:t>Objectives </a:t>
          </a:r>
          <a:endParaRPr lang="en-US" dirty="0"/>
        </a:p>
      </dgm:t>
    </dgm:pt>
    <dgm:pt modelId="{63C1390F-2C0F-4F2B-97A9-088FE2567E62}" type="parTrans" cxnId="{B23B1575-230A-4C78-890E-1A74F3419F1F}">
      <dgm:prSet/>
      <dgm:spPr/>
      <dgm:t>
        <a:bodyPr/>
        <a:lstStyle/>
        <a:p>
          <a:endParaRPr lang="en-US"/>
        </a:p>
      </dgm:t>
    </dgm:pt>
    <dgm:pt modelId="{44730D69-58B4-40D8-A43A-7B93EEC3C704}" type="sibTrans" cxnId="{B23B1575-230A-4C78-890E-1A74F3419F1F}">
      <dgm:prSet/>
      <dgm:spPr/>
      <dgm:t>
        <a:bodyPr/>
        <a:lstStyle/>
        <a:p>
          <a:endParaRPr lang="en-US"/>
        </a:p>
      </dgm:t>
    </dgm:pt>
    <dgm:pt modelId="{68F7CE5D-D28B-4292-8384-ED5116352D76}">
      <dgm:prSet/>
      <dgm:spPr/>
      <dgm:t>
        <a:bodyPr/>
        <a:lstStyle/>
        <a:p>
          <a:pPr rtl="0"/>
          <a:r>
            <a:rPr lang="en-US" dirty="0" smtClean="0"/>
            <a:t>Methodology</a:t>
          </a:r>
          <a:endParaRPr lang="en-US" dirty="0"/>
        </a:p>
      </dgm:t>
    </dgm:pt>
    <dgm:pt modelId="{F9F0E3B0-1F4D-4D36-888E-E7792E00A119}" type="parTrans" cxnId="{DD7BCDA6-CCF3-4984-9C4F-88103EBC944C}">
      <dgm:prSet/>
      <dgm:spPr/>
      <dgm:t>
        <a:bodyPr/>
        <a:lstStyle/>
        <a:p>
          <a:endParaRPr lang="en-US"/>
        </a:p>
      </dgm:t>
    </dgm:pt>
    <dgm:pt modelId="{272325AF-5FF7-435F-B474-CEC91992F00C}" type="sibTrans" cxnId="{DD7BCDA6-CCF3-4984-9C4F-88103EBC944C}">
      <dgm:prSet/>
      <dgm:spPr/>
      <dgm:t>
        <a:bodyPr/>
        <a:lstStyle/>
        <a:p>
          <a:endParaRPr lang="en-US"/>
        </a:p>
      </dgm:t>
    </dgm:pt>
    <dgm:pt modelId="{75B94C32-C592-4CDD-A58E-52FB202B71E1}">
      <dgm:prSet/>
      <dgm:spPr/>
      <dgm:t>
        <a:bodyPr/>
        <a:lstStyle/>
        <a:p>
          <a:pPr rtl="0"/>
          <a:r>
            <a:rPr lang="en-US" dirty="0" smtClean="0"/>
            <a:t>Study area</a:t>
          </a:r>
          <a:endParaRPr lang="en-US" dirty="0"/>
        </a:p>
      </dgm:t>
    </dgm:pt>
    <dgm:pt modelId="{6934D4E6-3EC9-4D94-92B3-FE1185ED67EF}" type="parTrans" cxnId="{F5F3DA8B-969B-4B89-9465-717EBF34071E}">
      <dgm:prSet/>
      <dgm:spPr/>
      <dgm:t>
        <a:bodyPr/>
        <a:lstStyle/>
        <a:p>
          <a:endParaRPr lang="en-US"/>
        </a:p>
      </dgm:t>
    </dgm:pt>
    <dgm:pt modelId="{EDC58E31-02F3-4466-90E7-E400B80A3D20}" type="sibTrans" cxnId="{F5F3DA8B-969B-4B89-9465-717EBF34071E}">
      <dgm:prSet/>
      <dgm:spPr/>
      <dgm:t>
        <a:bodyPr/>
        <a:lstStyle/>
        <a:p>
          <a:endParaRPr lang="en-US"/>
        </a:p>
      </dgm:t>
    </dgm:pt>
    <dgm:pt modelId="{CF4A2364-BA4E-49CD-9FD2-7EED52D18B02}">
      <dgm:prSet/>
      <dgm:spPr/>
      <dgm:t>
        <a:bodyPr/>
        <a:lstStyle/>
        <a:p>
          <a:pPr rtl="0"/>
          <a:r>
            <a:rPr lang="en-US" dirty="0" smtClean="0"/>
            <a:t>Design</a:t>
          </a:r>
          <a:endParaRPr lang="en-US" dirty="0"/>
        </a:p>
      </dgm:t>
    </dgm:pt>
    <dgm:pt modelId="{960E25D2-7209-4C38-979E-D9AD967E98E2}" type="parTrans" cxnId="{58B7060A-8695-4D63-94B7-BA73159EB882}">
      <dgm:prSet/>
      <dgm:spPr/>
    </dgm:pt>
    <dgm:pt modelId="{ED1DF4FE-16FD-4D26-BC57-4A8786313C9B}" type="sibTrans" cxnId="{58B7060A-8695-4D63-94B7-BA73159EB882}">
      <dgm:prSet/>
      <dgm:spPr/>
    </dgm:pt>
    <dgm:pt modelId="{304BDEF2-15AD-440A-8AAB-582B7EA6F1A1}">
      <dgm:prSet/>
      <dgm:spPr/>
      <dgm:t>
        <a:bodyPr/>
        <a:lstStyle/>
        <a:p>
          <a:pPr rtl="0"/>
          <a:r>
            <a:rPr lang="en-US" dirty="0" smtClean="0"/>
            <a:t>Results</a:t>
          </a:r>
          <a:endParaRPr lang="en-US" dirty="0"/>
        </a:p>
      </dgm:t>
    </dgm:pt>
    <dgm:pt modelId="{FFD39D47-5E57-4A1A-BA2A-D0BFBFD68334}" type="parTrans" cxnId="{4707A638-BBEB-4904-9DF8-3D58D0BD86DC}">
      <dgm:prSet/>
      <dgm:spPr/>
    </dgm:pt>
    <dgm:pt modelId="{BBE1B876-55D7-4AA8-84AE-8D1CECE994E0}" type="sibTrans" cxnId="{4707A638-BBEB-4904-9DF8-3D58D0BD86DC}">
      <dgm:prSet/>
      <dgm:spPr/>
    </dgm:pt>
    <dgm:pt modelId="{69CC9CAE-8C13-472B-B26A-84F21D8B9D60}" type="pres">
      <dgm:prSet presAssocID="{B5661310-BD81-46C4-8DBA-688C20504C6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8A534B-FFAB-4556-B906-1FD8A03EA19F}" type="pres">
      <dgm:prSet presAssocID="{15AFB05A-0008-4DD9-A97E-093491EF5E91}" presName="composite" presStyleCnt="0"/>
      <dgm:spPr/>
    </dgm:pt>
    <dgm:pt modelId="{3FE17AE6-F7F3-4B42-95DF-40711660AEC3}" type="pres">
      <dgm:prSet presAssocID="{15AFB05A-0008-4DD9-A97E-093491EF5E91}" presName="imgShp" presStyleLbl="fgImgPlace1" presStyleIdx="0" presStyleCnt="6"/>
      <dgm:spPr/>
    </dgm:pt>
    <dgm:pt modelId="{3945FA2F-5C3B-47E4-92E0-E63A74EBE0B3}" type="pres">
      <dgm:prSet presAssocID="{15AFB05A-0008-4DD9-A97E-093491EF5E91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E12E3-49DF-4B82-B340-40BDF404E7E6}" type="pres">
      <dgm:prSet presAssocID="{7E1DB765-5069-4E49-9862-7D51290CE6D6}" presName="spacing" presStyleCnt="0"/>
      <dgm:spPr/>
    </dgm:pt>
    <dgm:pt modelId="{5D3E18D0-FC7D-4470-BB22-E176F35A3B63}" type="pres">
      <dgm:prSet presAssocID="{ABEB7C00-1FA7-4FE6-B054-43D84BF9DEDB}" presName="composite" presStyleCnt="0"/>
      <dgm:spPr/>
    </dgm:pt>
    <dgm:pt modelId="{C206A200-34AD-48AB-8563-C4AA84A36789}" type="pres">
      <dgm:prSet presAssocID="{ABEB7C00-1FA7-4FE6-B054-43D84BF9DEDB}" presName="imgShp" presStyleLbl="fgImgPlace1" presStyleIdx="1" presStyleCnt="6"/>
      <dgm:spPr/>
    </dgm:pt>
    <dgm:pt modelId="{030DD7A8-B751-468D-82BD-A9F37085EFF8}" type="pres">
      <dgm:prSet presAssocID="{ABEB7C00-1FA7-4FE6-B054-43D84BF9DEDB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890816-77A7-4D2A-BA7A-5BB2057B3E12}" type="pres">
      <dgm:prSet presAssocID="{44730D69-58B4-40D8-A43A-7B93EEC3C704}" presName="spacing" presStyleCnt="0"/>
      <dgm:spPr/>
    </dgm:pt>
    <dgm:pt modelId="{7F8E8427-EFCF-413F-9AEA-439C42E53080}" type="pres">
      <dgm:prSet presAssocID="{68F7CE5D-D28B-4292-8384-ED5116352D76}" presName="composite" presStyleCnt="0"/>
      <dgm:spPr/>
    </dgm:pt>
    <dgm:pt modelId="{6BF9BFF8-4B7A-4364-9EBB-44C0F0C83B4A}" type="pres">
      <dgm:prSet presAssocID="{68F7CE5D-D28B-4292-8384-ED5116352D76}" presName="imgShp" presStyleLbl="fgImgPlace1" presStyleIdx="2" presStyleCnt="6"/>
      <dgm:spPr/>
    </dgm:pt>
    <dgm:pt modelId="{46EB98E0-E44F-4553-BEA9-4732D486C3A6}" type="pres">
      <dgm:prSet presAssocID="{68F7CE5D-D28B-4292-8384-ED5116352D76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D7FF5-4255-4DBF-A151-836D2574EDE2}" type="pres">
      <dgm:prSet presAssocID="{272325AF-5FF7-435F-B474-CEC91992F00C}" presName="spacing" presStyleCnt="0"/>
      <dgm:spPr/>
    </dgm:pt>
    <dgm:pt modelId="{031012DF-2438-45F8-B364-C2EAEA475CC2}" type="pres">
      <dgm:prSet presAssocID="{75B94C32-C592-4CDD-A58E-52FB202B71E1}" presName="composite" presStyleCnt="0"/>
      <dgm:spPr/>
    </dgm:pt>
    <dgm:pt modelId="{B2694A27-4386-4C4C-9575-CB257E1B0145}" type="pres">
      <dgm:prSet presAssocID="{75B94C32-C592-4CDD-A58E-52FB202B71E1}" presName="imgShp" presStyleLbl="fgImgPlace1" presStyleIdx="3" presStyleCnt="6"/>
      <dgm:spPr/>
    </dgm:pt>
    <dgm:pt modelId="{7A38D72D-0FF5-4727-8185-3813CA89626D}" type="pres">
      <dgm:prSet presAssocID="{75B94C32-C592-4CDD-A58E-52FB202B71E1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D781B-1684-4A5E-8EC1-96D1B65450B2}" type="pres">
      <dgm:prSet presAssocID="{EDC58E31-02F3-4466-90E7-E400B80A3D20}" presName="spacing" presStyleCnt="0"/>
      <dgm:spPr/>
    </dgm:pt>
    <dgm:pt modelId="{5BF29FFC-93A5-47C5-B579-5F43AEC959BD}" type="pres">
      <dgm:prSet presAssocID="{CF4A2364-BA4E-49CD-9FD2-7EED52D18B02}" presName="composite" presStyleCnt="0"/>
      <dgm:spPr/>
    </dgm:pt>
    <dgm:pt modelId="{BCB3AD09-ABD6-495C-9DFF-3081E5B1C821}" type="pres">
      <dgm:prSet presAssocID="{CF4A2364-BA4E-49CD-9FD2-7EED52D18B02}" presName="imgShp" presStyleLbl="fgImgPlace1" presStyleIdx="4" presStyleCnt="6"/>
      <dgm:spPr/>
    </dgm:pt>
    <dgm:pt modelId="{7D6F1907-54E1-4D11-80A6-ABACEE273CF0}" type="pres">
      <dgm:prSet presAssocID="{CF4A2364-BA4E-49CD-9FD2-7EED52D18B02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486FE-FB10-4037-AF76-68BF15994BE5}" type="pres">
      <dgm:prSet presAssocID="{ED1DF4FE-16FD-4D26-BC57-4A8786313C9B}" presName="spacing" presStyleCnt="0"/>
      <dgm:spPr/>
    </dgm:pt>
    <dgm:pt modelId="{63E7FD38-B923-4A29-974F-5E067E4BE458}" type="pres">
      <dgm:prSet presAssocID="{304BDEF2-15AD-440A-8AAB-582B7EA6F1A1}" presName="composite" presStyleCnt="0"/>
      <dgm:spPr/>
    </dgm:pt>
    <dgm:pt modelId="{FF339B1B-8949-45DA-AD2B-CFFCF0AC0BE7}" type="pres">
      <dgm:prSet presAssocID="{304BDEF2-15AD-440A-8AAB-582B7EA6F1A1}" presName="imgShp" presStyleLbl="fgImgPlace1" presStyleIdx="5" presStyleCnt="6"/>
      <dgm:spPr/>
    </dgm:pt>
    <dgm:pt modelId="{D52C2E3C-9967-43FE-B285-6380C27BE352}" type="pres">
      <dgm:prSet presAssocID="{304BDEF2-15AD-440A-8AAB-582B7EA6F1A1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7BCDA6-CCF3-4984-9C4F-88103EBC944C}" srcId="{B5661310-BD81-46C4-8DBA-688C20504C6F}" destId="{68F7CE5D-D28B-4292-8384-ED5116352D76}" srcOrd="2" destOrd="0" parTransId="{F9F0E3B0-1F4D-4D36-888E-E7792E00A119}" sibTransId="{272325AF-5FF7-435F-B474-CEC91992F00C}"/>
    <dgm:cxn modelId="{61D538D9-658B-457A-845E-177E02AA8E09}" type="presOf" srcId="{15AFB05A-0008-4DD9-A97E-093491EF5E91}" destId="{3945FA2F-5C3B-47E4-92E0-E63A74EBE0B3}" srcOrd="0" destOrd="0" presId="urn:microsoft.com/office/officeart/2005/8/layout/vList3"/>
    <dgm:cxn modelId="{B23B1575-230A-4C78-890E-1A74F3419F1F}" srcId="{B5661310-BD81-46C4-8DBA-688C20504C6F}" destId="{ABEB7C00-1FA7-4FE6-B054-43D84BF9DEDB}" srcOrd="1" destOrd="0" parTransId="{63C1390F-2C0F-4F2B-97A9-088FE2567E62}" sibTransId="{44730D69-58B4-40D8-A43A-7B93EEC3C704}"/>
    <dgm:cxn modelId="{58B7060A-8695-4D63-94B7-BA73159EB882}" srcId="{B5661310-BD81-46C4-8DBA-688C20504C6F}" destId="{CF4A2364-BA4E-49CD-9FD2-7EED52D18B02}" srcOrd="4" destOrd="0" parTransId="{960E25D2-7209-4C38-979E-D9AD967E98E2}" sibTransId="{ED1DF4FE-16FD-4D26-BC57-4A8786313C9B}"/>
    <dgm:cxn modelId="{66165B47-785F-41BD-8C85-A94768DA7692}" type="presOf" srcId="{CF4A2364-BA4E-49CD-9FD2-7EED52D18B02}" destId="{7D6F1907-54E1-4D11-80A6-ABACEE273CF0}" srcOrd="0" destOrd="0" presId="urn:microsoft.com/office/officeart/2005/8/layout/vList3"/>
    <dgm:cxn modelId="{6F9125E0-7E50-438A-8687-AA621CBE4345}" srcId="{B5661310-BD81-46C4-8DBA-688C20504C6F}" destId="{15AFB05A-0008-4DD9-A97E-093491EF5E91}" srcOrd="0" destOrd="0" parTransId="{590FE655-7D56-4BB6-ABFC-805B7243BA47}" sibTransId="{7E1DB765-5069-4E49-9862-7D51290CE6D6}"/>
    <dgm:cxn modelId="{229D26D3-2A2D-4DD7-A0C2-C845E07092E3}" type="presOf" srcId="{ABEB7C00-1FA7-4FE6-B054-43D84BF9DEDB}" destId="{030DD7A8-B751-468D-82BD-A9F37085EFF8}" srcOrd="0" destOrd="0" presId="urn:microsoft.com/office/officeart/2005/8/layout/vList3"/>
    <dgm:cxn modelId="{4707A638-BBEB-4904-9DF8-3D58D0BD86DC}" srcId="{B5661310-BD81-46C4-8DBA-688C20504C6F}" destId="{304BDEF2-15AD-440A-8AAB-582B7EA6F1A1}" srcOrd="5" destOrd="0" parTransId="{FFD39D47-5E57-4A1A-BA2A-D0BFBFD68334}" sibTransId="{BBE1B876-55D7-4AA8-84AE-8D1CECE994E0}"/>
    <dgm:cxn modelId="{6865C7D8-1856-462D-8427-571AADCEBD11}" type="presOf" srcId="{304BDEF2-15AD-440A-8AAB-582B7EA6F1A1}" destId="{D52C2E3C-9967-43FE-B285-6380C27BE352}" srcOrd="0" destOrd="0" presId="urn:microsoft.com/office/officeart/2005/8/layout/vList3"/>
    <dgm:cxn modelId="{75F52CF1-E933-43D8-9AD8-D1D2D39B9B67}" type="presOf" srcId="{B5661310-BD81-46C4-8DBA-688C20504C6F}" destId="{69CC9CAE-8C13-472B-B26A-84F21D8B9D60}" srcOrd="0" destOrd="0" presId="urn:microsoft.com/office/officeart/2005/8/layout/vList3"/>
    <dgm:cxn modelId="{F5F3DA8B-969B-4B89-9465-717EBF34071E}" srcId="{B5661310-BD81-46C4-8DBA-688C20504C6F}" destId="{75B94C32-C592-4CDD-A58E-52FB202B71E1}" srcOrd="3" destOrd="0" parTransId="{6934D4E6-3EC9-4D94-92B3-FE1185ED67EF}" sibTransId="{EDC58E31-02F3-4466-90E7-E400B80A3D20}"/>
    <dgm:cxn modelId="{BD929F36-985A-41B7-97BE-B1085F5CC3AC}" type="presOf" srcId="{75B94C32-C592-4CDD-A58E-52FB202B71E1}" destId="{7A38D72D-0FF5-4727-8185-3813CA89626D}" srcOrd="0" destOrd="0" presId="urn:microsoft.com/office/officeart/2005/8/layout/vList3"/>
    <dgm:cxn modelId="{1EB579AF-39BA-4FA5-B44E-1DAB7C7EA8D6}" type="presOf" srcId="{68F7CE5D-D28B-4292-8384-ED5116352D76}" destId="{46EB98E0-E44F-4553-BEA9-4732D486C3A6}" srcOrd="0" destOrd="0" presId="urn:microsoft.com/office/officeart/2005/8/layout/vList3"/>
    <dgm:cxn modelId="{3F0BF41A-97D1-4F5B-BD78-856DBDE03B77}" type="presParOf" srcId="{69CC9CAE-8C13-472B-B26A-84F21D8B9D60}" destId="{D48A534B-FFAB-4556-B906-1FD8A03EA19F}" srcOrd="0" destOrd="0" presId="urn:microsoft.com/office/officeart/2005/8/layout/vList3"/>
    <dgm:cxn modelId="{97FF0D18-A23C-4C80-B837-E2A84B8EB32D}" type="presParOf" srcId="{D48A534B-FFAB-4556-B906-1FD8A03EA19F}" destId="{3FE17AE6-F7F3-4B42-95DF-40711660AEC3}" srcOrd="0" destOrd="0" presId="urn:microsoft.com/office/officeart/2005/8/layout/vList3"/>
    <dgm:cxn modelId="{7E3E3849-628B-44B8-8342-56C20EA57858}" type="presParOf" srcId="{D48A534B-FFAB-4556-B906-1FD8A03EA19F}" destId="{3945FA2F-5C3B-47E4-92E0-E63A74EBE0B3}" srcOrd="1" destOrd="0" presId="urn:microsoft.com/office/officeart/2005/8/layout/vList3"/>
    <dgm:cxn modelId="{52E3396E-BF6E-4E16-BA7D-117A6EF70B69}" type="presParOf" srcId="{69CC9CAE-8C13-472B-B26A-84F21D8B9D60}" destId="{232E12E3-49DF-4B82-B340-40BDF404E7E6}" srcOrd="1" destOrd="0" presId="urn:microsoft.com/office/officeart/2005/8/layout/vList3"/>
    <dgm:cxn modelId="{88B955D9-D607-47A2-B913-03E2797F6D84}" type="presParOf" srcId="{69CC9CAE-8C13-472B-B26A-84F21D8B9D60}" destId="{5D3E18D0-FC7D-4470-BB22-E176F35A3B63}" srcOrd="2" destOrd="0" presId="urn:microsoft.com/office/officeart/2005/8/layout/vList3"/>
    <dgm:cxn modelId="{038B4D57-7A09-4E63-A29C-BEF5CBED4CC5}" type="presParOf" srcId="{5D3E18D0-FC7D-4470-BB22-E176F35A3B63}" destId="{C206A200-34AD-48AB-8563-C4AA84A36789}" srcOrd="0" destOrd="0" presId="urn:microsoft.com/office/officeart/2005/8/layout/vList3"/>
    <dgm:cxn modelId="{2C407D19-B743-4CC9-92A5-B72A4F4FADAD}" type="presParOf" srcId="{5D3E18D0-FC7D-4470-BB22-E176F35A3B63}" destId="{030DD7A8-B751-468D-82BD-A9F37085EFF8}" srcOrd="1" destOrd="0" presId="urn:microsoft.com/office/officeart/2005/8/layout/vList3"/>
    <dgm:cxn modelId="{E0629106-2947-4669-AE01-74F62C4B60C9}" type="presParOf" srcId="{69CC9CAE-8C13-472B-B26A-84F21D8B9D60}" destId="{65890816-77A7-4D2A-BA7A-5BB2057B3E12}" srcOrd="3" destOrd="0" presId="urn:microsoft.com/office/officeart/2005/8/layout/vList3"/>
    <dgm:cxn modelId="{3D65C614-D89B-47C8-A96C-95EF9BE5F339}" type="presParOf" srcId="{69CC9CAE-8C13-472B-B26A-84F21D8B9D60}" destId="{7F8E8427-EFCF-413F-9AEA-439C42E53080}" srcOrd="4" destOrd="0" presId="urn:microsoft.com/office/officeart/2005/8/layout/vList3"/>
    <dgm:cxn modelId="{FE0DC3EE-DDEA-47FB-BB76-3A1C95411831}" type="presParOf" srcId="{7F8E8427-EFCF-413F-9AEA-439C42E53080}" destId="{6BF9BFF8-4B7A-4364-9EBB-44C0F0C83B4A}" srcOrd="0" destOrd="0" presId="urn:microsoft.com/office/officeart/2005/8/layout/vList3"/>
    <dgm:cxn modelId="{9EA8663E-FD1F-478F-9BFF-223815E7FCD9}" type="presParOf" srcId="{7F8E8427-EFCF-413F-9AEA-439C42E53080}" destId="{46EB98E0-E44F-4553-BEA9-4732D486C3A6}" srcOrd="1" destOrd="0" presId="urn:microsoft.com/office/officeart/2005/8/layout/vList3"/>
    <dgm:cxn modelId="{0CF251D9-F32D-4844-9CB2-AD1C17DACC34}" type="presParOf" srcId="{69CC9CAE-8C13-472B-B26A-84F21D8B9D60}" destId="{E3CD7FF5-4255-4DBF-A151-836D2574EDE2}" srcOrd="5" destOrd="0" presId="urn:microsoft.com/office/officeart/2005/8/layout/vList3"/>
    <dgm:cxn modelId="{D365D9D1-A72A-467A-A526-528E89192B19}" type="presParOf" srcId="{69CC9CAE-8C13-472B-B26A-84F21D8B9D60}" destId="{031012DF-2438-45F8-B364-C2EAEA475CC2}" srcOrd="6" destOrd="0" presId="urn:microsoft.com/office/officeart/2005/8/layout/vList3"/>
    <dgm:cxn modelId="{8194A2B3-DF35-476A-9576-E4EA15EA0592}" type="presParOf" srcId="{031012DF-2438-45F8-B364-C2EAEA475CC2}" destId="{B2694A27-4386-4C4C-9575-CB257E1B0145}" srcOrd="0" destOrd="0" presId="urn:microsoft.com/office/officeart/2005/8/layout/vList3"/>
    <dgm:cxn modelId="{7B2738D5-34F5-4813-BD38-199B8CFCC6F9}" type="presParOf" srcId="{031012DF-2438-45F8-B364-C2EAEA475CC2}" destId="{7A38D72D-0FF5-4727-8185-3813CA89626D}" srcOrd="1" destOrd="0" presId="urn:microsoft.com/office/officeart/2005/8/layout/vList3"/>
    <dgm:cxn modelId="{5747C775-2733-4192-8285-F96022D5CAC3}" type="presParOf" srcId="{69CC9CAE-8C13-472B-B26A-84F21D8B9D60}" destId="{70ED781B-1684-4A5E-8EC1-96D1B65450B2}" srcOrd="7" destOrd="0" presId="urn:microsoft.com/office/officeart/2005/8/layout/vList3"/>
    <dgm:cxn modelId="{6899732E-B94C-40F5-90DF-DC10E2B50D3D}" type="presParOf" srcId="{69CC9CAE-8C13-472B-B26A-84F21D8B9D60}" destId="{5BF29FFC-93A5-47C5-B579-5F43AEC959BD}" srcOrd="8" destOrd="0" presId="urn:microsoft.com/office/officeart/2005/8/layout/vList3"/>
    <dgm:cxn modelId="{2408D08A-B8E0-499D-A905-22620FB3FAFA}" type="presParOf" srcId="{5BF29FFC-93A5-47C5-B579-5F43AEC959BD}" destId="{BCB3AD09-ABD6-495C-9DFF-3081E5B1C821}" srcOrd="0" destOrd="0" presId="urn:microsoft.com/office/officeart/2005/8/layout/vList3"/>
    <dgm:cxn modelId="{6AD8DDE2-5756-4A6B-9C2A-057339AD7F7D}" type="presParOf" srcId="{5BF29FFC-93A5-47C5-B579-5F43AEC959BD}" destId="{7D6F1907-54E1-4D11-80A6-ABACEE273CF0}" srcOrd="1" destOrd="0" presId="urn:microsoft.com/office/officeart/2005/8/layout/vList3"/>
    <dgm:cxn modelId="{0D779C2C-626F-43DC-8081-66FD70719248}" type="presParOf" srcId="{69CC9CAE-8C13-472B-B26A-84F21D8B9D60}" destId="{208486FE-FB10-4037-AF76-68BF15994BE5}" srcOrd="9" destOrd="0" presId="urn:microsoft.com/office/officeart/2005/8/layout/vList3"/>
    <dgm:cxn modelId="{2E7CB048-D124-40A2-922B-EBC2CEA34D2E}" type="presParOf" srcId="{69CC9CAE-8C13-472B-B26A-84F21D8B9D60}" destId="{63E7FD38-B923-4A29-974F-5E067E4BE458}" srcOrd="10" destOrd="0" presId="urn:microsoft.com/office/officeart/2005/8/layout/vList3"/>
    <dgm:cxn modelId="{58F51172-FCA7-4D4A-B4C7-DC2C12143D66}" type="presParOf" srcId="{63E7FD38-B923-4A29-974F-5E067E4BE458}" destId="{FF339B1B-8949-45DA-AD2B-CFFCF0AC0BE7}" srcOrd="0" destOrd="0" presId="urn:microsoft.com/office/officeart/2005/8/layout/vList3"/>
    <dgm:cxn modelId="{005CCF40-5373-4FD7-A67F-09AD7D9021E9}" type="presParOf" srcId="{63E7FD38-B923-4A29-974F-5E067E4BE458}" destId="{D52C2E3C-9967-43FE-B285-6380C27BE352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661444-F873-4F86-991D-24DB1D47CF2F}" type="doc">
      <dgm:prSet loTypeId="urn:microsoft.com/office/officeart/2005/8/layout/bProcess3" loCatId="process" qsTypeId="urn:microsoft.com/office/officeart/2005/8/quickstyle/simple1#5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6F0DDF39-EA5C-47DB-B552-9AE0A2493740}">
      <dgm:prSet phldrT="[نص]"/>
      <dgm:spPr/>
      <dgm:t>
        <a:bodyPr/>
        <a:lstStyle/>
        <a:p>
          <a:r>
            <a:rPr lang="en-US" dirty="0" smtClean="0"/>
            <a:t>Select the study area</a:t>
          </a:r>
          <a:endParaRPr lang="en-US" dirty="0"/>
        </a:p>
      </dgm:t>
    </dgm:pt>
    <dgm:pt modelId="{B672430E-55CF-4F5A-8C91-72D966ECB05F}" type="parTrans" cxnId="{C2095BAF-D465-40C1-BC6E-EB81181C9116}">
      <dgm:prSet/>
      <dgm:spPr/>
      <dgm:t>
        <a:bodyPr/>
        <a:lstStyle/>
        <a:p>
          <a:endParaRPr lang="en-US"/>
        </a:p>
      </dgm:t>
    </dgm:pt>
    <dgm:pt modelId="{60E3EDD0-3A71-4257-8DBA-1F66BDE2E69F}" type="sibTrans" cxnId="{C2095BAF-D465-40C1-BC6E-EB81181C9116}">
      <dgm:prSet/>
      <dgm:spPr/>
      <dgm:t>
        <a:bodyPr/>
        <a:lstStyle/>
        <a:p>
          <a:endParaRPr lang="en-US"/>
        </a:p>
      </dgm:t>
    </dgm:pt>
    <dgm:pt modelId="{60EB3068-B224-43C7-8E1C-977C0161D415}">
      <dgm:prSet phldrT="[نص]"/>
      <dgm:spPr/>
      <dgm:t>
        <a:bodyPr/>
        <a:lstStyle/>
        <a:p>
          <a:r>
            <a:rPr lang="en-US" dirty="0" smtClean="0"/>
            <a:t>Collect data </a:t>
          </a:r>
          <a:endParaRPr lang="en-US" dirty="0"/>
        </a:p>
      </dgm:t>
    </dgm:pt>
    <dgm:pt modelId="{69E18F7B-7BAF-415A-92AB-CB1AF3BDC609}" type="parTrans" cxnId="{7F15C40D-0D28-46EA-AE83-81FA392AAA6F}">
      <dgm:prSet/>
      <dgm:spPr/>
      <dgm:t>
        <a:bodyPr/>
        <a:lstStyle/>
        <a:p>
          <a:endParaRPr lang="en-US"/>
        </a:p>
      </dgm:t>
    </dgm:pt>
    <dgm:pt modelId="{49409097-CB89-423F-BC63-7FFEFED221C8}" type="sibTrans" cxnId="{7F15C40D-0D28-46EA-AE83-81FA392AAA6F}">
      <dgm:prSet/>
      <dgm:spPr/>
      <dgm:t>
        <a:bodyPr/>
        <a:lstStyle/>
        <a:p>
          <a:endParaRPr lang="en-US"/>
        </a:p>
      </dgm:t>
    </dgm:pt>
    <dgm:pt modelId="{EB95A792-1BE8-4BD0-98D0-F0A1593132E5}">
      <dgm:prSet phldrT="[نص]"/>
      <dgm:spPr/>
      <dgm:t>
        <a:bodyPr/>
        <a:lstStyle/>
        <a:p>
          <a:r>
            <a:rPr lang="en-US" dirty="0" smtClean="0"/>
            <a:t>Start using </a:t>
          </a:r>
          <a:r>
            <a:rPr lang="en-US" dirty="0" err="1" smtClean="0"/>
            <a:t>sewerCAD</a:t>
          </a:r>
          <a:endParaRPr lang="en-US" dirty="0"/>
        </a:p>
      </dgm:t>
    </dgm:pt>
    <dgm:pt modelId="{1F2343BB-DDB9-46B7-B9F7-9C0A9D32DC90}" type="parTrans" cxnId="{686F9F6B-D6F8-4576-84D5-71A51088DCFE}">
      <dgm:prSet/>
      <dgm:spPr/>
      <dgm:t>
        <a:bodyPr/>
        <a:lstStyle/>
        <a:p>
          <a:endParaRPr lang="en-US"/>
        </a:p>
      </dgm:t>
    </dgm:pt>
    <dgm:pt modelId="{417280EE-DAF0-4611-90FD-D8D8AE57FA36}" type="sibTrans" cxnId="{686F9F6B-D6F8-4576-84D5-71A51088DCFE}">
      <dgm:prSet/>
      <dgm:spPr/>
      <dgm:t>
        <a:bodyPr/>
        <a:lstStyle/>
        <a:p>
          <a:endParaRPr lang="en-US"/>
        </a:p>
      </dgm:t>
    </dgm:pt>
    <dgm:pt modelId="{A7D8565D-71B2-4B71-B1CF-2DC0EE601667}">
      <dgm:prSet phldrT="[نص]"/>
      <dgm:spPr/>
      <dgm:t>
        <a:bodyPr/>
        <a:lstStyle/>
        <a:p>
          <a:r>
            <a:rPr lang="en-US" dirty="0" smtClean="0"/>
            <a:t>Design and analysis sewage network</a:t>
          </a:r>
          <a:endParaRPr lang="en-US" dirty="0"/>
        </a:p>
      </dgm:t>
    </dgm:pt>
    <dgm:pt modelId="{6DCF69CF-FA88-43BD-9DB8-B6575EAE9210}" type="parTrans" cxnId="{9364B314-4E7A-4AE8-ACBE-F0063A814468}">
      <dgm:prSet/>
      <dgm:spPr/>
      <dgm:t>
        <a:bodyPr/>
        <a:lstStyle/>
        <a:p>
          <a:endParaRPr lang="en-US"/>
        </a:p>
      </dgm:t>
    </dgm:pt>
    <dgm:pt modelId="{9E0A7E79-0472-423F-8A3B-7D940AC0B606}" type="sibTrans" cxnId="{9364B314-4E7A-4AE8-ACBE-F0063A814468}">
      <dgm:prSet/>
      <dgm:spPr/>
      <dgm:t>
        <a:bodyPr/>
        <a:lstStyle/>
        <a:p>
          <a:endParaRPr lang="en-US"/>
        </a:p>
      </dgm:t>
    </dgm:pt>
    <dgm:pt modelId="{3306C422-C9CB-4245-9D75-F44BD6A8B204}">
      <dgm:prSet phldrT="[نص]"/>
      <dgm:spPr/>
      <dgm:t>
        <a:bodyPr/>
        <a:lstStyle/>
        <a:p>
          <a:r>
            <a:rPr lang="en-US" dirty="0" smtClean="0"/>
            <a:t>make preliminary run</a:t>
          </a:r>
          <a:endParaRPr lang="en-US" dirty="0"/>
        </a:p>
      </dgm:t>
    </dgm:pt>
    <dgm:pt modelId="{DEBED21F-E9FD-4D78-A29D-A54436244E60}" type="parTrans" cxnId="{9D5940A9-CBBF-4E31-B17F-1C6103F39EE1}">
      <dgm:prSet/>
      <dgm:spPr/>
      <dgm:t>
        <a:bodyPr/>
        <a:lstStyle/>
        <a:p>
          <a:endParaRPr lang="en-US"/>
        </a:p>
      </dgm:t>
    </dgm:pt>
    <dgm:pt modelId="{C4794A89-7F9A-4988-9F56-93988C6F5FB4}" type="sibTrans" cxnId="{9D5940A9-CBBF-4E31-B17F-1C6103F39EE1}">
      <dgm:prSet/>
      <dgm:spPr/>
      <dgm:t>
        <a:bodyPr/>
        <a:lstStyle/>
        <a:p>
          <a:endParaRPr lang="en-US"/>
        </a:p>
      </dgm:t>
    </dgm:pt>
    <dgm:pt modelId="{5338538F-F71F-4487-B873-7D20F4DBAD78}">
      <dgm:prSet/>
      <dgm:spPr/>
      <dgm:t>
        <a:bodyPr/>
        <a:lstStyle/>
        <a:p>
          <a:r>
            <a:rPr lang="en-US" dirty="0" smtClean="0"/>
            <a:t>get the results</a:t>
          </a:r>
          <a:endParaRPr lang="en-US" dirty="0"/>
        </a:p>
      </dgm:t>
    </dgm:pt>
    <dgm:pt modelId="{866060B0-5264-495B-9D19-D29ACF2389A2}" type="parTrans" cxnId="{64B64C51-F52D-4B33-B6E5-B3B0E1590A09}">
      <dgm:prSet/>
      <dgm:spPr/>
      <dgm:t>
        <a:bodyPr/>
        <a:lstStyle/>
        <a:p>
          <a:endParaRPr lang="en-US"/>
        </a:p>
      </dgm:t>
    </dgm:pt>
    <dgm:pt modelId="{2B0BE772-090C-4BAC-BDCD-5A94D81EB45E}" type="sibTrans" cxnId="{64B64C51-F52D-4B33-B6E5-B3B0E1590A09}">
      <dgm:prSet/>
      <dgm:spPr/>
      <dgm:t>
        <a:bodyPr/>
        <a:lstStyle/>
        <a:p>
          <a:endParaRPr lang="en-US"/>
        </a:p>
      </dgm:t>
    </dgm:pt>
    <dgm:pt modelId="{60C576EA-20ED-40DB-AE72-C3695D57D5CA}" type="pres">
      <dgm:prSet presAssocID="{21661444-F873-4F86-991D-24DB1D47CF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45A249-4B82-4AD4-83D8-E5593C253F24}" type="pres">
      <dgm:prSet presAssocID="{6F0DDF39-EA5C-47DB-B552-9AE0A249374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B6D683-6718-4EEE-A7E7-8154EFD407A8}" type="pres">
      <dgm:prSet presAssocID="{60E3EDD0-3A71-4257-8DBA-1F66BDE2E69F}" presName="sibTrans" presStyleLbl="sibTrans1D1" presStyleIdx="0" presStyleCnt="5"/>
      <dgm:spPr/>
      <dgm:t>
        <a:bodyPr/>
        <a:lstStyle/>
        <a:p>
          <a:endParaRPr lang="en-US"/>
        </a:p>
      </dgm:t>
    </dgm:pt>
    <dgm:pt modelId="{CD0813F7-F0D7-461E-A575-EF2606E52FDD}" type="pres">
      <dgm:prSet presAssocID="{60E3EDD0-3A71-4257-8DBA-1F66BDE2E69F}" presName="connectorText" presStyleLbl="sibTrans1D1" presStyleIdx="0" presStyleCnt="5"/>
      <dgm:spPr/>
      <dgm:t>
        <a:bodyPr/>
        <a:lstStyle/>
        <a:p>
          <a:endParaRPr lang="en-US"/>
        </a:p>
      </dgm:t>
    </dgm:pt>
    <dgm:pt modelId="{966570A4-25A4-469B-9F69-A969EAC8F698}" type="pres">
      <dgm:prSet presAssocID="{60EB3068-B224-43C7-8E1C-977C0161D41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E46D3-93A4-4158-B011-EC716295A551}" type="pres">
      <dgm:prSet presAssocID="{49409097-CB89-423F-BC63-7FFEFED221C8}" presName="sibTrans" presStyleLbl="sibTrans1D1" presStyleIdx="1" presStyleCnt="5"/>
      <dgm:spPr/>
      <dgm:t>
        <a:bodyPr/>
        <a:lstStyle/>
        <a:p>
          <a:endParaRPr lang="en-US"/>
        </a:p>
      </dgm:t>
    </dgm:pt>
    <dgm:pt modelId="{7598D3F9-1B95-466F-9084-113C79A840B5}" type="pres">
      <dgm:prSet presAssocID="{49409097-CB89-423F-BC63-7FFEFED221C8}" presName="connectorText" presStyleLbl="sibTrans1D1" presStyleIdx="1" presStyleCnt="5"/>
      <dgm:spPr/>
      <dgm:t>
        <a:bodyPr/>
        <a:lstStyle/>
        <a:p>
          <a:endParaRPr lang="en-US"/>
        </a:p>
      </dgm:t>
    </dgm:pt>
    <dgm:pt modelId="{5A19B125-AE6C-4792-843B-8F510DBC90BF}" type="pres">
      <dgm:prSet presAssocID="{EB95A792-1BE8-4BD0-98D0-F0A1593132E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171729-9F69-4930-BEF9-7726228895EF}" type="pres">
      <dgm:prSet presAssocID="{417280EE-DAF0-4611-90FD-D8D8AE57FA36}" presName="sibTrans" presStyleLbl="sibTrans1D1" presStyleIdx="2" presStyleCnt="5"/>
      <dgm:spPr/>
      <dgm:t>
        <a:bodyPr/>
        <a:lstStyle/>
        <a:p>
          <a:endParaRPr lang="en-US"/>
        </a:p>
      </dgm:t>
    </dgm:pt>
    <dgm:pt modelId="{9D3EDA86-5C12-4C16-9459-68B77E734CC8}" type="pres">
      <dgm:prSet presAssocID="{417280EE-DAF0-4611-90FD-D8D8AE57FA36}" presName="connectorText" presStyleLbl="sibTrans1D1" presStyleIdx="2" presStyleCnt="5"/>
      <dgm:spPr/>
      <dgm:t>
        <a:bodyPr/>
        <a:lstStyle/>
        <a:p>
          <a:endParaRPr lang="en-US"/>
        </a:p>
      </dgm:t>
    </dgm:pt>
    <dgm:pt modelId="{A6B3736F-3A87-43FB-A0A2-7B20DFAD5CB9}" type="pres">
      <dgm:prSet presAssocID="{A7D8565D-71B2-4B71-B1CF-2DC0EE60166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ECCC36-BFD8-4C7B-B625-EED979285D8B}" type="pres">
      <dgm:prSet presAssocID="{9E0A7E79-0472-423F-8A3B-7D940AC0B606}" presName="sibTrans" presStyleLbl="sibTrans1D1" presStyleIdx="3" presStyleCnt="5"/>
      <dgm:spPr/>
      <dgm:t>
        <a:bodyPr/>
        <a:lstStyle/>
        <a:p>
          <a:endParaRPr lang="en-US"/>
        </a:p>
      </dgm:t>
    </dgm:pt>
    <dgm:pt modelId="{C0E04D59-7C2B-4545-8A4A-1CE0C8D00EE5}" type="pres">
      <dgm:prSet presAssocID="{9E0A7E79-0472-423F-8A3B-7D940AC0B606}" presName="connectorText" presStyleLbl="sibTrans1D1" presStyleIdx="3" presStyleCnt="5"/>
      <dgm:spPr/>
      <dgm:t>
        <a:bodyPr/>
        <a:lstStyle/>
        <a:p>
          <a:endParaRPr lang="en-US"/>
        </a:p>
      </dgm:t>
    </dgm:pt>
    <dgm:pt modelId="{0B6343D2-4D31-4C00-902F-F3D5D82A996B}" type="pres">
      <dgm:prSet presAssocID="{3306C422-C9CB-4245-9D75-F44BD6A8B20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1FB5A-8A8C-4178-AEA7-0E898FD83DD6}" type="pres">
      <dgm:prSet presAssocID="{C4794A89-7F9A-4988-9F56-93988C6F5FB4}" presName="sibTrans" presStyleLbl="sibTrans1D1" presStyleIdx="4" presStyleCnt="5"/>
      <dgm:spPr/>
      <dgm:t>
        <a:bodyPr/>
        <a:lstStyle/>
        <a:p>
          <a:endParaRPr lang="en-US"/>
        </a:p>
      </dgm:t>
    </dgm:pt>
    <dgm:pt modelId="{68F23721-7BE2-4A2D-BEC0-4CCD1C04FEAD}" type="pres">
      <dgm:prSet presAssocID="{C4794A89-7F9A-4988-9F56-93988C6F5FB4}" presName="connectorText" presStyleLbl="sibTrans1D1" presStyleIdx="4" presStyleCnt="5"/>
      <dgm:spPr/>
      <dgm:t>
        <a:bodyPr/>
        <a:lstStyle/>
        <a:p>
          <a:endParaRPr lang="en-US"/>
        </a:p>
      </dgm:t>
    </dgm:pt>
    <dgm:pt modelId="{F838DF0F-3C08-4D05-AB5F-9B8EEDC941E2}" type="pres">
      <dgm:prSet presAssocID="{5338538F-F71F-4487-B873-7D20F4DBAD7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D85D00-E4F2-4BDF-A166-5F1750B5738F}" type="presOf" srcId="{3306C422-C9CB-4245-9D75-F44BD6A8B204}" destId="{0B6343D2-4D31-4C00-902F-F3D5D82A996B}" srcOrd="0" destOrd="0" presId="urn:microsoft.com/office/officeart/2005/8/layout/bProcess3"/>
    <dgm:cxn modelId="{9D5940A9-CBBF-4E31-B17F-1C6103F39EE1}" srcId="{21661444-F873-4F86-991D-24DB1D47CF2F}" destId="{3306C422-C9CB-4245-9D75-F44BD6A8B204}" srcOrd="4" destOrd="0" parTransId="{DEBED21F-E9FD-4D78-A29D-A54436244E60}" sibTransId="{C4794A89-7F9A-4988-9F56-93988C6F5FB4}"/>
    <dgm:cxn modelId="{C2095BAF-D465-40C1-BC6E-EB81181C9116}" srcId="{21661444-F873-4F86-991D-24DB1D47CF2F}" destId="{6F0DDF39-EA5C-47DB-B552-9AE0A2493740}" srcOrd="0" destOrd="0" parTransId="{B672430E-55CF-4F5A-8C91-72D966ECB05F}" sibTransId="{60E3EDD0-3A71-4257-8DBA-1F66BDE2E69F}"/>
    <dgm:cxn modelId="{9FEF5112-42A9-4CCD-8F79-0DCF4FB60340}" type="presOf" srcId="{60E3EDD0-3A71-4257-8DBA-1F66BDE2E69F}" destId="{A9B6D683-6718-4EEE-A7E7-8154EFD407A8}" srcOrd="0" destOrd="0" presId="urn:microsoft.com/office/officeart/2005/8/layout/bProcess3"/>
    <dgm:cxn modelId="{3D044DEF-94FA-4DE1-B0E9-F99F0620F135}" type="presOf" srcId="{C4794A89-7F9A-4988-9F56-93988C6F5FB4}" destId="{68F23721-7BE2-4A2D-BEC0-4CCD1C04FEAD}" srcOrd="1" destOrd="0" presId="urn:microsoft.com/office/officeart/2005/8/layout/bProcess3"/>
    <dgm:cxn modelId="{FFEFC11D-A30C-4DCC-AA37-68623B325779}" type="presOf" srcId="{EB95A792-1BE8-4BD0-98D0-F0A1593132E5}" destId="{5A19B125-AE6C-4792-843B-8F510DBC90BF}" srcOrd="0" destOrd="0" presId="urn:microsoft.com/office/officeart/2005/8/layout/bProcess3"/>
    <dgm:cxn modelId="{733F4218-AA46-4D34-95C0-84561876E55A}" type="presOf" srcId="{9E0A7E79-0472-423F-8A3B-7D940AC0B606}" destId="{C0E04D59-7C2B-4545-8A4A-1CE0C8D00EE5}" srcOrd="1" destOrd="0" presId="urn:microsoft.com/office/officeart/2005/8/layout/bProcess3"/>
    <dgm:cxn modelId="{98D2612F-E1AC-4C4A-A909-3ACB314EB62C}" type="presOf" srcId="{9E0A7E79-0472-423F-8A3B-7D940AC0B606}" destId="{F0ECCC36-BFD8-4C7B-B625-EED979285D8B}" srcOrd="0" destOrd="0" presId="urn:microsoft.com/office/officeart/2005/8/layout/bProcess3"/>
    <dgm:cxn modelId="{E698C14A-8025-4107-836A-633EE2C1CCED}" type="presOf" srcId="{417280EE-DAF0-4611-90FD-D8D8AE57FA36}" destId="{9D3EDA86-5C12-4C16-9459-68B77E734CC8}" srcOrd="1" destOrd="0" presId="urn:microsoft.com/office/officeart/2005/8/layout/bProcess3"/>
    <dgm:cxn modelId="{86A2A829-4A9C-4891-8C51-3A1CEA340B57}" type="presOf" srcId="{5338538F-F71F-4487-B873-7D20F4DBAD78}" destId="{F838DF0F-3C08-4D05-AB5F-9B8EEDC941E2}" srcOrd="0" destOrd="0" presId="urn:microsoft.com/office/officeart/2005/8/layout/bProcess3"/>
    <dgm:cxn modelId="{541E22AB-D6FB-453F-AF85-598FDADB5FD0}" type="presOf" srcId="{49409097-CB89-423F-BC63-7FFEFED221C8}" destId="{4C7E46D3-93A4-4158-B011-EC716295A551}" srcOrd="0" destOrd="0" presId="urn:microsoft.com/office/officeart/2005/8/layout/bProcess3"/>
    <dgm:cxn modelId="{9364B314-4E7A-4AE8-ACBE-F0063A814468}" srcId="{21661444-F873-4F86-991D-24DB1D47CF2F}" destId="{A7D8565D-71B2-4B71-B1CF-2DC0EE601667}" srcOrd="3" destOrd="0" parTransId="{6DCF69CF-FA88-43BD-9DB8-B6575EAE9210}" sibTransId="{9E0A7E79-0472-423F-8A3B-7D940AC0B606}"/>
    <dgm:cxn modelId="{45302725-E4BB-4004-ACFB-07AE98316DC6}" type="presOf" srcId="{417280EE-DAF0-4611-90FD-D8D8AE57FA36}" destId="{24171729-9F69-4930-BEF9-7726228895EF}" srcOrd="0" destOrd="0" presId="urn:microsoft.com/office/officeart/2005/8/layout/bProcess3"/>
    <dgm:cxn modelId="{6B73ED39-EF5F-4997-9B08-E08622A10428}" type="presOf" srcId="{6F0DDF39-EA5C-47DB-B552-9AE0A2493740}" destId="{8145A249-4B82-4AD4-83D8-E5593C253F24}" srcOrd="0" destOrd="0" presId="urn:microsoft.com/office/officeart/2005/8/layout/bProcess3"/>
    <dgm:cxn modelId="{64B64C51-F52D-4B33-B6E5-B3B0E1590A09}" srcId="{21661444-F873-4F86-991D-24DB1D47CF2F}" destId="{5338538F-F71F-4487-B873-7D20F4DBAD78}" srcOrd="5" destOrd="0" parTransId="{866060B0-5264-495B-9D19-D29ACF2389A2}" sibTransId="{2B0BE772-090C-4BAC-BDCD-5A94D81EB45E}"/>
    <dgm:cxn modelId="{A509E160-6C9F-470C-A6F7-A30D3F4422EB}" type="presOf" srcId="{21661444-F873-4F86-991D-24DB1D47CF2F}" destId="{60C576EA-20ED-40DB-AE72-C3695D57D5CA}" srcOrd="0" destOrd="0" presId="urn:microsoft.com/office/officeart/2005/8/layout/bProcess3"/>
    <dgm:cxn modelId="{C0D720B8-0ED8-4DD3-84F0-036802329632}" type="presOf" srcId="{60E3EDD0-3A71-4257-8DBA-1F66BDE2E69F}" destId="{CD0813F7-F0D7-461E-A575-EF2606E52FDD}" srcOrd="1" destOrd="0" presId="urn:microsoft.com/office/officeart/2005/8/layout/bProcess3"/>
    <dgm:cxn modelId="{2F03963A-916E-417E-9A57-FDCCD814FB27}" type="presOf" srcId="{49409097-CB89-423F-BC63-7FFEFED221C8}" destId="{7598D3F9-1B95-466F-9084-113C79A840B5}" srcOrd="1" destOrd="0" presId="urn:microsoft.com/office/officeart/2005/8/layout/bProcess3"/>
    <dgm:cxn modelId="{DB670D4C-98F4-4DFE-A04B-6A51FA123611}" type="presOf" srcId="{C4794A89-7F9A-4988-9F56-93988C6F5FB4}" destId="{7671FB5A-8A8C-4178-AEA7-0E898FD83DD6}" srcOrd="0" destOrd="0" presId="urn:microsoft.com/office/officeart/2005/8/layout/bProcess3"/>
    <dgm:cxn modelId="{686F9F6B-D6F8-4576-84D5-71A51088DCFE}" srcId="{21661444-F873-4F86-991D-24DB1D47CF2F}" destId="{EB95A792-1BE8-4BD0-98D0-F0A1593132E5}" srcOrd="2" destOrd="0" parTransId="{1F2343BB-DDB9-46B7-B9F7-9C0A9D32DC90}" sibTransId="{417280EE-DAF0-4611-90FD-D8D8AE57FA36}"/>
    <dgm:cxn modelId="{15D9374F-EA05-4AE7-B516-95802442CECF}" type="presOf" srcId="{60EB3068-B224-43C7-8E1C-977C0161D415}" destId="{966570A4-25A4-469B-9F69-A969EAC8F698}" srcOrd="0" destOrd="0" presId="urn:microsoft.com/office/officeart/2005/8/layout/bProcess3"/>
    <dgm:cxn modelId="{7F15C40D-0D28-46EA-AE83-81FA392AAA6F}" srcId="{21661444-F873-4F86-991D-24DB1D47CF2F}" destId="{60EB3068-B224-43C7-8E1C-977C0161D415}" srcOrd="1" destOrd="0" parTransId="{69E18F7B-7BAF-415A-92AB-CB1AF3BDC609}" sibTransId="{49409097-CB89-423F-BC63-7FFEFED221C8}"/>
    <dgm:cxn modelId="{3CCF177C-7C49-4A55-B59A-DD0619017FA4}" type="presOf" srcId="{A7D8565D-71B2-4B71-B1CF-2DC0EE601667}" destId="{A6B3736F-3A87-43FB-A0A2-7B20DFAD5CB9}" srcOrd="0" destOrd="0" presId="urn:microsoft.com/office/officeart/2005/8/layout/bProcess3"/>
    <dgm:cxn modelId="{52505740-75D2-4452-AAD7-03C15098235F}" type="presParOf" srcId="{60C576EA-20ED-40DB-AE72-C3695D57D5CA}" destId="{8145A249-4B82-4AD4-83D8-E5593C253F24}" srcOrd="0" destOrd="0" presId="urn:microsoft.com/office/officeart/2005/8/layout/bProcess3"/>
    <dgm:cxn modelId="{47FC73CE-D724-498B-A5A0-10188DA985D7}" type="presParOf" srcId="{60C576EA-20ED-40DB-AE72-C3695D57D5CA}" destId="{A9B6D683-6718-4EEE-A7E7-8154EFD407A8}" srcOrd="1" destOrd="0" presId="urn:microsoft.com/office/officeart/2005/8/layout/bProcess3"/>
    <dgm:cxn modelId="{FB3FBDB2-65E8-45D3-80C6-238247B2D5B4}" type="presParOf" srcId="{A9B6D683-6718-4EEE-A7E7-8154EFD407A8}" destId="{CD0813F7-F0D7-461E-A575-EF2606E52FDD}" srcOrd="0" destOrd="0" presId="urn:microsoft.com/office/officeart/2005/8/layout/bProcess3"/>
    <dgm:cxn modelId="{AB5BD57D-032C-4851-B764-1C1D5D0BE869}" type="presParOf" srcId="{60C576EA-20ED-40DB-AE72-C3695D57D5CA}" destId="{966570A4-25A4-469B-9F69-A969EAC8F698}" srcOrd="2" destOrd="0" presId="urn:microsoft.com/office/officeart/2005/8/layout/bProcess3"/>
    <dgm:cxn modelId="{F064E821-A4C1-49E9-A781-9BE8A66D165E}" type="presParOf" srcId="{60C576EA-20ED-40DB-AE72-C3695D57D5CA}" destId="{4C7E46D3-93A4-4158-B011-EC716295A551}" srcOrd="3" destOrd="0" presId="urn:microsoft.com/office/officeart/2005/8/layout/bProcess3"/>
    <dgm:cxn modelId="{72F290CD-607B-4F0E-8CFE-11A9145E969D}" type="presParOf" srcId="{4C7E46D3-93A4-4158-B011-EC716295A551}" destId="{7598D3F9-1B95-466F-9084-113C79A840B5}" srcOrd="0" destOrd="0" presId="urn:microsoft.com/office/officeart/2005/8/layout/bProcess3"/>
    <dgm:cxn modelId="{116E17FD-D8F3-4EDA-B758-692C536B214F}" type="presParOf" srcId="{60C576EA-20ED-40DB-AE72-C3695D57D5CA}" destId="{5A19B125-AE6C-4792-843B-8F510DBC90BF}" srcOrd="4" destOrd="0" presId="urn:microsoft.com/office/officeart/2005/8/layout/bProcess3"/>
    <dgm:cxn modelId="{FCE471BE-69D3-431F-850F-08CB9BDF4ADC}" type="presParOf" srcId="{60C576EA-20ED-40DB-AE72-C3695D57D5CA}" destId="{24171729-9F69-4930-BEF9-7726228895EF}" srcOrd="5" destOrd="0" presId="urn:microsoft.com/office/officeart/2005/8/layout/bProcess3"/>
    <dgm:cxn modelId="{EDAA78C1-4E6E-45BB-8DAC-4F43809045AC}" type="presParOf" srcId="{24171729-9F69-4930-BEF9-7726228895EF}" destId="{9D3EDA86-5C12-4C16-9459-68B77E734CC8}" srcOrd="0" destOrd="0" presId="urn:microsoft.com/office/officeart/2005/8/layout/bProcess3"/>
    <dgm:cxn modelId="{95345AD0-489A-48D7-A1C0-537F0CCE692F}" type="presParOf" srcId="{60C576EA-20ED-40DB-AE72-C3695D57D5CA}" destId="{A6B3736F-3A87-43FB-A0A2-7B20DFAD5CB9}" srcOrd="6" destOrd="0" presId="urn:microsoft.com/office/officeart/2005/8/layout/bProcess3"/>
    <dgm:cxn modelId="{11EBBB70-FA0F-40DC-8B68-7B869474C28A}" type="presParOf" srcId="{60C576EA-20ED-40DB-AE72-C3695D57D5CA}" destId="{F0ECCC36-BFD8-4C7B-B625-EED979285D8B}" srcOrd="7" destOrd="0" presId="urn:microsoft.com/office/officeart/2005/8/layout/bProcess3"/>
    <dgm:cxn modelId="{ED472429-C2E0-483C-9D91-3BDF46212EE1}" type="presParOf" srcId="{F0ECCC36-BFD8-4C7B-B625-EED979285D8B}" destId="{C0E04D59-7C2B-4545-8A4A-1CE0C8D00EE5}" srcOrd="0" destOrd="0" presId="urn:microsoft.com/office/officeart/2005/8/layout/bProcess3"/>
    <dgm:cxn modelId="{8B550C8A-23ED-4B48-AF49-96D7FCBE2FEB}" type="presParOf" srcId="{60C576EA-20ED-40DB-AE72-C3695D57D5CA}" destId="{0B6343D2-4D31-4C00-902F-F3D5D82A996B}" srcOrd="8" destOrd="0" presId="urn:microsoft.com/office/officeart/2005/8/layout/bProcess3"/>
    <dgm:cxn modelId="{ED54F5A9-A89E-4F73-B832-C388052A45C9}" type="presParOf" srcId="{60C576EA-20ED-40DB-AE72-C3695D57D5CA}" destId="{7671FB5A-8A8C-4178-AEA7-0E898FD83DD6}" srcOrd="9" destOrd="0" presId="urn:microsoft.com/office/officeart/2005/8/layout/bProcess3"/>
    <dgm:cxn modelId="{B0785498-1810-40DE-B5E8-C3A58C06BC0E}" type="presParOf" srcId="{7671FB5A-8A8C-4178-AEA7-0E898FD83DD6}" destId="{68F23721-7BE2-4A2D-BEC0-4CCD1C04FEAD}" srcOrd="0" destOrd="0" presId="urn:microsoft.com/office/officeart/2005/8/layout/bProcess3"/>
    <dgm:cxn modelId="{62A61072-ACE9-4A03-ABEA-DA246783320F}" type="presParOf" srcId="{60C576EA-20ED-40DB-AE72-C3695D57D5CA}" destId="{F838DF0F-3C08-4D05-AB5F-9B8EEDC941E2}" srcOrd="10" destOrd="0" presId="urn:microsoft.com/office/officeart/2005/8/layout/bProcess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556EA5-75B5-4021-8878-6CC00774B9F2}" type="doc">
      <dgm:prSet loTypeId="urn:microsoft.com/office/officeart/2005/8/layout/vList3" loCatId="list" qsTypeId="urn:microsoft.com/office/officeart/2005/8/quickstyle/simple1#6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3D19D2B5-FE84-44EE-9B57-BA5D1E5383D5}">
      <dgm:prSet/>
      <dgm:spPr/>
      <dgm:t>
        <a:bodyPr/>
        <a:lstStyle/>
        <a:p>
          <a:pPr rtl="0"/>
          <a:r>
            <a:rPr lang="en-US" dirty="0" smtClean="0"/>
            <a:t>Location</a:t>
          </a:r>
          <a:endParaRPr lang="en-US" dirty="0"/>
        </a:p>
      </dgm:t>
    </dgm:pt>
    <dgm:pt modelId="{15DF5B3D-2227-45A1-A709-43C88DA654EB}" type="parTrans" cxnId="{387F4BC5-A37A-4F11-8F2D-10076868C48C}">
      <dgm:prSet/>
      <dgm:spPr/>
      <dgm:t>
        <a:bodyPr/>
        <a:lstStyle/>
        <a:p>
          <a:endParaRPr lang="en-US"/>
        </a:p>
      </dgm:t>
    </dgm:pt>
    <dgm:pt modelId="{68C6A539-BBEA-415A-87AB-BBCDD8FD5FBA}" type="sibTrans" cxnId="{387F4BC5-A37A-4F11-8F2D-10076868C48C}">
      <dgm:prSet/>
      <dgm:spPr/>
      <dgm:t>
        <a:bodyPr/>
        <a:lstStyle/>
        <a:p>
          <a:endParaRPr lang="en-US"/>
        </a:p>
      </dgm:t>
    </dgm:pt>
    <dgm:pt modelId="{6A0CCC2B-E867-4FDD-BC39-7155901D4FE2}">
      <dgm:prSet/>
      <dgm:spPr/>
      <dgm:t>
        <a:bodyPr/>
        <a:lstStyle/>
        <a:p>
          <a:pPr rtl="0"/>
          <a:r>
            <a:rPr lang="en-US" dirty="0" smtClean="0"/>
            <a:t>Climate </a:t>
          </a:r>
          <a:endParaRPr lang="en-US" dirty="0"/>
        </a:p>
      </dgm:t>
    </dgm:pt>
    <dgm:pt modelId="{AE410172-D67E-4F4F-BABD-1EC10ED6EC25}" type="parTrans" cxnId="{5ACCFC1C-759F-4F4E-9DF8-811EF96A9833}">
      <dgm:prSet/>
      <dgm:spPr/>
      <dgm:t>
        <a:bodyPr/>
        <a:lstStyle/>
        <a:p>
          <a:endParaRPr lang="en-US"/>
        </a:p>
      </dgm:t>
    </dgm:pt>
    <dgm:pt modelId="{07302C7A-A2A0-4C7D-A5EC-4A99771365EC}" type="sibTrans" cxnId="{5ACCFC1C-759F-4F4E-9DF8-811EF96A9833}">
      <dgm:prSet/>
      <dgm:spPr/>
      <dgm:t>
        <a:bodyPr/>
        <a:lstStyle/>
        <a:p>
          <a:endParaRPr lang="en-US"/>
        </a:p>
      </dgm:t>
    </dgm:pt>
    <dgm:pt modelId="{DFE84463-2523-440A-BFA4-1973D2CF9ADD}">
      <dgm:prSet/>
      <dgm:spPr/>
      <dgm:t>
        <a:bodyPr/>
        <a:lstStyle/>
        <a:p>
          <a:pPr rtl="0"/>
          <a:r>
            <a:rPr lang="en-US" dirty="0" smtClean="0"/>
            <a:t>Population</a:t>
          </a:r>
          <a:endParaRPr lang="en-US" dirty="0"/>
        </a:p>
      </dgm:t>
    </dgm:pt>
    <dgm:pt modelId="{6C94CA5D-BC4A-4E7D-AF26-53A6C4CA25FD}" type="parTrans" cxnId="{BC4B1817-CBB4-483C-929D-4EBB22D0C998}">
      <dgm:prSet/>
      <dgm:spPr/>
      <dgm:t>
        <a:bodyPr/>
        <a:lstStyle/>
        <a:p>
          <a:endParaRPr lang="en-US"/>
        </a:p>
      </dgm:t>
    </dgm:pt>
    <dgm:pt modelId="{9040E417-0AC2-40C2-B4BA-AB0F8F64B641}" type="sibTrans" cxnId="{BC4B1817-CBB4-483C-929D-4EBB22D0C998}">
      <dgm:prSet/>
      <dgm:spPr/>
      <dgm:t>
        <a:bodyPr/>
        <a:lstStyle/>
        <a:p>
          <a:endParaRPr lang="en-US"/>
        </a:p>
      </dgm:t>
    </dgm:pt>
    <dgm:pt modelId="{67E1A4E1-68BA-4968-BE6A-CCDA081C7A7F}">
      <dgm:prSet/>
      <dgm:spPr/>
      <dgm:t>
        <a:bodyPr/>
        <a:lstStyle/>
        <a:p>
          <a:pPr rtl="0"/>
          <a:r>
            <a:rPr lang="en-US" dirty="0" smtClean="0"/>
            <a:t>Water resource</a:t>
          </a:r>
          <a:endParaRPr lang="en-US" dirty="0"/>
        </a:p>
      </dgm:t>
    </dgm:pt>
    <dgm:pt modelId="{F186FD6B-FAB6-4F08-B403-87C5830C1617}" type="parTrans" cxnId="{3BC8E839-A73C-469B-893B-21AB95C29AE5}">
      <dgm:prSet/>
      <dgm:spPr/>
      <dgm:t>
        <a:bodyPr/>
        <a:lstStyle/>
        <a:p>
          <a:endParaRPr lang="en-US"/>
        </a:p>
      </dgm:t>
    </dgm:pt>
    <dgm:pt modelId="{1869B58B-7809-4AE5-972D-F022A0C4F66B}" type="sibTrans" cxnId="{3BC8E839-A73C-469B-893B-21AB95C29AE5}">
      <dgm:prSet/>
      <dgm:spPr/>
      <dgm:t>
        <a:bodyPr/>
        <a:lstStyle/>
        <a:p>
          <a:endParaRPr lang="en-US"/>
        </a:p>
      </dgm:t>
    </dgm:pt>
    <dgm:pt modelId="{9B6B46AD-44DA-40EA-9345-08F3A6041E84}">
      <dgm:prSet/>
      <dgm:spPr/>
      <dgm:t>
        <a:bodyPr/>
        <a:lstStyle/>
        <a:p>
          <a:pPr rtl="0"/>
          <a:r>
            <a:rPr lang="en-US" dirty="0" smtClean="0"/>
            <a:t>Water supply</a:t>
          </a:r>
          <a:endParaRPr lang="en-US" dirty="0"/>
        </a:p>
      </dgm:t>
    </dgm:pt>
    <dgm:pt modelId="{6594B45E-8303-403B-A8A0-973ABFD38EC2}" type="parTrans" cxnId="{93C69F19-0F93-4FD5-BF14-516E3AA78A62}">
      <dgm:prSet/>
      <dgm:spPr/>
      <dgm:t>
        <a:bodyPr/>
        <a:lstStyle/>
        <a:p>
          <a:endParaRPr lang="en-US"/>
        </a:p>
      </dgm:t>
    </dgm:pt>
    <dgm:pt modelId="{68DFD0DE-BABB-433A-8E4F-25E18846A174}" type="sibTrans" cxnId="{93C69F19-0F93-4FD5-BF14-516E3AA78A62}">
      <dgm:prSet/>
      <dgm:spPr/>
      <dgm:t>
        <a:bodyPr/>
        <a:lstStyle/>
        <a:p>
          <a:endParaRPr lang="en-US"/>
        </a:p>
      </dgm:t>
    </dgm:pt>
    <dgm:pt modelId="{EBE83E30-0991-4E55-9ABD-748334535FB1}">
      <dgm:prSet/>
      <dgm:spPr/>
      <dgm:t>
        <a:bodyPr/>
        <a:lstStyle/>
        <a:p>
          <a:pPr rtl="0"/>
          <a:r>
            <a:rPr lang="en-US" dirty="0" smtClean="0"/>
            <a:t>Topography</a:t>
          </a:r>
          <a:endParaRPr lang="en-US" dirty="0"/>
        </a:p>
      </dgm:t>
    </dgm:pt>
    <dgm:pt modelId="{0EB042EB-CC05-4B22-BFDD-E6E6BA576CF2}" type="parTrans" cxnId="{010B170E-2C91-477C-B761-15A887CD1F50}">
      <dgm:prSet/>
      <dgm:spPr/>
      <dgm:t>
        <a:bodyPr/>
        <a:lstStyle/>
        <a:p>
          <a:endParaRPr lang="en-US"/>
        </a:p>
      </dgm:t>
    </dgm:pt>
    <dgm:pt modelId="{D67CC172-C8E5-448C-AF9A-9F28C8A7B715}" type="sibTrans" cxnId="{010B170E-2C91-477C-B761-15A887CD1F50}">
      <dgm:prSet/>
      <dgm:spPr/>
      <dgm:t>
        <a:bodyPr/>
        <a:lstStyle/>
        <a:p>
          <a:endParaRPr lang="en-US"/>
        </a:p>
      </dgm:t>
    </dgm:pt>
    <dgm:pt modelId="{0FB4D0CC-CB27-4AEA-A5A1-69342A82401A}" type="pres">
      <dgm:prSet presAssocID="{33556EA5-75B5-4021-8878-6CC00774B9F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D9617F-57FB-4C18-91E5-71E115BB7DAA}" type="pres">
      <dgm:prSet presAssocID="{3D19D2B5-FE84-44EE-9B57-BA5D1E5383D5}" presName="composite" presStyleCnt="0"/>
      <dgm:spPr/>
    </dgm:pt>
    <dgm:pt modelId="{75A6E637-F08B-4102-80CB-BAEEA8205DA3}" type="pres">
      <dgm:prSet presAssocID="{3D19D2B5-FE84-44EE-9B57-BA5D1E5383D5}" presName="imgShp" presStyleLbl="fgImgPlace1" presStyleIdx="0" presStyleCnt="6"/>
      <dgm:spPr/>
    </dgm:pt>
    <dgm:pt modelId="{C29E5E56-1BF3-468E-93D1-6A0B8F1BA25C}" type="pres">
      <dgm:prSet presAssocID="{3D19D2B5-FE84-44EE-9B57-BA5D1E5383D5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BB2422-981E-4AA9-A5C2-C4210988477A}" type="pres">
      <dgm:prSet presAssocID="{68C6A539-BBEA-415A-87AB-BBCDD8FD5FBA}" presName="spacing" presStyleCnt="0"/>
      <dgm:spPr/>
    </dgm:pt>
    <dgm:pt modelId="{82BEF0F0-D304-4977-B36B-59B52C2172B9}" type="pres">
      <dgm:prSet presAssocID="{6A0CCC2B-E867-4FDD-BC39-7155901D4FE2}" presName="composite" presStyleCnt="0"/>
      <dgm:spPr/>
    </dgm:pt>
    <dgm:pt modelId="{54C02C18-018F-4701-99EB-6A90F36253FC}" type="pres">
      <dgm:prSet presAssocID="{6A0CCC2B-E867-4FDD-BC39-7155901D4FE2}" presName="imgShp" presStyleLbl="fgImgPlace1" presStyleIdx="1" presStyleCnt="6"/>
      <dgm:spPr/>
    </dgm:pt>
    <dgm:pt modelId="{1B901031-6799-479B-9FE6-D97DFEB2D87B}" type="pres">
      <dgm:prSet presAssocID="{6A0CCC2B-E867-4FDD-BC39-7155901D4FE2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F9782-CBA6-4A31-939E-E3D6C64C87CB}" type="pres">
      <dgm:prSet presAssocID="{07302C7A-A2A0-4C7D-A5EC-4A99771365EC}" presName="spacing" presStyleCnt="0"/>
      <dgm:spPr/>
    </dgm:pt>
    <dgm:pt modelId="{D16B1309-2DBE-4380-A9A5-0BF8B540A55E}" type="pres">
      <dgm:prSet presAssocID="{DFE84463-2523-440A-BFA4-1973D2CF9ADD}" presName="composite" presStyleCnt="0"/>
      <dgm:spPr/>
    </dgm:pt>
    <dgm:pt modelId="{66A70469-F561-45A0-A6AF-8F31CCFBCC4F}" type="pres">
      <dgm:prSet presAssocID="{DFE84463-2523-440A-BFA4-1973D2CF9ADD}" presName="imgShp" presStyleLbl="fgImgPlace1" presStyleIdx="2" presStyleCnt="6"/>
      <dgm:spPr/>
    </dgm:pt>
    <dgm:pt modelId="{9DDE7C78-98CF-417C-9397-0108FB5C26FE}" type="pres">
      <dgm:prSet presAssocID="{DFE84463-2523-440A-BFA4-1973D2CF9ADD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D15E2-C808-4CEE-A609-1A3A0FA9C986}" type="pres">
      <dgm:prSet presAssocID="{9040E417-0AC2-40C2-B4BA-AB0F8F64B641}" presName="spacing" presStyleCnt="0"/>
      <dgm:spPr/>
    </dgm:pt>
    <dgm:pt modelId="{5B1D2BA3-887C-4EB5-9678-2A61045E9507}" type="pres">
      <dgm:prSet presAssocID="{67E1A4E1-68BA-4968-BE6A-CCDA081C7A7F}" presName="composite" presStyleCnt="0"/>
      <dgm:spPr/>
    </dgm:pt>
    <dgm:pt modelId="{9FBE98CE-30C7-443B-B19A-8BA4C9AA7751}" type="pres">
      <dgm:prSet presAssocID="{67E1A4E1-68BA-4968-BE6A-CCDA081C7A7F}" presName="imgShp" presStyleLbl="fgImgPlace1" presStyleIdx="3" presStyleCnt="6"/>
      <dgm:spPr/>
    </dgm:pt>
    <dgm:pt modelId="{59479777-75A6-4DEF-A1A1-DCF5212F18CA}" type="pres">
      <dgm:prSet presAssocID="{67E1A4E1-68BA-4968-BE6A-CCDA081C7A7F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3FC71-982E-4363-A239-42EC08B74C5A}" type="pres">
      <dgm:prSet presAssocID="{1869B58B-7809-4AE5-972D-F022A0C4F66B}" presName="spacing" presStyleCnt="0"/>
      <dgm:spPr/>
    </dgm:pt>
    <dgm:pt modelId="{4D16504F-EC4E-4211-986F-F4A6FE6B8B51}" type="pres">
      <dgm:prSet presAssocID="{9B6B46AD-44DA-40EA-9345-08F3A6041E84}" presName="composite" presStyleCnt="0"/>
      <dgm:spPr/>
    </dgm:pt>
    <dgm:pt modelId="{178E4740-6E6C-4785-B0A2-6C0B8BCF8E44}" type="pres">
      <dgm:prSet presAssocID="{9B6B46AD-44DA-40EA-9345-08F3A6041E84}" presName="imgShp" presStyleLbl="fgImgPlace1" presStyleIdx="4" presStyleCnt="6"/>
      <dgm:spPr/>
    </dgm:pt>
    <dgm:pt modelId="{8AEFA0B0-C3AE-4C6B-B86E-9A3D9F658BB6}" type="pres">
      <dgm:prSet presAssocID="{9B6B46AD-44DA-40EA-9345-08F3A6041E84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625E33-AED8-4672-840C-0651741ECF7F}" type="pres">
      <dgm:prSet presAssocID="{68DFD0DE-BABB-433A-8E4F-25E18846A174}" presName="spacing" presStyleCnt="0"/>
      <dgm:spPr/>
    </dgm:pt>
    <dgm:pt modelId="{D0EF85BA-EB7C-4096-A402-07B1C0E5B1A5}" type="pres">
      <dgm:prSet presAssocID="{EBE83E30-0991-4E55-9ABD-748334535FB1}" presName="composite" presStyleCnt="0"/>
      <dgm:spPr/>
    </dgm:pt>
    <dgm:pt modelId="{738268DE-9D07-4152-A45C-C7C362600CCC}" type="pres">
      <dgm:prSet presAssocID="{EBE83E30-0991-4E55-9ABD-748334535FB1}" presName="imgShp" presStyleLbl="fgImgPlace1" presStyleIdx="5" presStyleCnt="6"/>
      <dgm:spPr/>
    </dgm:pt>
    <dgm:pt modelId="{E08D298B-5287-47C3-B51B-4DBC1591B2D3}" type="pres">
      <dgm:prSet presAssocID="{EBE83E30-0991-4E55-9ABD-748334535FB1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0B170E-2C91-477C-B761-15A887CD1F50}" srcId="{33556EA5-75B5-4021-8878-6CC00774B9F2}" destId="{EBE83E30-0991-4E55-9ABD-748334535FB1}" srcOrd="5" destOrd="0" parTransId="{0EB042EB-CC05-4B22-BFDD-E6E6BA576CF2}" sibTransId="{D67CC172-C8E5-448C-AF9A-9F28C8A7B715}"/>
    <dgm:cxn modelId="{C2741FCE-D778-4D02-97BB-60B6ED672AC5}" type="presOf" srcId="{67E1A4E1-68BA-4968-BE6A-CCDA081C7A7F}" destId="{59479777-75A6-4DEF-A1A1-DCF5212F18CA}" srcOrd="0" destOrd="0" presId="urn:microsoft.com/office/officeart/2005/8/layout/vList3"/>
    <dgm:cxn modelId="{FC5A4788-33A0-4DF8-9877-714E613487CD}" type="presOf" srcId="{33556EA5-75B5-4021-8878-6CC00774B9F2}" destId="{0FB4D0CC-CB27-4AEA-A5A1-69342A82401A}" srcOrd="0" destOrd="0" presId="urn:microsoft.com/office/officeart/2005/8/layout/vList3"/>
    <dgm:cxn modelId="{C1FC64DA-8D78-4A68-85D1-33CB9EDE0637}" type="presOf" srcId="{3D19D2B5-FE84-44EE-9B57-BA5D1E5383D5}" destId="{C29E5E56-1BF3-468E-93D1-6A0B8F1BA25C}" srcOrd="0" destOrd="0" presId="urn:microsoft.com/office/officeart/2005/8/layout/vList3"/>
    <dgm:cxn modelId="{93C69F19-0F93-4FD5-BF14-516E3AA78A62}" srcId="{33556EA5-75B5-4021-8878-6CC00774B9F2}" destId="{9B6B46AD-44DA-40EA-9345-08F3A6041E84}" srcOrd="4" destOrd="0" parTransId="{6594B45E-8303-403B-A8A0-973ABFD38EC2}" sibTransId="{68DFD0DE-BABB-433A-8E4F-25E18846A174}"/>
    <dgm:cxn modelId="{BC4B1817-CBB4-483C-929D-4EBB22D0C998}" srcId="{33556EA5-75B5-4021-8878-6CC00774B9F2}" destId="{DFE84463-2523-440A-BFA4-1973D2CF9ADD}" srcOrd="2" destOrd="0" parTransId="{6C94CA5D-BC4A-4E7D-AF26-53A6C4CA25FD}" sibTransId="{9040E417-0AC2-40C2-B4BA-AB0F8F64B641}"/>
    <dgm:cxn modelId="{387F4BC5-A37A-4F11-8F2D-10076868C48C}" srcId="{33556EA5-75B5-4021-8878-6CC00774B9F2}" destId="{3D19D2B5-FE84-44EE-9B57-BA5D1E5383D5}" srcOrd="0" destOrd="0" parTransId="{15DF5B3D-2227-45A1-A709-43C88DA654EB}" sibTransId="{68C6A539-BBEA-415A-87AB-BBCDD8FD5FBA}"/>
    <dgm:cxn modelId="{F17EE448-3C44-47B3-8A5A-771DB5259327}" type="presOf" srcId="{9B6B46AD-44DA-40EA-9345-08F3A6041E84}" destId="{8AEFA0B0-C3AE-4C6B-B86E-9A3D9F658BB6}" srcOrd="0" destOrd="0" presId="urn:microsoft.com/office/officeart/2005/8/layout/vList3"/>
    <dgm:cxn modelId="{B48E0E9A-4803-4C65-A682-515453FB4EC0}" type="presOf" srcId="{DFE84463-2523-440A-BFA4-1973D2CF9ADD}" destId="{9DDE7C78-98CF-417C-9397-0108FB5C26FE}" srcOrd="0" destOrd="0" presId="urn:microsoft.com/office/officeart/2005/8/layout/vList3"/>
    <dgm:cxn modelId="{BAE8EE87-8911-4539-9FC3-E5DAFB4D26BB}" type="presOf" srcId="{EBE83E30-0991-4E55-9ABD-748334535FB1}" destId="{E08D298B-5287-47C3-B51B-4DBC1591B2D3}" srcOrd="0" destOrd="0" presId="urn:microsoft.com/office/officeart/2005/8/layout/vList3"/>
    <dgm:cxn modelId="{28EE8415-A09C-4C6B-A4C5-236561242FEA}" type="presOf" srcId="{6A0CCC2B-E867-4FDD-BC39-7155901D4FE2}" destId="{1B901031-6799-479B-9FE6-D97DFEB2D87B}" srcOrd="0" destOrd="0" presId="urn:microsoft.com/office/officeart/2005/8/layout/vList3"/>
    <dgm:cxn modelId="{3BC8E839-A73C-469B-893B-21AB95C29AE5}" srcId="{33556EA5-75B5-4021-8878-6CC00774B9F2}" destId="{67E1A4E1-68BA-4968-BE6A-CCDA081C7A7F}" srcOrd="3" destOrd="0" parTransId="{F186FD6B-FAB6-4F08-B403-87C5830C1617}" sibTransId="{1869B58B-7809-4AE5-972D-F022A0C4F66B}"/>
    <dgm:cxn modelId="{5ACCFC1C-759F-4F4E-9DF8-811EF96A9833}" srcId="{33556EA5-75B5-4021-8878-6CC00774B9F2}" destId="{6A0CCC2B-E867-4FDD-BC39-7155901D4FE2}" srcOrd="1" destOrd="0" parTransId="{AE410172-D67E-4F4F-BABD-1EC10ED6EC25}" sibTransId="{07302C7A-A2A0-4C7D-A5EC-4A99771365EC}"/>
    <dgm:cxn modelId="{B5D0F8B1-2F28-4C4C-93D3-BF699A5D11CA}" type="presParOf" srcId="{0FB4D0CC-CB27-4AEA-A5A1-69342A82401A}" destId="{A1D9617F-57FB-4C18-91E5-71E115BB7DAA}" srcOrd="0" destOrd="0" presId="urn:microsoft.com/office/officeart/2005/8/layout/vList3"/>
    <dgm:cxn modelId="{E931209F-E2A7-473F-BEAF-1B86A6A2BCD1}" type="presParOf" srcId="{A1D9617F-57FB-4C18-91E5-71E115BB7DAA}" destId="{75A6E637-F08B-4102-80CB-BAEEA8205DA3}" srcOrd="0" destOrd="0" presId="urn:microsoft.com/office/officeart/2005/8/layout/vList3"/>
    <dgm:cxn modelId="{EC82E64F-F542-4320-942A-CDEAAA24879E}" type="presParOf" srcId="{A1D9617F-57FB-4C18-91E5-71E115BB7DAA}" destId="{C29E5E56-1BF3-468E-93D1-6A0B8F1BA25C}" srcOrd="1" destOrd="0" presId="urn:microsoft.com/office/officeart/2005/8/layout/vList3"/>
    <dgm:cxn modelId="{37E05C03-03BD-4E74-984F-33B05DC45014}" type="presParOf" srcId="{0FB4D0CC-CB27-4AEA-A5A1-69342A82401A}" destId="{11BB2422-981E-4AA9-A5C2-C4210988477A}" srcOrd="1" destOrd="0" presId="urn:microsoft.com/office/officeart/2005/8/layout/vList3"/>
    <dgm:cxn modelId="{BF0F3522-3105-47B9-BD82-4A2F2F2FCA8B}" type="presParOf" srcId="{0FB4D0CC-CB27-4AEA-A5A1-69342A82401A}" destId="{82BEF0F0-D304-4977-B36B-59B52C2172B9}" srcOrd="2" destOrd="0" presId="urn:microsoft.com/office/officeart/2005/8/layout/vList3"/>
    <dgm:cxn modelId="{44111BAA-BF14-403E-9C2E-BFCB406A67EA}" type="presParOf" srcId="{82BEF0F0-D304-4977-B36B-59B52C2172B9}" destId="{54C02C18-018F-4701-99EB-6A90F36253FC}" srcOrd="0" destOrd="0" presId="urn:microsoft.com/office/officeart/2005/8/layout/vList3"/>
    <dgm:cxn modelId="{E514976A-EECD-4D72-90E4-9C3770D64A91}" type="presParOf" srcId="{82BEF0F0-D304-4977-B36B-59B52C2172B9}" destId="{1B901031-6799-479B-9FE6-D97DFEB2D87B}" srcOrd="1" destOrd="0" presId="urn:microsoft.com/office/officeart/2005/8/layout/vList3"/>
    <dgm:cxn modelId="{5A377AEB-814A-4E6A-BE4C-97488DF27173}" type="presParOf" srcId="{0FB4D0CC-CB27-4AEA-A5A1-69342A82401A}" destId="{950F9782-CBA6-4A31-939E-E3D6C64C87CB}" srcOrd="3" destOrd="0" presId="urn:microsoft.com/office/officeart/2005/8/layout/vList3"/>
    <dgm:cxn modelId="{7968C034-96FD-4031-9EDD-542929CDC5F7}" type="presParOf" srcId="{0FB4D0CC-CB27-4AEA-A5A1-69342A82401A}" destId="{D16B1309-2DBE-4380-A9A5-0BF8B540A55E}" srcOrd="4" destOrd="0" presId="urn:microsoft.com/office/officeart/2005/8/layout/vList3"/>
    <dgm:cxn modelId="{B31ED85C-D18B-4784-9BAB-D9D946B8BA32}" type="presParOf" srcId="{D16B1309-2DBE-4380-A9A5-0BF8B540A55E}" destId="{66A70469-F561-45A0-A6AF-8F31CCFBCC4F}" srcOrd="0" destOrd="0" presId="urn:microsoft.com/office/officeart/2005/8/layout/vList3"/>
    <dgm:cxn modelId="{729E6159-FD0C-4CA6-84C6-104EB1722221}" type="presParOf" srcId="{D16B1309-2DBE-4380-A9A5-0BF8B540A55E}" destId="{9DDE7C78-98CF-417C-9397-0108FB5C26FE}" srcOrd="1" destOrd="0" presId="urn:microsoft.com/office/officeart/2005/8/layout/vList3"/>
    <dgm:cxn modelId="{C2F8D510-3E48-44EE-867E-A27260D14FDE}" type="presParOf" srcId="{0FB4D0CC-CB27-4AEA-A5A1-69342A82401A}" destId="{58ED15E2-C808-4CEE-A609-1A3A0FA9C986}" srcOrd="5" destOrd="0" presId="urn:microsoft.com/office/officeart/2005/8/layout/vList3"/>
    <dgm:cxn modelId="{14983580-ABB6-4C23-91DC-A38E4935FFFA}" type="presParOf" srcId="{0FB4D0CC-CB27-4AEA-A5A1-69342A82401A}" destId="{5B1D2BA3-887C-4EB5-9678-2A61045E9507}" srcOrd="6" destOrd="0" presId="urn:microsoft.com/office/officeart/2005/8/layout/vList3"/>
    <dgm:cxn modelId="{3FAFFAB7-7BA3-43A2-9228-8B832854AC2D}" type="presParOf" srcId="{5B1D2BA3-887C-4EB5-9678-2A61045E9507}" destId="{9FBE98CE-30C7-443B-B19A-8BA4C9AA7751}" srcOrd="0" destOrd="0" presId="urn:microsoft.com/office/officeart/2005/8/layout/vList3"/>
    <dgm:cxn modelId="{45471A24-3FBA-4BFD-8FF6-4D3E4FB491B7}" type="presParOf" srcId="{5B1D2BA3-887C-4EB5-9678-2A61045E9507}" destId="{59479777-75A6-4DEF-A1A1-DCF5212F18CA}" srcOrd="1" destOrd="0" presId="urn:microsoft.com/office/officeart/2005/8/layout/vList3"/>
    <dgm:cxn modelId="{7B36BFFF-A641-4695-A047-F18DEFC78CF2}" type="presParOf" srcId="{0FB4D0CC-CB27-4AEA-A5A1-69342A82401A}" destId="{0093FC71-982E-4363-A239-42EC08B74C5A}" srcOrd="7" destOrd="0" presId="urn:microsoft.com/office/officeart/2005/8/layout/vList3"/>
    <dgm:cxn modelId="{FC6C7F0D-B4C7-4B8A-AAF5-4C6F1F0749CA}" type="presParOf" srcId="{0FB4D0CC-CB27-4AEA-A5A1-69342A82401A}" destId="{4D16504F-EC4E-4211-986F-F4A6FE6B8B51}" srcOrd="8" destOrd="0" presId="urn:microsoft.com/office/officeart/2005/8/layout/vList3"/>
    <dgm:cxn modelId="{217C331C-5BDE-4B5E-ADA1-31A39B6433E5}" type="presParOf" srcId="{4D16504F-EC4E-4211-986F-F4A6FE6B8B51}" destId="{178E4740-6E6C-4785-B0A2-6C0B8BCF8E44}" srcOrd="0" destOrd="0" presId="urn:microsoft.com/office/officeart/2005/8/layout/vList3"/>
    <dgm:cxn modelId="{7402258D-400C-4BC7-A7D5-726A27B8ACEB}" type="presParOf" srcId="{4D16504F-EC4E-4211-986F-F4A6FE6B8B51}" destId="{8AEFA0B0-C3AE-4C6B-B86E-9A3D9F658BB6}" srcOrd="1" destOrd="0" presId="urn:microsoft.com/office/officeart/2005/8/layout/vList3"/>
    <dgm:cxn modelId="{57E00F85-0446-4277-A70C-3A522F87DCC3}" type="presParOf" srcId="{0FB4D0CC-CB27-4AEA-A5A1-69342A82401A}" destId="{F4625E33-AED8-4672-840C-0651741ECF7F}" srcOrd="9" destOrd="0" presId="urn:microsoft.com/office/officeart/2005/8/layout/vList3"/>
    <dgm:cxn modelId="{F0DC14F5-2310-4BE4-B385-EDEB0E6B34D2}" type="presParOf" srcId="{0FB4D0CC-CB27-4AEA-A5A1-69342A82401A}" destId="{D0EF85BA-EB7C-4096-A402-07B1C0E5B1A5}" srcOrd="10" destOrd="0" presId="urn:microsoft.com/office/officeart/2005/8/layout/vList3"/>
    <dgm:cxn modelId="{AD0FB96B-03B4-46D2-B4A6-B45219969AF9}" type="presParOf" srcId="{D0EF85BA-EB7C-4096-A402-07B1C0E5B1A5}" destId="{738268DE-9D07-4152-A45C-C7C362600CCC}" srcOrd="0" destOrd="0" presId="urn:microsoft.com/office/officeart/2005/8/layout/vList3"/>
    <dgm:cxn modelId="{40B53D6C-9352-4D7C-B6C0-91913B253B51}" type="presParOf" srcId="{D0EF85BA-EB7C-4096-A402-07B1C0E5B1A5}" destId="{E08D298B-5287-47C3-B51B-4DBC1591B2D3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C86DCD7-65A8-4111-934B-B10FD112C841}" type="datetimeFigureOut">
              <a:rPr lang="en-US"/>
              <a:pPr>
                <a:defRPr/>
              </a:pPr>
              <a:t>1/5/2013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3C2C440-C1B9-4BF9-9A40-211CCC4885ED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F257460-E340-4FE5-BB8A-7ED94FD2BD8D}" type="datetimeFigureOut">
              <a:rPr lang="en-US" smtClean="0"/>
              <a:pPr>
                <a:defRPr/>
              </a:pPr>
              <a:t>1/5/2013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5A4F3A-23C8-4678-AE83-348B01CE1CB1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5" r:id="rId1"/>
    <p:sldLayoutId id="2147484426" r:id="rId2"/>
    <p:sldLayoutId id="2147484427" r:id="rId3"/>
    <p:sldLayoutId id="2147484428" r:id="rId4"/>
    <p:sldLayoutId id="2147484429" r:id="rId5"/>
    <p:sldLayoutId id="2147484430" r:id="rId6"/>
    <p:sldLayoutId id="2147484431" r:id="rId7"/>
    <p:sldLayoutId id="2147484432" r:id="rId8"/>
    <p:sldLayoutId id="2147484433" r:id="rId9"/>
    <p:sldLayoutId id="2147484434" r:id="rId10"/>
    <p:sldLayoutId id="21474844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XLS%20SHEET%20m3dli.xl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Fayed\Desktop\hg\sewer-line-replacement.jpg"/>
          <p:cNvPicPr>
            <a:picLocks noChangeAspect="1" noChangeArrowheads="1"/>
          </p:cNvPicPr>
          <p:nvPr/>
        </p:nvPicPr>
        <p:blipFill>
          <a:blip r:embed="rId2">
            <a:lum bright="48000" contrast="-8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Cooper Black" pitchFamily="18" charset="0"/>
                <a:cs typeface="+mj-cs"/>
              </a:rPr>
              <a:t>Design of a </a:t>
            </a:r>
            <a:r>
              <a:rPr lang="en-US" b="1" dirty="0" smtClean="0">
                <a:solidFill>
                  <a:schemeClr val="tx1"/>
                </a:solidFill>
                <a:latin typeface="Cooper Black" pitchFamily="18" charset="0"/>
                <a:cs typeface="+mj-cs"/>
              </a:rPr>
              <a:t>wastewater network </a:t>
            </a:r>
            <a:r>
              <a:rPr lang="en-US" b="1" dirty="0" smtClean="0">
                <a:solidFill>
                  <a:schemeClr val="tx1"/>
                </a:solidFill>
                <a:latin typeface="Cooper Black" pitchFamily="18" charset="0"/>
                <a:cs typeface="+mj-cs"/>
              </a:rPr>
              <a:t>for Al-Swani - Tulkarm</a:t>
            </a:r>
            <a:endParaRPr lang="en-US" dirty="0">
              <a:solidFill>
                <a:schemeClr val="tx1"/>
              </a:solidFill>
              <a:latin typeface="Cooper Black" pitchFamily="18" charset="0"/>
              <a:cs typeface="+mj-cs"/>
            </a:endParaRPr>
          </a:p>
        </p:txBody>
      </p:sp>
      <p:sp>
        <p:nvSpPr>
          <p:cNvPr id="14339" name="عنوان فرعي 4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6870700" cy="22098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b="1" u="sng" dirty="0" smtClean="0">
                <a:solidFill>
                  <a:schemeClr val="tx1"/>
                </a:solidFill>
                <a:latin typeface="Curlz MT" pitchFamily="82" charset="0"/>
              </a:rPr>
              <a:t>Prepared by : </a:t>
            </a:r>
          </a:p>
          <a:p>
            <a:r>
              <a:rPr lang="en-US" dirty="0" smtClean="0">
                <a:solidFill>
                  <a:schemeClr val="tx1"/>
                </a:solidFill>
                <a:latin typeface="Forte" pitchFamily="66" charset="0"/>
              </a:rPr>
              <a:t>Ahmad </a:t>
            </a:r>
            <a:r>
              <a:rPr lang="en-US" dirty="0" err="1" smtClean="0">
                <a:solidFill>
                  <a:schemeClr val="tx1"/>
                </a:solidFill>
                <a:latin typeface="Forte" pitchFamily="66" charset="0"/>
              </a:rPr>
              <a:t>Adas</a:t>
            </a:r>
            <a:endParaRPr lang="en-US" dirty="0" smtClean="0">
              <a:solidFill>
                <a:schemeClr val="tx1"/>
              </a:solidFill>
              <a:latin typeface="Forte" pitchFamily="66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Forte" pitchFamily="66" charset="0"/>
              </a:rPr>
              <a:t>Fayed </a:t>
            </a:r>
            <a:r>
              <a:rPr lang="en-US" dirty="0" err="1" smtClean="0">
                <a:solidFill>
                  <a:schemeClr val="tx1"/>
                </a:solidFill>
                <a:latin typeface="Forte" pitchFamily="66" charset="0"/>
              </a:rPr>
              <a:t>Atatri</a:t>
            </a:r>
            <a:endParaRPr lang="en-US" dirty="0" smtClean="0">
              <a:solidFill>
                <a:schemeClr val="tx1"/>
              </a:solidFill>
              <a:latin typeface="Forte" pitchFamily="66" charset="0"/>
            </a:endParaRPr>
          </a:p>
          <a:p>
            <a:r>
              <a:rPr lang="en-US" dirty="0" err="1" smtClean="0">
                <a:solidFill>
                  <a:schemeClr val="tx1"/>
                </a:solidFill>
                <a:latin typeface="Forte" pitchFamily="66" charset="0"/>
              </a:rPr>
              <a:t>Amjad</a:t>
            </a:r>
            <a:r>
              <a:rPr lang="en-US" dirty="0" smtClean="0">
                <a:solidFill>
                  <a:schemeClr val="tx1"/>
                </a:solidFill>
                <a:latin typeface="Forte" pitchFamily="66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Forte" pitchFamily="66" charset="0"/>
              </a:rPr>
              <a:t>Shayeb</a:t>
            </a:r>
            <a:endParaRPr lang="en-US" dirty="0" smtClean="0">
              <a:solidFill>
                <a:schemeClr val="tx1"/>
              </a:solidFill>
              <a:latin typeface="Forte" pitchFamily="66" charset="0"/>
            </a:endParaRPr>
          </a:p>
        </p:txBody>
      </p:sp>
      <p:sp>
        <p:nvSpPr>
          <p:cNvPr id="14340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1600200" y="4495800"/>
            <a:ext cx="6553200" cy="16764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b="1" u="sng" smtClean="0">
                <a:solidFill>
                  <a:schemeClr val="tx1"/>
                </a:solidFill>
                <a:latin typeface="Curlz MT" pitchFamily="82" charset="0"/>
              </a:rPr>
              <a:t>Supervisor :</a:t>
            </a:r>
          </a:p>
          <a:p>
            <a:pPr algn="ctr">
              <a:buFont typeface="Wingdings 2" pitchFamily="18" charset="2"/>
              <a:buNone/>
            </a:pPr>
            <a:r>
              <a:rPr lang="en-US" smtClean="0">
                <a:solidFill>
                  <a:schemeClr val="tx1"/>
                </a:solidFill>
                <a:latin typeface="Forte" pitchFamily="66" charset="0"/>
              </a:rPr>
              <a:t>Dr. Lubna El-Haj Hamad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Dutch801 XBd BT" pitchFamily="18" charset="0"/>
              </a:rPr>
              <a:t>Population</a:t>
            </a:r>
            <a:endParaRPr lang="en-US" dirty="0">
              <a:latin typeface="Dutch801 XBd B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1371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Swani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has population about 5550 capita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Dutch801 XBd BT" pitchFamily="18" charset="0"/>
              </a:rPr>
              <a:t>Water resource </a:t>
            </a:r>
            <a:endParaRPr lang="en-US" dirty="0">
              <a:latin typeface="Dutch801 XBd B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935163"/>
            <a:ext cx="8686800" cy="3475037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are 6 underground water wells distributed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area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Dutch801 XBd BT" pitchFamily="18" charset="0"/>
              </a:rPr>
              <a:t>water supply:</a:t>
            </a:r>
            <a:endParaRPr lang="en-US" dirty="0">
              <a:latin typeface="Dutch801 XBd B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981200"/>
            <a:ext cx="8382000" cy="35814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summer : well number 6.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winter 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Attayah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reservoir.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Dutch801 XBd BT" pitchFamily="18" charset="0"/>
              </a:rPr>
              <a:t>Topography</a:t>
            </a:r>
            <a:endParaRPr lang="en-US" dirty="0">
              <a:latin typeface="Dutch801 XBd B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42300" cy="33528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Swani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has a maximum elevation of a 144m above the sea level , and the minimum elevation is 60m above the sea level.</a:t>
            </a:r>
          </a:p>
        </p:txBody>
      </p:sp>
      <p:pic>
        <p:nvPicPr>
          <p:cNvPr id="1026" name="Picture 2" descr="C:\Users\HP\Desktop\مشروع التخرج\Untitled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819400"/>
            <a:ext cx="55626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Design</a:t>
            </a:r>
          </a:p>
        </p:txBody>
      </p:sp>
      <p:sp>
        <p:nvSpPr>
          <p:cNvPr id="27685" name="Rectangle 37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4291013" cy="639763"/>
          </a:xfrm>
        </p:spPr>
        <p:txBody>
          <a:bodyPr>
            <a:normAutofit/>
          </a:bodyPr>
          <a:lstStyle/>
          <a:p>
            <a:pPr marL="533400" indent="-533400">
              <a:buBlip>
                <a:blip r:embed="rId2"/>
              </a:buBlip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Considerations :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4294967295"/>
          </p:nvPr>
        </p:nvGraphicFramePr>
        <p:xfrm>
          <a:off x="914400" y="2438400"/>
          <a:ext cx="7162799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8506"/>
                <a:gridCol w="302429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Manning equation</a:t>
                      </a:r>
                    </a:p>
                  </a:txBody>
                  <a:tcPr marL="45169" marR="4516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lang="en-US" sz="24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V=1/n(R</a:t>
                      </a:r>
                      <a:r>
                        <a:rPr lang="en-US" sz="2400" b="0" u="none" strike="noStrike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2/3</a:t>
                      </a:r>
                      <a:r>
                        <a:rPr lang="en-US" sz="24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)*S</a:t>
                      </a:r>
                      <a:r>
                        <a:rPr lang="en-US" sz="2400" b="0" u="none" strike="noStrike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1/2</a:t>
                      </a:r>
                      <a:r>
                        <a:rPr lang="en-US" sz="2400" b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169" marR="45169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Design for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years</a:t>
                      </a:r>
                    </a:p>
                  </a:txBody>
                  <a:tcPr marL="45169" marR="45169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Velocity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( 0.6 – 3 ) m/s</a:t>
                      </a:r>
                    </a:p>
                  </a:txBody>
                  <a:tcPr marL="45169" marR="45169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Slope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( 1% - 12% )</a:t>
                      </a:r>
                    </a:p>
                  </a:txBody>
                  <a:tcPr marL="45169" marR="45169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Cover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( 0.8 – 4 ) m</a:t>
                      </a:r>
                    </a:p>
                  </a:txBody>
                  <a:tcPr marL="45169" marR="45169" horzOverflow="overflow"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Distance between manholes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Maximum 50m</a:t>
                      </a:r>
                    </a:p>
                  </a:txBody>
                  <a:tcPr marL="45169" marR="45169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Diameter of pipe 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8’’ or more</a:t>
                      </a:r>
                    </a:p>
                  </a:txBody>
                  <a:tcPr marL="45169" marR="45169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294967295"/>
          </p:nvPr>
        </p:nvGraphicFramePr>
        <p:xfrm>
          <a:off x="1295401" y="1676400"/>
          <a:ext cx="6095999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989"/>
                <a:gridCol w="1367327"/>
                <a:gridCol w="1367327"/>
                <a:gridCol w="1310356"/>
              </a:tblGrid>
              <a:tr h="4153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year</a:t>
                      </a:r>
                    </a:p>
                  </a:txBody>
                  <a:tcPr marL="35108" marR="3510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2010-2015</a:t>
                      </a:r>
                    </a:p>
                  </a:txBody>
                  <a:tcPr marL="35108" marR="3510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2015-2025</a:t>
                      </a:r>
                    </a:p>
                  </a:txBody>
                  <a:tcPr marL="35108" marR="3510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2025-2037</a:t>
                      </a:r>
                      <a:endParaRPr lang="en-US" sz="2400" b="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5108" marR="35108" marT="0" marB="0" anchor="b"/>
                </a:tc>
              </a:tr>
              <a:tr h="880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Increasing per year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in (l/c/d)</a:t>
                      </a:r>
                    </a:p>
                  </a:txBody>
                  <a:tcPr marL="35108" marR="3510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108" marR="3510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108" marR="3510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35108" marR="35108" marT="0" marB="0" anchor="b"/>
                </a:tc>
              </a:tr>
            </a:tbl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quarter" idx="4294967295"/>
          </p:nvPr>
        </p:nvGraphicFramePr>
        <p:xfrm>
          <a:off x="1524000" y="4343400"/>
          <a:ext cx="5715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070"/>
                <a:gridCol w="176993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Water consumption in 2012</a:t>
                      </a:r>
                    </a:p>
                  </a:txBody>
                  <a:tcPr marL="45169" marR="4516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l/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169" marR="45169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Water consumption in 2037</a:t>
                      </a:r>
                    </a:p>
                  </a:txBody>
                  <a:tcPr marL="45169" marR="45169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l/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169" marR="45169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Design</a:t>
            </a:r>
          </a:p>
        </p:txBody>
      </p:sp>
      <p:sp>
        <p:nvSpPr>
          <p:cNvPr id="37896" name="Rectangle 8"/>
          <p:cNvSpPr>
            <a:spLocks noGrp="1"/>
          </p:cNvSpPr>
          <p:nvPr>
            <p:ph idx="1"/>
          </p:nvPr>
        </p:nvSpPr>
        <p:spPr>
          <a:xfrm>
            <a:off x="304800" y="1554162"/>
            <a:ext cx="3429000" cy="4525963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 steps :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(1)    Draw pipes and manholes using </a:t>
            </a:r>
            <a:r>
              <a:rPr lang="en-US" sz="2400" dirty="0" err="1" smtClean="0"/>
              <a:t>SewerCAD</a:t>
            </a:r>
            <a:r>
              <a:rPr lang="en-US" sz="2400" dirty="0" smtClean="0"/>
              <a:t>.</a:t>
            </a:r>
          </a:p>
        </p:txBody>
      </p:sp>
      <p:pic>
        <p:nvPicPr>
          <p:cNvPr id="37894" name="صورة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2132" y="1905000"/>
            <a:ext cx="4700868" cy="450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Design steps :</a:t>
            </a:r>
            <a:endParaRPr lang="en-US" cap="none" dirty="0" smtClean="0">
              <a:effectLst/>
            </a:endParaRPr>
          </a:p>
        </p:txBody>
      </p:sp>
      <p:sp>
        <p:nvSpPr>
          <p:cNvPr id="73731" name="Rectangle 3"/>
          <p:cNvSpPr>
            <a:spLocks noGrp="1"/>
          </p:cNvSpPr>
          <p:nvPr>
            <p:ph idx="1"/>
          </p:nvPr>
        </p:nvSpPr>
        <p:spPr>
          <a:xfrm>
            <a:off x="304800" y="1554163"/>
            <a:ext cx="2819400" cy="4541837"/>
          </a:xfrm>
        </p:spPr>
        <p:txBody>
          <a:bodyPr/>
          <a:lstStyle/>
          <a:p>
            <a:pPr marL="609600" indent="-6096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(2) Divide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Swani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zone into many parcels .</a:t>
            </a:r>
          </a:p>
        </p:txBody>
      </p:sp>
      <p:pic>
        <p:nvPicPr>
          <p:cNvPr id="73732" name="صورة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600200"/>
            <a:ext cx="5029200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Design steps :</a:t>
            </a:r>
            <a:endParaRPr lang="en-US" cap="none" dirty="0" smtClean="0">
              <a:effectLst/>
            </a:endParaRPr>
          </a:p>
        </p:txBody>
      </p:sp>
      <p:sp>
        <p:nvSpPr>
          <p:cNvPr id="74757" name="Rectangl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(3) Calculate the unit sanitary load of each manhole by the following excel sheet .</a:t>
            </a:r>
          </a:p>
          <a:p>
            <a:pPr>
              <a:buNone/>
            </a:pPr>
            <a:endParaRPr lang="en-US" dirty="0" smtClean="0">
              <a:hlinkClick r:id="rId2" action="ppaction://hlinkfile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Excel sheet</a:t>
            </a:r>
          </a:p>
          <a:p>
            <a:pPr>
              <a:buNone/>
            </a:pPr>
            <a:endParaRPr lang="en-US" dirty="0" smtClean="0">
              <a:hlinkClick r:id="rId2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Design steps :</a:t>
            </a:r>
            <a:endParaRPr lang="en-US" cap="none" dirty="0" smtClean="0">
              <a:effectLst/>
            </a:endParaRPr>
          </a:p>
        </p:txBody>
      </p:sp>
      <p:sp>
        <p:nvSpPr>
          <p:cNvPr id="7782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(4) Insert all data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sewerCAD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(5) Make the preliminary run after checking all data and get results.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Outline </a:t>
            </a:r>
            <a:endParaRPr lang="en-US" dirty="0">
              <a:latin typeface="Cooper Black" pitchFamily="18" charset="0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Results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676400" y="1905000"/>
          <a:ext cx="6096000" cy="391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9722"/>
                <a:gridCol w="2006278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slope</a:t>
                      </a:r>
                    </a:p>
                  </a:txBody>
                  <a:tcPr marL="69850" marR="698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(1-12)%</a:t>
                      </a:r>
                    </a:p>
                  </a:txBody>
                  <a:tcPr marL="69850" marR="6985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Velocity</a:t>
                      </a:r>
                    </a:p>
                  </a:txBody>
                  <a:tcPr marL="69850" marR="6985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(0.2-1.9) m/s</a:t>
                      </a:r>
                    </a:p>
                  </a:txBody>
                  <a:tcPr marL="69850" marR="69850" horzOverflow="overflow">
                    <a:solidFill>
                      <a:schemeClr val="bg1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Diameter of pipe ( inch)</a:t>
                      </a:r>
                    </a:p>
                  </a:txBody>
                  <a:tcPr marL="69850" marR="6985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8’’ and 10’’</a:t>
                      </a:r>
                    </a:p>
                  </a:txBody>
                  <a:tcPr marL="69850" marR="6985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Diameter of manhole</a:t>
                      </a:r>
                    </a:p>
                  </a:txBody>
                  <a:tcPr marL="69850" marR="6985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m</a:t>
                      </a:r>
                    </a:p>
                  </a:txBody>
                  <a:tcPr marL="69850" marR="69850" horzOverflow="overflow">
                    <a:solidFill>
                      <a:schemeClr val="bg1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cover</a:t>
                      </a:r>
                    </a:p>
                  </a:txBody>
                  <a:tcPr marL="69850" marR="6985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(0.9-3.5) m</a:t>
                      </a:r>
                    </a:p>
                  </a:txBody>
                  <a:tcPr marL="69850" marR="6985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Depth of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manoles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 max.)</a:t>
                      </a:r>
                    </a:p>
                  </a:txBody>
                  <a:tcPr marL="69850" marR="6985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(1.12-3.84) m</a:t>
                      </a:r>
                    </a:p>
                  </a:txBody>
                  <a:tcPr marL="69850" marR="69850" horzOverflow="overflow">
                    <a:solidFill>
                      <a:schemeClr val="bg1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 of manholes </a:t>
                      </a:r>
                    </a:p>
                  </a:txBody>
                  <a:tcPr marL="69850" marR="6985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407</a:t>
                      </a:r>
                    </a:p>
                  </a:txBody>
                  <a:tcPr marL="69850" marR="6985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Results</a:t>
            </a:r>
            <a:endParaRPr lang="en-US" dirty="0">
              <a:latin typeface="Cooper Black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057400"/>
          <a:ext cx="86868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Pipe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diameter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Length (m)</a:t>
                      </a: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from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network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# of pipes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 in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10632.5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91.7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373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 in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8.3 %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11593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407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r>
              <a:rPr lang="en-US" dirty="0" smtClean="0"/>
              <a:t>Profile</a:t>
            </a:r>
            <a:endParaRPr lang="en-US" cap="none" dirty="0" smtClean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563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>
              <a:cs typeface="+mj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8200" y="2286000"/>
            <a:ext cx="7467600" cy="186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echnicBold" pitchFamily="2" charset="2"/>
              </a:rPr>
              <a:t>Thank you</a:t>
            </a:r>
            <a:endParaRPr lang="en-US" sz="11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Introduction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3581400"/>
          </a:xfrm>
        </p:spPr>
        <p:txBody>
          <a:bodyPr>
            <a:normAutofit/>
          </a:bodyPr>
          <a:lstStyle/>
          <a:p>
            <a:pPr marL="595313" indent="-514350">
              <a:buFont typeface="Wingdings 2" pitchFamily="18" charset="2"/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Tulkarem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one of the Palestinian cities that are incompletely have sewage networks , these networks collect wastewater by pipes and manholes and transit it to a certain location usually treatment plant .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Objectives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133600"/>
            <a:ext cx="8686800" cy="2865438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Design a sewage network for Al-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Swani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serve people who live there .</a:t>
            </a:r>
          </a:p>
          <a:p>
            <a:pPr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Reduce the bad effect of cesspits tanks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6556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Cooper Black" pitchFamily="18" charset="0"/>
              </a:rPr>
              <a:t>Methodology</a:t>
            </a:r>
            <a:endParaRPr lang="en-US" dirty="0">
              <a:latin typeface="Cooper Black" pitchFamily="18" charset="0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52400" y="1219200"/>
          <a:ext cx="862965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Cooper Black" pitchFamily="18" charset="0"/>
              </a:rPr>
              <a:t>Study area</a:t>
            </a:r>
            <a:endParaRPr lang="en-US" b="1" dirty="0">
              <a:solidFill>
                <a:schemeClr val="tx1"/>
              </a:solidFill>
              <a:latin typeface="Cooper Black" pitchFamily="18" charset="0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Dutch801 XBd BT" pitchFamily="18" charset="0"/>
              </a:rPr>
              <a:t>location</a:t>
            </a:r>
            <a:endParaRPr lang="en-US" dirty="0">
              <a:latin typeface="Dutch801 XBd B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2133600"/>
            <a:ext cx="8686800" cy="152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Swani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located in the south east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Tulkarm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area land of Al-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Swani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about 1.5 km² 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>
              <a:cs typeface="+mj-cs"/>
            </a:endParaRPr>
          </a:p>
        </p:txBody>
      </p:sp>
      <p:pic>
        <p:nvPicPr>
          <p:cNvPr id="4" name="Picture 2" descr="C:\Users\HP\Desktop\مشروع التخرج\Untitled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Dutch801 XBd BT" pitchFamily="18" charset="0"/>
              </a:rPr>
              <a:t>Climate</a:t>
            </a:r>
            <a:endParaRPr lang="en-US" dirty="0">
              <a:latin typeface="Dutch801 XBd B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10000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The climate of Tulkarm is Mediterranean and subtropical as the area surrounding it, with rainfall limited to the winter.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11200" b="1" dirty="0" smtClean="0">
                <a:latin typeface="Times New Roman" pitchFamily="18" charset="0"/>
                <a:cs typeface="Times New Roman" pitchFamily="18" charset="0"/>
              </a:rPr>
              <a:t>The climate could be explained as :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Temperature.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Humidity 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precipitation 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en-US" sz="3500" dirty="0" smtClean="0">
              <a:cs typeface="+mn-cs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4000" dirty="0" smtClean="0">
              <a:cs typeface="+mn-cs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</a:rPr>
              <a:t> </a:t>
            </a:r>
            <a:endParaRPr lang="en-US" sz="40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1657</TotalTime>
  <Words>436</Words>
  <Application>Microsoft Office PowerPoint</Application>
  <PresentationFormat>On-screen Show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Trek</vt:lpstr>
      <vt:lpstr>Design of a wastewater network for Al-Swani - Tulkarm</vt:lpstr>
      <vt:lpstr>Outline </vt:lpstr>
      <vt:lpstr>Introduction</vt:lpstr>
      <vt:lpstr>Objectives</vt:lpstr>
      <vt:lpstr>Methodology</vt:lpstr>
      <vt:lpstr>Study area</vt:lpstr>
      <vt:lpstr>location</vt:lpstr>
      <vt:lpstr>Slide 8</vt:lpstr>
      <vt:lpstr>Climate</vt:lpstr>
      <vt:lpstr>Population</vt:lpstr>
      <vt:lpstr>Water resource </vt:lpstr>
      <vt:lpstr>water supply:</vt:lpstr>
      <vt:lpstr>Topography</vt:lpstr>
      <vt:lpstr>Design</vt:lpstr>
      <vt:lpstr>Slide 15</vt:lpstr>
      <vt:lpstr>Design</vt:lpstr>
      <vt:lpstr>Design steps :</vt:lpstr>
      <vt:lpstr>Design steps :</vt:lpstr>
      <vt:lpstr>Design steps :</vt:lpstr>
      <vt:lpstr>Results </vt:lpstr>
      <vt:lpstr>Results</vt:lpstr>
      <vt:lpstr>Profile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Fayed</dc:creator>
  <cp:lastModifiedBy>أبو عيسى الأوائل</cp:lastModifiedBy>
  <cp:revision>131</cp:revision>
  <dcterms:created xsi:type="dcterms:W3CDTF">2012-04-07T19:03:28Z</dcterms:created>
  <dcterms:modified xsi:type="dcterms:W3CDTF">2013-01-05T05:32:30Z</dcterms:modified>
</cp:coreProperties>
</file>