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Computer Says No" charset="1" panose="00000400000000000000"/>
      <p:regular r:id="rId21"/>
    </p:embeddedFont>
    <p:embeddedFont>
      <p:font typeface="Open Sans" charset="1" panose="020B0606030504020204"/>
      <p:regular r:id="rId22"/>
    </p:embeddedFont>
    <p:embeddedFont>
      <p:font typeface="Poppins Light" charset="1" panose="00000400000000000000"/>
      <p:regular r:id="rId23"/>
    </p:embeddedFont>
    <p:embeddedFont>
      <p:font typeface="Poppins" charset="1" panose="00000500000000000000"/>
      <p:regular r:id="rId24"/>
    </p:embeddedFont>
    <p:embeddedFont>
      <p:font typeface="Poppins Bold" charset="1" panose="00000800000000000000"/>
      <p:regular r:id="rId25"/>
    </p:embeddedFont>
    <p:embeddedFont>
      <p:font typeface="XM Yekan" charset="1" panose="02000503030000020004"/>
      <p:regular r:id="rId26"/>
    </p:embeddedFont>
    <p:embeddedFont>
      <p:font typeface="Open Sans Bold" charset="1" panose="020B0806030504020204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0.png" Type="http://schemas.openxmlformats.org/officeDocument/2006/relationships/image"/><Relationship Id="rId4" Target="../media/image18.pn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0.png" Type="http://schemas.openxmlformats.org/officeDocument/2006/relationships/image"/><Relationship Id="rId4" Target="../media/image18.png" Type="http://schemas.openxmlformats.org/officeDocument/2006/relationships/image"/><Relationship Id="rId5" Target="../media/image29.png" Type="http://schemas.openxmlformats.org/officeDocument/2006/relationships/image"/><Relationship Id="rId6" Target="../media/image30.png" Type="http://schemas.openxmlformats.org/officeDocument/2006/relationships/image"/><Relationship Id="rId7" Target="../media/image3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png" Type="http://schemas.openxmlformats.org/officeDocument/2006/relationships/image"/><Relationship Id="rId4" Target="../media/image34.png" Type="http://schemas.openxmlformats.org/officeDocument/2006/relationships/image"/><Relationship Id="rId5" Target="../media/image35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3.png" Type="http://schemas.openxmlformats.org/officeDocument/2006/relationships/image"/><Relationship Id="rId11" Target="../media/image44.svg" Type="http://schemas.openxmlformats.org/officeDocument/2006/relationships/image"/><Relationship Id="rId12" Target="../media/image45.png" Type="http://schemas.openxmlformats.org/officeDocument/2006/relationships/image"/><Relationship Id="rId13" Target="../media/image46.svg" Type="http://schemas.openxmlformats.org/officeDocument/2006/relationships/image"/><Relationship Id="rId2" Target="../media/image36.png" Type="http://schemas.openxmlformats.org/officeDocument/2006/relationships/image"/><Relationship Id="rId3" Target="../media/image37.svg" Type="http://schemas.openxmlformats.org/officeDocument/2006/relationships/image"/><Relationship Id="rId4" Target="../media/image2.png" Type="http://schemas.openxmlformats.org/officeDocument/2006/relationships/image"/><Relationship Id="rId5" Target="../media/image38.png" Type="http://schemas.openxmlformats.org/officeDocument/2006/relationships/image"/><Relationship Id="rId6" Target="../media/image39.png" Type="http://schemas.openxmlformats.org/officeDocument/2006/relationships/image"/><Relationship Id="rId7" Target="../media/image40.svg" Type="http://schemas.openxmlformats.org/officeDocument/2006/relationships/image"/><Relationship Id="rId8" Target="../media/image41.png" Type="http://schemas.openxmlformats.org/officeDocument/2006/relationships/image"/><Relationship Id="rId9" Target="../media/image4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2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.png" Type="http://schemas.openxmlformats.org/officeDocument/2006/relationships/image"/><Relationship Id="rId11" Target="../media/image50.png" Type="http://schemas.openxmlformats.org/officeDocument/2006/relationships/image"/><Relationship Id="rId12" Target="../media/image9.png" Type="http://schemas.openxmlformats.org/officeDocument/2006/relationships/image"/><Relationship Id="rId13" Target="../media/image17.png" Type="http://schemas.openxmlformats.org/officeDocument/2006/relationships/image"/><Relationship Id="rId14" Target="../media/image51.png" Type="http://schemas.openxmlformats.org/officeDocument/2006/relationships/image"/><Relationship Id="rId15" Target="../media/image11.png" Type="http://schemas.openxmlformats.org/officeDocument/2006/relationships/image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47.png" Type="http://schemas.openxmlformats.org/officeDocument/2006/relationships/image"/><Relationship Id="rId5" Target="../media/image48.png" Type="http://schemas.openxmlformats.org/officeDocument/2006/relationships/image"/><Relationship Id="rId6" Target="../media/image32.png" Type="http://schemas.openxmlformats.org/officeDocument/2006/relationships/image"/><Relationship Id="rId7" Target="../media/image2.png" Type="http://schemas.openxmlformats.org/officeDocument/2006/relationships/image"/><Relationship Id="rId8" Target="../media/image6.png" Type="http://schemas.openxmlformats.org/officeDocument/2006/relationships/image"/><Relationship Id="rId9" Target="../media/image49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2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.pn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png" Type="http://schemas.openxmlformats.org/officeDocument/2006/relationships/image"/><Relationship Id="rId5" Target="../media/image4.png" Type="http://schemas.openxmlformats.org/officeDocument/2006/relationships/image"/><Relationship Id="rId6" Target="../media/image10.png" Type="http://schemas.openxmlformats.org/officeDocument/2006/relationships/image"/><Relationship Id="rId7" Target="../media/image11.png" Type="http://schemas.openxmlformats.org/officeDocument/2006/relationships/image"/><Relationship Id="rId8" Target="../media/image12.png" Type="http://schemas.openxmlformats.org/officeDocument/2006/relationships/image"/><Relationship Id="rId9" Target="../media/image13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0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Relationship Id="rId6" Target="../media/image2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0.png" Type="http://schemas.openxmlformats.org/officeDocument/2006/relationships/image"/><Relationship Id="rId4" Target="../media/image18.png" Type="http://schemas.openxmlformats.org/officeDocument/2006/relationships/image"/><Relationship Id="rId5" Target="../media/image21.png" Type="http://schemas.openxmlformats.org/officeDocument/2006/relationships/image"/><Relationship Id="rId6" Target="../media/image2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0.png" Type="http://schemas.openxmlformats.org/officeDocument/2006/relationships/image"/><Relationship Id="rId4" Target="../media/image18.pn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0.png" Type="http://schemas.openxmlformats.org/officeDocument/2006/relationships/image"/><Relationship Id="rId4" Target="../media/image18.png" Type="http://schemas.openxmlformats.org/officeDocument/2006/relationships/image"/><Relationship Id="rId5" Target="../media/image25.png" Type="http://schemas.openxmlformats.org/officeDocument/2006/relationships/image"/><Relationship Id="rId6" Target="../media/image26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576678" y="6172200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268070" y="-2818506"/>
            <a:ext cx="4825046" cy="4219769"/>
          </a:xfrm>
          <a:custGeom>
            <a:avLst/>
            <a:gdLst/>
            <a:ahLst/>
            <a:cxnLst/>
            <a:rect r="r" b="b" t="t" l="l"/>
            <a:pathLst>
              <a:path h="4219769" w="4825046">
                <a:moveTo>
                  <a:pt x="0" y="0"/>
                </a:moveTo>
                <a:lnTo>
                  <a:pt x="4825046" y="0"/>
                </a:lnTo>
                <a:lnTo>
                  <a:pt x="4825046" y="4219769"/>
                </a:lnTo>
                <a:lnTo>
                  <a:pt x="0" y="42197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61481" y="-4114800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391635" y="1333816"/>
            <a:ext cx="3948234" cy="1724379"/>
          </a:xfrm>
          <a:custGeom>
            <a:avLst/>
            <a:gdLst/>
            <a:ahLst/>
            <a:cxnLst/>
            <a:rect r="r" b="b" t="t" l="l"/>
            <a:pathLst>
              <a:path h="1724379" w="3948234">
                <a:moveTo>
                  <a:pt x="0" y="0"/>
                </a:moveTo>
                <a:lnTo>
                  <a:pt x="3948234" y="0"/>
                </a:lnTo>
                <a:lnTo>
                  <a:pt x="3948234" y="1724379"/>
                </a:lnTo>
                <a:lnTo>
                  <a:pt x="0" y="17243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601689" y="8426785"/>
            <a:ext cx="4729467" cy="4047169"/>
          </a:xfrm>
          <a:custGeom>
            <a:avLst/>
            <a:gdLst/>
            <a:ahLst/>
            <a:cxnLst/>
            <a:rect r="r" b="b" t="t" l="l"/>
            <a:pathLst>
              <a:path h="4047169" w="4729467">
                <a:moveTo>
                  <a:pt x="0" y="0"/>
                </a:moveTo>
                <a:lnTo>
                  <a:pt x="4729467" y="0"/>
                </a:lnTo>
                <a:lnTo>
                  <a:pt x="4729467" y="4047170"/>
                </a:lnTo>
                <a:lnTo>
                  <a:pt x="0" y="40471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53126" y="3456907"/>
            <a:ext cx="10664874" cy="2236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37"/>
              </a:lnSpc>
            </a:pPr>
            <a:r>
              <a:rPr lang="en-US" sz="13384">
                <a:solidFill>
                  <a:srgbClr val="7424D1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FRIENDLY ROBOT</a:t>
            </a:r>
          </a:p>
          <a:p>
            <a:pPr algn="ctr">
              <a:lnSpc>
                <a:spcPts val="7189"/>
              </a:lnSpc>
            </a:pPr>
          </a:p>
        </p:txBody>
      </p:sp>
      <p:sp>
        <p:nvSpPr>
          <p:cNvPr name="Freeform 8" id="8"/>
          <p:cNvSpPr/>
          <p:nvPr/>
        </p:nvSpPr>
        <p:spPr>
          <a:xfrm flipH="true" flipV="false" rot="0">
            <a:off x="9992168" y="1795880"/>
            <a:ext cx="8078630" cy="11840963"/>
          </a:xfrm>
          <a:custGeom>
            <a:avLst/>
            <a:gdLst/>
            <a:ahLst/>
            <a:cxnLst/>
            <a:rect r="r" b="b" t="t" l="l"/>
            <a:pathLst>
              <a:path h="11840963" w="8078630">
                <a:moveTo>
                  <a:pt x="8078630" y="0"/>
                </a:moveTo>
                <a:lnTo>
                  <a:pt x="0" y="0"/>
                </a:lnTo>
                <a:lnTo>
                  <a:pt x="0" y="11840963"/>
                </a:lnTo>
                <a:lnTo>
                  <a:pt x="8078630" y="11840963"/>
                </a:lnTo>
                <a:lnTo>
                  <a:pt x="807863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639969" y="5626573"/>
            <a:ext cx="5691188" cy="580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0"/>
              </a:lnSpc>
            </a:pPr>
            <a:r>
              <a:rPr lang="en-US" sz="3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supervisor:Dr.sufian samara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639969" y="6615765"/>
            <a:ext cx="5691188" cy="1811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Yafa Nada</a:t>
            </a:r>
          </a:p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Salsabeel Dwikat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616971" y="487806"/>
            <a:ext cx="8509101" cy="9311388"/>
          </a:xfrm>
          <a:custGeom>
            <a:avLst/>
            <a:gdLst/>
            <a:ahLst/>
            <a:cxnLst/>
            <a:rect r="r" b="b" t="t" l="l"/>
            <a:pathLst>
              <a:path h="9311388" w="8509101">
                <a:moveTo>
                  <a:pt x="0" y="0"/>
                </a:moveTo>
                <a:lnTo>
                  <a:pt x="8509101" y="0"/>
                </a:lnTo>
                <a:lnTo>
                  <a:pt x="8509101" y="9311388"/>
                </a:lnTo>
                <a:lnTo>
                  <a:pt x="0" y="93113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830357" y="-902150"/>
            <a:ext cx="6173053" cy="2601942"/>
          </a:xfrm>
          <a:custGeom>
            <a:avLst/>
            <a:gdLst/>
            <a:ahLst/>
            <a:cxnLst/>
            <a:rect r="r" b="b" t="t" l="l"/>
            <a:pathLst>
              <a:path h="2601942" w="6173053">
                <a:moveTo>
                  <a:pt x="0" y="0"/>
                </a:moveTo>
                <a:lnTo>
                  <a:pt x="6173052" y="0"/>
                </a:lnTo>
                <a:lnTo>
                  <a:pt x="6173052" y="2601941"/>
                </a:lnTo>
                <a:lnTo>
                  <a:pt x="0" y="26019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091052">
            <a:off x="-1684467" y="5508041"/>
            <a:ext cx="6638823" cy="5976180"/>
          </a:xfrm>
          <a:custGeom>
            <a:avLst/>
            <a:gdLst/>
            <a:ahLst/>
            <a:cxnLst/>
            <a:rect r="r" b="b" t="t" l="l"/>
            <a:pathLst>
              <a:path h="5976180" w="6638823">
                <a:moveTo>
                  <a:pt x="0" y="0"/>
                </a:moveTo>
                <a:lnTo>
                  <a:pt x="6638824" y="0"/>
                </a:lnTo>
                <a:lnTo>
                  <a:pt x="6638824" y="5976180"/>
                </a:lnTo>
                <a:lnTo>
                  <a:pt x="0" y="5976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398821"/>
            <a:ext cx="7555811" cy="2684473"/>
          </a:xfrm>
          <a:custGeom>
            <a:avLst/>
            <a:gdLst/>
            <a:ahLst/>
            <a:cxnLst/>
            <a:rect r="r" b="b" t="t" l="l"/>
            <a:pathLst>
              <a:path h="2684473" w="7555811">
                <a:moveTo>
                  <a:pt x="0" y="0"/>
                </a:moveTo>
                <a:lnTo>
                  <a:pt x="7555811" y="0"/>
                </a:lnTo>
                <a:lnTo>
                  <a:pt x="7555811" y="2684473"/>
                </a:lnTo>
                <a:lnTo>
                  <a:pt x="0" y="26844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652901" y="5222203"/>
            <a:ext cx="5209822" cy="4576991"/>
          </a:xfrm>
          <a:custGeom>
            <a:avLst/>
            <a:gdLst/>
            <a:ahLst/>
            <a:cxnLst/>
            <a:rect r="r" b="b" t="t" l="l"/>
            <a:pathLst>
              <a:path h="4576991" w="5209822">
                <a:moveTo>
                  <a:pt x="0" y="0"/>
                </a:moveTo>
                <a:lnTo>
                  <a:pt x="5209822" y="0"/>
                </a:lnTo>
                <a:lnTo>
                  <a:pt x="5209822" y="4576991"/>
                </a:lnTo>
                <a:lnTo>
                  <a:pt x="0" y="45769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976756" y="697348"/>
            <a:ext cx="3010972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POWER BANK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53812" y="4890851"/>
            <a:ext cx="5352176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LITHUIM BATTERIES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778899" y="398821"/>
            <a:ext cx="8509101" cy="9311388"/>
          </a:xfrm>
          <a:custGeom>
            <a:avLst/>
            <a:gdLst/>
            <a:ahLst/>
            <a:cxnLst/>
            <a:rect r="r" b="b" t="t" l="l"/>
            <a:pathLst>
              <a:path h="9311388" w="8509101">
                <a:moveTo>
                  <a:pt x="0" y="0"/>
                </a:moveTo>
                <a:lnTo>
                  <a:pt x="8509101" y="0"/>
                </a:lnTo>
                <a:lnTo>
                  <a:pt x="8509101" y="9311387"/>
                </a:lnTo>
                <a:lnTo>
                  <a:pt x="0" y="93113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830357" y="-902150"/>
            <a:ext cx="6173053" cy="2601942"/>
          </a:xfrm>
          <a:custGeom>
            <a:avLst/>
            <a:gdLst/>
            <a:ahLst/>
            <a:cxnLst/>
            <a:rect r="r" b="b" t="t" l="l"/>
            <a:pathLst>
              <a:path h="2601942" w="6173053">
                <a:moveTo>
                  <a:pt x="0" y="0"/>
                </a:moveTo>
                <a:lnTo>
                  <a:pt x="6173052" y="0"/>
                </a:lnTo>
                <a:lnTo>
                  <a:pt x="6173052" y="2601941"/>
                </a:lnTo>
                <a:lnTo>
                  <a:pt x="0" y="26019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091052">
            <a:off x="-1684467" y="5508041"/>
            <a:ext cx="6638823" cy="5976180"/>
          </a:xfrm>
          <a:custGeom>
            <a:avLst/>
            <a:gdLst/>
            <a:ahLst/>
            <a:cxnLst/>
            <a:rect r="r" b="b" t="t" l="l"/>
            <a:pathLst>
              <a:path h="5976180" w="6638823">
                <a:moveTo>
                  <a:pt x="0" y="0"/>
                </a:moveTo>
                <a:lnTo>
                  <a:pt x="6638824" y="0"/>
                </a:lnTo>
                <a:lnTo>
                  <a:pt x="6638824" y="5976180"/>
                </a:lnTo>
                <a:lnTo>
                  <a:pt x="0" y="5976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0"/>
            <a:ext cx="3936041" cy="3877670"/>
          </a:xfrm>
          <a:custGeom>
            <a:avLst/>
            <a:gdLst/>
            <a:ahLst/>
            <a:cxnLst/>
            <a:rect r="r" b="b" t="t" l="l"/>
            <a:pathLst>
              <a:path h="3877670" w="3936041">
                <a:moveTo>
                  <a:pt x="0" y="0"/>
                </a:moveTo>
                <a:lnTo>
                  <a:pt x="3936041" y="0"/>
                </a:lnTo>
                <a:lnTo>
                  <a:pt x="3936041" y="3877670"/>
                </a:lnTo>
                <a:lnTo>
                  <a:pt x="0" y="38776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387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359278" y="3417706"/>
            <a:ext cx="4132349" cy="2793851"/>
          </a:xfrm>
          <a:custGeom>
            <a:avLst/>
            <a:gdLst/>
            <a:ahLst/>
            <a:cxnLst/>
            <a:rect r="r" b="b" t="t" l="l"/>
            <a:pathLst>
              <a:path h="2793851" w="4132349">
                <a:moveTo>
                  <a:pt x="0" y="0"/>
                </a:moveTo>
                <a:lnTo>
                  <a:pt x="4132349" y="0"/>
                </a:lnTo>
                <a:lnTo>
                  <a:pt x="4132349" y="2793851"/>
                </a:lnTo>
                <a:lnTo>
                  <a:pt x="0" y="279385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172218" y="6651446"/>
            <a:ext cx="4340954" cy="2327616"/>
          </a:xfrm>
          <a:custGeom>
            <a:avLst/>
            <a:gdLst/>
            <a:ahLst/>
            <a:cxnLst/>
            <a:rect r="r" b="b" t="t" l="l"/>
            <a:pathLst>
              <a:path h="2327616" w="4340954">
                <a:moveTo>
                  <a:pt x="0" y="0"/>
                </a:moveTo>
                <a:lnTo>
                  <a:pt x="4340954" y="0"/>
                </a:lnTo>
                <a:lnTo>
                  <a:pt x="4340954" y="2327615"/>
                </a:lnTo>
                <a:lnTo>
                  <a:pt x="0" y="23276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432161" y="332146"/>
            <a:ext cx="4725114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DOT MATRIX DISPLAY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34163" y="4713261"/>
            <a:ext cx="4725114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ON/OFF SWITCH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334360" y="7748578"/>
            <a:ext cx="4340954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SPEAKER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726343" y="1028700"/>
            <a:ext cx="6988487" cy="5595357"/>
          </a:xfrm>
          <a:custGeom>
            <a:avLst/>
            <a:gdLst/>
            <a:ahLst/>
            <a:cxnLst/>
            <a:rect r="r" b="b" t="t" l="l"/>
            <a:pathLst>
              <a:path h="5595357" w="6988487">
                <a:moveTo>
                  <a:pt x="0" y="0"/>
                </a:moveTo>
                <a:lnTo>
                  <a:pt x="6988488" y="0"/>
                </a:lnTo>
                <a:lnTo>
                  <a:pt x="6988488" y="5595357"/>
                </a:lnTo>
                <a:lnTo>
                  <a:pt x="0" y="55953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821804" y="-2328675"/>
            <a:ext cx="6613789" cy="5640759"/>
          </a:xfrm>
          <a:custGeom>
            <a:avLst/>
            <a:gdLst/>
            <a:ahLst/>
            <a:cxnLst/>
            <a:rect r="r" b="b" t="t" l="l"/>
            <a:pathLst>
              <a:path h="5640759" w="6613789">
                <a:moveTo>
                  <a:pt x="0" y="0"/>
                </a:moveTo>
                <a:lnTo>
                  <a:pt x="6613789" y="0"/>
                </a:lnTo>
                <a:lnTo>
                  <a:pt x="6613789" y="5640759"/>
                </a:lnTo>
                <a:lnTo>
                  <a:pt x="0" y="56407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72122" y="1660452"/>
            <a:ext cx="4163391" cy="8271820"/>
          </a:xfrm>
          <a:custGeom>
            <a:avLst/>
            <a:gdLst/>
            <a:ahLst/>
            <a:cxnLst/>
            <a:rect r="r" b="b" t="t" l="l"/>
            <a:pathLst>
              <a:path h="8271820" w="4163391">
                <a:moveTo>
                  <a:pt x="0" y="0"/>
                </a:moveTo>
                <a:lnTo>
                  <a:pt x="4163391" y="0"/>
                </a:lnTo>
                <a:lnTo>
                  <a:pt x="4163391" y="8271820"/>
                </a:lnTo>
                <a:lnTo>
                  <a:pt x="0" y="82718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222107" y="1660452"/>
            <a:ext cx="4129074" cy="8271820"/>
          </a:xfrm>
          <a:custGeom>
            <a:avLst/>
            <a:gdLst/>
            <a:ahLst/>
            <a:cxnLst/>
            <a:rect r="r" b="b" t="t" l="l"/>
            <a:pathLst>
              <a:path h="8271820" w="4129074">
                <a:moveTo>
                  <a:pt x="0" y="0"/>
                </a:moveTo>
                <a:lnTo>
                  <a:pt x="4129074" y="0"/>
                </a:lnTo>
                <a:lnTo>
                  <a:pt x="4129074" y="8271820"/>
                </a:lnTo>
                <a:lnTo>
                  <a:pt x="0" y="82718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04330" y="632770"/>
            <a:ext cx="11182344" cy="1382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9362"/>
              </a:lnSpc>
              <a:spcBef>
                <a:spcPct val="0"/>
              </a:spcBef>
            </a:pPr>
            <a:r>
              <a:rPr lang="en-US" sz="13003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MOBILE APPLICATION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88120" y="34770"/>
            <a:ext cx="3497870" cy="3497870"/>
          </a:xfrm>
          <a:custGeom>
            <a:avLst/>
            <a:gdLst/>
            <a:ahLst/>
            <a:cxnLst/>
            <a:rect r="r" b="b" t="t" l="l"/>
            <a:pathLst>
              <a:path h="3497870" w="3497870">
                <a:moveTo>
                  <a:pt x="0" y="0"/>
                </a:moveTo>
                <a:lnTo>
                  <a:pt x="3497870" y="0"/>
                </a:lnTo>
                <a:lnTo>
                  <a:pt x="3497870" y="3497870"/>
                </a:lnTo>
                <a:lnTo>
                  <a:pt x="0" y="34978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571496" y="1946697"/>
            <a:ext cx="3497870" cy="3497870"/>
          </a:xfrm>
          <a:custGeom>
            <a:avLst/>
            <a:gdLst/>
            <a:ahLst/>
            <a:cxnLst/>
            <a:rect r="r" b="b" t="t" l="l"/>
            <a:pathLst>
              <a:path h="3497870" w="3497870">
                <a:moveTo>
                  <a:pt x="0" y="0"/>
                </a:moveTo>
                <a:lnTo>
                  <a:pt x="3497870" y="0"/>
                </a:lnTo>
                <a:lnTo>
                  <a:pt x="3497870" y="3497870"/>
                </a:lnTo>
                <a:lnTo>
                  <a:pt x="0" y="34978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84875" y="3752752"/>
            <a:ext cx="3497870" cy="3497870"/>
          </a:xfrm>
          <a:custGeom>
            <a:avLst/>
            <a:gdLst/>
            <a:ahLst/>
            <a:cxnLst/>
            <a:rect r="r" b="b" t="t" l="l"/>
            <a:pathLst>
              <a:path h="3497870" w="3497870">
                <a:moveTo>
                  <a:pt x="0" y="0"/>
                </a:moveTo>
                <a:lnTo>
                  <a:pt x="3497870" y="0"/>
                </a:lnTo>
                <a:lnTo>
                  <a:pt x="3497870" y="3497870"/>
                </a:lnTo>
                <a:lnTo>
                  <a:pt x="0" y="34978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217707" y="1946697"/>
            <a:ext cx="3497870" cy="3497870"/>
          </a:xfrm>
          <a:custGeom>
            <a:avLst/>
            <a:gdLst/>
            <a:ahLst/>
            <a:cxnLst/>
            <a:rect r="r" b="b" t="t" l="l"/>
            <a:pathLst>
              <a:path h="3497870" w="3497870">
                <a:moveTo>
                  <a:pt x="0" y="0"/>
                </a:moveTo>
                <a:lnTo>
                  <a:pt x="3497870" y="0"/>
                </a:lnTo>
                <a:lnTo>
                  <a:pt x="3497870" y="3497870"/>
                </a:lnTo>
                <a:lnTo>
                  <a:pt x="0" y="34978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4113027" y="-5502923"/>
            <a:ext cx="7800381" cy="6821864"/>
          </a:xfrm>
          <a:custGeom>
            <a:avLst/>
            <a:gdLst/>
            <a:ahLst/>
            <a:cxnLst/>
            <a:rect r="r" b="b" t="t" l="l"/>
            <a:pathLst>
              <a:path h="6821864" w="7800381">
                <a:moveTo>
                  <a:pt x="0" y="0"/>
                </a:moveTo>
                <a:lnTo>
                  <a:pt x="7800381" y="0"/>
                </a:lnTo>
                <a:lnTo>
                  <a:pt x="7800381" y="6821863"/>
                </a:lnTo>
                <a:lnTo>
                  <a:pt x="0" y="68218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107930" y="1081636"/>
            <a:ext cx="5198484" cy="8229600"/>
          </a:xfrm>
          <a:custGeom>
            <a:avLst/>
            <a:gdLst/>
            <a:ahLst/>
            <a:cxnLst/>
            <a:rect r="r" b="b" t="t" l="l"/>
            <a:pathLst>
              <a:path h="8229600" w="5198484">
                <a:moveTo>
                  <a:pt x="0" y="0"/>
                </a:moveTo>
                <a:lnTo>
                  <a:pt x="5198484" y="0"/>
                </a:lnTo>
                <a:lnTo>
                  <a:pt x="5198484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440841" y="2508880"/>
            <a:ext cx="5983730" cy="7144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725"/>
              </a:lnSpc>
              <a:spcBef>
                <a:spcPct val="0"/>
              </a:spcBef>
            </a:pPr>
            <a:r>
              <a:rPr lang="en-US" sz="6563">
                <a:solidFill>
                  <a:srgbClr val="F4FBFE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ADDING EXTRA MODS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440841" y="3931494"/>
            <a:ext cx="5706507" cy="6706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58"/>
              </a:lnSpc>
              <a:spcBef>
                <a:spcPct val="0"/>
              </a:spcBef>
            </a:pPr>
            <a:r>
              <a:rPr lang="en-US" sz="6192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ADD ANOTHER SENSORS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440841" y="5410200"/>
            <a:ext cx="4482702" cy="6706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58"/>
              </a:lnSpc>
              <a:spcBef>
                <a:spcPct val="0"/>
              </a:spcBef>
            </a:pPr>
            <a:r>
              <a:rPr lang="en-US" sz="6192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ADDING EXTRA GAMES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818491" y="6785741"/>
            <a:ext cx="7727402" cy="6706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58"/>
              </a:lnSpc>
              <a:spcBef>
                <a:spcPct val="0"/>
              </a:spcBef>
            </a:pPr>
            <a:r>
              <a:rPr lang="en-US" sz="6192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ADD TOUCH SCREEN AND LCD SCREEN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2805361" y="1236447"/>
            <a:ext cx="1256899" cy="1256899"/>
          </a:xfrm>
          <a:custGeom>
            <a:avLst/>
            <a:gdLst/>
            <a:ahLst/>
            <a:cxnLst/>
            <a:rect r="r" b="b" t="t" l="l"/>
            <a:pathLst>
              <a:path h="1256899" w="1256899">
                <a:moveTo>
                  <a:pt x="0" y="0"/>
                </a:moveTo>
                <a:lnTo>
                  <a:pt x="1256899" y="0"/>
                </a:lnTo>
                <a:lnTo>
                  <a:pt x="1256899" y="1256899"/>
                </a:lnTo>
                <a:lnTo>
                  <a:pt x="0" y="12568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657001" y="3036345"/>
            <a:ext cx="1326860" cy="1256899"/>
          </a:xfrm>
          <a:custGeom>
            <a:avLst/>
            <a:gdLst/>
            <a:ahLst/>
            <a:cxnLst/>
            <a:rect r="r" b="b" t="t" l="l"/>
            <a:pathLst>
              <a:path h="1256899" w="1326860">
                <a:moveTo>
                  <a:pt x="0" y="0"/>
                </a:moveTo>
                <a:lnTo>
                  <a:pt x="1326860" y="0"/>
                </a:lnTo>
                <a:lnTo>
                  <a:pt x="1326860" y="1256899"/>
                </a:lnTo>
                <a:lnTo>
                  <a:pt x="0" y="12568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4" id="14"/>
          <p:cNvSpPr/>
          <p:nvPr/>
        </p:nvSpPr>
        <p:spPr>
          <a:xfrm flipH="false" flipV="false" rot="0">
            <a:off x="1531228" y="3036345"/>
            <a:ext cx="1273023" cy="1318574"/>
          </a:xfrm>
          <a:custGeom>
            <a:avLst/>
            <a:gdLst/>
            <a:ahLst/>
            <a:cxnLst/>
            <a:rect r="r" b="b" t="t" l="l"/>
            <a:pathLst>
              <a:path h="1318574" w="1273023">
                <a:moveTo>
                  <a:pt x="0" y="0"/>
                </a:moveTo>
                <a:lnTo>
                  <a:pt x="1273023" y="0"/>
                </a:lnTo>
                <a:lnTo>
                  <a:pt x="1273023" y="1318574"/>
                </a:lnTo>
                <a:lnTo>
                  <a:pt x="0" y="131857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2661455" y="4842420"/>
            <a:ext cx="1551199" cy="1204295"/>
          </a:xfrm>
          <a:custGeom>
            <a:avLst/>
            <a:gdLst/>
            <a:ahLst/>
            <a:cxnLst/>
            <a:rect r="r" b="b" t="t" l="l"/>
            <a:pathLst>
              <a:path h="1204295" w="1551199">
                <a:moveTo>
                  <a:pt x="0" y="0"/>
                </a:moveTo>
                <a:lnTo>
                  <a:pt x="1551199" y="0"/>
                </a:lnTo>
                <a:lnTo>
                  <a:pt x="1551199" y="1204295"/>
                </a:lnTo>
                <a:lnTo>
                  <a:pt x="0" y="120429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6" id="16"/>
          <p:cNvSpPr txBox="true"/>
          <p:nvPr/>
        </p:nvSpPr>
        <p:spPr>
          <a:xfrm rot="0">
            <a:off x="6561087" y="495847"/>
            <a:ext cx="6799098" cy="12837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00"/>
              </a:lnSpc>
            </a:pPr>
            <a:r>
              <a:rPr lang="en-US" b="true" sz="7429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FUTURE WORK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5764344" y="5958420"/>
            <a:ext cx="0" cy="514563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5802444" y="-2572817"/>
            <a:ext cx="0" cy="514563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0208092" y="-3588763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995996" y="5507733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01459" y="2134667"/>
            <a:ext cx="9085284" cy="3797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918"/>
              </a:lnSpc>
            </a:pPr>
            <a:r>
              <a:rPr lang="en-US" sz="22084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DEMO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144000" y="1550639"/>
            <a:ext cx="8001878" cy="8071895"/>
          </a:xfrm>
          <a:custGeom>
            <a:avLst/>
            <a:gdLst/>
            <a:ahLst/>
            <a:cxnLst/>
            <a:rect r="r" b="b" t="t" l="l"/>
            <a:pathLst>
              <a:path h="8071895" w="8001878">
                <a:moveTo>
                  <a:pt x="0" y="0"/>
                </a:moveTo>
                <a:lnTo>
                  <a:pt x="8001878" y="0"/>
                </a:lnTo>
                <a:lnTo>
                  <a:pt x="8001878" y="8071894"/>
                </a:lnTo>
                <a:lnTo>
                  <a:pt x="0" y="80718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1995996" y="7317810"/>
            <a:ext cx="6049393" cy="5290528"/>
          </a:xfrm>
          <a:custGeom>
            <a:avLst/>
            <a:gdLst/>
            <a:ahLst/>
            <a:cxnLst/>
            <a:rect r="r" b="b" t="t" l="l"/>
            <a:pathLst>
              <a:path h="5290528" w="6049393">
                <a:moveTo>
                  <a:pt x="0" y="0"/>
                </a:moveTo>
                <a:lnTo>
                  <a:pt x="6049392" y="0"/>
                </a:lnTo>
                <a:lnTo>
                  <a:pt x="6049392" y="5290527"/>
                </a:lnTo>
                <a:lnTo>
                  <a:pt x="0" y="5290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825573" y="-1801216"/>
            <a:ext cx="6049393" cy="5290528"/>
          </a:xfrm>
          <a:custGeom>
            <a:avLst/>
            <a:gdLst/>
            <a:ahLst/>
            <a:cxnLst/>
            <a:rect r="r" b="b" t="t" l="l"/>
            <a:pathLst>
              <a:path h="5290528" w="6049393">
                <a:moveTo>
                  <a:pt x="0" y="0"/>
                </a:moveTo>
                <a:lnTo>
                  <a:pt x="6049393" y="0"/>
                </a:lnTo>
                <a:lnTo>
                  <a:pt x="6049393" y="5290528"/>
                </a:lnTo>
                <a:lnTo>
                  <a:pt x="0" y="52905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867165" y="3819212"/>
            <a:ext cx="2157465" cy="1846218"/>
          </a:xfrm>
          <a:custGeom>
            <a:avLst/>
            <a:gdLst/>
            <a:ahLst/>
            <a:cxnLst/>
            <a:rect r="r" b="b" t="t" l="l"/>
            <a:pathLst>
              <a:path h="1846218" w="2157465">
                <a:moveTo>
                  <a:pt x="0" y="0"/>
                </a:moveTo>
                <a:lnTo>
                  <a:pt x="2157465" y="0"/>
                </a:lnTo>
                <a:lnTo>
                  <a:pt x="2157465" y="1846218"/>
                </a:lnTo>
                <a:lnTo>
                  <a:pt x="0" y="18462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12685829" y="3503896"/>
            <a:ext cx="1689859" cy="2476851"/>
          </a:xfrm>
          <a:custGeom>
            <a:avLst/>
            <a:gdLst/>
            <a:ahLst/>
            <a:cxnLst/>
            <a:rect r="r" b="b" t="t" l="l"/>
            <a:pathLst>
              <a:path h="2476851" w="1689859">
                <a:moveTo>
                  <a:pt x="1689859" y="0"/>
                </a:moveTo>
                <a:lnTo>
                  <a:pt x="0" y="0"/>
                </a:lnTo>
                <a:lnTo>
                  <a:pt x="0" y="2476850"/>
                </a:lnTo>
                <a:lnTo>
                  <a:pt x="1689859" y="2476850"/>
                </a:lnTo>
                <a:lnTo>
                  <a:pt x="1689859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53970" y="4048013"/>
            <a:ext cx="2204284" cy="1686217"/>
          </a:xfrm>
          <a:custGeom>
            <a:avLst/>
            <a:gdLst/>
            <a:ahLst/>
            <a:cxnLst/>
            <a:rect r="r" b="b" t="t" l="l"/>
            <a:pathLst>
              <a:path h="1686217" w="2204284">
                <a:moveTo>
                  <a:pt x="0" y="0"/>
                </a:moveTo>
                <a:lnTo>
                  <a:pt x="2204284" y="0"/>
                </a:lnTo>
                <a:lnTo>
                  <a:pt x="2204284" y="1686218"/>
                </a:lnTo>
                <a:lnTo>
                  <a:pt x="0" y="16862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768142" y="3932617"/>
            <a:ext cx="2055418" cy="2048130"/>
          </a:xfrm>
          <a:custGeom>
            <a:avLst/>
            <a:gdLst/>
            <a:ahLst/>
            <a:cxnLst/>
            <a:rect r="r" b="b" t="t" l="l"/>
            <a:pathLst>
              <a:path h="2048130" w="2055418">
                <a:moveTo>
                  <a:pt x="0" y="0"/>
                </a:moveTo>
                <a:lnTo>
                  <a:pt x="2055419" y="0"/>
                </a:lnTo>
                <a:lnTo>
                  <a:pt x="2055419" y="2048129"/>
                </a:lnTo>
                <a:lnTo>
                  <a:pt x="0" y="20481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474805" y="3932617"/>
            <a:ext cx="2392360" cy="1915451"/>
          </a:xfrm>
          <a:custGeom>
            <a:avLst/>
            <a:gdLst/>
            <a:ahLst/>
            <a:cxnLst/>
            <a:rect r="r" b="b" t="t" l="l"/>
            <a:pathLst>
              <a:path h="1915451" w="2392360">
                <a:moveTo>
                  <a:pt x="0" y="0"/>
                </a:moveTo>
                <a:lnTo>
                  <a:pt x="2392360" y="0"/>
                </a:lnTo>
                <a:lnTo>
                  <a:pt x="2392360" y="1915451"/>
                </a:lnTo>
                <a:lnTo>
                  <a:pt x="0" y="191545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245465" y="5980746"/>
            <a:ext cx="2285731" cy="1998998"/>
          </a:xfrm>
          <a:custGeom>
            <a:avLst/>
            <a:gdLst/>
            <a:ahLst/>
            <a:cxnLst/>
            <a:rect r="r" b="b" t="t" l="l"/>
            <a:pathLst>
              <a:path h="1998998" w="2285731">
                <a:moveTo>
                  <a:pt x="0" y="0"/>
                </a:moveTo>
                <a:lnTo>
                  <a:pt x="2285731" y="0"/>
                </a:lnTo>
                <a:lnTo>
                  <a:pt x="2285731" y="1998998"/>
                </a:lnTo>
                <a:lnTo>
                  <a:pt x="0" y="19989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867165" y="5893761"/>
            <a:ext cx="2154120" cy="2172969"/>
          </a:xfrm>
          <a:custGeom>
            <a:avLst/>
            <a:gdLst/>
            <a:ahLst/>
            <a:cxnLst/>
            <a:rect r="r" b="b" t="t" l="l"/>
            <a:pathLst>
              <a:path h="2172969" w="2154120">
                <a:moveTo>
                  <a:pt x="0" y="0"/>
                </a:moveTo>
                <a:lnTo>
                  <a:pt x="2154120" y="0"/>
                </a:lnTo>
                <a:lnTo>
                  <a:pt x="2154120" y="2172969"/>
                </a:lnTo>
                <a:lnTo>
                  <a:pt x="0" y="21729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718025" y="6048601"/>
            <a:ext cx="1740229" cy="1863288"/>
          </a:xfrm>
          <a:custGeom>
            <a:avLst/>
            <a:gdLst/>
            <a:ahLst/>
            <a:cxnLst/>
            <a:rect r="r" b="b" t="t" l="l"/>
            <a:pathLst>
              <a:path h="1863288" w="1740229">
                <a:moveTo>
                  <a:pt x="0" y="0"/>
                </a:moveTo>
                <a:lnTo>
                  <a:pt x="1740229" y="0"/>
                </a:lnTo>
                <a:lnTo>
                  <a:pt x="1740229" y="1863288"/>
                </a:lnTo>
                <a:lnTo>
                  <a:pt x="0" y="18632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836122" y="6711237"/>
            <a:ext cx="1932020" cy="843804"/>
          </a:xfrm>
          <a:custGeom>
            <a:avLst/>
            <a:gdLst/>
            <a:ahLst/>
            <a:cxnLst/>
            <a:rect r="r" b="b" t="t" l="l"/>
            <a:pathLst>
              <a:path h="843804" w="1932020">
                <a:moveTo>
                  <a:pt x="0" y="0"/>
                </a:moveTo>
                <a:lnTo>
                  <a:pt x="1932020" y="0"/>
                </a:lnTo>
                <a:lnTo>
                  <a:pt x="1932020" y="843803"/>
                </a:lnTo>
                <a:lnTo>
                  <a:pt x="0" y="84380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456123" y="4048013"/>
            <a:ext cx="1627955" cy="1312867"/>
          </a:xfrm>
          <a:custGeom>
            <a:avLst/>
            <a:gdLst/>
            <a:ahLst/>
            <a:cxnLst/>
            <a:rect r="r" b="b" t="t" l="l"/>
            <a:pathLst>
              <a:path h="1312867" w="1627955">
                <a:moveTo>
                  <a:pt x="0" y="0"/>
                </a:moveTo>
                <a:lnTo>
                  <a:pt x="1627955" y="0"/>
                </a:lnTo>
                <a:lnTo>
                  <a:pt x="1627955" y="1312867"/>
                </a:lnTo>
                <a:lnTo>
                  <a:pt x="0" y="131286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315420" y="6203369"/>
            <a:ext cx="1556307" cy="1351671"/>
          </a:xfrm>
          <a:custGeom>
            <a:avLst/>
            <a:gdLst/>
            <a:ahLst/>
            <a:cxnLst/>
            <a:rect r="r" b="b" t="t" l="l"/>
            <a:pathLst>
              <a:path h="1351671" w="1556307">
                <a:moveTo>
                  <a:pt x="0" y="0"/>
                </a:moveTo>
                <a:lnTo>
                  <a:pt x="1556306" y="0"/>
                </a:lnTo>
                <a:lnTo>
                  <a:pt x="1556306" y="1351671"/>
                </a:lnTo>
                <a:lnTo>
                  <a:pt x="0" y="135167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5107905" y="6323569"/>
            <a:ext cx="1479632" cy="1619140"/>
          </a:xfrm>
          <a:custGeom>
            <a:avLst/>
            <a:gdLst/>
            <a:ahLst/>
            <a:cxnLst/>
            <a:rect r="r" b="b" t="t" l="l"/>
            <a:pathLst>
              <a:path h="1619140" w="1479632">
                <a:moveTo>
                  <a:pt x="0" y="0"/>
                </a:moveTo>
                <a:lnTo>
                  <a:pt x="1479632" y="0"/>
                </a:lnTo>
                <a:lnTo>
                  <a:pt x="1479632" y="1619139"/>
                </a:lnTo>
                <a:lnTo>
                  <a:pt x="0" y="161913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3786406" y="1526135"/>
            <a:ext cx="10981736" cy="1511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114"/>
              </a:lnSpc>
              <a:spcBef>
                <a:spcPct val="0"/>
              </a:spcBef>
            </a:pPr>
            <a:r>
              <a:rPr lang="en-US" sz="14047">
                <a:solidFill>
                  <a:srgbClr val="6866E1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THANK YOU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464439" y="6367522"/>
            <a:ext cx="1216746" cy="1023366"/>
          </a:xfrm>
          <a:custGeom>
            <a:avLst/>
            <a:gdLst/>
            <a:ahLst/>
            <a:cxnLst/>
            <a:rect r="r" b="b" t="t" l="l"/>
            <a:pathLst>
              <a:path h="1023366" w="1216746">
                <a:moveTo>
                  <a:pt x="0" y="0"/>
                </a:moveTo>
                <a:lnTo>
                  <a:pt x="1216747" y="0"/>
                </a:lnTo>
                <a:lnTo>
                  <a:pt x="1216747" y="1023366"/>
                </a:lnTo>
                <a:lnTo>
                  <a:pt x="0" y="102336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966065" y="3658930"/>
            <a:ext cx="916038" cy="2075301"/>
          </a:xfrm>
          <a:custGeom>
            <a:avLst/>
            <a:gdLst/>
            <a:ahLst/>
            <a:cxnLst/>
            <a:rect r="r" b="b" t="t" l="l"/>
            <a:pathLst>
              <a:path h="2075301" w="916038">
                <a:moveTo>
                  <a:pt x="0" y="0"/>
                </a:moveTo>
                <a:lnTo>
                  <a:pt x="916038" y="0"/>
                </a:lnTo>
                <a:lnTo>
                  <a:pt x="916038" y="2075301"/>
                </a:lnTo>
                <a:lnTo>
                  <a:pt x="0" y="207530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896678" y="1290997"/>
            <a:ext cx="5726139" cy="2500874"/>
          </a:xfrm>
          <a:custGeom>
            <a:avLst/>
            <a:gdLst/>
            <a:ahLst/>
            <a:cxnLst/>
            <a:rect r="r" b="b" t="t" l="l"/>
            <a:pathLst>
              <a:path h="2500874" w="5726139">
                <a:moveTo>
                  <a:pt x="0" y="0"/>
                </a:moveTo>
                <a:lnTo>
                  <a:pt x="5726138" y="0"/>
                </a:lnTo>
                <a:lnTo>
                  <a:pt x="5726138" y="2500874"/>
                </a:lnTo>
                <a:lnTo>
                  <a:pt x="0" y="25008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flipH="true" flipV="true">
            <a:off x="17259300" y="1028700"/>
            <a:ext cx="0" cy="5786479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1028700" y="4234201"/>
            <a:ext cx="9897232" cy="5006268"/>
            <a:chOff x="0" y="0"/>
            <a:chExt cx="13196309" cy="6675023"/>
          </a:xfrm>
        </p:grpSpPr>
        <p:sp>
          <p:nvSpPr>
            <p:cNvPr name="AutoShape 5" id="5"/>
            <p:cNvSpPr/>
            <p:nvPr/>
          </p:nvSpPr>
          <p:spPr>
            <a:xfrm flipV="true">
              <a:off x="25400" y="0"/>
              <a:ext cx="0" cy="6675023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6" id="6"/>
            <p:cNvSpPr/>
            <p:nvPr/>
          </p:nvSpPr>
          <p:spPr>
            <a:xfrm>
              <a:off x="0" y="6649623"/>
              <a:ext cx="13196309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10925932" y="5660310"/>
            <a:ext cx="6819964" cy="5836080"/>
          </a:xfrm>
          <a:custGeom>
            <a:avLst/>
            <a:gdLst/>
            <a:ahLst/>
            <a:cxnLst/>
            <a:rect r="r" b="b" t="t" l="l"/>
            <a:pathLst>
              <a:path h="5836080" w="6819964">
                <a:moveTo>
                  <a:pt x="0" y="0"/>
                </a:moveTo>
                <a:lnTo>
                  <a:pt x="6819964" y="0"/>
                </a:lnTo>
                <a:lnTo>
                  <a:pt x="6819964" y="5836081"/>
                </a:lnTo>
                <a:lnTo>
                  <a:pt x="0" y="58360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653080" y="2637729"/>
            <a:ext cx="7566124" cy="15964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53"/>
              </a:lnSpc>
              <a:spcBef>
                <a:spcPct val="0"/>
              </a:spcBef>
            </a:pPr>
            <a:r>
              <a:rPr lang="en-US" sz="14796">
                <a:solidFill>
                  <a:srgbClr val="6866E1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AGENDA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70225" y="4332540"/>
            <a:ext cx="7373775" cy="3767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63048" indent="-381524" lvl="1">
              <a:lnSpc>
                <a:spcPts val="4947"/>
              </a:lnSpc>
              <a:buFont typeface="Arial"/>
              <a:buChar char="•"/>
            </a:pPr>
            <a:r>
              <a:rPr lang="en-US" sz="3534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Introduction</a:t>
            </a:r>
          </a:p>
          <a:p>
            <a:pPr algn="l" marL="763048" indent="-381524" lvl="1">
              <a:lnSpc>
                <a:spcPts val="4947"/>
              </a:lnSpc>
              <a:buFont typeface="Arial"/>
              <a:buChar char="•"/>
            </a:pPr>
            <a:r>
              <a:rPr lang="en-US" sz="3534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main features</a:t>
            </a:r>
          </a:p>
          <a:p>
            <a:pPr algn="l" marL="763048" indent="-381524" lvl="1">
              <a:lnSpc>
                <a:spcPts val="4947"/>
              </a:lnSpc>
              <a:buFont typeface="Arial"/>
              <a:buChar char="•"/>
            </a:pPr>
            <a:r>
              <a:rPr lang="en-US" sz="3534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constraint and challenges</a:t>
            </a:r>
          </a:p>
          <a:p>
            <a:pPr algn="l" marL="763048" indent="-381524" lvl="1">
              <a:lnSpc>
                <a:spcPts val="4947"/>
              </a:lnSpc>
              <a:buFont typeface="Arial"/>
              <a:buChar char="•"/>
            </a:pPr>
            <a:r>
              <a:rPr lang="en-US" sz="3534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Hardware component</a:t>
            </a:r>
          </a:p>
          <a:p>
            <a:pPr algn="l" marL="763048" indent="-381524" lvl="1">
              <a:lnSpc>
                <a:spcPts val="4947"/>
              </a:lnSpc>
              <a:buFont typeface="Arial"/>
              <a:buChar char="•"/>
            </a:pPr>
            <a:r>
              <a:rPr lang="en-US" sz="3534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future work</a:t>
            </a:r>
          </a:p>
          <a:p>
            <a:pPr algn="l" marL="763048" indent="-381524" lvl="1">
              <a:lnSpc>
                <a:spcPts val="4947"/>
              </a:lnSpc>
              <a:buFont typeface="Arial"/>
              <a:buChar char="•"/>
            </a:pPr>
            <a:r>
              <a:rPr lang="en-US" sz="3534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Demo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518178" y="4342065"/>
            <a:ext cx="738209" cy="38084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4"/>
              </a:lnSpc>
            </a:pPr>
            <a:r>
              <a:rPr lang="en-US" sz="306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01</a:t>
            </a:r>
          </a:p>
          <a:p>
            <a:pPr algn="r">
              <a:lnSpc>
                <a:spcPts val="4284"/>
              </a:lnSpc>
            </a:pPr>
            <a:r>
              <a:rPr lang="en-US" sz="306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</a:p>
          <a:p>
            <a:pPr algn="r">
              <a:lnSpc>
                <a:spcPts val="4284"/>
              </a:lnSpc>
            </a:pPr>
            <a:r>
              <a:rPr lang="en-US" sz="306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03</a:t>
            </a:r>
          </a:p>
          <a:p>
            <a:pPr algn="r">
              <a:lnSpc>
                <a:spcPts val="4284"/>
              </a:lnSpc>
            </a:pPr>
            <a:r>
              <a:rPr lang="en-US" sz="306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04</a:t>
            </a:r>
          </a:p>
          <a:p>
            <a:pPr algn="r">
              <a:lnSpc>
                <a:spcPts val="4284"/>
              </a:lnSpc>
            </a:pPr>
            <a:r>
              <a:rPr lang="en-US" sz="306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05</a:t>
            </a:r>
          </a:p>
          <a:p>
            <a:pPr algn="r">
              <a:lnSpc>
                <a:spcPts val="4284"/>
              </a:lnSpc>
            </a:pPr>
            <a:r>
              <a:rPr lang="en-US" sz="306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06</a:t>
            </a:r>
          </a:p>
          <a:p>
            <a:pPr algn="r">
              <a:lnSpc>
                <a:spcPts val="4284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5764344" y="5958420"/>
            <a:ext cx="0" cy="514563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5802444" y="-2572817"/>
            <a:ext cx="0" cy="514563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0208092" y="-3588763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995996" y="5507733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0" y="-371475"/>
            <a:ext cx="10798534" cy="32363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366"/>
              </a:lnSpc>
            </a:pPr>
            <a:r>
              <a:rPr lang="en-US" sz="18833">
                <a:solidFill>
                  <a:srgbClr val="6866E1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INTRODUCTION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2215187" y="1107553"/>
            <a:ext cx="8001878" cy="8071895"/>
          </a:xfrm>
          <a:custGeom>
            <a:avLst/>
            <a:gdLst/>
            <a:ahLst/>
            <a:cxnLst/>
            <a:rect r="r" b="b" t="t" l="l"/>
            <a:pathLst>
              <a:path h="8071895" w="8001878">
                <a:moveTo>
                  <a:pt x="0" y="0"/>
                </a:moveTo>
                <a:lnTo>
                  <a:pt x="8001878" y="0"/>
                </a:lnTo>
                <a:lnTo>
                  <a:pt x="8001878" y="8071894"/>
                </a:lnTo>
                <a:lnTo>
                  <a:pt x="0" y="80718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1995996" y="7317810"/>
            <a:ext cx="6049393" cy="5290528"/>
          </a:xfrm>
          <a:custGeom>
            <a:avLst/>
            <a:gdLst/>
            <a:ahLst/>
            <a:cxnLst/>
            <a:rect r="r" b="b" t="t" l="l"/>
            <a:pathLst>
              <a:path h="5290528" w="6049393">
                <a:moveTo>
                  <a:pt x="0" y="0"/>
                </a:moveTo>
                <a:lnTo>
                  <a:pt x="6049392" y="0"/>
                </a:lnTo>
                <a:lnTo>
                  <a:pt x="6049392" y="5290527"/>
                </a:lnTo>
                <a:lnTo>
                  <a:pt x="0" y="5290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771515" y="-3149182"/>
            <a:ext cx="6049393" cy="5290528"/>
          </a:xfrm>
          <a:custGeom>
            <a:avLst/>
            <a:gdLst/>
            <a:ahLst/>
            <a:cxnLst/>
            <a:rect r="r" b="b" t="t" l="l"/>
            <a:pathLst>
              <a:path h="5290528" w="6049393">
                <a:moveTo>
                  <a:pt x="0" y="0"/>
                </a:moveTo>
                <a:lnTo>
                  <a:pt x="6049392" y="0"/>
                </a:lnTo>
                <a:lnTo>
                  <a:pt x="6049392" y="5290527"/>
                </a:lnTo>
                <a:lnTo>
                  <a:pt x="0" y="5290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0" y="2933581"/>
            <a:ext cx="12771130" cy="59151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60"/>
              </a:lnSpc>
            </a:pPr>
            <a:r>
              <a:rPr lang="en-US" sz="3685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Our special project is a smart interactive</a:t>
            </a:r>
          </a:p>
          <a:p>
            <a:pPr algn="ctr">
              <a:lnSpc>
                <a:spcPts val="5160"/>
              </a:lnSpc>
            </a:pPr>
            <a:r>
              <a:rPr lang="en-US" sz="3685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 robot intended for children. It can be considered </a:t>
            </a:r>
          </a:p>
          <a:p>
            <a:pPr algn="ctr">
              <a:lnSpc>
                <a:spcPts val="5160"/>
              </a:lnSpc>
            </a:pPr>
            <a:r>
              <a:rPr lang="en-US" b="true" sz="3685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as a babysitter or companion for the child. It is characterized by its smoothness and ease of use, in addition to being a safe device within the standards of children’s devices. It enhances the child’s communication skills and encourages him to practice his daily tasks in addition to entertainment and learning.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81656" y="5321225"/>
            <a:ext cx="9074405" cy="4174226"/>
          </a:xfrm>
          <a:custGeom>
            <a:avLst/>
            <a:gdLst/>
            <a:ahLst/>
            <a:cxnLst/>
            <a:rect r="r" b="b" t="t" l="l"/>
            <a:pathLst>
              <a:path h="4174226" w="9074405">
                <a:moveTo>
                  <a:pt x="0" y="0"/>
                </a:moveTo>
                <a:lnTo>
                  <a:pt x="9074405" y="0"/>
                </a:lnTo>
                <a:lnTo>
                  <a:pt x="9074405" y="4174227"/>
                </a:lnTo>
                <a:lnTo>
                  <a:pt x="0" y="4174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4945230" y="5321225"/>
            <a:ext cx="9074405" cy="4174226"/>
          </a:xfrm>
          <a:custGeom>
            <a:avLst/>
            <a:gdLst/>
            <a:ahLst/>
            <a:cxnLst/>
            <a:rect r="r" b="b" t="t" l="l"/>
            <a:pathLst>
              <a:path h="4174226" w="9074405">
                <a:moveTo>
                  <a:pt x="0" y="0"/>
                </a:moveTo>
                <a:lnTo>
                  <a:pt x="9074405" y="0"/>
                </a:lnTo>
                <a:lnTo>
                  <a:pt x="9074405" y="4174227"/>
                </a:lnTo>
                <a:lnTo>
                  <a:pt x="0" y="4174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9682047" y="5321225"/>
            <a:ext cx="9074405" cy="4174226"/>
          </a:xfrm>
          <a:custGeom>
            <a:avLst/>
            <a:gdLst/>
            <a:ahLst/>
            <a:cxnLst/>
            <a:rect r="r" b="b" t="t" l="l"/>
            <a:pathLst>
              <a:path h="4174226" w="9074405">
                <a:moveTo>
                  <a:pt x="0" y="0"/>
                </a:moveTo>
                <a:lnTo>
                  <a:pt x="9074405" y="0"/>
                </a:lnTo>
                <a:lnTo>
                  <a:pt x="9074405" y="4174227"/>
                </a:lnTo>
                <a:lnTo>
                  <a:pt x="0" y="4174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740066" y="-360334"/>
            <a:ext cx="4817598" cy="4184142"/>
          </a:xfrm>
          <a:custGeom>
            <a:avLst/>
            <a:gdLst/>
            <a:ahLst/>
            <a:cxnLst/>
            <a:rect r="r" b="b" t="t" l="l"/>
            <a:pathLst>
              <a:path h="4184142" w="4817598">
                <a:moveTo>
                  <a:pt x="0" y="0"/>
                </a:moveTo>
                <a:lnTo>
                  <a:pt x="4817598" y="0"/>
                </a:lnTo>
                <a:lnTo>
                  <a:pt x="4817598" y="4184143"/>
                </a:lnTo>
                <a:lnTo>
                  <a:pt x="0" y="4184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914841" y="-1784862"/>
            <a:ext cx="5101092" cy="4365182"/>
          </a:xfrm>
          <a:custGeom>
            <a:avLst/>
            <a:gdLst/>
            <a:ahLst/>
            <a:cxnLst/>
            <a:rect r="r" b="b" t="t" l="l"/>
            <a:pathLst>
              <a:path h="4365182" w="5101092">
                <a:moveTo>
                  <a:pt x="0" y="0"/>
                </a:moveTo>
                <a:lnTo>
                  <a:pt x="5101092" y="0"/>
                </a:lnTo>
                <a:lnTo>
                  <a:pt x="5101092" y="4365181"/>
                </a:lnTo>
                <a:lnTo>
                  <a:pt x="0" y="43651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601849" y="7100342"/>
            <a:ext cx="11495135" cy="4845199"/>
          </a:xfrm>
          <a:custGeom>
            <a:avLst/>
            <a:gdLst/>
            <a:ahLst/>
            <a:cxnLst/>
            <a:rect r="r" b="b" t="t" l="l"/>
            <a:pathLst>
              <a:path h="4845199" w="11495135">
                <a:moveTo>
                  <a:pt x="0" y="0"/>
                </a:moveTo>
                <a:lnTo>
                  <a:pt x="11495135" y="0"/>
                </a:lnTo>
                <a:lnTo>
                  <a:pt x="11495135" y="4845199"/>
                </a:lnTo>
                <a:lnTo>
                  <a:pt x="0" y="48451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072226">
            <a:off x="-769537" y="6074699"/>
            <a:ext cx="2810484" cy="6367201"/>
          </a:xfrm>
          <a:custGeom>
            <a:avLst/>
            <a:gdLst/>
            <a:ahLst/>
            <a:cxnLst/>
            <a:rect r="r" b="b" t="t" l="l"/>
            <a:pathLst>
              <a:path h="6367201" w="2810484">
                <a:moveTo>
                  <a:pt x="0" y="0"/>
                </a:moveTo>
                <a:lnTo>
                  <a:pt x="2810484" y="0"/>
                </a:lnTo>
                <a:lnTo>
                  <a:pt x="2810484" y="6367202"/>
                </a:lnTo>
                <a:lnTo>
                  <a:pt x="0" y="63672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655521" y="3335594"/>
            <a:ext cx="1461470" cy="1849961"/>
          </a:xfrm>
          <a:custGeom>
            <a:avLst/>
            <a:gdLst/>
            <a:ahLst/>
            <a:cxnLst/>
            <a:rect r="r" b="b" t="t" l="l"/>
            <a:pathLst>
              <a:path h="1849961" w="1461470">
                <a:moveTo>
                  <a:pt x="0" y="0"/>
                </a:moveTo>
                <a:lnTo>
                  <a:pt x="1461469" y="0"/>
                </a:lnTo>
                <a:lnTo>
                  <a:pt x="1461469" y="1849961"/>
                </a:lnTo>
                <a:lnTo>
                  <a:pt x="0" y="184996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773202" y="3490185"/>
            <a:ext cx="1418460" cy="1695370"/>
          </a:xfrm>
          <a:custGeom>
            <a:avLst/>
            <a:gdLst/>
            <a:ahLst/>
            <a:cxnLst/>
            <a:rect r="r" b="b" t="t" l="l"/>
            <a:pathLst>
              <a:path h="1695370" w="1418460">
                <a:moveTo>
                  <a:pt x="0" y="0"/>
                </a:moveTo>
                <a:lnTo>
                  <a:pt x="1418460" y="0"/>
                </a:lnTo>
                <a:lnTo>
                  <a:pt x="1418460" y="1695370"/>
                </a:lnTo>
                <a:lnTo>
                  <a:pt x="0" y="169537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967259" y="3490185"/>
            <a:ext cx="1222079" cy="1695370"/>
          </a:xfrm>
          <a:custGeom>
            <a:avLst/>
            <a:gdLst/>
            <a:ahLst/>
            <a:cxnLst/>
            <a:rect r="r" b="b" t="t" l="l"/>
            <a:pathLst>
              <a:path h="1695370" w="1222079">
                <a:moveTo>
                  <a:pt x="0" y="0"/>
                </a:moveTo>
                <a:lnTo>
                  <a:pt x="1222079" y="0"/>
                </a:lnTo>
                <a:lnTo>
                  <a:pt x="1222079" y="1695370"/>
                </a:lnTo>
                <a:lnTo>
                  <a:pt x="0" y="169537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642986" y="1495425"/>
            <a:ext cx="7678893" cy="1117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490"/>
              </a:lnSpc>
              <a:spcBef>
                <a:spcPct val="0"/>
              </a:spcBef>
            </a:pPr>
            <a:r>
              <a:rPr lang="en-US" sz="10403">
                <a:solidFill>
                  <a:srgbClr val="6866E1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MAIN FEATURES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933300" y="5756962"/>
            <a:ext cx="3289996" cy="672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58"/>
              </a:lnSpc>
              <a:spcBef>
                <a:spcPct val="0"/>
              </a:spcBef>
            </a:pPr>
            <a:r>
              <a:rPr lang="en-US" sz="6192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3 MODES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837434" y="5756962"/>
            <a:ext cx="3289996" cy="1234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58"/>
              </a:lnSpc>
              <a:spcBef>
                <a:spcPct val="0"/>
              </a:spcBef>
            </a:pPr>
            <a:r>
              <a:rPr lang="en-US" sz="6192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VOICE RECOGNITION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574252" y="5756962"/>
            <a:ext cx="3289996" cy="1234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58"/>
              </a:lnSpc>
              <a:spcBef>
                <a:spcPct val="0"/>
              </a:spcBef>
            </a:pPr>
            <a:r>
              <a:rPr lang="en-US" sz="6192">
                <a:solidFill>
                  <a:srgbClr val="FFFFFF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LIVE STREAMING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5170FF">
                <a:alpha val="100000"/>
              </a:srgbClr>
            </a:gs>
            <a:gs pos="100000">
              <a:srgbClr val="FF66C4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571271" y="-3708211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811039" y="4636180"/>
            <a:ext cx="10008973" cy="8229600"/>
          </a:xfrm>
          <a:custGeom>
            <a:avLst/>
            <a:gdLst/>
            <a:ahLst/>
            <a:cxnLst/>
            <a:rect r="r" b="b" t="t" l="l"/>
            <a:pathLst>
              <a:path h="8229600" w="10008973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338661" y="1717088"/>
            <a:ext cx="11237096" cy="1141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6866E1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CONSTRAINTS AND CHALLENGES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2598221" y="3531890"/>
            <a:ext cx="2113329" cy="2113329"/>
          </a:xfrm>
          <a:custGeom>
            <a:avLst/>
            <a:gdLst/>
            <a:ahLst/>
            <a:cxnLst/>
            <a:rect r="r" b="b" t="t" l="l"/>
            <a:pathLst>
              <a:path h="2113329" w="2113329">
                <a:moveTo>
                  <a:pt x="0" y="0"/>
                </a:moveTo>
                <a:lnTo>
                  <a:pt x="2113330" y="0"/>
                </a:lnTo>
                <a:lnTo>
                  <a:pt x="2113330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378426" y="3464724"/>
            <a:ext cx="2113329" cy="2113329"/>
          </a:xfrm>
          <a:custGeom>
            <a:avLst/>
            <a:gdLst/>
            <a:ahLst/>
            <a:cxnLst/>
            <a:rect r="r" b="b" t="t" l="l"/>
            <a:pathLst>
              <a:path h="2113329" w="2113329">
                <a:moveTo>
                  <a:pt x="0" y="0"/>
                </a:moveTo>
                <a:lnTo>
                  <a:pt x="2113329" y="0"/>
                </a:lnTo>
                <a:lnTo>
                  <a:pt x="2113329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157163" y="3531890"/>
            <a:ext cx="2113329" cy="2113329"/>
          </a:xfrm>
          <a:custGeom>
            <a:avLst/>
            <a:gdLst/>
            <a:ahLst/>
            <a:cxnLst/>
            <a:rect r="r" b="b" t="t" l="l"/>
            <a:pathLst>
              <a:path h="2113329" w="2113329">
                <a:moveTo>
                  <a:pt x="0" y="0"/>
                </a:moveTo>
                <a:lnTo>
                  <a:pt x="2113329" y="0"/>
                </a:lnTo>
                <a:lnTo>
                  <a:pt x="2113329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949339" y="3531890"/>
            <a:ext cx="2113329" cy="2113329"/>
          </a:xfrm>
          <a:custGeom>
            <a:avLst/>
            <a:gdLst/>
            <a:ahLst/>
            <a:cxnLst/>
            <a:rect r="r" b="b" t="t" l="l"/>
            <a:pathLst>
              <a:path h="2113329" w="2113329">
                <a:moveTo>
                  <a:pt x="0" y="0"/>
                </a:moveTo>
                <a:lnTo>
                  <a:pt x="2113329" y="0"/>
                </a:lnTo>
                <a:lnTo>
                  <a:pt x="2113329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001968" y="4260492"/>
            <a:ext cx="1305836" cy="1137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01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783593" y="4195677"/>
            <a:ext cx="1305836" cy="1137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02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560909" y="4262843"/>
            <a:ext cx="1305836" cy="1137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03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349389" y="4262843"/>
            <a:ext cx="1305836" cy="1137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  <a:ea typeface="Computer Says No"/>
                <a:cs typeface="Computer Says No"/>
                <a:sym typeface="Computer Says No"/>
              </a:rPr>
              <a:t>04</a:t>
            </a:r>
          </a:p>
        </p:txBody>
      </p:sp>
      <p:sp>
        <p:nvSpPr>
          <p:cNvPr name="AutoShape 13" id="13"/>
          <p:cNvSpPr/>
          <p:nvPr/>
        </p:nvSpPr>
        <p:spPr>
          <a:xfrm flipV="true">
            <a:off x="12270492" y="4612367"/>
            <a:ext cx="1702780" cy="0"/>
          </a:xfrm>
          <a:prstGeom prst="line">
            <a:avLst/>
          </a:prstGeom>
          <a:ln cap="rnd" w="47625">
            <a:solidFill>
              <a:srgbClr val="5CE5F8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12355871" y="5692163"/>
            <a:ext cx="5932129" cy="699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00"/>
              </a:lnSpc>
            </a:pPr>
            <a:r>
              <a:rPr lang="en-US" sz="3518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power supplies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32072" y="5720738"/>
            <a:ext cx="5090416" cy="5971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1"/>
              </a:lnSpc>
            </a:pPr>
            <a:r>
              <a:rPr lang="en-US" sz="3019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Quality of devices</a:t>
            </a:r>
          </a:p>
        </p:txBody>
      </p:sp>
      <p:sp>
        <p:nvSpPr>
          <p:cNvPr name="AutoShape 16" id="16"/>
          <p:cNvSpPr/>
          <p:nvPr/>
        </p:nvSpPr>
        <p:spPr>
          <a:xfrm flipV="true">
            <a:off x="8454383" y="4612367"/>
            <a:ext cx="1702780" cy="0"/>
          </a:xfrm>
          <a:prstGeom prst="line">
            <a:avLst/>
          </a:prstGeom>
          <a:ln cap="rnd" w="47625">
            <a:solidFill>
              <a:srgbClr val="5CE5F8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 flipV="true">
            <a:off x="4675646" y="4545201"/>
            <a:ext cx="1702780" cy="0"/>
          </a:xfrm>
          <a:prstGeom prst="line">
            <a:avLst/>
          </a:prstGeom>
          <a:ln cap="rnd" w="47625">
            <a:solidFill>
              <a:srgbClr val="5CE5F8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TextBox 18" id="18"/>
          <p:cNvSpPr txBox="true"/>
          <p:nvPr/>
        </p:nvSpPr>
        <p:spPr>
          <a:xfrm rot="0">
            <a:off x="4711551" y="5789328"/>
            <a:ext cx="5489114" cy="631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4"/>
              </a:lnSpc>
            </a:pPr>
            <a:r>
              <a:rPr lang="en-US" sz="3256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COST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089429" y="5674800"/>
            <a:ext cx="6359413" cy="7460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11"/>
              </a:lnSpc>
            </a:pPr>
            <a:r>
              <a:rPr lang="en-US" sz="3772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rPr>
              <a:t>CODE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778899" y="975612"/>
            <a:ext cx="8509101" cy="9311388"/>
          </a:xfrm>
          <a:custGeom>
            <a:avLst/>
            <a:gdLst/>
            <a:ahLst/>
            <a:cxnLst/>
            <a:rect r="r" b="b" t="t" l="l"/>
            <a:pathLst>
              <a:path h="9311388" w="8509101">
                <a:moveTo>
                  <a:pt x="0" y="0"/>
                </a:moveTo>
                <a:lnTo>
                  <a:pt x="8509101" y="0"/>
                </a:lnTo>
                <a:lnTo>
                  <a:pt x="8509101" y="9311388"/>
                </a:lnTo>
                <a:lnTo>
                  <a:pt x="0" y="93113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830357" y="-902150"/>
            <a:ext cx="6173053" cy="2601942"/>
          </a:xfrm>
          <a:custGeom>
            <a:avLst/>
            <a:gdLst/>
            <a:ahLst/>
            <a:cxnLst/>
            <a:rect r="r" b="b" t="t" l="l"/>
            <a:pathLst>
              <a:path h="2601942" w="6173053">
                <a:moveTo>
                  <a:pt x="0" y="0"/>
                </a:moveTo>
                <a:lnTo>
                  <a:pt x="6173052" y="0"/>
                </a:lnTo>
                <a:lnTo>
                  <a:pt x="6173052" y="2601941"/>
                </a:lnTo>
                <a:lnTo>
                  <a:pt x="0" y="26019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091052">
            <a:off x="-1684467" y="5508041"/>
            <a:ext cx="6638823" cy="5976180"/>
          </a:xfrm>
          <a:custGeom>
            <a:avLst/>
            <a:gdLst/>
            <a:ahLst/>
            <a:cxnLst/>
            <a:rect r="r" b="b" t="t" l="l"/>
            <a:pathLst>
              <a:path h="5976180" w="6638823">
                <a:moveTo>
                  <a:pt x="0" y="0"/>
                </a:moveTo>
                <a:lnTo>
                  <a:pt x="6638824" y="0"/>
                </a:lnTo>
                <a:lnTo>
                  <a:pt x="6638824" y="5976180"/>
                </a:lnTo>
                <a:lnTo>
                  <a:pt x="0" y="5976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400000">
            <a:off x="1131531" y="75111"/>
            <a:ext cx="4376985" cy="5759792"/>
          </a:xfrm>
          <a:custGeom>
            <a:avLst/>
            <a:gdLst/>
            <a:ahLst/>
            <a:cxnLst/>
            <a:rect r="r" b="b" t="t" l="l"/>
            <a:pathLst>
              <a:path h="5759792" w="4376985">
                <a:moveTo>
                  <a:pt x="0" y="0"/>
                </a:moveTo>
                <a:lnTo>
                  <a:pt x="4376985" y="0"/>
                </a:lnTo>
                <a:lnTo>
                  <a:pt x="4376985" y="5759793"/>
                </a:lnTo>
                <a:lnTo>
                  <a:pt x="0" y="575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94785" y="5852956"/>
            <a:ext cx="7104764" cy="3940814"/>
          </a:xfrm>
          <a:custGeom>
            <a:avLst/>
            <a:gdLst/>
            <a:ahLst/>
            <a:cxnLst/>
            <a:rect r="r" b="b" t="t" l="l"/>
            <a:pathLst>
              <a:path h="3940814" w="7104764">
                <a:moveTo>
                  <a:pt x="0" y="0"/>
                </a:moveTo>
                <a:lnTo>
                  <a:pt x="7104765" y="0"/>
                </a:lnTo>
                <a:lnTo>
                  <a:pt x="7104765" y="3940814"/>
                </a:lnTo>
                <a:lnTo>
                  <a:pt x="0" y="39408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294415" y="1831230"/>
            <a:ext cx="3484483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ARDUINO MEGA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40127" y="5786281"/>
            <a:ext cx="3484483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RASPBERRY PI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34945" y="275342"/>
            <a:ext cx="958580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7424D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HARDWARE COMPONENTS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778899" y="398821"/>
            <a:ext cx="8509101" cy="9311388"/>
          </a:xfrm>
          <a:custGeom>
            <a:avLst/>
            <a:gdLst/>
            <a:ahLst/>
            <a:cxnLst/>
            <a:rect r="r" b="b" t="t" l="l"/>
            <a:pathLst>
              <a:path h="9311388" w="8509101">
                <a:moveTo>
                  <a:pt x="0" y="0"/>
                </a:moveTo>
                <a:lnTo>
                  <a:pt x="8509101" y="0"/>
                </a:lnTo>
                <a:lnTo>
                  <a:pt x="8509101" y="9311387"/>
                </a:lnTo>
                <a:lnTo>
                  <a:pt x="0" y="93113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830357" y="-902150"/>
            <a:ext cx="6173053" cy="2601942"/>
          </a:xfrm>
          <a:custGeom>
            <a:avLst/>
            <a:gdLst/>
            <a:ahLst/>
            <a:cxnLst/>
            <a:rect r="r" b="b" t="t" l="l"/>
            <a:pathLst>
              <a:path h="2601942" w="6173053">
                <a:moveTo>
                  <a:pt x="0" y="0"/>
                </a:moveTo>
                <a:lnTo>
                  <a:pt x="6173052" y="0"/>
                </a:lnTo>
                <a:lnTo>
                  <a:pt x="6173052" y="2601941"/>
                </a:lnTo>
                <a:lnTo>
                  <a:pt x="0" y="26019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091052">
            <a:off x="-1684467" y="5508041"/>
            <a:ext cx="6638823" cy="5976180"/>
          </a:xfrm>
          <a:custGeom>
            <a:avLst/>
            <a:gdLst/>
            <a:ahLst/>
            <a:cxnLst/>
            <a:rect r="r" b="b" t="t" l="l"/>
            <a:pathLst>
              <a:path h="5976180" w="6638823">
                <a:moveTo>
                  <a:pt x="0" y="0"/>
                </a:moveTo>
                <a:lnTo>
                  <a:pt x="6638824" y="0"/>
                </a:lnTo>
                <a:lnTo>
                  <a:pt x="6638824" y="5976180"/>
                </a:lnTo>
                <a:lnTo>
                  <a:pt x="0" y="5976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9368" y="398821"/>
            <a:ext cx="7802794" cy="3639466"/>
          </a:xfrm>
          <a:custGeom>
            <a:avLst/>
            <a:gdLst/>
            <a:ahLst/>
            <a:cxnLst/>
            <a:rect r="r" b="b" t="t" l="l"/>
            <a:pathLst>
              <a:path h="3639466" w="7802794">
                <a:moveTo>
                  <a:pt x="0" y="0"/>
                </a:moveTo>
                <a:lnTo>
                  <a:pt x="7802794" y="0"/>
                </a:lnTo>
                <a:lnTo>
                  <a:pt x="7802794" y="3639465"/>
                </a:lnTo>
                <a:lnTo>
                  <a:pt x="0" y="36394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715046" y="5422357"/>
            <a:ext cx="5258095" cy="4287851"/>
          </a:xfrm>
          <a:custGeom>
            <a:avLst/>
            <a:gdLst/>
            <a:ahLst/>
            <a:cxnLst/>
            <a:rect r="r" b="b" t="t" l="l"/>
            <a:pathLst>
              <a:path h="4287851" w="5258095">
                <a:moveTo>
                  <a:pt x="0" y="0"/>
                </a:moveTo>
                <a:lnTo>
                  <a:pt x="5258094" y="0"/>
                </a:lnTo>
                <a:lnTo>
                  <a:pt x="5258094" y="4287851"/>
                </a:lnTo>
                <a:lnTo>
                  <a:pt x="0" y="428785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902188" y="432670"/>
            <a:ext cx="7802794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DC MOTOR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-1111301" y="5786325"/>
            <a:ext cx="7802794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SERVO MOTOR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778899" y="487806"/>
            <a:ext cx="8509101" cy="9311388"/>
          </a:xfrm>
          <a:custGeom>
            <a:avLst/>
            <a:gdLst/>
            <a:ahLst/>
            <a:cxnLst/>
            <a:rect r="r" b="b" t="t" l="l"/>
            <a:pathLst>
              <a:path h="9311388" w="8509101">
                <a:moveTo>
                  <a:pt x="0" y="0"/>
                </a:moveTo>
                <a:lnTo>
                  <a:pt x="8509101" y="0"/>
                </a:lnTo>
                <a:lnTo>
                  <a:pt x="8509101" y="9311388"/>
                </a:lnTo>
                <a:lnTo>
                  <a:pt x="0" y="93113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830357" y="-902150"/>
            <a:ext cx="6173053" cy="2601942"/>
          </a:xfrm>
          <a:custGeom>
            <a:avLst/>
            <a:gdLst/>
            <a:ahLst/>
            <a:cxnLst/>
            <a:rect r="r" b="b" t="t" l="l"/>
            <a:pathLst>
              <a:path h="2601942" w="6173053">
                <a:moveTo>
                  <a:pt x="0" y="0"/>
                </a:moveTo>
                <a:lnTo>
                  <a:pt x="6173052" y="0"/>
                </a:lnTo>
                <a:lnTo>
                  <a:pt x="6173052" y="2601941"/>
                </a:lnTo>
                <a:lnTo>
                  <a:pt x="0" y="26019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091052">
            <a:off x="-1684467" y="5508041"/>
            <a:ext cx="6638823" cy="5976180"/>
          </a:xfrm>
          <a:custGeom>
            <a:avLst/>
            <a:gdLst/>
            <a:ahLst/>
            <a:cxnLst/>
            <a:rect r="r" b="b" t="t" l="l"/>
            <a:pathLst>
              <a:path h="5976180" w="6638823">
                <a:moveTo>
                  <a:pt x="0" y="0"/>
                </a:moveTo>
                <a:lnTo>
                  <a:pt x="6638824" y="0"/>
                </a:lnTo>
                <a:lnTo>
                  <a:pt x="6638824" y="5976180"/>
                </a:lnTo>
                <a:lnTo>
                  <a:pt x="0" y="5976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9188" y="777197"/>
            <a:ext cx="7407978" cy="3895964"/>
          </a:xfrm>
          <a:custGeom>
            <a:avLst/>
            <a:gdLst/>
            <a:ahLst/>
            <a:cxnLst/>
            <a:rect r="r" b="b" t="t" l="l"/>
            <a:pathLst>
              <a:path h="3895964" w="7407978">
                <a:moveTo>
                  <a:pt x="0" y="0"/>
                </a:moveTo>
                <a:lnTo>
                  <a:pt x="7407979" y="0"/>
                </a:lnTo>
                <a:lnTo>
                  <a:pt x="7407979" y="3895964"/>
                </a:lnTo>
                <a:lnTo>
                  <a:pt x="0" y="38959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93177" y="5576454"/>
            <a:ext cx="6074714" cy="3759176"/>
          </a:xfrm>
          <a:custGeom>
            <a:avLst/>
            <a:gdLst/>
            <a:ahLst/>
            <a:cxnLst/>
            <a:rect r="r" b="b" t="t" l="l"/>
            <a:pathLst>
              <a:path h="3759176" w="6074714">
                <a:moveTo>
                  <a:pt x="0" y="0"/>
                </a:moveTo>
                <a:lnTo>
                  <a:pt x="6074714" y="0"/>
                </a:lnTo>
                <a:lnTo>
                  <a:pt x="6074714" y="3759176"/>
                </a:lnTo>
                <a:lnTo>
                  <a:pt x="0" y="37591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531688" y="962025"/>
            <a:ext cx="5436203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H-BRIDGE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89188" y="5890006"/>
            <a:ext cx="5436203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ULTRASONIC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778899" y="162637"/>
            <a:ext cx="8509101" cy="9311388"/>
          </a:xfrm>
          <a:custGeom>
            <a:avLst/>
            <a:gdLst/>
            <a:ahLst/>
            <a:cxnLst/>
            <a:rect r="r" b="b" t="t" l="l"/>
            <a:pathLst>
              <a:path h="9311388" w="8509101">
                <a:moveTo>
                  <a:pt x="0" y="0"/>
                </a:moveTo>
                <a:lnTo>
                  <a:pt x="8509101" y="0"/>
                </a:lnTo>
                <a:lnTo>
                  <a:pt x="8509101" y="9311388"/>
                </a:lnTo>
                <a:lnTo>
                  <a:pt x="0" y="93113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830357" y="-902150"/>
            <a:ext cx="6173053" cy="2601942"/>
          </a:xfrm>
          <a:custGeom>
            <a:avLst/>
            <a:gdLst/>
            <a:ahLst/>
            <a:cxnLst/>
            <a:rect r="r" b="b" t="t" l="l"/>
            <a:pathLst>
              <a:path h="2601942" w="6173053">
                <a:moveTo>
                  <a:pt x="0" y="0"/>
                </a:moveTo>
                <a:lnTo>
                  <a:pt x="6173052" y="0"/>
                </a:lnTo>
                <a:lnTo>
                  <a:pt x="6173052" y="2601941"/>
                </a:lnTo>
                <a:lnTo>
                  <a:pt x="0" y="26019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091052">
            <a:off x="-1684467" y="5508041"/>
            <a:ext cx="6638823" cy="5976180"/>
          </a:xfrm>
          <a:custGeom>
            <a:avLst/>
            <a:gdLst/>
            <a:ahLst/>
            <a:cxnLst/>
            <a:rect r="r" b="b" t="t" l="l"/>
            <a:pathLst>
              <a:path h="5976180" w="6638823">
                <a:moveTo>
                  <a:pt x="0" y="0"/>
                </a:moveTo>
                <a:lnTo>
                  <a:pt x="6638824" y="0"/>
                </a:lnTo>
                <a:lnTo>
                  <a:pt x="6638824" y="5976180"/>
                </a:lnTo>
                <a:lnTo>
                  <a:pt x="0" y="5976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12837" y="663498"/>
            <a:ext cx="5495688" cy="3730165"/>
          </a:xfrm>
          <a:custGeom>
            <a:avLst/>
            <a:gdLst/>
            <a:ahLst/>
            <a:cxnLst/>
            <a:rect r="r" b="b" t="t" l="l"/>
            <a:pathLst>
              <a:path h="3730165" w="5495688">
                <a:moveTo>
                  <a:pt x="0" y="0"/>
                </a:moveTo>
                <a:lnTo>
                  <a:pt x="5495688" y="0"/>
                </a:lnTo>
                <a:lnTo>
                  <a:pt x="5495688" y="3730165"/>
                </a:lnTo>
                <a:lnTo>
                  <a:pt x="0" y="37301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907194" y="5340658"/>
            <a:ext cx="4425994" cy="4133366"/>
          </a:xfrm>
          <a:custGeom>
            <a:avLst/>
            <a:gdLst/>
            <a:ahLst/>
            <a:cxnLst/>
            <a:rect r="r" b="b" t="t" l="l"/>
            <a:pathLst>
              <a:path h="4133366" w="4425994">
                <a:moveTo>
                  <a:pt x="0" y="0"/>
                </a:moveTo>
                <a:lnTo>
                  <a:pt x="4425994" y="0"/>
                </a:lnTo>
                <a:lnTo>
                  <a:pt x="4425994" y="4133367"/>
                </a:lnTo>
                <a:lnTo>
                  <a:pt x="0" y="413336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907194" y="332146"/>
            <a:ext cx="5821257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PASPBERRY PI CAMERA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960681" y="5734440"/>
            <a:ext cx="1820942" cy="596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7"/>
              </a:lnSpc>
              <a:spcBef>
                <a:spcPct val="0"/>
              </a:spcBef>
            </a:pPr>
            <a:r>
              <a:rPr lang="en-US" sz="3534">
                <a:solidFill>
                  <a:srgbClr val="000000"/>
                </a:solidFill>
                <a:latin typeface="XM Yekan"/>
                <a:ea typeface="XM Yekan"/>
                <a:cs typeface="XM Yekan"/>
                <a:sym typeface="XM Yekan"/>
              </a:rPr>
              <a:t>KEYPAD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DAGP606gy5Y</dc:identifier>
  <dcterms:modified xsi:type="dcterms:W3CDTF">2011-08-01T06:04:30Z</dcterms:modified>
  <cp:revision>1</cp:revision>
  <dc:title>project</dc:title>
</cp:coreProperties>
</file>