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2"/>
  </p:notesMasterIdLst>
  <p:sldIdLst>
    <p:sldId id="256" r:id="rId2"/>
    <p:sldId id="282" r:id="rId3"/>
    <p:sldId id="258" r:id="rId4"/>
    <p:sldId id="310" r:id="rId5"/>
    <p:sldId id="264" r:id="rId6"/>
    <p:sldId id="275" r:id="rId7"/>
    <p:sldId id="313" r:id="rId8"/>
    <p:sldId id="261" r:id="rId9"/>
    <p:sldId id="271" r:id="rId10"/>
    <p:sldId id="286" r:id="rId11"/>
  </p:sldIdLst>
  <p:sldSz cx="9144000" cy="5143500" type="screen16x9"/>
  <p:notesSz cx="6858000" cy="9144000"/>
  <p:embeddedFontLst>
    <p:embeddedFont>
      <p:font typeface="Pompiere" charset="0"/>
      <p:regular r:id="rId13"/>
    </p:embeddedFont>
    <p:embeddedFont>
      <p:font typeface="Calibri Light" pitchFamily="34" charset="0"/>
      <p:regular r:id="rId14"/>
      <p:italic r:id="rId15"/>
    </p:embeddedFont>
    <p:embeddedFont>
      <p:font typeface="Hind" charset="0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BDF3D725-B18F-40FC-85E7-3F6E19B7252C}">
  <a:tblStyle styleId="{BDF3D725-B18F-40FC-85E7-3F6E19B725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6ad7e23cbf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6ad7e23cbf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6" name="Google Shape;1826;g65b8c88666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7" name="Google Shape;1827;g65b8c88666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g65b8c88666_2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8" name="Google Shape;1708;g65b8c88666_2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709763f328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709763f328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7" name="Google Shape;1477;g65b8c88666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8" name="Google Shape;1478;g65b8c88666_2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65b8c88666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65b8c88666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Google Shape;1438;g6b47115854_0_9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9" name="Google Shape;1439;g6b47115854_0_9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Google Shape;1438;g6b47115854_0_9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9" name="Google Shape;1439;g6b47115854_0_9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65b8c88666_2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65b8c88666_2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g65b8c88666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1" name="Google Shape;1241;g65b8c88666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925750" y="860400"/>
            <a:ext cx="2498400" cy="26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925750" y="3659875"/>
            <a:ext cx="2498400" cy="5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-1504831" y="1782683"/>
            <a:ext cx="6795898" cy="3371479"/>
          </a:xfrm>
          <a:custGeom>
            <a:avLst/>
            <a:gdLst/>
            <a:ahLst/>
            <a:cxnLst/>
            <a:rect l="l" t="t" r="r" b="b"/>
            <a:pathLst>
              <a:path w="182796" h="90686" extrusionOk="0">
                <a:moveTo>
                  <a:pt x="42095" y="260"/>
                </a:moveTo>
                <a:cubicBezTo>
                  <a:pt x="32418" y="893"/>
                  <a:pt x="23619" y="6668"/>
                  <a:pt x="17167" y="14056"/>
                </a:cubicBezTo>
                <a:cubicBezTo>
                  <a:pt x="14287" y="17340"/>
                  <a:pt x="11810" y="20954"/>
                  <a:pt x="9563" y="24699"/>
                </a:cubicBezTo>
                <a:cubicBezTo>
                  <a:pt x="4782" y="32677"/>
                  <a:pt x="1469" y="39878"/>
                  <a:pt x="649" y="49224"/>
                </a:cubicBezTo>
                <a:cubicBezTo>
                  <a:pt x="1" y="56857"/>
                  <a:pt x="821" y="64561"/>
                  <a:pt x="3068" y="71892"/>
                </a:cubicBezTo>
                <a:cubicBezTo>
                  <a:pt x="4695" y="77249"/>
                  <a:pt x="6985" y="82376"/>
                  <a:pt x="9894" y="87157"/>
                </a:cubicBezTo>
                <a:cubicBezTo>
                  <a:pt x="10125" y="87517"/>
                  <a:pt x="10974" y="89159"/>
                  <a:pt x="11853" y="90541"/>
                </a:cubicBezTo>
                <a:cubicBezTo>
                  <a:pt x="11954" y="90685"/>
                  <a:pt x="170022" y="90426"/>
                  <a:pt x="170022" y="90426"/>
                </a:cubicBezTo>
                <a:cubicBezTo>
                  <a:pt x="178562" y="73087"/>
                  <a:pt x="182796" y="57346"/>
                  <a:pt x="181442" y="44313"/>
                </a:cubicBezTo>
                <a:cubicBezTo>
                  <a:pt x="179973" y="30243"/>
                  <a:pt x="177727" y="16980"/>
                  <a:pt x="159048" y="8483"/>
                </a:cubicBezTo>
                <a:cubicBezTo>
                  <a:pt x="140370" y="1"/>
                  <a:pt x="120438" y="14661"/>
                  <a:pt x="102019" y="14920"/>
                </a:cubicBezTo>
                <a:cubicBezTo>
                  <a:pt x="95294" y="15007"/>
                  <a:pt x="89173" y="12443"/>
                  <a:pt x="82851" y="10514"/>
                </a:cubicBezTo>
                <a:cubicBezTo>
                  <a:pt x="76039" y="8440"/>
                  <a:pt x="69213" y="6294"/>
                  <a:pt x="62416" y="4105"/>
                </a:cubicBezTo>
                <a:cubicBezTo>
                  <a:pt x="56410" y="2161"/>
                  <a:pt x="50247" y="202"/>
                  <a:pt x="43982" y="202"/>
                </a:cubicBezTo>
                <a:cubicBezTo>
                  <a:pt x="43348" y="202"/>
                  <a:pt x="42729" y="231"/>
                  <a:pt x="42095" y="274"/>
                </a:cubicBezTo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-1447" y="2804246"/>
            <a:ext cx="5150645" cy="2346160"/>
          </a:xfrm>
          <a:custGeom>
            <a:avLst/>
            <a:gdLst/>
            <a:ahLst/>
            <a:cxnLst/>
            <a:rect l="l" t="t" r="r" b="b"/>
            <a:pathLst>
              <a:path w="138542" h="63107" extrusionOk="0">
                <a:moveTo>
                  <a:pt x="37084" y="1498"/>
                </a:moveTo>
                <a:cubicBezTo>
                  <a:pt x="30834" y="4018"/>
                  <a:pt x="25966" y="9116"/>
                  <a:pt x="22193" y="14704"/>
                </a:cubicBezTo>
                <a:cubicBezTo>
                  <a:pt x="18406" y="20277"/>
                  <a:pt x="15554" y="26427"/>
                  <a:pt x="12055" y="32173"/>
                </a:cubicBezTo>
                <a:cubicBezTo>
                  <a:pt x="8123" y="38653"/>
                  <a:pt x="7331" y="42153"/>
                  <a:pt x="1916" y="47452"/>
                </a:cubicBezTo>
                <a:cubicBezTo>
                  <a:pt x="1" y="49325"/>
                  <a:pt x="103892" y="63020"/>
                  <a:pt x="103892" y="63020"/>
                </a:cubicBezTo>
                <a:lnTo>
                  <a:pt x="129540" y="63107"/>
                </a:lnTo>
                <a:lnTo>
                  <a:pt x="138541" y="63107"/>
                </a:lnTo>
                <a:lnTo>
                  <a:pt x="138541" y="42225"/>
                </a:lnTo>
                <a:cubicBezTo>
                  <a:pt x="136885" y="41591"/>
                  <a:pt x="134955" y="41116"/>
                  <a:pt x="133040" y="41289"/>
                </a:cubicBezTo>
                <a:cubicBezTo>
                  <a:pt x="132262" y="41361"/>
                  <a:pt x="131484" y="41490"/>
                  <a:pt x="130721" y="41692"/>
                </a:cubicBezTo>
                <a:cubicBezTo>
                  <a:pt x="125119" y="43190"/>
                  <a:pt x="119013" y="42426"/>
                  <a:pt x="114333" y="38812"/>
                </a:cubicBezTo>
                <a:cubicBezTo>
                  <a:pt x="109364" y="34981"/>
                  <a:pt x="106513" y="28644"/>
                  <a:pt x="100997" y="25620"/>
                </a:cubicBezTo>
                <a:cubicBezTo>
                  <a:pt x="96259" y="23013"/>
                  <a:pt x="90599" y="23373"/>
                  <a:pt x="84997" y="23734"/>
                </a:cubicBezTo>
                <a:cubicBezTo>
                  <a:pt x="78805" y="24137"/>
                  <a:pt x="72684" y="24540"/>
                  <a:pt x="67917" y="20968"/>
                </a:cubicBezTo>
                <a:cubicBezTo>
                  <a:pt x="62373" y="16821"/>
                  <a:pt x="61091" y="8843"/>
                  <a:pt x="56036" y="4119"/>
                </a:cubicBezTo>
                <a:cubicBezTo>
                  <a:pt x="53012" y="1296"/>
                  <a:pt x="48922" y="0"/>
                  <a:pt x="44760" y="0"/>
                </a:cubicBezTo>
                <a:cubicBezTo>
                  <a:pt x="42125" y="0"/>
                  <a:pt x="39518" y="504"/>
                  <a:pt x="37084" y="1484"/>
                </a:cubicBezTo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568224" y="3606277"/>
            <a:ext cx="4655367" cy="1546287"/>
          </a:xfrm>
          <a:custGeom>
            <a:avLst/>
            <a:gdLst/>
            <a:ahLst/>
            <a:cxnLst/>
            <a:rect l="l" t="t" r="r" b="b"/>
            <a:pathLst>
              <a:path w="125220" h="41592" extrusionOk="0">
                <a:moveTo>
                  <a:pt x="44111" y="3658"/>
                </a:moveTo>
                <a:cubicBezTo>
                  <a:pt x="40165" y="6654"/>
                  <a:pt x="37184" y="10758"/>
                  <a:pt x="33670" y="14286"/>
                </a:cubicBezTo>
                <a:cubicBezTo>
                  <a:pt x="30156" y="17815"/>
                  <a:pt x="25750" y="20897"/>
                  <a:pt x="20810" y="20954"/>
                </a:cubicBezTo>
                <a:cubicBezTo>
                  <a:pt x="17973" y="20997"/>
                  <a:pt x="15222" y="20018"/>
                  <a:pt x="12486" y="19039"/>
                </a:cubicBezTo>
                <a:cubicBezTo>
                  <a:pt x="9375" y="17915"/>
                  <a:pt x="6265" y="16807"/>
                  <a:pt x="3024" y="17195"/>
                </a:cubicBezTo>
                <a:cubicBezTo>
                  <a:pt x="1987" y="17325"/>
                  <a:pt x="965" y="17599"/>
                  <a:pt x="0" y="18016"/>
                </a:cubicBezTo>
                <a:cubicBezTo>
                  <a:pt x="346" y="19644"/>
                  <a:pt x="778" y="21257"/>
                  <a:pt x="1253" y="22855"/>
                </a:cubicBezTo>
                <a:cubicBezTo>
                  <a:pt x="2880" y="28212"/>
                  <a:pt x="5170" y="33339"/>
                  <a:pt x="8079" y="38106"/>
                </a:cubicBezTo>
                <a:cubicBezTo>
                  <a:pt x="8310" y="38481"/>
                  <a:pt x="9174" y="40137"/>
                  <a:pt x="10052" y="41519"/>
                </a:cubicBezTo>
                <a:cubicBezTo>
                  <a:pt x="10124" y="41591"/>
                  <a:pt x="125162" y="41418"/>
                  <a:pt x="125219" y="41505"/>
                </a:cubicBezTo>
                <a:cubicBezTo>
                  <a:pt x="124859" y="41217"/>
                  <a:pt x="124557" y="40886"/>
                  <a:pt x="124297" y="40511"/>
                </a:cubicBezTo>
                <a:cubicBezTo>
                  <a:pt x="122526" y="38106"/>
                  <a:pt x="119099" y="37818"/>
                  <a:pt x="116161" y="38120"/>
                </a:cubicBezTo>
                <a:cubicBezTo>
                  <a:pt x="113223" y="38437"/>
                  <a:pt x="110127" y="39114"/>
                  <a:pt x="107419" y="37919"/>
                </a:cubicBezTo>
                <a:cubicBezTo>
                  <a:pt x="102134" y="35571"/>
                  <a:pt x="101558" y="27766"/>
                  <a:pt x="96921" y="24281"/>
                </a:cubicBezTo>
                <a:cubicBezTo>
                  <a:pt x="93695" y="21847"/>
                  <a:pt x="89605" y="22164"/>
                  <a:pt x="85457" y="22481"/>
                </a:cubicBezTo>
                <a:cubicBezTo>
                  <a:pt x="81943" y="22740"/>
                  <a:pt x="78386" y="23014"/>
                  <a:pt x="75276" y="21602"/>
                </a:cubicBezTo>
                <a:cubicBezTo>
                  <a:pt x="66952" y="17843"/>
                  <a:pt x="66347" y="4450"/>
                  <a:pt x="57965" y="836"/>
                </a:cubicBezTo>
                <a:cubicBezTo>
                  <a:pt x="56655" y="274"/>
                  <a:pt x="55258" y="0"/>
                  <a:pt x="53846" y="15"/>
                </a:cubicBezTo>
                <a:cubicBezTo>
                  <a:pt x="50419" y="15"/>
                  <a:pt x="46919" y="1527"/>
                  <a:pt x="44111" y="3658"/>
                </a:cubicBezTo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flipH="1">
            <a:off x="-518832" y="2571746"/>
            <a:ext cx="1301062" cy="1333212"/>
          </a:xfrm>
          <a:custGeom>
            <a:avLst/>
            <a:gdLst/>
            <a:ahLst/>
            <a:cxnLst/>
            <a:rect l="l" t="t" r="r" b="b"/>
            <a:pathLst>
              <a:path w="15194" h="15569" extrusionOk="0">
                <a:moveTo>
                  <a:pt x="13955" y="5502"/>
                </a:moveTo>
                <a:cubicBezTo>
                  <a:pt x="12343" y="2204"/>
                  <a:pt x="7936" y="0"/>
                  <a:pt x="4436" y="3687"/>
                </a:cubicBezTo>
                <a:cubicBezTo>
                  <a:pt x="1" y="8367"/>
                  <a:pt x="5416" y="15568"/>
                  <a:pt x="11176" y="12875"/>
                </a:cubicBezTo>
                <a:cubicBezTo>
                  <a:pt x="14805" y="11190"/>
                  <a:pt x="15194" y="8022"/>
                  <a:pt x="13955" y="5502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">
  <p:cSld name="CUSTOM_8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4"/>
          <p:cNvSpPr/>
          <p:nvPr/>
        </p:nvSpPr>
        <p:spPr>
          <a:xfrm>
            <a:off x="6831885" y="3664338"/>
            <a:ext cx="2311831" cy="1478595"/>
          </a:xfrm>
          <a:custGeom>
            <a:avLst/>
            <a:gdLst/>
            <a:ahLst/>
            <a:cxnLst/>
            <a:rect l="l" t="t" r="r" b="b"/>
            <a:pathLst>
              <a:path w="72132" h="46134" extrusionOk="0">
                <a:moveTo>
                  <a:pt x="72131" y="18"/>
                </a:moveTo>
                <a:cubicBezTo>
                  <a:pt x="67069" y="168"/>
                  <a:pt x="58464" y="2758"/>
                  <a:pt x="53785" y="17411"/>
                </a:cubicBezTo>
                <a:cubicBezTo>
                  <a:pt x="48171" y="35055"/>
                  <a:pt x="31747" y="37361"/>
                  <a:pt x="24646" y="36325"/>
                </a:cubicBezTo>
                <a:cubicBezTo>
                  <a:pt x="20819" y="35757"/>
                  <a:pt x="15656" y="36325"/>
                  <a:pt x="12532" y="37161"/>
                </a:cubicBezTo>
                <a:cubicBezTo>
                  <a:pt x="6834" y="38681"/>
                  <a:pt x="1" y="46133"/>
                  <a:pt x="1" y="46133"/>
                </a:cubicBezTo>
                <a:lnTo>
                  <a:pt x="72081" y="46133"/>
                </a:lnTo>
                <a:cubicBezTo>
                  <a:pt x="72081" y="46133"/>
                  <a:pt x="72131" y="1"/>
                  <a:pt x="72131" y="18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4"/>
          <p:cNvSpPr/>
          <p:nvPr/>
        </p:nvSpPr>
        <p:spPr>
          <a:xfrm>
            <a:off x="395" y="2786104"/>
            <a:ext cx="1525676" cy="2356829"/>
          </a:xfrm>
          <a:custGeom>
            <a:avLst/>
            <a:gdLst/>
            <a:ahLst/>
            <a:cxnLst/>
            <a:rect l="l" t="t" r="r" b="b"/>
            <a:pathLst>
              <a:path w="47603" h="73536" extrusionOk="0">
                <a:moveTo>
                  <a:pt x="47586" y="73535"/>
                </a:moveTo>
                <a:cubicBezTo>
                  <a:pt x="47436" y="68172"/>
                  <a:pt x="44796" y="59065"/>
                  <a:pt x="29942" y="54136"/>
                </a:cubicBezTo>
                <a:cubicBezTo>
                  <a:pt x="12081" y="48205"/>
                  <a:pt x="14203" y="19466"/>
                  <a:pt x="13551" y="16074"/>
                </a:cubicBezTo>
                <a:cubicBezTo>
                  <a:pt x="12365" y="9959"/>
                  <a:pt x="9992" y="2290"/>
                  <a:pt x="184" y="1"/>
                </a:cubicBezTo>
                <a:cubicBezTo>
                  <a:pt x="151" y="101"/>
                  <a:pt x="0" y="73535"/>
                  <a:pt x="0" y="73535"/>
                </a:cubicBezTo>
                <a:cubicBezTo>
                  <a:pt x="0" y="73535"/>
                  <a:pt x="47603" y="73535"/>
                  <a:pt x="47586" y="73535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subTitle" idx="1"/>
          </p:nvPr>
        </p:nvSpPr>
        <p:spPr>
          <a:xfrm>
            <a:off x="2085150" y="1452000"/>
            <a:ext cx="13584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19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subTitle" idx="2"/>
          </p:nvPr>
        </p:nvSpPr>
        <p:spPr>
          <a:xfrm>
            <a:off x="5527650" y="1451850"/>
            <a:ext cx="18135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subTitle" idx="3"/>
          </p:nvPr>
        </p:nvSpPr>
        <p:spPr>
          <a:xfrm>
            <a:off x="2085150" y="2989014"/>
            <a:ext cx="13584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19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0" name="Google Shape;190;p24"/>
          <p:cNvSpPr txBox="1">
            <a:spLocks noGrp="1"/>
          </p:cNvSpPr>
          <p:nvPr>
            <p:ph type="subTitle" idx="4"/>
          </p:nvPr>
        </p:nvSpPr>
        <p:spPr>
          <a:xfrm>
            <a:off x="5527650" y="2988864"/>
            <a:ext cx="18135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1" name="Google Shape;191;p24"/>
          <p:cNvSpPr txBox="1">
            <a:spLocks noGrp="1"/>
          </p:cNvSpPr>
          <p:nvPr>
            <p:ph type="subTitle" idx="5"/>
          </p:nvPr>
        </p:nvSpPr>
        <p:spPr>
          <a:xfrm>
            <a:off x="5982500" y="2220420"/>
            <a:ext cx="13584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19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2" name="Google Shape;192;p24"/>
          <p:cNvSpPr txBox="1">
            <a:spLocks noGrp="1"/>
          </p:cNvSpPr>
          <p:nvPr>
            <p:ph type="subTitle" idx="6"/>
          </p:nvPr>
        </p:nvSpPr>
        <p:spPr>
          <a:xfrm>
            <a:off x="2085150" y="2220270"/>
            <a:ext cx="18135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3" name="Google Shape;193;p24"/>
          <p:cNvSpPr txBox="1">
            <a:spLocks noGrp="1"/>
          </p:cNvSpPr>
          <p:nvPr>
            <p:ph type="subTitle" idx="7"/>
          </p:nvPr>
        </p:nvSpPr>
        <p:spPr>
          <a:xfrm>
            <a:off x="5982500" y="3757909"/>
            <a:ext cx="13584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19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subTitle" idx="8"/>
          </p:nvPr>
        </p:nvSpPr>
        <p:spPr>
          <a:xfrm>
            <a:off x="2085150" y="3757759"/>
            <a:ext cx="1813500" cy="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 2">
  <p:cSld name="CUSTOM_10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27"/>
          <p:cNvSpPr/>
          <p:nvPr/>
        </p:nvSpPr>
        <p:spPr>
          <a:xfrm>
            <a:off x="4164" y="-5"/>
            <a:ext cx="2490702" cy="1204920"/>
          </a:xfrm>
          <a:custGeom>
            <a:avLst/>
            <a:gdLst/>
            <a:ahLst/>
            <a:cxnLst/>
            <a:rect l="l" t="t" r="r" b="b"/>
            <a:pathLst>
              <a:path w="77713" h="37595" extrusionOk="0">
                <a:moveTo>
                  <a:pt x="1" y="37594"/>
                </a:moveTo>
                <a:cubicBezTo>
                  <a:pt x="5046" y="37461"/>
                  <a:pt x="13618" y="35389"/>
                  <a:pt x="18263" y="23643"/>
                </a:cubicBezTo>
                <a:cubicBezTo>
                  <a:pt x="22824" y="12114"/>
                  <a:pt x="34955" y="10644"/>
                  <a:pt x="42557" y="10928"/>
                </a:cubicBezTo>
                <a:cubicBezTo>
                  <a:pt x="48121" y="11162"/>
                  <a:pt x="53668" y="10359"/>
                  <a:pt x="58932" y="8588"/>
                </a:cubicBezTo>
                <a:cubicBezTo>
                  <a:pt x="65849" y="6232"/>
                  <a:pt x="74437" y="2907"/>
                  <a:pt x="77712" y="0"/>
                </a:cubicBezTo>
                <a:lnTo>
                  <a:pt x="1" y="0"/>
                </a:lnTo>
                <a:cubicBezTo>
                  <a:pt x="1" y="0"/>
                  <a:pt x="1" y="37594"/>
                  <a:pt x="1" y="37594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7"/>
          <p:cNvSpPr/>
          <p:nvPr/>
        </p:nvSpPr>
        <p:spPr>
          <a:xfrm>
            <a:off x="6651463" y="-5"/>
            <a:ext cx="2490125" cy="1204920"/>
          </a:xfrm>
          <a:custGeom>
            <a:avLst/>
            <a:gdLst/>
            <a:ahLst/>
            <a:cxnLst/>
            <a:rect l="l" t="t" r="r" b="b"/>
            <a:pathLst>
              <a:path w="77695" h="37595" extrusionOk="0">
                <a:moveTo>
                  <a:pt x="77695" y="37594"/>
                </a:moveTo>
                <a:cubicBezTo>
                  <a:pt x="72649" y="37461"/>
                  <a:pt x="64077" y="35389"/>
                  <a:pt x="59432" y="23643"/>
                </a:cubicBezTo>
                <a:cubicBezTo>
                  <a:pt x="54888" y="12114"/>
                  <a:pt x="42757" y="10644"/>
                  <a:pt x="35138" y="10928"/>
                </a:cubicBezTo>
                <a:cubicBezTo>
                  <a:pt x="29574" y="11162"/>
                  <a:pt x="24027" y="10359"/>
                  <a:pt x="18764" y="8588"/>
                </a:cubicBezTo>
                <a:cubicBezTo>
                  <a:pt x="11846" y="6232"/>
                  <a:pt x="3275" y="2907"/>
                  <a:pt x="0" y="0"/>
                </a:cubicBezTo>
                <a:lnTo>
                  <a:pt x="77695" y="0"/>
                </a:lnTo>
                <a:cubicBezTo>
                  <a:pt x="77695" y="0"/>
                  <a:pt x="77695" y="37594"/>
                  <a:pt x="77695" y="37594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7"/>
          <p:cNvSpPr txBox="1">
            <a:spLocks noGrp="1"/>
          </p:cNvSpPr>
          <p:nvPr>
            <p:ph type="subTitle" idx="1"/>
          </p:nvPr>
        </p:nvSpPr>
        <p:spPr>
          <a:xfrm>
            <a:off x="2957175" y="1567325"/>
            <a:ext cx="1206000" cy="3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2" name="Google Shape;212;p27"/>
          <p:cNvSpPr txBox="1">
            <a:spLocks noGrp="1"/>
          </p:cNvSpPr>
          <p:nvPr>
            <p:ph type="subTitle" idx="2"/>
          </p:nvPr>
        </p:nvSpPr>
        <p:spPr>
          <a:xfrm>
            <a:off x="1291975" y="15765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3" name="Google Shape;213;p27"/>
          <p:cNvSpPr txBox="1">
            <a:spLocks noGrp="1"/>
          </p:cNvSpPr>
          <p:nvPr>
            <p:ph type="subTitle" idx="3"/>
          </p:nvPr>
        </p:nvSpPr>
        <p:spPr>
          <a:xfrm>
            <a:off x="2957175" y="3836931"/>
            <a:ext cx="1206000" cy="3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4" name="Google Shape;214;p27"/>
          <p:cNvSpPr txBox="1">
            <a:spLocks noGrp="1"/>
          </p:cNvSpPr>
          <p:nvPr>
            <p:ph type="subTitle" idx="4"/>
          </p:nvPr>
        </p:nvSpPr>
        <p:spPr>
          <a:xfrm>
            <a:off x="1291975" y="38461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5" name="Google Shape;215;p27"/>
          <p:cNvSpPr txBox="1">
            <a:spLocks noGrp="1"/>
          </p:cNvSpPr>
          <p:nvPr>
            <p:ph type="subTitle" idx="5"/>
          </p:nvPr>
        </p:nvSpPr>
        <p:spPr>
          <a:xfrm>
            <a:off x="2385075" y="2700037"/>
            <a:ext cx="1206000" cy="3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6" name="Google Shape;216;p27"/>
          <p:cNvSpPr txBox="1">
            <a:spLocks noGrp="1"/>
          </p:cNvSpPr>
          <p:nvPr>
            <p:ph type="subTitle" idx="6"/>
          </p:nvPr>
        </p:nvSpPr>
        <p:spPr>
          <a:xfrm>
            <a:off x="720000" y="27092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7" name="Google Shape;217;p27"/>
          <p:cNvSpPr txBox="1">
            <a:spLocks noGrp="1"/>
          </p:cNvSpPr>
          <p:nvPr>
            <p:ph type="subTitle" idx="7"/>
          </p:nvPr>
        </p:nvSpPr>
        <p:spPr>
          <a:xfrm flipH="1">
            <a:off x="4980825" y="1567325"/>
            <a:ext cx="1206000" cy="3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subTitle" idx="8"/>
          </p:nvPr>
        </p:nvSpPr>
        <p:spPr>
          <a:xfrm flipH="1">
            <a:off x="6277925" y="15765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9" name="Google Shape;219;p27"/>
          <p:cNvSpPr txBox="1">
            <a:spLocks noGrp="1"/>
          </p:cNvSpPr>
          <p:nvPr>
            <p:ph type="subTitle" idx="9"/>
          </p:nvPr>
        </p:nvSpPr>
        <p:spPr>
          <a:xfrm flipH="1">
            <a:off x="4980825" y="3836931"/>
            <a:ext cx="1206000" cy="3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0" name="Google Shape;220;p27"/>
          <p:cNvSpPr txBox="1">
            <a:spLocks noGrp="1"/>
          </p:cNvSpPr>
          <p:nvPr>
            <p:ph type="subTitle" idx="13"/>
          </p:nvPr>
        </p:nvSpPr>
        <p:spPr>
          <a:xfrm flipH="1">
            <a:off x="6277925" y="38461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21" name="Google Shape;221;p27"/>
          <p:cNvSpPr txBox="1">
            <a:spLocks noGrp="1"/>
          </p:cNvSpPr>
          <p:nvPr>
            <p:ph type="subTitle" idx="14"/>
          </p:nvPr>
        </p:nvSpPr>
        <p:spPr>
          <a:xfrm flipH="1">
            <a:off x="5552925" y="2700037"/>
            <a:ext cx="1206000" cy="3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2" name="Google Shape;222;p27"/>
          <p:cNvSpPr txBox="1">
            <a:spLocks noGrp="1"/>
          </p:cNvSpPr>
          <p:nvPr>
            <p:ph type="subTitle" idx="15"/>
          </p:nvPr>
        </p:nvSpPr>
        <p:spPr>
          <a:xfrm flipH="1">
            <a:off x="6849900" y="27092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4">
  <p:cSld name="CUSTOM_12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0"/>
          <p:cNvSpPr/>
          <p:nvPr/>
        </p:nvSpPr>
        <p:spPr>
          <a:xfrm>
            <a:off x="412" y="2825979"/>
            <a:ext cx="9143682" cy="2327673"/>
          </a:xfrm>
          <a:custGeom>
            <a:avLst/>
            <a:gdLst/>
            <a:ahLst/>
            <a:cxnLst/>
            <a:rect l="l" t="t" r="r" b="b"/>
            <a:pathLst>
              <a:path w="285517" h="72683" extrusionOk="0">
                <a:moveTo>
                  <a:pt x="0" y="1"/>
                </a:moveTo>
                <a:lnTo>
                  <a:pt x="285516" y="1"/>
                </a:lnTo>
                <a:lnTo>
                  <a:pt x="285516" y="72683"/>
                </a:lnTo>
                <a:lnTo>
                  <a:pt x="0" y="72683"/>
                </a:ln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30"/>
          <p:cNvSpPr txBox="1">
            <a:spLocks noGrp="1"/>
          </p:cNvSpPr>
          <p:nvPr>
            <p:ph type="subTitle" idx="1"/>
          </p:nvPr>
        </p:nvSpPr>
        <p:spPr>
          <a:xfrm>
            <a:off x="3688950" y="2958650"/>
            <a:ext cx="1766100" cy="3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41" name="Google Shape;241;p30"/>
          <p:cNvSpPr txBox="1">
            <a:spLocks noGrp="1"/>
          </p:cNvSpPr>
          <p:nvPr>
            <p:ph type="subTitle" idx="2"/>
          </p:nvPr>
        </p:nvSpPr>
        <p:spPr>
          <a:xfrm>
            <a:off x="3688950" y="3318725"/>
            <a:ext cx="1766100" cy="7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2" name="Google Shape;242;p30"/>
          <p:cNvSpPr txBox="1">
            <a:spLocks noGrp="1"/>
          </p:cNvSpPr>
          <p:nvPr>
            <p:ph type="subTitle" idx="3"/>
          </p:nvPr>
        </p:nvSpPr>
        <p:spPr>
          <a:xfrm>
            <a:off x="6316048" y="2958650"/>
            <a:ext cx="1766100" cy="3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43" name="Google Shape;243;p30"/>
          <p:cNvSpPr txBox="1">
            <a:spLocks noGrp="1"/>
          </p:cNvSpPr>
          <p:nvPr>
            <p:ph type="subTitle" idx="4"/>
          </p:nvPr>
        </p:nvSpPr>
        <p:spPr>
          <a:xfrm>
            <a:off x="6316038" y="3318725"/>
            <a:ext cx="1766100" cy="7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4" name="Google Shape;244;p30"/>
          <p:cNvSpPr txBox="1">
            <a:spLocks noGrp="1"/>
          </p:cNvSpPr>
          <p:nvPr>
            <p:ph type="subTitle" idx="5"/>
          </p:nvPr>
        </p:nvSpPr>
        <p:spPr>
          <a:xfrm>
            <a:off x="1061850" y="2958525"/>
            <a:ext cx="1766100" cy="3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45" name="Google Shape;245;p30"/>
          <p:cNvSpPr txBox="1">
            <a:spLocks noGrp="1"/>
          </p:cNvSpPr>
          <p:nvPr>
            <p:ph type="subTitle" idx="6"/>
          </p:nvPr>
        </p:nvSpPr>
        <p:spPr>
          <a:xfrm>
            <a:off x="1061850" y="3318725"/>
            <a:ext cx="1766100" cy="7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2030400" y="2532925"/>
            <a:ext cx="50760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 hasCustomPrompt="1"/>
          </p:nvPr>
        </p:nvSpPr>
        <p:spPr>
          <a:xfrm>
            <a:off x="2030550" y="1534348"/>
            <a:ext cx="5076000" cy="9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7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2030250" y="3317569"/>
            <a:ext cx="5076000" cy="2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3"/>
          <p:cNvSpPr/>
          <p:nvPr/>
        </p:nvSpPr>
        <p:spPr>
          <a:xfrm rot="10800000">
            <a:off x="-115" y="-76"/>
            <a:ext cx="4572115" cy="2501947"/>
          </a:xfrm>
          <a:custGeom>
            <a:avLst/>
            <a:gdLst/>
            <a:ahLst/>
            <a:cxnLst/>
            <a:rect l="l" t="t" r="r" b="b"/>
            <a:pathLst>
              <a:path w="111481" h="52416" extrusionOk="0">
                <a:moveTo>
                  <a:pt x="111480" y="0"/>
                </a:moveTo>
                <a:cubicBezTo>
                  <a:pt x="103510" y="168"/>
                  <a:pt x="89976" y="3075"/>
                  <a:pt x="82641" y="19449"/>
                </a:cubicBezTo>
                <a:cubicBezTo>
                  <a:pt x="71814" y="43593"/>
                  <a:pt x="33936" y="36124"/>
                  <a:pt x="33936" y="36124"/>
                </a:cubicBezTo>
                <a:cubicBezTo>
                  <a:pt x="33936" y="36124"/>
                  <a:pt x="1" y="34520"/>
                  <a:pt x="6316" y="52415"/>
                </a:cubicBezTo>
                <a:lnTo>
                  <a:pt x="111480" y="52415"/>
                </a:lnTo>
                <a:cubicBezTo>
                  <a:pt x="111480" y="52415"/>
                  <a:pt x="111480" y="0"/>
                  <a:pt x="111480" y="0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5189688" y="3289527"/>
            <a:ext cx="3954231" cy="1859196"/>
          </a:xfrm>
          <a:custGeom>
            <a:avLst/>
            <a:gdLst/>
            <a:ahLst/>
            <a:cxnLst/>
            <a:rect l="l" t="t" r="r" b="b"/>
            <a:pathLst>
              <a:path w="111481" h="52416" extrusionOk="0">
                <a:moveTo>
                  <a:pt x="111480" y="0"/>
                </a:moveTo>
                <a:cubicBezTo>
                  <a:pt x="103510" y="168"/>
                  <a:pt x="89976" y="3075"/>
                  <a:pt x="82641" y="19449"/>
                </a:cubicBezTo>
                <a:cubicBezTo>
                  <a:pt x="71814" y="43593"/>
                  <a:pt x="33936" y="36124"/>
                  <a:pt x="33936" y="36124"/>
                </a:cubicBezTo>
                <a:cubicBezTo>
                  <a:pt x="33936" y="36124"/>
                  <a:pt x="1" y="34520"/>
                  <a:pt x="6316" y="52415"/>
                </a:cubicBezTo>
                <a:lnTo>
                  <a:pt x="111480" y="52415"/>
                </a:lnTo>
                <a:cubicBezTo>
                  <a:pt x="111480" y="52415"/>
                  <a:pt x="111480" y="0"/>
                  <a:pt x="111480" y="0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720000" y="1233175"/>
            <a:ext cx="35907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ubTitle" idx="1"/>
          </p:nvPr>
        </p:nvSpPr>
        <p:spPr>
          <a:xfrm>
            <a:off x="720000" y="2803075"/>
            <a:ext cx="35907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4845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spcBef>
                <a:spcPts val="1600"/>
              </a:spcBef>
              <a:spcAft>
                <a:spcPts val="16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720000" y="3995700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/>
          <p:nvPr/>
        </p:nvSpPr>
        <p:spPr>
          <a:xfrm>
            <a:off x="6118088" y="1929640"/>
            <a:ext cx="3025773" cy="3213548"/>
          </a:xfrm>
          <a:custGeom>
            <a:avLst/>
            <a:gdLst/>
            <a:ahLst/>
            <a:cxnLst/>
            <a:rect l="l" t="t" r="r" b="b"/>
            <a:pathLst>
              <a:path w="154870" h="164481" extrusionOk="0">
                <a:moveTo>
                  <a:pt x="28" y="164344"/>
                </a:moveTo>
                <a:cubicBezTo>
                  <a:pt x="1561" y="153364"/>
                  <a:pt x="9830" y="132554"/>
                  <a:pt x="48712" y="118946"/>
                </a:cubicBezTo>
                <a:cubicBezTo>
                  <a:pt x="103639" y="99724"/>
                  <a:pt x="93946" y="55284"/>
                  <a:pt x="93946" y="55284"/>
                </a:cubicBezTo>
                <a:cubicBezTo>
                  <a:pt x="93946" y="55284"/>
                  <a:pt x="83869" y="1"/>
                  <a:pt x="154869" y="3834"/>
                </a:cubicBezTo>
                <a:cubicBezTo>
                  <a:pt x="154705" y="3971"/>
                  <a:pt x="154705" y="164152"/>
                  <a:pt x="154705" y="164152"/>
                </a:cubicBezTo>
                <a:cubicBezTo>
                  <a:pt x="154705" y="164152"/>
                  <a:pt x="0" y="164481"/>
                  <a:pt x="28" y="164344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2" hasCustomPrompt="1"/>
          </p:nvPr>
        </p:nvSpPr>
        <p:spPr>
          <a:xfrm>
            <a:off x="720150" y="1470375"/>
            <a:ext cx="1680900" cy="4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"/>
          </p:nvPr>
        </p:nvSpPr>
        <p:spPr>
          <a:xfrm>
            <a:off x="720000" y="1965275"/>
            <a:ext cx="1680900" cy="3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3"/>
          </p:nvPr>
        </p:nvSpPr>
        <p:spPr>
          <a:xfrm>
            <a:off x="720000" y="2326675"/>
            <a:ext cx="1680900" cy="6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4" hasCustomPrompt="1"/>
          </p:nvPr>
        </p:nvSpPr>
        <p:spPr>
          <a:xfrm>
            <a:off x="4294388" y="1470375"/>
            <a:ext cx="1680900" cy="4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5"/>
          </p:nvPr>
        </p:nvSpPr>
        <p:spPr>
          <a:xfrm>
            <a:off x="4294238" y="1965275"/>
            <a:ext cx="1680900" cy="3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6"/>
          </p:nvPr>
        </p:nvSpPr>
        <p:spPr>
          <a:xfrm>
            <a:off x="4294246" y="2326675"/>
            <a:ext cx="1680900" cy="6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7" hasCustomPrompt="1"/>
          </p:nvPr>
        </p:nvSpPr>
        <p:spPr>
          <a:xfrm>
            <a:off x="2507188" y="1470375"/>
            <a:ext cx="1680900" cy="4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8"/>
          </p:nvPr>
        </p:nvSpPr>
        <p:spPr>
          <a:xfrm>
            <a:off x="2507038" y="1965275"/>
            <a:ext cx="1680900" cy="3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9"/>
          </p:nvPr>
        </p:nvSpPr>
        <p:spPr>
          <a:xfrm>
            <a:off x="2507042" y="2326675"/>
            <a:ext cx="1680900" cy="6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13" hasCustomPrompt="1"/>
          </p:nvPr>
        </p:nvSpPr>
        <p:spPr>
          <a:xfrm>
            <a:off x="720150" y="2937600"/>
            <a:ext cx="1680900" cy="4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4"/>
          </p:nvPr>
        </p:nvSpPr>
        <p:spPr>
          <a:xfrm>
            <a:off x="720000" y="3432500"/>
            <a:ext cx="1680900" cy="3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5"/>
          </p:nvPr>
        </p:nvSpPr>
        <p:spPr>
          <a:xfrm>
            <a:off x="720000" y="3793900"/>
            <a:ext cx="1680900" cy="6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16" hasCustomPrompt="1"/>
          </p:nvPr>
        </p:nvSpPr>
        <p:spPr>
          <a:xfrm>
            <a:off x="2507188" y="2937600"/>
            <a:ext cx="1680900" cy="4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17"/>
          </p:nvPr>
        </p:nvSpPr>
        <p:spPr>
          <a:xfrm>
            <a:off x="2507038" y="3432500"/>
            <a:ext cx="1680900" cy="3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8"/>
          </p:nvPr>
        </p:nvSpPr>
        <p:spPr>
          <a:xfrm>
            <a:off x="2507044" y="3793900"/>
            <a:ext cx="1680900" cy="6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CUSTOM_4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-71150" y="1614625"/>
            <a:ext cx="9286200" cy="479100"/>
          </a:xfrm>
          <a:prstGeom prst="rect">
            <a:avLst/>
          </a:pr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subTitle" idx="1"/>
          </p:nvPr>
        </p:nvSpPr>
        <p:spPr>
          <a:xfrm>
            <a:off x="791238" y="1614625"/>
            <a:ext cx="2352900" cy="47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subTitle" idx="2"/>
          </p:nvPr>
        </p:nvSpPr>
        <p:spPr>
          <a:xfrm>
            <a:off x="791300" y="3808800"/>
            <a:ext cx="2352900" cy="79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subTitle" idx="3"/>
          </p:nvPr>
        </p:nvSpPr>
        <p:spPr>
          <a:xfrm>
            <a:off x="3395550" y="1614625"/>
            <a:ext cx="2352900" cy="47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subTitle" idx="4"/>
          </p:nvPr>
        </p:nvSpPr>
        <p:spPr>
          <a:xfrm>
            <a:off x="3395550" y="3808800"/>
            <a:ext cx="2352900" cy="79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5"/>
          </p:nvPr>
        </p:nvSpPr>
        <p:spPr>
          <a:xfrm>
            <a:off x="5999863" y="1614625"/>
            <a:ext cx="2352900" cy="47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6"/>
          </p:nvPr>
        </p:nvSpPr>
        <p:spPr>
          <a:xfrm>
            <a:off x="5999878" y="3808800"/>
            <a:ext cx="2352900" cy="79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ve columns">
  <p:cSld name="CUSTOM_5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/>
          <p:nvPr/>
        </p:nvSpPr>
        <p:spPr>
          <a:xfrm>
            <a:off x="35" y="124"/>
            <a:ext cx="2446248" cy="1506414"/>
          </a:xfrm>
          <a:custGeom>
            <a:avLst/>
            <a:gdLst/>
            <a:ahLst/>
            <a:cxnLst/>
            <a:rect l="l" t="t" r="r" b="b"/>
            <a:pathLst>
              <a:path w="76326" h="47002" extrusionOk="0">
                <a:moveTo>
                  <a:pt x="0" y="46985"/>
                </a:moveTo>
                <a:cubicBezTo>
                  <a:pt x="5464" y="46834"/>
                  <a:pt x="14737" y="44228"/>
                  <a:pt x="19750" y="29574"/>
                </a:cubicBezTo>
                <a:cubicBezTo>
                  <a:pt x="27168" y="7920"/>
                  <a:pt x="53100" y="14620"/>
                  <a:pt x="53100" y="14620"/>
                </a:cubicBezTo>
                <a:cubicBezTo>
                  <a:pt x="53100" y="14620"/>
                  <a:pt x="76325" y="16057"/>
                  <a:pt x="71997" y="0"/>
                </a:cubicBezTo>
                <a:lnTo>
                  <a:pt x="0" y="0"/>
                </a:lnTo>
                <a:cubicBezTo>
                  <a:pt x="0" y="0"/>
                  <a:pt x="0" y="47001"/>
                  <a:pt x="0" y="46985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8"/>
          <p:cNvSpPr/>
          <p:nvPr/>
        </p:nvSpPr>
        <p:spPr>
          <a:xfrm>
            <a:off x="7618737" y="124"/>
            <a:ext cx="1525163" cy="2402853"/>
          </a:xfrm>
          <a:custGeom>
            <a:avLst/>
            <a:gdLst/>
            <a:ahLst/>
            <a:cxnLst/>
            <a:rect l="l" t="t" r="r" b="b"/>
            <a:pathLst>
              <a:path w="47587" h="74972" extrusionOk="0">
                <a:moveTo>
                  <a:pt x="0" y="0"/>
                </a:moveTo>
                <a:cubicBezTo>
                  <a:pt x="150" y="5364"/>
                  <a:pt x="2790" y="14470"/>
                  <a:pt x="17644" y="19399"/>
                </a:cubicBezTo>
                <a:cubicBezTo>
                  <a:pt x="39583" y="26684"/>
                  <a:pt x="32799" y="52164"/>
                  <a:pt x="32799" y="52164"/>
                </a:cubicBezTo>
                <a:cubicBezTo>
                  <a:pt x="32799" y="52164"/>
                  <a:pt x="31329" y="74971"/>
                  <a:pt x="47586" y="70727"/>
                </a:cubicBezTo>
                <a:lnTo>
                  <a:pt x="47586" y="0"/>
                </a:lnTo>
                <a:cubicBezTo>
                  <a:pt x="47586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subTitle" idx="1"/>
          </p:nvPr>
        </p:nvSpPr>
        <p:spPr>
          <a:xfrm>
            <a:off x="3206675" y="1708800"/>
            <a:ext cx="1392300" cy="20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subTitle" idx="2"/>
          </p:nvPr>
        </p:nvSpPr>
        <p:spPr>
          <a:xfrm>
            <a:off x="3206675" y="1938225"/>
            <a:ext cx="13923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subTitle" idx="3"/>
          </p:nvPr>
        </p:nvSpPr>
        <p:spPr>
          <a:xfrm>
            <a:off x="5739468" y="1708800"/>
            <a:ext cx="1392300" cy="20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subTitle" idx="4"/>
          </p:nvPr>
        </p:nvSpPr>
        <p:spPr>
          <a:xfrm>
            <a:off x="5739475" y="1938300"/>
            <a:ext cx="13923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subTitle" idx="5"/>
          </p:nvPr>
        </p:nvSpPr>
        <p:spPr>
          <a:xfrm>
            <a:off x="6879087" y="3430050"/>
            <a:ext cx="1392300" cy="20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subTitle" idx="6"/>
          </p:nvPr>
        </p:nvSpPr>
        <p:spPr>
          <a:xfrm>
            <a:off x="6879076" y="3659575"/>
            <a:ext cx="13923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7"/>
          </p:nvPr>
        </p:nvSpPr>
        <p:spPr>
          <a:xfrm>
            <a:off x="4472556" y="3430050"/>
            <a:ext cx="1392300" cy="20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8"/>
          </p:nvPr>
        </p:nvSpPr>
        <p:spPr>
          <a:xfrm>
            <a:off x="4472552" y="3659575"/>
            <a:ext cx="13923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ubTitle" idx="9"/>
          </p:nvPr>
        </p:nvSpPr>
        <p:spPr>
          <a:xfrm>
            <a:off x="2067072" y="3430050"/>
            <a:ext cx="1392300" cy="20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Pompiere"/>
              <a:buNone/>
              <a:defRPr sz="2000"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ubTitle" idx="13"/>
          </p:nvPr>
        </p:nvSpPr>
        <p:spPr>
          <a:xfrm>
            <a:off x="2067075" y="3659575"/>
            <a:ext cx="13923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title" idx="14" hasCustomPrompt="1"/>
          </p:nvPr>
        </p:nvSpPr>
        <p:spPr>
          <a:xfrm>
            <a:off x="2012325" y="2003425"/>
            <a:ext cx="1071600" cy="3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23" name="Google Shape;123;p18"/>
          <p:cNvSpPr txBox="1">
            <a:spLocks noGrp="1"/>
          </p:cNvSpPr>
          <p:nvPr>
            <p:ph type="title" idx="15" hasCustomPrompt="1"/>
          </p:nvPr>
        </p:nvSpPr>
        <p:spPr>
          <a:xfrm>
            <a:off x="4545124" y="2003425"/>
            <a:ext cx="1071600" cy="3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24" name="Google Shape;124;p18"/>
          <p:cNvSpPr txBox="1">
            <a:spLocks noGrp="1"/>
          </p:cNvSpPr>
          <p:nvPr>
            <p:ph type="title" idx="16" hasCustomPrompt="1"/>
          </p:nvPr>
        </p:nvSpPr>
        <p:spPr>
          <a:xfrm>
            <a:off x="5684726" y="3724675"/>
            <a:ext cx="1071600" cy="3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25" name="Google Shape;125;p18"/>
          <p:cNvSpPr txBox="1">
            <a:spLocks noGrp="1"/>
          </p:cNvSpPr>
          <p:nvPr>
            <p:ph type="title" idx="17" hasCustomPrompt="1"/>
          </p:nvPr>
        </p:nvSpPr>
        <p:spPr>
          <a:xfrm>
            <a:off x="3278200" y="3724675"/>
            <a:ext cx="1071600" cy="3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 idx="18" hasCustomPrompt="1"/>
          </p:nvPr>
        </p:nvSpPr>
        <p:spPr>
          <a:xfrm>
            <a:off x="872625" y="3724675"/>
            <a:ext cx="1071600" cy="3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3">
  <p:cSld name="CUSTOM_7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/>
          <p:nvPr/>
        </p:nvSpPr>
        <p:spPr>
          <a:xfrm>
            <a:off x="-848" y="1674182"/>
            <a:ext cx="5408662" cy="615873"/>
          </a:xfrm>
          <a:custGeom>
            <a:avLst/>
            <a:gdLst/>
            <a:ahLst/>
            <a:cxnLst/>
            <a:rect l="l" t="t" r="r" b="b"/>
            <a:pathLst>
              <a:path w="168757" h="19216" extrusionOk="0">
                <a:moveTo>
                  <a:pt x="0" y="1"/>
                </a:moveTo>
                <a:lnTo>
                  <a:pt x="168757" y="1"/>
                </a:lnTo>
                <a:lnTo>
                  <a:pt x="168757" y="19216"/>
                </a:lnTo>
                <a:lnTo>
                  <a:pt x="0" y="19216"/>
                </a:ln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2"/>
          <p:cNvSpPr/>
          <p:nvPr/>
        </p:nvSpPr>
        <p:spPr>
          <a:xfrm>
            <a:off x="-848" y="2550995"/>
            <a:ext cx="5408662" cy="615873"/>
          </a:xfrm>
          <a:custGeom>
            <a:avLst/>
            <a:gdLst/>
            <a:ahLst/>
            <a:cxnLst/>
            <a:rect l="l" t="t" r="r" b="b"/>
            <a:pathLst>
              <a:path w="168757" h="19216" extrusionOk="0">
                <a:moveTo>
                  <a:pt x="0" y="1"/>
                </a:moveTo>
                <a:lnTo>
                  <a:pt x="168757" y="1"/>
                </a:lnTo>
                <a:lnTo>
                  <a:pt x="168757" y="19216"/>
                </a:lnTo>
                <a:lnTo>
                  <a:pt x="0" y="19216"/>
                </a:ln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2"/>
          <p:cNvSpPr/>
          <p:nvPr/>
        </p:nvSpPr>
        <p:spPr>
          <a:xfrm>
            <a:off x="-848" y="3427645"/>
            <a:ext cx="5408662" cy="615873"/>
          </a:xfrm>
          <a:custGeom>
            <a:avLst/>
            <a:gdLst/>
            <a:ahLst/>
            <a:cxnLst/>
            <a:rect l="l" t="t" r="r" b="b"/>
            <a:pathLst>
              <a:path w="168757" h="19216" extrusionOk="0">
                <a:moveTo>
                  <a:pt x="0" y="1"/>
                </a:moveTo>
                <a:lnTo>
                  <a:pt x="168757" y="1"/>
                </a:lnTo>
                <a:lnTo>
                  <a:pt x="168757" y="19216"/>
                </a:lnTo>
                <a:lnTo>
                  <a:pt x="0" y="19216"/>
                </a:lnTo>
                <a:close/>
              </a:path>
            </a:pathLst>
          </a:custGeom>
          <a:gradFill>
            <a:gsLst>
              <a:gs pos="0">
                <a:srgbClr val="E3FFD5"/>
              </a:gs>
              <a:gs pos="100000">
                <a:srgbClr val="90EBBA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title" idx="2" hasCustomPrompt="1"/>
          </p:nvPr>
        </p:nvSpPr>
        <p:spPr>
          <a:xfrm>
            <a:off x="3831300" y="1674300"/>
            <a:ext cx="14943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3" name="Google Shape;163;p22"/>
          <p:cNvSpPr txBox="1">
            <a:spLocks noGrp="1"/>
          </p:cNvSpPr>
          <p:nvPr>
            <p:ph type="subTitle" idx="1"/>
          </p:nvPr>
        </p:nvSpPr>
        <p:spPr>
          <a:xfrm>
            <a:off x="5443200" y="1674150"/>
            <a:ext cx="2980800" cy="6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64" name="Google Shape;164;p22"/>
          <p:cNvSpPr txBox="1">
            <a:spLocks noGrp="1"/>
          </p:cNvSpPr>
          <p:nvPr>
            <p:ph type="title" idx="3" hasCustomPrompt="1"/>
          </p:nvPr>
        </p:nvSpPr>
        <p:spPr>
          <a:xfrm>
            <a:off x="3831300" y="2550975"/>
            <a:ext cx="14943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5" name="Google Shape;165;p22"/>
          <p:cNvSpPr txBox="1">
            <a:spLocks noGrp="1"/>
          </p:cNvSpPr>
          <p:nvPr>
            <p:ph type="subTitle" idx="4"/>
          </p:nvPr>
        </p:nvSpPr>
        <p:spPr>
          <a:xfrm>
            <a:off x="5443200" y="2550825"/>
            <a:ext cx="2980800" cy="6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66" name="Google Shape;166;p22"/>
          <p:cNvSpPr txBox="1">
            <a:spLocks noGrp="1"/>
          </p:cNvSpPr>
          <p:nvPr>
            <p:ph type="title" idx="5" hasCustomPrompt="1"/>
          </p:nvPr>
        </p:nvSpPr>
        <p:spPr>
          <a:xfrm>
            <a:off x="3831300" y="3427825"/>
            <a:ext cx="14943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7" name="Google Shape;167;p22"/>
          <p:cNvSpPr txBox="1">
            <a:spLocks noGrp="1"/>
          </p:cNvSpPr>
          <p:nvPr>
            <p:ph type="subTitle" idx="6"/>
          </p:nvPr>
        </p:nvSpPr>
        <p:spPr>
          <a:xfrm>
            <a:off x="5443200" y="3427675"/>
            <a:ext cx="2980800" cy="6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mpiere"/>
              <a:buNone/>
              <a:defRPr sz="3500">
                <a:solidFill>
                  <a:schemeClr val="dk1"/>
                </a:solidFill>
                <a:latin typeface="Pompiere"/>
                <a:ea typeface="Pompiere"/>
                <a:cs typeface="Pompiere"/>
                <a:sym typeface="Pompier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ind"/>
              <a:buChar char="●"/>
              <a:defRPr sz="1800"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○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■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●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○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■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●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"/>
              <a:buChar char="○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Hind"/>
              <a:buChar char="■"/>
              <a:defRPr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6" r:id="rId4"/>
    <p:sldLayoutId id="2147483658" r:id="rId5"/>
    <p:sldLayoutId id="2147483659" r:id="rId6"/>
    <p:sldLayoutId id="2147483662" r:id="rId7"/>
    <p:sldLayoutId id="2147483664" r:id="rId8"/>
    <p:sldLayoutId id="2147483668" r:id="rId9"/>
    <p:sldLayoutId id="2147483670" r:id="rId10"/>
    <p:sldLayoutId id="2147483673" r:id="rId11"/>
    <p:sldLayoutId id="214748367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5"/>
          <p:cNvSpPr txBox="1">
            <a:spLocks noGrp="1"/>
          </p:cNvSpPr>
          <p:nvPr>
            <p:ph type="ctrTitle"/>
          </p:nvPr>
        </p:nvSpPr>
        <p:spPr>
          <a:xfrm>
            <a:off x="5357818" y="1643056"/>
            <a:ext cx="3357586" cy="17113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 smtClean="0"/>
              <a:t>Med_Aid</a:t>
            </a:r>
            <a:endParaRPr sz="8000"/>
          </a:p>
        </p:txBody>
      </p:sp>
      <p:grpSp>
        <p:nvGrpSpPr>
          <p:cNvPr id="133" name="Google Shape;1696;p60"/>
          <p:cNvGrpSpPr/>
          <p:nvPr/>
        </p:nvGrpSpPr>
        <p:grpSpPr>
          <a:xfrm>
            <a:off x="1357290" y="2143122"/>
            <a:ext cx="1571636" cy="2724405"/>
            <a:chOff x="3937169" y="1805847"/>
            <a:chExt cx="1322296" cy="2340232"/>
          </a:xfrm>
        </p:grpSpPr>
        <p:sp>
          <p:nvSpPr>
            <p:cNvPr id="134" name="Google Shape;1697;p60"/>
            <p:cNvSpPr/>
            <p:nvPr/>
          </p:nvSpPr>
          <p:spPr>
            <a:xfrm>
              <a:off x="4004666" y="1853528"/>
              <a:ext cx="1187303" cy="2292551"/>
            </a:xfrm>
            <a:custGeom>
              <a:avLst/>
              <a:gdLst/>
              <a:ahLst/>
              <a:cxnLst/>
              <a:rect l="l" t="t" r="r" b="b"/>
              <a:pathLst>
                <a:path w="37028" h="71497" extrusionOk="0">
                  <a:moveTo>
                    <a:pt x="3092" y="1"/>
                  </a:moveTo>
                  <a:cubicBezTo>
                    <a:pt x="1388" y="1"/>
                    <a:pt x="1" y="1371"/>
                    <a:pt x="1" y="3075"/>
                  </a:cubicBezTo>
                  <a:lnTo>
                    <a:pt x="1" y="68405"/>
                  </a:lnTo>
                  <a:cubicBezTo>
                    <a:pt x="1" y="70109"/>
                    <a:pt x="1388" y="71496"/>
                    <a:pt x="3092" y="71496"/>
                  </a:cubicBezTo>
                  <a:lnTo>
                    <a:pt x="33936" y="71496"/>
                  </a:lnTo>
                  <a:cubicBezTo>
                    <a:pt x="35640" y="71496"/>
                    <a:pt x="37027" y="70109"/>
                    <a:pt x="37027" y="68405"/>
                  </a:cubicBezTo>
                  <a:lnTo>
                    <a:pt x="37027" y="3075"/>
                  </a:lnTo>
                  <a:cubicBezTo>
                    <a:pt x="37027" y="1371"/>
                    <a:pt x="35640" y="1"/>
                    <a:pt x="33936" y="1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698;p60"/>
            <p:cNvSpPr/>
            <p:nvPr/>
          </p:nvSpPr>
          <p:spPr>
            <a:xfrm>
              <a:off x="3937169" y="1805847"/>
              <a:ext cx="1322296" cy="505793"/>
            </a:xfrm>
            <a:custGeom>
              <a:avLst/>
              <a:gdLst/>
              <a:ahLst/>
              <a:cxnLst/>
              <a:rect l="l" t="t" r="r" b="b"/>
              <a:pathLst>
                <a:path w="41238" h="15774" extrusionOk="0">
                  <a:moveTo>
                    <a:pt x="3075" y="0"/>
                  </a:moveTo>
                  <a:cubicBezTo>
                    <a:pt x="1371" y="0"/>
                    <a:pt x="1" y="1371"/>
                    <a:pt x="1" y="3075"/>
                  </a:cubicBezTo>
                  <a:lnTo>
                    <a:pt x="1" y="12699"/>
                  </a:lnTo>
                  <a:cubicBezTo>
                    <a:pt x="1" y="14403"/>
                    <a:pt x="1371" y="15773"/>
                    <a:pt x="3075" y="15773"/>
                  </a:cubicBezTo>
                  <a:lnTo>
                    <a:pt x="38163" y="15773"/>
                  </a:lnTo>
                  <a:cubicBezTo>
                    <a:pt x="39867" y="15773"/>
                    <a:pt x="41237" y="14403"/>
                    <a:pt x="41237" y="12699"/>
                  </a:cubicBezTo>
                  <a:lnTo>
                    <a:pt x="41237" y="3075"/>
                  </a:lnTo>
                  <a:cubicBezTo>
                    <a:pt x="41237" y="1371"/>
                    <a:pt x="39867" y="0"/>
                    <a:pt x="38163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699;p60"/>
            <p:cNvSpPr/>
            <p:nvPr/>
          </p:nvSpPr>
          <p:spPr>
            <a:xfrm>
              <a:off x="4250060" y="1876422"/>
              <a:ext cx="67016" cy="364483"/>
            </a:xfrm>
            <a:custGeom>
              <a:avLst/>
              <a:gdLst/>
              <a:ahLst/>
              <a:cxnLst/>
              <a:rect l="l" t="t" r="r" b="b"/>
              <a:pathLst>
                <a:path w="2090" h="11367" extrusionOk="0">
                  <a:moveTo>
                    <a:pt x="1045" y="1"/>
                  </a:moveTo>
                  <a:cubicBezTo>
                    <a:pt x="523" y="1"/>
                    <a:pt x="0" y="348"/>
                    <a:pt x="0" y="1041"/>
                  </a:cubicBezTo>
                  <a:lnTo>
                    <a:pt x="0" y="10331"/>
                  </a:lnTo>
                  <a:cubicBezTo>
                    <a:pt x="0" y="10899"/>
                    <a:pt x="468" y="11367"/>
                    <a:pt x="1053" y="11367"/>
                  </a:cubicBezTo>
                  <a:cubicBezTo>
                    <a:pt x="1621" y="11367"/>
                    <a:pt x="2089" y="10899"/>
                    <a:pt x="2089" y="10331"/>
                  </a:cubicBezTo>
                  <a:lnTo>
                    <a:pt x="2089" y="1041"/>
                  </a:lnTo>
                  <a:cubicBezTo>
                    <a:pt x="2089" y="348"/>
                    <a:pt x="1567" y="1"/>
                    <a:pt x="10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700;p60"/>
            <p:cNvSpPr/>
            <p:nvPr/>
          </p:nvSpPr>
          <p:spPr>
            <a:xfrm>
              <a:off x="4040322" y="1876037"/>
              <a:ext cx="66984" cy="364355"/>
            </a:xfrm>
            <a:custGeom>
              <a:avLst/>
              <a:gdLst/>
              <a:ahLst/>
              <a:cxnLst/>
              <a:rect l="l" t="t" r="r" b="b"/>
              <a:pathLst>
                <a:path w="2089" h="11363" extrusionOk="0">
                  <a:moveTo>
                    <a:pt x="1044" y="0"/>
                  </a:moveTo>
                  <a:cubicBezTo>
                    <a:pt x="522" y="0"/>
                    <a:pt x="0" y="351"/>
                    <a:pt x="8" y="1053"/>
                  </a:cubicBezTo>
                  <a:lnTo>
                    <a:pt x="8" y="10343"/>
                  </a:lnTo>
                  <a:cubicBezTo>
                    <a:pt x="8" y="10911"/>
                    <a:pt x="476" y="11362"/>
                    <a:pt x="1044" y="11362"/>
                  </a:cubicBezTo>
                  <a:cubicBezTo>
                    <a:pt x="1612" y="11362"/>
                    <a:pt x="2080" y="10911"/>
                    <a:pt x="2080" y="10343"/>
                  </a:cubicBezTo>
                  <a:lnTo>
                    <a:pt x="2080" y="1053"/>
                  </a:lnTo>
                  <a:cubicBezTo>
                    <a:pt x="2089" y="351"/>
                    <a:pt x="1567" y="0"/>
                    <a:pt x="10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701;p60"/>
            <p:cNvSpPr/>
            <p:nvPr/>
          </p:nvSpPr>
          <p:spPr>
            <a:xfrm>
              <a:off x="4460085" y="1876422"/>
              <a:ext cx="66471" cy="364483"/>
            </a:xfrm>
            <a:custGeom>
              <a:avLst/>
              <a:gdLst/>
              <a:ahLst/>
              <a:cxnLst/>
              <a:rect l="l" t="t" r="r" b="b"/>
              <a:pathLst>
                <a:path w="2073" h="11367" extrusionOk="0">
                  <a:moveTo>
                    <a:pt x="1036" y="1"/>
                  </a:moveTo>
                  <a:cubicBezTo>
                    <a:pt x="518" y="1"/>
                    <a:pt x="0" y="348"/>
                    <a:pt x="0" y="1041"/>
                  </a:cubicBezTo>
                  <a:lnTo>
                    <a:pt x="0" y="10331"/>
                  </a:lnTo>
                  <a:cubicBezTo>
                    <a:pt x="0" y="10899"/>
                    <a:pt x="468" y="11367"/>
                    <a:pt x="1036" y="11367"/>
                  </a:cubicBezTo>
                  <a:cubicBezTo>
                    <a:pt x="1604" y="11367"/>
                    <a:pt x="2072" y="10899"/>
                    <a:pt x="2072" y="10331"/>
                  </a:cubicBezTo>
                  <a:lnTo>
                    <a:pt x="2072" y="1041"/>
                  </a:lnTo>
                  <a:cubicBezTo>
                    <a:pt x="2072" y="348"/>
                    <a:pt x="1554" y="1"/>
                    <a:pt x="10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702;p60"/>
            <p:cNvSpPr/>
            <p:nvPr/>
          </p:nvSpPr>
          <p:spPr>
            <a:xfrm>
              <a:off x="4670111" y="1876422"/>
              <a:ext cx="66439" cy="364483"/>
            </a:xfrm>
            <a:custGeom>
              <a:avLst/>
              <a:gdLst/>
              <a:ahLst/>
              <a:cxnLst/>
              <a:rect l="l" t="t" r="r" b="b"/>
              <a:pathLst>
                <a:path w="2072" h="11367" extrusionOk="0">
                  <a:moveTo>
                    <a:pt x="1036" y="1"/>
                  </a:moveTo>
                  <a:cubicBezTo>
                    <a:pt x="518" y="1"/>
                    <a:pt x="0" y="348"/>
                    <a:pt x="0" y="1041"/>
                  </a:cubicBezTo>
                  <a:lnTo>
                    <a:pt x="0" y="10331"/>
                  </a:lnTo>
                  <a:cubicBezTo>
                    <a:pt x="0" y="10899"/>
                    <a:pt x="468" y="11367"/>
                    <a:pt x="1036" y="11367"/>
                  </a:cubicBezTo>
                  <a:cubicBezTo>
                    <a:pt x="1604" y="11367"/>
                    <a:pt x="2072" y="10899"/>
                    <a:pt x="2072" y="10331"/>
                  </a:cubicBezTo>
                  <a:lnTo>
                    <a:pt x="2072" y="1041"/>
                  </a:lnTo>
                  <a:cubicBezTo>
                    <a:pt x="2072" y="348"/>
                    <a:pt x="1554" y="1"/>
                    <a:pt x="10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703;p60"/>
            <p:cNvSpPr/>
            <p:nvPr/>
          </p:nvSpPr>
          <p:spPr>
            <a:xfrm>
              <a:off x="4880105" y="1876422"/>
              <a:ext cx="66471" cy="364483"/>
            </a:xfrm>
            <a:custGeom>
              <a:avLst/>
              <a:gdLst/>
              <a:ahLst/>
              <a:cxnLst/>
              <a:rect l="l" t="t" r="r" b="b"/>
              <a:pathLst>
                <a:path w="2073" h="11367" extrusionOk="0">
                  <a:moveTo>
                    <a:pt x="1037" y="1"/>
                  </a:moveTo>
                  <a:cubicBezTo>
                    <a:pt x="519" y="1"/>
                    <a:pt x="1" y="348"/>
                    <a:pt x="1" y="1041"/>
                  </a:cubicBezTo>
                  <a:lnTo>
                    <a:pt x="1" y="10331"/>
                  </a:lnTo>
                  <a:cubicBezTo>
                    <a:pt x="1" y="10899"/>
                    <a:pt x="452" y="11367"/>
                    <a:pt x="1037" y="11367"/>
                  </a:cubicBezTo>
                  <a:cubicBezTo>
                    <a:pt x="1605" y="11367"/>
                    <a:pt x="2073" y="10899"/>
                    <a:pt x="2073" y="10331"/>
                  </a:cubicBezTo>
                  <a:lnTo>
                    <a:pt x="2073" y="1041"/>
                  </a:lnTo>
                  <a:cubicBezTo>
                    <a:pt x="2073" y="348"/>
                    <a:pt x="1555" y="1"/>
                    <a:pt x="10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704;p60"/>
            <p:cNvSpPr/>
            <p:nvPr/>
          </p:nvSpPr>
          <p:spPr>
            <a:xfrm>
              <a:off x="5089585" y="1876422"/>
              <a:ext cx="66471" cy="364483"/>
            </a:xfrm>
            <a:custGeom>
              <a:avLst/>
              <a:gdLst/>
              <a:ahLst/>
              <a:cxnLst/>
              <a:rect l="l" t="t" r="r" b="b"/>
              <a:pathLst>
                <a:path w="2073" h="11367" extrusionOk="0">
                  <a:moveTo>
                    <a:pt x="1037" y="1"/>
                  </a:moveTo>
                  <a:cubicBezTo>
                    <a:pt x="519" y="1"/>
                    <a:pt x="1" y="348"/>
                    <a:pt x="1" y="1041"/>
                  </a:cubicBezTo>
                  <a:lnTo>
                    <a:pt x="1" y="10331"/>
                  </a:lnTo>
                  <a:cubicBezTo>
                    <a:pt x="1" y="10899"/>
                    <a:pt x="469" y="11367"/>
                    <a:pt x="1037" y="11367"/>
                  </a:cubicBezTo>
                  <a:cubicBezTo>
                    <a:pt x="1622" y="11367"/>
                    <a:pt x="2073" y="10899"/>
                    <a:pt x="2073" y="10331"/>
                  </a:cubicBezTo>
                  <a:lnTo>
                    <a:pt x="2073" y="1041"/>
                  </a:lnTo>
                  <a:cubicBezTo>
                    <a:pt x="2073" y="348"/>
                    <a:pt x="1555" y="1"/>
                    <a:pt x="10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705;p60"/>
            <p:cNvSpPr/>
            <p:nvPr/>
          </p:nvSpPr>
          <p:spPr>
            <a:xfrm>
              <a:off x="4109679" y="2630911"/>
              <a:ext cx="977277" cy="290958"/>
            </a:xfrm>
            <a:custGeom>
              <a:avLst/>
              <a:gdLst/>
              <a:ahLst/>
              <a:cxnLst/>
              <a:rect l="l" t="t" r="r" b="b"/>
              <a:pathLst>
                <a:path w="30478" h="9074" extrusionOk="0">
                  <a:moveTo>
                    <a:pt x="1" y="1"/>
                  </a:moveTo>
                  <a:lnTo>
                    <a:pt x="1" y="9073"/>
                  </a:lnTo>
                  <a:lnTo>
                    <a:pt x="30477" y="9073"/>
                  </a:lnTo>
                  <a:lnTo>
                    <a:pt x="304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399;p36"/>
          <p:cNvGrpSpPr/>
          <p:nvPr/>
        </p:nvGrpSpPr>
        <p:grpSpPr>
          <a:xfrm rot="20197064">
            <a:off x="2090015" y="3683068"/>
            <a:ext cx="2187672" cy="905145"/>
            <a:chOff x="238125" y="1360700"/>
            <a:chExt cx="7117075" cy="2944675"/>
          </a:xfrm>
        </p:grpSpPr>
        <p:sp>
          <p:nvSpPr>
            <p:cNvPr id="144" name="Google Shape;400;p36"/>
            <p:cNvSpPr/>
            <p:nvPr/>
          </p:nvSpPr>
          <p:spPr>
            <a:xfrm>
              <a:off x="238125" y="1728775"/>
              <a:ext cx="1226600" cy="2208525"/>
            </a:xfrm>
            <a:custGeom>
              <a:avLst/>
              <a:gdLst/>
              <a:ahLst/>
              <a:cxnLst/>
              <a:rect l="l" t="t" r="r" b="b"/>
              <a:pathLst>
                <a:path w="49064" h="88341" extrusionOk="0">
                  <a:moveTo>
                    <a:pt x="39277" y="10187"/>
                  </a:moveTo>
                  <a:lnTo>
                    <a:pt x="39277" y="78199"/>
                  </a:lnTo>
                  <a:cubicBezTo>
                    <a:pt x="22330" y="75752"/>
                    <a:pt x="9786" y="61251"/>
                    <a:pt x="9786" y="44170"/>
                  </a:cubicBezTo>
                  <a:cubicBezTo>
                    <a:pt x="9786" y="27090"/>
                    <a:pt x="22330" y="12589"/>
                    <a:pt x="39277" y="10187"/>
                  </a:cubicBezTo>
                  <a:close/>
                  <a:moveTo>
                    <a:pt x="44170" y="0"/>
                  </a:moveTo>
                  <a:cubicBezTo>
                    <a:pt x="19794" y="0"/>
                    <a:pt x="0" y="19795"/>
                    <a:pt x="0" y="44170"/>
                  </a:cubicBezTo>
                  <a:cubicBezTo>
                    <a:pt x="0" y="68591"/>
                    <a:pt x="19794" y="88340"/>
                    <a:pt x="44170" y="88340"/>
                  </a:cubicBezTo>
                  <a:cubicBezTo>
                    <a:pt x="46884" y="88340"/>
                    <a:pt x="49063" y="86161"/>
                    <a:pt x="49063" y="83448"/>
                  </a:cubicBezTo>
                  <a:lnTo>
                    <a:pt x="49063" y="4893"/>
                  </a:lnTo>
                  <a:cubicBezTo>
                    <a:pt x="49063" y="2180"/>
                    <a:pt x="46884" y="0"/>
                    <a:pt x="44170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01;p36"/>
            <p:cNvSpPr/>
            <p:nvPr/>
          </p:nvSpPr>
          <p:spPr>
            <a:xfrm>
              <a:off x="6128600" y="1728775"/>
              <a:ext cx="1226600" cy="2208525"/>
            </a:xfrm>
            <a:custGeom>
              <a:avLst/>
              <a:gdLst/>
              <a:ahLst/>
              <a:cxnLst/>
              <a:rect l="l" t="t" r="r" b="b"/>
              <a:pathLst>
                <a:path w="49064" h="88341" extrusionOk="0">
                  <a:moveTo>
                    <a:pt x="9786" y="10187"/>
                  </a:moveTo>
                  <a:cubicBezTo>
                    <a:pt x="26734" y="12589"/>
                    <a:pt x="39277" y="27090"/>
                    <a:pt x="39277" y="44170"/>
                  </a:cubicBezTo>
                  <a:cubicBezTo>
                    <a:pt x="39277" y="61251"/>
                    <a:pt x="26734" y="75752"/>
                    <a:pt x="9786" y="78199"/>
                  </a:cubicBezTo>
                  <a:lnTo>
                    <a:pt x="9786" y="10187"/>
                  </a:lnTo>
                  <a:close/>
                  <a:moveTo>
                    <a:pt x="4893" y="0"/>
                  </a:moveTo>
                  <a:cubicBezTo>
                    <a:pt x="2180" y="0"/>
                    <a:pt x="0" y="2180"/>
                    <a:pt x="0" y="4893"/>
                  </a:cubicBezTo>
                  <a:lnTo>
                    <a:pt x="0" y="83448"/>
                  </a:lnTo>
                  <a:cubicBezTo>
                    <a:pt x="0" y="86161"/>
                    <a:pt x="2180" y="88340"/>
                    <a:pt x="4893" y="88340"/>
                  </a:cubicBezTo>
                  <a:cubicBezTo>
                    <a:pt x="29269" y="88340"/>
                    <a:pt x="49063" y="68591"/>
                    <a:pt x="49063" y="44170"/>
                  </a:cubicBezTo>
                  <a:cubicBezTo>
                    <a:pt x="49063" y="19795"/>
                    <a:pt x="29269" y="0"/>
                    <a:pt x="4893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02;p36"/>
            <p:cNvSpPr/>
            <p:nvPr/>
          </p:nvSpPr>
          <p:spPr>
            <a:xfrm>
              <a:off x="1220050" y="1360700"/>
              <a:ext cx="5153225" cy="1472350"/>
            </a:xfrm>
            <a:custGeom>
              <a:avLst/>
              <a:gdLst/>
              <a:ahLst/>
              <a:cxnLst/>
              <a:rect l="l" t="t" r="r" b="b"/>
              <a:pathLst>
                <a:path w="206129" h="58894" extrusionOk="0">
                  <a:moveTo>
                    <a:pt x="9786" y="0"/>
                  </a:moveTo>
                  <a:cubicBezTo>
                    <a:pt x="4404" y="0"/>
                    <a:pt x="0" y="4404"/>
                    <a:pt x="0" y="9830"/>
                  </a:cubicBezTo>
                  <a:lnTo>
                    <a:pt x="0" y="58893"/>
                  </a:lnTo>
                  <a:lnTo>
                    <a:pt x="206128" y="58893"/>
                  </a:lnTo>
                  <a:lnTo>
                    <a:pt x="206128" y="9830"/>
                  </a:lnTo>
                  <a:cubicBezTo>
                    <a:pt x="206128" y="4404"/>
                    <a:pt x="201724" y="0"/>
                    <a:pt x="196342" y="0"/>
                  </a:cubicBez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03;p36"/>
            <p:cNvSpPr/>
            <p:nvPr/>
          </p:nvSpPr>
          <p:spPr>
            <a:xfrm>
              <a:off x="1220050" y="2833025"/>
              <a:ext cx="5153225" cy="1472350"/>
            </a:xfrm>
            <a:custGeom>
              <a:avLst/>
              <a:gdLst/>
              <a:ahLst/>
              <a:cxnLst/>
              <a:rect l="l" t="t" r="r" b="b"/>
              <a:pathLst>
                <a:path w="206129" h="58894" extrusionOk="0">
                  <a:moveTo>
                    <a:pt x="0" y="0"/>
                  </a:moveTo>
                  <a:lnTo>
                    <a:pt x="0" y="49108"/>
                  </a:lnTo>
                  <a:cubicBezTo>
                    <a:pt x="0" y="54490"/>
                    <a:pt x="4404" y="58894"/>
                    <a:pt x="9786" y="58894"/>
                  </a:cubicBezTo>
                  <a:lnTo>
                    <a:pt x="196342" y="58894"/>
                  </a:lnTo>
                  <a:cubicBezTo>
                    <a:pt x="201724" y="58894"/>
                    <a:pt x="206128" y="54490"/>
                    <a:pt x="206128" y="49108"/>
                  </a:cubicBezTo>
                  <a:lnTo>
                    <a:pt x="206128" y="0"/>
                  </a:ln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04;p36"/>
            <p:cNvSpPr/>
            <p:nvPr/>
          </p:nvSpPr>
          <p:spPr>
            <a:xfrm>
              <a:off x="1833900" y="2710700"/>
              <a:ext cx="3925525" cy="244675"/>
            </a:xfrm>
            <a:custGeom>
              <a:avLst/>
              <a:gdLst/>
              <a:ahLst/>
              <a:cxnLst/>
              <a:rect l="l" t="t" r="r" b="b"/>
              <a:pathLst>
                <a:path w="157021" h="9787" extrusionOk="0">
                  <a:moveTo>
                    <a:pt x="4893" y="0"/>
                  </a:moveTo>
                  <a:cubicBezTo>
                    <a:pt x="2180" y="0"/>
                    <a:pt x="0" y="2180"/>
                    <a:pt x="0" y="4893"/>
                  </a:cubicBezTo>
                  <a:cubicBezTo>
                    <a:pt x="0" y="7607"/>
                    <a:pt x="2180" y="9786"/>
                    <a:pt x="4893" y="9786"/>
                  </a:cubicBezTo>
                  <a:lnTo>
                    <a:pt x="152127" y="9786"/>
                  </a:lnTo>
                  <a:cubicBezTo>
                    <a:pt x="154841" y="9786"/>
                    <a:pt x="157020" y="7607"/>
                    <a:pt x="157020" y="4893"/>
                  </a:cubicBezTo>
                  <a:cubicBezTo>
                    <a:pt x="157020" y="2180"/>
                    <a:pt x="154841" y="0"/>
                    <a:pt x="1521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05;p36"/>
            <p:cNvSpPr/>
            <p:nvPr/>
          </p:nvSpPr>
          <p:spPr>
            <a:xfrm>
              <a:off x="1832775" y="3201100"/>
              <a:ext cx="3927750" cy="245800"/>
            </a:xfrm>
            <a:custGeom>
              <a:avLst/>
              <a:gdLst/>
              <a:ahLst/>
              <a:cxnLst/>
              <a:rect l="l" t="t" r="r" b="b"/>
              <a:pathLst>
                <a:path w="157110" h="9832" extrusionOk="0">
                  <a:moveTo>
                    <a:pt x="4938" y="1"/>
                  </a:moveTo>
                  <a:cubicBezTo>
                    <a:pt x="2225" y="1"/>
                    <a:pt x="1" y="2225"/>
                    <a:pt x="1" y="4938"/>
                  </a:cubicBezTo>
                  <a:cubicBezTo>
                    <a:pt x="1" y="7607"/>
                    <a:pt x="2225" y="9831"/>
                    <a:pt x="4938" y="9831"/>
                  </a:cubicBezTo>
                  <a:lnTo>
                    <a:pt x="152172" y="9831"/>
                  </a:lnTo>
                  <a:cubicBezTo>
                    <a:pt x="154886" y="9831"/>
                    <a:pt x="157110" y="7607"/>
                    <a:pt x="157110" y="4938"/>
                  </a:cubicBezTo>
                  <a:cubicBezTo>
                    <a:pt x="157110" y="2225"/>
                    <a:pt x="154886" y="1"/>
                    <a:pt x="1521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06;p36"/>
            <p:cNvSpPr/>
            <p:nvPr/>
          </p:nvSpPr>
          <p:spPr>
            <a:xfrm>
              <a:off x="1833900" y="3692625"/>
              <a:ext cx="3925525" cy="244675"/>
            </a:xfrm>
            <a:custGeom>
              <a:avLst/>
              <a:gdLst/>
              <a:ahLst/>
              <a:cxnLst/>
              <a:rect l="l" t="t" r="r" b="b"/>
              <a:pathLst>
                <a:path w="157021" h="9787" extrusionOk="0">
                  <a:moveTo>
                    <a:pt x="4893" y="1"/>
                  </a:moveTo>
                  <a:cubicBezTo>
                    <a:pt x="2180" y="1"/>
                    <a:pt x="0" y="2180"/>
                    <a:pt x="0" y="4894"/>
                  </a:cubicBezTo>
                  <a:cubicBezTo>
                    <a:pt x="0" y="7607"/>
                    <a:pt x="2180" y="9786"/>
                    <a:pt x="4893" y="9786"/>
                  </a:cubicBezTo>
                  <a:lnTo>
                    <a:pt x="152127" y="9786"/>
                  </a:lnTo>
                  <a:cubicBezTo>
                    <a:pt x="154841" y="9786"/>
                    <a:pt x="157020" y="7607"/>
                    <a:pt x="157020" y="4894"/>
                  </a:cubicBezTo>
                  <a:cubicBezTo>
                    <a:pt x="157020" y="2180"/>
                    <a:pt x="154841" y="1"/>
                    <a:pt x="1521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5" name="Google Shape;1845;p65"/>
          <p:cNvGrpSpPr/>
          <p:nvPr/>
        </p:nvGrpSpPr>
        <p:grpSpPr>
          <a:xfrm>
            <a:off x="2143108" y="1752604"/>
            <a:ext cx="1601026" cy="2118550"/>
            <a:chOff x="1264824" y="1905004"/>
            <a:chExt cx="1601026" cy="2118550"/>
          </a:xfrm>
        </p:grpSpPr>
        <p:sp>
          <p:nvSpPr>
            <p:cNvPr id="1846" name="Google Shape;1846;p65"/>
            <p:cNvSpPr/>
            <p:nvPr/>
          </p:nvSpPr>
          <p:spPr>
            <a:xfrm>
              <a:off x="1862378" y="2346660"/>
              <a:ext cx="420072" cy="375269"/>
            </a:xfrm>
            <a:custGeom>
              <a:avLst/>
              <a:gdLst/>
              <a:ahLst/>
              <a:cxnLst/>
              <a:rect l="l" t="t" r="r" b="b"/>
              <a:pathLst>
                <a:path w="13117" h="11718" extrusionOk="0">
                  <a:moveTo>
                    <a:pt x="7147" y="0"/>
                  </a:moveTo>
                  <a:cubicBezTo>
                    <a:pt x="7012" y="0"/>
                    <a:pt x="6881" y="10"/>
                    <a:pt x="6755" y="30"/>
                  </a:cubicBezTo>
                  <a:cubicBezTo>
                    <a:pt x="4817" y="331"/>
                    <a:pt x="1358" y="1701"/>
                    <a:pt x="656" y="5477"/>
                  </a:cubicBezTo>
                  <a:cubicBezTo>
                    <a:pt x="1" y="9020"/>
                    <a:pt x="3937" y="11717"/>
                    <a:pt x="6515" y="11717"/>
                  </a:cubicBezTo>
                  <a:cubicBezTo>
                    <a:pt x="6697" y="11717"/>
                    <a:pt x="6873" y="11704"/>
                    <a:pt x="7039" y="11676"/>
                  </a:cubicBezTo>
                  <a:cubicBezTo>
                    <a:pt x="9545" y="11275"/>
                    <a:pt x="12352" y="10039"/>
                    <a:pt x="12753" y="6380"/>
                  </a:cubicBezTo>
                  <a:cubicBezTo>
                    <a:pt x="13117" y="2921"/>
                    <a:pt x="9480" y="0"/>
                    <a:pt x="7147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65"/>
            <p:cNvSpPr/>
            <p:nvPr/>
          </p:nvSpPr>
          <p:spPr>
            <a:xfrm>
              <a:off x="1791891" y="1905004"/>
              <a:ext cx="595569" cy="599956"/>
            </a:xfrm>
            <a:custGeom>
              <a:avLst/>
              <a:gdLst/>
              <a:ahLst/>
              <a:cxnLst/>
              <a:rect l="l" t="t" r="r" b="b"/>
              <a:pathLst>
                <a:path w="18597" h="18734" extrusionOk="0">
                  <a:moveTo>
                    <a:pt x="7805" y="0"/>
                  </a:moveTo>
                  <a:cubicBezTo>
                    <a:pt x="7060" y="0"/>
                    <a:pt x="6259" y="236"/>
                    <a:pt x="5380" y="822"/>
                  </a:cubicBezTo>
                  <a:cubicBezTo>
                    <a:pt x="2741" y="2543"/>
                    <a:pt x="134" y="5868"/>
                    <a:pt x="0" y="9327"/>
                  </a:cubicBezTo>
                  <a:cubicBezTo>
                    <a:pt x="67" y="14005"/>
                    <a:pt x="9157" y="18734"/>
                    <a:pt x="9157" y="18734"/>
                  </a:cubicBezTo>
                  <a:cubicBezTo>
                    <a:pt x="13484" y="17597"/>
                    <a:pt x="18547" y="12134"/>
                    <a:pt x="18580" y="9711"/>
                  </a:cubicBezTo>
                  <a:cubicBezTo>
                    <a:pt x="18597" y="7288"/>
                    <a:pt x="16358" y="2978"/>
                    <a:pt x="15439" y="2075"/>
                  </a:cubicBezTo>
                  <a:cubicBezTo>
                    <a:pt x="14881" y="1538"/>
                    <a:pt x="14261" y="1351"/>
                    <a:pt x="13386" y="1351"/>
                  </a:cubicBezTo>
                  <a:cubicBezTo>
                    <a:pt x="12819" y="1351"/>
                    <a:pt x="12145" y="1429"/>
                    <a:pt x="11312" y="1541"/>
                  </a:cubicBezTo>
                  <a:cubicBezTo>
                    <a:pt x="10230" y="713"/>
                    <a:pt x="9101" y="0"/>
                    <a:pt x="780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65"/>
            <p:cNvSpPr/>
            <p:nvPr/>
          </p:nvSpPr>
          <p:spPr>
            <a:xfrm>
              <a:off x="1264824" y="2653012"/>
              <a:ext cx="605753" cy="950566"/>
            </a:xfrm>
            <a:custGeom>
              <a:avLst/>
              <a:gdLst/>
              <a:ahLst/>
              <a:cxnLst/>
              <a:rect l="l" t="t" r="r" b="b"/>
              <a:pathLst>
                <a:path w="18915" h="29682" extrusionOk="0">
                  <a:moveTo>
                    <a:pt x="14041" y="0"/>
                  </a:moveTo>
                  <a:cubicBezTo>
                    <a:pt x="13236" y="0"/>
                    <a:pt x="12632" y="189"/>
                    <a:pt x="12632" y="189"/>
                  </a:cubicBezTo>
                  <a:cubicBezTo>
                    <a:pt x="12632" y="189"/>
                    <a:pt x="0" y="23163"/>
                    <a:pt x="485" y="25335"/>
                  </a:cubicBezTo>
                  <a:cubicBezTo>
                    <a:pt x="904" y="27280"/>
                    <a:pt x="2234" y="29681"/>
                    <a:pt x="5436" y="29681"/>
                  </a:cubicBezTo>
                  <a:cubicBezTo>
                    <a:pt x="5809" y="29681"/>
                    <a:pt x="6208" y="29649"/>
                    <a:pt x="6634" y="29579"/>
                  </a:cubicBezTo>
                  <a:cubicBezTo>
                    <a:pt x="10694" y="28927"/>
                    <a:pt x="15422" y="14926"/>
                    <a:pt x="16358" y="12854"/>
                  </a:cubicBezTo>
                  <a:cubicBezTo>
                    <a:pt x="17310" y="10765"/>
                    <a:pt x="18914" y="5669"/>
                    <a:pt x="17594" y="2361"/>
                  </a:cubicBezTo>
                  <a:cubicBezTo>
                    <a:pt x="16812" y="400"/>
                    <a:pt x="15213" y="0"/>
                    <a:pt x="14041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65"/>
            <p:cNvSpPr/>
            <p:nvPr/>
          </p:nvSpPr>
          <p:spPr>
            <a:xfrm>
              <a:off x="2260641" y="2653012"/>
              <a:ext cx="605208" cy="950566"/>
            </a:xfrm>
            <a:custGeom>
              <a:avLst/>
              <a:gdLst/>
              <a:ahLst/>
              <a:cxnLst/>
              <a:rect l="l" t="t" r="r" b="b"/>
              <a:pathLst>
                <a:path w="18898" h="29682" extrusionOk="0">
                  <a:moveTo>
                    <a:pt x="4873" y="0"/>
                  </a:moveTo>
                  <a:cubicBezTo>
                    <a:pt x="3701" y="0"/>
                    <a:pt x="2102" y="400"/>
                    <a:pt x="1320" y="2361"/>
                  </a:cubicBezTo>
                  <a:cubicBezTo>
                    <a:pt x="0" y="5669"/>
                    <a:pt x="1604" y="10765"/>
                    <a:pt x="2540" y="12854"/>
                  </a:cubicBezTo>
                  <a:cubicBezTo>
                    <a:pt x="3492" y="14926"/>
                    <a:pt x="8221" y="28927"/>
                    <a:pt x="12281" y="29579"/>
                  </a:cubicBezTo>
                  <a:cubicBezTo>
                    <a:pt x="12705" y="29649"/>
                    <a:pt x="13102" y="29681"/>
                    <a:pt x="13474" y="29681"/>
                  </a:cubicBezTo>
                  <a:cubicBezTo>
                    <a:pt x="16667" y="29681"/>
                    <a:pt x="18011" y="27280"/>
                    <a:pt x="18430" y="25335"/>
                  </a:cubicBezTo>
                  <a:cubicBezTo>
                    <a:pt x="18897" y="23163"/>
                    <a:pt x="6282" y="189"/>
                    <a:pt x="6282" y="189"/>
                  </a:cubicBezTo>
                  <a:cubicBezTo>
                    <a:pt x="6282" y="189"/>
                    <a:pt x="5679" y="0"/>
                    <a:pt x="4873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65"/>
            <p:cNvSpPr/>
            <p:nvPr/>
          </p:nvSpPr>
          <p:spPr>
            <a:xfrm>
              <a:off x="1578380" y="2585727"/>
              <a:ext cx="1045072" cy="1437826"/>
            </a:xfrm>
            <a:custGeom>
              <a:avLst/>
              <a:gdLst/>
              <a:ahLst/>
              <a:cxnLst/>
              <a:rect l="l" t="t" r="r" b="b"/>
              <a:pathLst>
                <a:path w="32633" h="44897" extrusionOk="0">
                  <a:moveTo>
                    <a:pt x="9675" y="1"/>
                  </a:moveTo>
                  <a:cubicBezTo>
                    <a:pt x="9675" y="1"/>
                    <a:pt x="9174" y="67"/>
                    <a:pt x="8438" y="201"/>
                  </a:cubicBezTo>
                  <a:cubicBezTo>
                    <a:pt x="6684" y="535"/>
                    <a:pt x="3610" y="1237"/>
                    <a:pt x="2841" y="2290"/>
                  </a:cubicBezTo>
                  <a:cubicBezTo>
                    <a:pt x="2156" y="3225"/>
                    <a:pt x="3259" y="10276"/>
                    <a:pt x="4161" y="15406"/>
                  </a:cubicBezTo>
                  <a:cubicBezTo>
                    <a:pt x="4696" y="18447"/>
                    <a:pt x="5180" y="20819"/>
                    <a:pt x="5180" y="20819"/>
                  </a:cubicBezTo>
                  <a:cubicBezTo>
                    <a:pt x="5180" y="20819"/>
                    <a:pt x="3509" y="26333"/>
                    <a:pt x="2106" y="32248"/>
                  </a:cubicBezTo>
                  <a:cubicBezTo>
                    <a:pt x="953" y="37160"/>
                    <a:pt x="1" y="42357"/>
                    <a:pt x="335" y="44896"/>
                  </a:cubicBezTo>
                  <a:lnTo>
                    <a:pt x="32599" y="44896"/>
                  </a:lnTo>
                  <a:cubicBezTo>
                    <a:pt x="32632" y="43827"/>
                    <a:pt x="32566" y="42758"/>
                    <a:pt x="32399" y="41705"/>
                  </a:cubicBezTo>
                  <a:cubicBezTo>
                    <a:pt x="32248" y="40886"/>
                    <a:pt x="30995" y="36609"/>
                    <a:pt x="29658" y="32248"/>
                  </a:cubicBezTo>
                  <a:cubicBezTo>
                    <a:pt x="28322" y="27937"/>
                    <a:pt x="26918" y="23526"/>
                    <a:pt x="26434" y="22256"/>
                  </a:cubicBezTo>
                  <a:cubicBezTo>
                    <a:pt x="26835" y="20201"/>
                    <a:pt x="27152" y="17812"/>
                    <a:pt x="27403" y="15406"/>
                  </a:cubicBezTo>
                  <a:cubicBezTo>
                    <a:pt x="27987" y="9625"/>
                    <a:pt x="28138" y="3844"/>
                    <a:pt x="27971" y="2925"/>
                  </a:cubicBezTo>
                  <a:cubicBezTo>
                    <a:pt x="27720" y="1638"/>
                    <a:pt x="25231" y="1003"/>
                    <a:pt x="24061" y="753"/>
                  </a:cubicBezTo>
                  <a:cubicBezTo>
                    <a:pt x="23493" y="636"/>
                    <a:pt x="22657" y="519"/>
                    <a:pt x="21956" y="418"/>
                  </a:cubicBezTo>
                  <a:cubicBezTo>
                    <a:pt x="21187" y="318"/>
                    <a:pt x="20552" y="235"/>
                    <a:pt x="20552" y="235"/>
                  </a:cubicBezTo>
                  <a:lnTo>
                    <a:pt x="9675" y="1"/>
                  </a:ln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65"/>
            <p:cNvSpPr/>
            <p:nvPr/>
          </p:nvSpPr>
          <p:spPr>
            <a:xfrm>
              <a:off x="1848607" y="2585727"/>
              <a:ext cx="432914" cy="294342"/>
            </a:xfrm>
            <a:custGeom>
              <a:avLst/>
              <a:gdLst/>
              <a:ahLst/>
              <a:cxnLst/>
              <a:rect l="l" t="t" r="r" b="b"/>
              <a:pathLst>
                <a:path w="13518" h="9191" extrusionOk="0">
                  <a:moveTo>
                    <a:pt x="1237" y="1"/>
                  </a:moveTo>
                  <a:cubicBezTo>
                    <a:pt x="1237" y="1"/>
                    <a:pt x="736" y="67"/>
                    <a:pt x="0" y="201"/>
                  </a:cubicBezTo>
                  <a:cubicBezTo>
                    <a:pt x="268" y="2089"/>
                    <a:pt x="3325" y="8338"/>
                    <a:pt x="7018" y="9190"/>
                  </a:cubicBezTo>
                  <a:cubicBezTo>
                    <a:pt x="11128" y="7553"/>
                    <a:pt x="13200" y="3192"/>
                    <a:pt x="13518" y="418"/>
                  </a:cubicBezTo>
                  <a:cubicBezTo>
                    <a:pt x="12749" y="301"/>
                    <a:pt x="12114" y="235"/>
                    <a:pt x="12114" y="235"/>
                  </a:cubicBezTo>
                  <a:lnTo>
                    <a:pt x="1237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65"/>
            <p:cNvSpPr/>
            <p:nvPr/>
          </p:nvSpPr>
          <p:spPr>
            <a:xfrm>
              <a:off x="2209241" y="2167449"/>
              <a:ext cx="127940" cy="150614"/>
            </a:xfrm>
            <a:custGeom>
              <a:avLst/>
              <a:gdLst/>
              <a:ahLst/>
              <a:cxnLst/>
              <a:rect l="l" t="t" r="r" b="b"/>
              <a:pathLst>
                <a:path w="3995" h="4703" extrusionOk="0">
                  <a:moveTo>
                    <a:pt x="2322" y="1"/>
                  </a:moveTo>
                  <a:cubicBezTo>
                    <a:pt x="1310" y="1"/>
                    <a:pt x="970" y="1633"/>
                    <a:pt x="970" y="1633"/>
                  </a:cubicBezTo>
                  <a:cubicBezTo>
                    <a:pt x="970" y="1633"/>
                    <a:pt x="1" y="3972"/>
                    <a:pt x="1004" y="4574"/>
                  </a:cubicBezTo>
                  <a:cubicBezTo>
                    <a:pt x="1149" y="4663"/>
                    <a:pt x="1276" y="4702"/>
                    <a:pt x="1388" y="4702"/>
                  </a:cubicBezTo>
                  <a:cubicBezTo>
                    <a:pt x="2035" y="4702"/>
                    <a:pt x="2211" y="3390"/>
                    <a:pt x="2908" y="2636"/>
                  </a:cubicBezTo>
                  <a:cubicBezTo>
                    <a:pt x="3443" y="2051"/>
                    <a:pt x="3994" y="497"/>
                    <a:pt x="2674" y="62"/>
                  </a:cubicBezTo>
                  <a:cubicBezTo>
                    <a:pt x="2549" y="20"/>
                    <a:pt x="2431" y="1"/>
                    <a:pt x="2322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65"/>
            <p:cNvSpPr/>
            <p:nvPr/>
          </p:nvSpPr>
          <p:spPr>
            <a:xfrm>
              <a:off x="1827215" y="2167449"/>
              <a:ext cx="127908" cy="150614"/>
            </a:xfrm>
            <a:custGeom>
              <a:avLst/>
              <a:gdLst/>
              <a:ahLst/>
              <a:cxnLst/>
              <a:rect l="l" t="t" r="r" b="b"/>
              <a:pathLst>
                <a:path w="3994" h="4703" extrusionOk="0">
                  <a:moveTo>
                    <a:pt x="1673" y="1"/>
                  </a:moveTo>
                  <a:cubicBezTo>
                    <a:pt x="1563" y="1"/>
                    <a:pt x="1446" y="20"/>
                    <a:pt x="1320" y="62"/>
                  </a:cubicBezTo>
                  <a:cubicBezTo>
                    <a:pt x="0" y="497"/>
                    <a:pt x="551" y="2051"/>
                    <a:pt x="1103" y="2636"/>
                  </a:cubicBezTo>
                  <a:cubicBezTo>
                    <a:pt x="1786" y="3390"/>
                    <a:pt x="1960" y="4702"/>
                    <a:pt x="2617" y="4702"/>
                  </a:cubicBezTo>
                  <a:cubicBezTo>
                    <a:pt x="2731" y="4702"/>
                    <a:pt x="2859" y="4663"/>
                    <a:pt x="3008" y="4574"/>
                  </a:cubicBezTo>
                  <a:cubicBezTo>
                    <a:pt x="3993" y="3972"/>
                    <a:pt x="3024" y="1633"/>
                    <a:pt x="3024" y="1633"/>
                  </a:cubicBezTo>
                  <a:cubicBezTo>
                    <a:pt x="3024" y="1633"/>
                    <a:pt x="2684" y="1"/>
                    <a:pt x="1673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65"/>
            <p:cNvSpPr/>
            <p:nvPr/>
          </p:nvSpPr>
          <p:spPr>
            <a:xfrm>
              <a:off x="1888190" y="2349767"/>
              <a:ext cx="357495" cy="460199"/>
            </a:xfrm>
            <a:custGeom>
              <a:avLst/>
              <a:gdLst/>
              <a:ahLst/>
              <a:cxnLst/>
              <a:rect l="l" t="t" r="r" b="b"/>
              <a:pathLst>
                <a:path w="11163" h="14370" extrusionOk="0">
                  <a:moveTo>
                    <a:pt x="2875" y="0"/>
                  </a:moveTo>
                  <a:cubicBezTo>
                    <a:pt x="2908" y="84"/>
                    <a:pt x="3710" y="4077"/>
                    <a:pt x="2875" y="5648"/>
                  </a:cubicBezTo>
                  <a:cubicBezTo>
                    <a:pt x="2156" y="6984"/>
                    <a:pt x="1" y="7369"/>
                    <a:pt x="1" y="7369"/>
                  </a:cubicBezTo>
                  <a:cubicBezTo>
                    <a:pt x="1" y="7369"/>
                    <a:pt x="2340" y="13735"/>
                    <a:pt x="5749" y="14369"/>
                  </a:cubicBezTo>
                  <a:cubicBezTo>
                    <a:pt x="8539" y="13233"/>
                    <a:pt x="10360" y="9908"/>
                    <a:pt x="11162" y="7636"/>
                  </a:cubicBezTo>
                  <a:cubicBezTo>
                    <a:pt x="9040" y="7335"/>
                    <a:pt x="8489" y="6316"/>
                    <a:pt x="8372" y="5347"/>
                  </a:cubicBezTo>
                  <a:cubicBezTo>
                    <a:pt x="8288" y="4545"/>
                    <a:pt x="8873" y="217"/>
                    <a:pt x="8873" y="217"/>
                  </a:cubicBezTo>
                  <a:lnTo>
                    <a:pt x="2875" y="0"/>
                  </a:ln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65"/>
            <p:cNvSpPr/>
            <p:nvPr/>
          </p:nvSpPr>
          <p:spPr>
            <a:xfrm>
              <a:off x="1889791" y="2023880"/>
              <a:ext cx="368736" cy="419560"/>
            </a:xfrm>
            <a:custGeom>
              <a:avLst/>
              <a:gdLst/>
              <a:ahLst/>
              <a:cxnLst/>
              <a:rect l="l" t="t" r="r" b="b"/>
              <a:pathLst>
                <a:path w="11514" h="13101" extrusionOk="0">
                  <a:moveTo>
                    <a:pt x="8472" y="1"/>
                  </a:moveTo>
                  <a:cubicBezTo>
                    <a:pt x="7754" y="1154"/>
                    <a:pt x="7069" y="2240"/>
                    <a:pt x="5364" y="2524"/>
                  </a:cubicBezTo>
                  <a:cubicBezTo>
                    <a:pt x="3643" y="2791"/>
                    <a:pt x="3209" y="2574"/>
                    <a:pt x="1672" y="2891"/>
                  </a:cubicBezTo>
                  <a:lnTo>
                    <a:pt x="1605" y="2908"/>
                  </a:lnTo>
                  <a:cubicBezTo>
                    <a:pt x="619" y="3159"/>
                    <a:pt x="1" y="4111"/>
                    <a:pt x="168" y="5097"/>
                  </a:cubicBezTo>
                  <a:cubicBezTo>
                    <a:pt x="452" y="7185"/>
                    <a:pt x="1003" y="9291"/>
                    <a:pt x="1739" y="10444"/>
                  </a:cubicBezTo>
                  <a:cubicBezTo>
                    <a:pt x="3075" y="12582"/>
                    <a:pt x="4947" y="13100"/>
                    <a:pt x="5999" y="13100"/>
                  </a:cubicBezTo>
                  <a:cubicBezTo>
                    <a:pt x="7252" y="13100"/>
                    <a:pt x="10043" y="11713"/>
                    <a:pt x="10761" y="8639"/>
                  </a:cubicBezTo>
                  <a:cubicBezTo>
                    <a:pt x="10945" y="7870"/>
                    <a:pt x="11095" y="7052"/>
                    <a:pt x="11246" y="6250"/>
                  </a:cubicBezTo>
                  <a:cubicBezTo>
                    <a:pt x="11513" y="4629"/>
                    <a:pt x="10828" y="3125"/>
                    <a:pt x="9709" y="1956"/>
                  </a:cubicBezTo>
                  <a:cubicBezTo>
                    <a:pt x="9308" y="1538"/>
                    <a:pt x="8606" y="886"/>
                    <a:pt x="8472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65"/>
            <p:cNvSpPr/>
            <p:nvPr/>
          </p:nvSpPr>
          <p:spPr>
            <a:xfrm>
              <a:off x="1994673" y="2191916"/>
              <a:ext cx="35900" cy="35868"/>
            </a:xfrm>
            <a:custGeom>
              <a:avLst/>
              <a:gdLst/>
              <a:ahLst/>
              <a:cxnLst/>
              <a:rect l="l" t="t" r="r" b="b"/>
              <a:pathLst>
                <a:path w="1121" h="1120" extrusionOk="0">
                  <a:moveTo>
                    <a:pt x="552" y="0"/>
                  </a:moveTo>
                  <a:cubicBezTo>
                    <a:pt x="485" y="0"/>
                    <a:pt x="402" y="17"/>
                    <a:pt x="352" y="50"/>
                  </a:cubicBezTo>
                  <a:cubicBezTo>
                    <a:pt x="201" y="100"/>
                    <a:pt x="101" y="217"/>
                    <a:pt x="51" y="368"/>
                  </a:cubicBezTo>
                  <a:cubicBezTo>
                    <a:pt x="18" y="435"/>
                    <a:pt x="1" y="501"/>
                    <a:pt x="1" y="568"/>
                  </a:cubicBezTo>
                  <a:cubicBezTo>
                    <a:pt x="18" y="618"/>
                    <a:pt x="18" y="669"/>
                    <a:pt x="34" y="719"/>
                  </a:cubicBezTo>
                  <a:cubicBezTo>
                    <a:pt x="51" y="802"/>
                    <a:pt x="101" y="886"/>
                    <a:pt x="185" y="953"/>
                  </a:cubicBezTo>
                  <a:lnTo>
                    <a:pt x="302" y="1053"/>
                  </a:lnTo>
                  <a:cubicBezTo>
                    <a:pt x="385" y="1086"/>
                    <a:pt x="485" y="1120"/>
                    <a:pt x="569" y="1120"/>
                  </a:cubicBezTo>
                  <a:cubicBezTo>
                    <a:pt x="870" y="1103"/>
                    <a:pt x="1120" y="852"/>
                    <a:pt x="1120" y="552"/>
                  </a:cubicBezTo>
                  <a:cubicBezTo>
                    <a:pt x="1104" y="501"/>
                    <a:pt x="1104" y="451"/>
                    <a:pt x="1104" y="401"/>
                  </a:cubicBezTo>
                  <a:lnTo>
                    <a:pt x="1087" y="401"/>
                  </a:lnTo>
                  <a:cubicBezTo>
                    <a:pt x="1070" y="318"/>
                    <a:pt x="1020" y="234"/>
                    <a:pt x="953" y="151"/>
                  </a:cubicBezTo>
                  <a:lnTo>
                    <a:pt x="820" y="67"/>
                  </a:lnTo>
                  <a:cubicBezTo>
                    <a:pt x="736" y="17"/>
                    <a:pt x="652" y="0"/>
                    <a:pt x="552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65"/>
            <p:cNvSpPr/>
            <p:nvPr/>
          </p:nvSpPr>
          <p:spPr>
            <a:xfrm>
              <a:off x="2111885" y="2191916"/>
              <a:ext cx="35324" cy="35868"/>
            </a:xfrm>
            <a:custGeom>
              <a:avLst/>
              <a:gdLst/>
              <a:ahLst/>
              <a:cxnLst/>
              <a:rect l="l" t="t" r="r" b="b"/>
              <a:pathLst>
                <a:path w="1103" h="1120" extrusionOk="0">
                  <a:moveTo>
                    <a:pt x="535" y="0"/>
                  </a:moveTo>
                  <a:cubicBezTo>
                    <a:pt x="468" y="0"/>
                    <a:pt x="401" y="17"/>
                    <a:pt x="334" y="50"/>
                  </a:cubicBezTo>
                  <a:cubicBezTo>
                    <a:pt x="134" y="151"/>
                    <a:pt x="0" y="351"/>
                    <a:pt x="0" y="568"/>
                  </a:cubicBezTo>
                  <a:cubicBezTo>
                    <a:pt x="0" y="618"/>
                    <a:pt x="0" y="669"/>
                    <a:pt x="17" y="719"/>
                  </a:cubicBezTo>
                  <a:cubicBezTo>
                    <a:pt x="50" y="802"/>
                    <a:pt x="100" y="886"/>
                    <a:pt x="167" y="953"/>
                  </a:cubicBezTo>
                  <a:lnTo>
                    <a:pt x="284" y="1053"/>
                  </a:lnTo>
                  <a:cubicBezTo>
                    <a:pt x="368" y="1086"/>
                    <a:pt x="468" y="1120"/>
                    <a:pt x="568" y="1120"/>
                  </a:cubicBezTo>
                  <a:cubicBezTo>
                    <a:pt x="785" y="1120"/>
                    <a:pt x="986" y="969"/>
                    <a:pt x="1069" y="752"/>
                  </a:cubicBezTo>
                  <a:cubicBezTo>
                    <a:pt x="1086" y="685"/>
                    <a:pt x="1103" y="618"/>
                    <a:pt x="1103" y="552"/>
                  </a:cubicBezTo>
                  <a:cubicBezTo>
                    <a:pt x="1103" y="501"/>
                    <a:pt x="1086" y="451"/>
                    <a:pt x="1086" y="401"/>
                  </a:cubicBezTo>
                  <a:cubicBezTo>
                    <a:pt x="1053" y="318"/>
                    <a:pt x="1003" y="234"/>
                    <a:pt x="936" y="151"/>
                  </a:cubicBezTo>
                  <a:cubicBezTo>
                    <a:pt x="886" y="134"/>
                    <a:pt x="852" y="100"/>
                    <a:pt x="819" y="67"/>
                  </a:cubicBezTo>
                  <a:cubicBezTo>
                    <a:pt x="735" y="17"/>
                    <a:pt x="635" y="0"/>
                    <a:pt x="53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65"/>
            <p:cNvSpPr/>
            <p:nvPr/>
          </p:nvSpPr>
          <p:spPr>
            <a:xfrm>
              <a:off x="1980230" y="2138402"/>
              <a:ext cx="59438" cy="28919"/>
            </a:xfrm>
            <a:custGeom>
              <a:avLst/>
              <a:gdLst/>
              <a:ahLst/>
              <a:cxnLst/>
              <a:rect l="l" t="t" r="r" b="b"/>
              <a:pathLst>
                <a:path w="1856" h="903" extrusionOk="0">
                  <a:moveTo>
                    <a:pt x="956" y="0"/>
                  </a:moveTo>
                  <a:cubicBezTo>
                    <a:pt x="950" y="0"/>
                    <a:pt x="943" y="0"/>
                    <a:pt x="936" y="0"/>
                  </a:cubicBezTo>
                  <a:cubicBezTo>
                    <a:pt x="285" y="17"/>
                    <a:pt x="1" y="903"/>
                    <a:pt x="1" y="903"/>
                  </a:cubicBezTo>
                  <a:cubicBezTo>
                    <a:pt x="301" y="736"/>
                    <a:pt x="602" y="619"/>
                    <a:pt x="936" y="535"/>
                  </a:cubicBezTo>
                  <a:cubicBezTo>
                    <a:pt x="1032" y="524"/>
                    <a:pt x="1129" y="519"/>
                    <a:pt x="1226" y="519"/>
                  </a:cubicBezTo>
                  <a:cubicBezTo>
                    <a:pt x="1437" y="519"/>
                    <a:pt x="1650" y="545"/>
                    <a:pt x="1855" y="602"/>
                  </a:cubicBezTo>
                  <a:cubicBezTo>
                    <a:pt x="1855" y="602"/>
                    <a:pt x="1449" y="0"/>
                    <a:pt x="956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65"/>
            <p:cNvSpPr/>
            <p:nvPr/>
          </p:nvSpPr>
          <p:spPr>
            <a:xfrm>
              <a:off x="2100644" y="2138402"/>
              <a:ext cx="59951" cy="28919"/>
            </a:xfrm>
            <a:custGeom>
              <a:avLst/>
              <a:gdLst/>
              <a:ahLst/>
              <a:cxnLst/>
              <a:rect l="l" t="t" r="r" b="b"/>
              <a:pathLst>
                <a:path w="1872" h="903" extrusionOk="0">
                  <a:moveTo>
                    <a:pt x="915" y="0"/>
                  </a:moveTo>
                  <a:cubicBezTo>
                    <a:pt x="407" y="0"/>
                    <a:pt x="0" y="602"/>
                    <a:pt x="0" y="602"/>
                  </a:cubicBezTo>
                  <a:cubicBezTo>
                    <a:pt x="204" y="545"/>
                    <a:pt x="417" y="511"/>
                    <a:pt x="631" y="511"/>
                  </a:cubicBezTo>
                  <a:cubicBezTo>
                    <a:pt x="732" y="511"/>
                    <a:pt x="834" y="519"/>
                    <a:pt x="936" y="535"/>
                  </a:cubicBezTo>
                  <a:cubicBezTo>
                    <a:pt x="1253" y="619"/>
                    <a:pt x="1571" y="736"/>
                    <a:pt x="1872" y="903"/>
                  </a:cubicBezTo>
                  <a:cubicBezTo>
                    <a:pt x="1872" y="903"/>
                    <a:pt x="1571" y="17"/>
                    <a:pt x="936" y="0"/>
                  </a:cubicBezTo>
                  <a:cubicBezTo>
                    <a:pt x="929" y="0"/>
                    <a:pt x="922" y="0"/>
                    <a:pt x="915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65"/>
            <p:cNvSpPr/>
            <p:nvPr/>
          </p:nvSpPr>
          <p:spPr>
            <a:xfrm>
              <a:off x="2035345" y="2296253"/>
              <a:ext cx="103313" cy="50407"/>
            </a:xfrm>
            <a:custGeom>
              <a:avLst/>
              <a:gdLst/>
              <a:ahLst/>
              <a:cxnLst/>
              <a:rect l="l" t="t" r="r" b="b"/>
              <a:pathLst>
                <a:path w="3226" h="1574" extrusionOk="0">
                  <a:moveTo>
                    <a:pt x="3225" y="0"/>
                  </a:moveTo>
                  <a:lnTo>
                    <a:pt x="3225" y="0"/>
                  </a:lnTo>
                  <a:cubicBezTo>
                    <a:pt x="3225" y="0"/>
                    <a:pt x="2290" y="568"/>
                    <a:pt x="1371" y="568"/>
                  </a:cubicBezTo>
                  <a:cubicBezTo>
                    <a:pt x="1340" y="570"/>
                    <a:pt x="1310" y="570"/>
                    <a:pt x="1280" y="570"/>
                  </a:cubicBezTo>
                  <a:cubicBezTo>
                    <a:pt x="828" y="570"/>
                    <a:pt x="392" y="454"/>
                    <a:pt x="1" y="234"/>
                  </a:cubicBezTo>
                  <a:lnTo>
                    <a:pt x="1" y="234"/>
                  </a:lnTo>
                  <a:cubicBezTo>
                    <a:pt x="81" y="1004"/>
                    <a:pt x="715" y="1574"/>
                    <a:pt x="1476" y="1574"/>
                  </a:cubicBezTo>
                  <a:cubicBezTo>
                    <a:pt x="1507" y="1574"/>
                    <a:pt x="1539" y="1573"/>
                    <a:pt x="1571" y="1571"/>
                  </a:cubicBezTo>
                  <a:cubicBezTo>
                    <a:pt x="3008" y="1571"/>
                    <a:pt x="3225" y="0"/>
                    <a:pt x="3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65"/>
            <p:cNvSpPr/>
            <p:nvPr/>
          </p:nvSpPr>
          <p:spPr>
            <a:xfrm>
              <a:off x="2045529" y="2145255"/>
              <a:ext cx="39071" cy="132359"/>
            </a:xfrm>
            <a:custGeom>
              <a:avLst/>
              <a:gdLst/>
              <a:ahLst/>
              <a:cxnLst/>
              <a:rect l="l" t="t" r="r" b="b"/>
              <a:pathLst>
                <a:path w="1220" h="4133" extrusionOk="0">
                  <a:moveTo>
                    <a:pt x="684" y="1"/>
                  </a:moveTo>
                  <a:cubicBezTo>
                    <a:pt x="646" y="1"/>
                    <a:pt x="602" y="29"/>
                    <a:pt x="602" y="70"/>
                  </a:cubicBezTo>
                  <a:cubicBezTo>
                    <a:pt x="602" y="588"/>
                    <a:pt x="735" y="1090"/>
                    <a:pt x="719" y="1608"/>
                  </a:cubicBezTo>
                  <a:cubicBezTo>
                    <a:pt x="719" y="2042"/>
                    <a:pt x="618" y="2460"/>
                    <a:pt x="435" y="2861"/>
                  </a:cubicBezTo>
                  <a:cubicBezTo>
                    <a:pt x="301" y="3145"/>
                    <a:pt x="0" y="3412"/>
                    <a:pt x="134" y="3763"/>
                  </a:cubicBezTo>
                  <a:cubicBezTo>
                    <a:pt x="263" y="4048"/>
                    <a:pt x="574" y="4132"/>
                    <a:pt x="870" y="4132"/>
                  </a:cubicBezTo>
                  <a:cubicBezTo>
                    <a:pt x="956" y="4132"/>
                    <a:pt x="1041" y="4125"/>
                    <a:pt x="1120" y="4114"/>
                  </a:cubicBezTo>
                  <a:cubicBezTo>
                    <a:pt x="1220" y="4097"/>
                    <a:pt x="1203" y="3947"/>
                    <a:pt x="1103" y="3930"/>
                  </a:cubicBezTo>
                  <a:cubicBezTo>
                    <a:pt x="1064" y="3930"/>
                    <a:pt x="1024" y="3931"/>
                    <a:pt x="984" y="3931"/>
                  </a:cubicBezTo>
                  <a:cubicBezTo>
                    <a:pt x="782" y="3931"/>
                    <a:pt x="571" y="3919"/>
                    <a:pt x="418" y="3780"/>
                  </a:cubicBezTo>
                  <a:cubicBezTo>
                    <a:pt x="251" y="3613"/>
                    <a:pt x="351" y="3429"/>
                    <a:pt x="468" y="3262"/>
                  </a:cubicBezTo>
                  <a:cubicBezTo>
                    <a:pt x="652" y="2978"/>
                    <a:pt x="785" y="2660"/>
                    <a:pt x="869" y="2326"/>
                  </a:cubicBezTo>
                  <a:cubicBezTo>
                    <a:pt x="936" y="1975"/>
                    <a:pt x="953" y="1624"/>
                    <a:pt x="936" y="1273"/>
                  </a:cubicBezTo>
                  <a:cubicBezTo>
                    <a:pt x="919" y="856"/>
                    <a:pt x="852" y="438"/>
                    <a:pt x="735" y="37"/>
                  </a:cubicBezTo>
                  <a:cubicBezTo>
                    <a:pt x="729" y="11"/>
                    <a:pt x="708" y="1"/>
                    <a:pt x="684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2" name="Google Shape;1862;p65"/>
          <p:cNvGrpSpPr/>
          <p:nvPr/>
        </p:nvGrpSpPr>
        <p:grpSpPr>
          <a:xfrm>
            <a:off x="5500694" y="1696752"/>
            <a:ext cx="1736652" cy="2154066"/>
            <a:chOff x="6278081" y="1849152"/>
            <a:chExt cx="1736652" cy="2154066"/>
          </a:xfrm>
        </p:grpSpPr>
        <p:sp>
          <p:nvSpPr>
            <p:cNvPr id="1863" name="Google Shape;1863;p65"/>
            <p:cNvSpPr/>
            <p:nvPr/>
          </p:nvSpPr>
          <p:spPr>
            <a:xfrm>
              <a:off x="6278081" y="2603149"/>
              <a:ext cx="680723" cy="773724"/>
            </a:xfrm>
            <a:custGeom>
              <a:avLst/>
              <a:gdLst/>
              <a:ahLst/>
              <a:cxnLst/>
              <a:rect l="l" t="t" r="r" b="b"/>
              <a:pathLst>
                <a:path w="21256" h="24160" extrusionOk="0">
                  <a:moveTo>
                    <a:pt x="17446" y="0"/>
                  </a:moveTo>
                  <a:cubicBezTo>
                    <a:pt x="17006" y="0"/>
                    <a:pt x="16526" y="131"/>
                    <a:pt x="16008" y="426"/>
                  </a:cubicBezTo>
                  <a:cubicBezTo>
                    <a:pt x="12466" y="2447"/>
                    <a:pt x="3660" y="11370"/>
                    <a:pt x="2056" y="15029"/>
                  </a:cubicBezTo>
                  <a:cubicBezTo>
                    <a:pt x="469" y="18688"/>
                    <a:pt x="1" y="22481"/>
                    <a:pt x="2223" y="23851"/>
                  </a:cubicBezTo>
                  <a:cubicBezTo>
                    <a:pt x="2566" y="24062"/>
                    <a:pt x="2954" y="24160"/>
                    <a:pt x="3377" y="24160"/>
                  </a:cubicBezTo>
                  <a:cubicBezTo>
                    <a:pt x="8727" y="24160"/>
                    <a:pt x="19842" y="8500"/>
                    <a:pt x="20569" y="6441"/>
                  </a:cubicBezTo>
                  <a:cubicBezTo>
                    <a:pt x="21255" y="4540"/>
                    <a:pt x="20047" y="0"/>
                    <a:pt x="17446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65"/>
            <p:cNvSpPr/>
            <p:nvPr/>
          </p:nvSpPr>
          <p:spPr>
            <a:xfrm>
              <a:off x="7346147" y="2608016"/>
              <a:ext cx="668586" cy="718385"/>
            </a:xfrm>
            <a:custGeom>
              <a:avLst/>
              <a:gdLst/>
              <a:ahLst/>
              <a:cxnLst/>
              <a:rect l="l" t="t" r="r" b="b"/>
              <a:pathLst>
                <a:path w="20877" h="22432" extrusionOk="0">
                  <a:moveTo>
                    <a:pt x="6462" y="1"/>
                  </a:moveTo>
                  <a:cubicBezTo>
                    <a:pt x="5880" y="1"/>
                    <a:pt x="5312" y="229"/>
                    <a:pt x="4562" y="558"/>
                  </a:cubicBezTo>
                  <a:cubicBezTo>
                    <a:pt x="4562" y="558"/>
                    <a:pt x="0" y="3599"/>
                    <a:pt x="1738" y="7960"/>
                  </a:cubicBezTo>
                  <a:cubicBezTo>
                    <a:pt x="2690" y="10366"/>
                    <a:pt x="8488" y="18419"/>
                    <a:pt x="13718" y="21460"/>
                  </a:cubicBezTo>
                  <a:cubicBezTo>
                    <a:pt x="14893" y="22147"/>
                    <a:pt x="15903" y="22432"/>
                    <a:pt x="16761" y="22432"/>
                  </a:cubicBezTo>
                  <a:cubicBezTo>
                    <a:pt x="19722" y="22432"/>
                    <a:pt x="20876" y="19042"/>
                    <a:pt x="20786" y="17099"/>
                  </a:cubicBezTo>
                  <a:cubicBezTo>
                    <a:pt x="20685" y="14610"/>
                    <a:pt x="11646" y="3498"/>
                    <a:pt x="9357" y="1527"/>
                  </a:cubicBezTo>
                  <a:cubicBezTo>
                    <a:pt x="8047" y="408"/>
                    <a:pt x="7241" y="1"/>
                    <a:pt x="6462" y="1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65"/>
            <p:cNvSpPr/>
            <p:nvPr/>
          </p:nvSpPr>
          <p:spPr>
            <a:xfrm>
              <a:off x="6684222" y="2541853"/>
              <a:ext cx="1076104" cy="1461365"/>
            </a:xfrm>
            <a:custGeom>
              <a:avLst/>
              <a:gdLst/>
              <a:ahLst/>
              <a:cxnLst/>
              <a:rect l="l" t="t" r="r" b="b"/>
              <a:pathLst>
                <a:path w="33602" h="45632" extrusionOk="0">
                  <a:moveTo>
                    <a:pt x="10260" y="1"/>
                  </a:moveTo>
                  <a:cubicBezTo>
                    <a:pt x="10260" y="1"/>
                    <a:pt x="9759" y="67"/>
                    <a:pt x="9023" y="218"/>
                  </a:cubicBezTo>
                  <a:cubicBezTo>
                    <a:pt x="7236" y="552"/>
                    <a:pt x="4094" y="1270"/>
                    <a:pt x="3326" y="2340"/>
                  </a:cubicBezTo>
                  <a:cubicBezTo>
                    <a:pt x="2223" y="3844"/>
                    <a:pt x="5698" y="21153"/>
                    <a:pt x="5698" y="21153"/>
                  </a:cubicBezTo>
                  <a:cubicBezTo>
                    <a:pt x="5698" y="21153"/>
                    <a:pt x="1" y="39951"/>
                    <a:pt x="786" y="45631"/>
                  </a:cubicBezTo>
                  <a:lnTo>
                    <a:pt x="33568" y="45631"/>
                  </a:lnTo>
                  <a:cubicBezTo>
                    <a:pt x="33602" y="44562"/>
                    <a:pt x="33535" y="43476"/>
                    <a:pt x="33368" y="42407"/>
                  </a:cubicBezTo>
                  <a:cubicBezTo>
                    <a:pt x="33084" y="40719"/>
                    <a:pt x="28288" y="25214"/>
                    <a:pt x="27303" y="22641"/>
                  </a:cubicBezTo>
                  <a:cubicBezTo>
                    <a:pt x="28706" y="15523"/>
                    <a:pt x="29107" y="4295"/>
                    <a:pt x="28856" y="2991"/>
                  </a:cubicBezTo>
                  <a:cubicBezTo>
                    <a:pt x="28623" y="1688"/>
                    <a:pt x="26083" y="1020"/>
                    <a:pt x="24897" y="786"/>
                  </a:cubicBezTo>
                  <a:cubicBezTo>
                    <a:pt x="24312" y="669"/>
                    <a:pt x="23476" y="535"/>
                    <a:pt x="22741" y="435"/>
                  </a:cubicBezTo>
                  <a:cubicBezTo>
                    <a:pt x="21973" y="318"/>
                    <a:pt x="21338" y="251"/>
                    <a:pt x="21338" y="251"/>
                  </a:cubicBezTo>
                  <a:lnTo>
                    <a:pt x="10260" y="1"/>
                  </a:ln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65"/>
            <p:cNvSpPr/>
            <p:nvPr/>
          </p:nvSpPr>
          <p:spPr>
            <a:xfrm>
              <a:off x="6973184" y="2541853"/>
              <a:ext cx="439351" cy="278810"/>
            </a:xfrm>
            <a:custGeom>
              <a:avLst/>
              <a:gdLst/>
              <a:ahLst/>
              <a:cxnLst/>
              <a:rect l="l" t="t" r="r" b="b"/>
              <a:pathLst>
                <a:path w="13719" h="8706" extrusionOk="0">
                  <a:moveTo>
                    <a:pt x="1237" y="1"/>
                  </a:moveTo>
                  <a:cubicBezTo>
                    <a:pt x="1237" y="1"/>
                    <a:pt x="736" y="67"/>
                    <a:pt x="0" y="218"/>
                  </a:cubicBezTo>
                  <a:cubicBezTo>
                    <a:pt x="268" y="2139"/>
                    <a:pt x="3125" y="7837"/>
                    <a:pt x="6884" y="8706"/>
                  </a:cubicBezTo>
                  <a:cubicBezTo>
                    <a:pt x="11045" y="7035"/>
                    <a:pt x="13417" y="3259"/>
                    <a:pt x="13718" y="435"/>
                  </a:cubicBezTo>
                  <a:cubicBezTo>
                    <a:pt x="12950" y="318"/>
                    <a:pt x="12315" y="251"/>
                    <a:pt x="12315" y="251"/>
                  </a:cubicBezTo>
                  <a:lnTo>
                    <a:pt x="1237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65"/>
            <p:cNvSpPr/>
            <p:nvPr/>
          </p:nvSpPr>
          <p:spPr>
            <a:xfrm>
              <a:off x="6824428" y="1849152"/>
              <a:ext cx="771098" cy="629804"/>
            </a:xfrm>
            <a:custGeom>
              <a:avLst/>
              <a:gdLst/>
              <a:ahLst/>
              <a:cxnLst/>
              <a:rect l="l" t="t" r="r" b="b"/>
              <a:pathLst>
                <a:path w="24078" h="19666" extrusionOk="0">
                  <a:moveTo>
                    <a:pt x="11763" y="1"/>
                  </a:moveTo>
                  <a:cubicBezTo>
                    <a:pt x="8790" y="1"/>
                    <a:pt x="5688" y="1170"/>
                    <a:pt x="4512" y="5089"/>
                  </a:cubicBezTo>
                  <a:cubicBezTo>
                    <a:pt x="3509" y="8414"/>
                    <a:pt x="2590" y="11839"/>
                    <a:pt x="2106" y="13945"/>
                  </a:cubicBezTo>
                  <a:cubicBezTo>
                    <a:pt x="1621" y="16050"/>
                    <a:pt x="0" y="18940"/>
                    <a:pt x="0" y="18940"/>
                  </a:cubicBezTo>
                  <a:cubicBezTo>
                    <a:pt x="0" y="18940"/>
                    <a:pt x="1805" y="19124"/>
                    <a:pt x="2523" y="19174"/>
                  </a:cubicBezTo>
                  <a:cubicBezTo>
                    <a:pt x="3342" y="17955"/>
                    <a:pt x="4027" y="16635"/>
                    <a:pt x="4562" y="15265"/>
                  </a:cubicBezTo>
                  <a:lnTo>
                    <a:pt x="4562" y="15265"/>
                  </a:lnTo>
                  <a:lnTo>
                    <a:pt x="3609" y="19241"/>
                  </a:lnTo>
                  <a:cubicBezTo>
                    <a:pt x="3609" y="19241"/>
                    <a:pt x="6563" y="19665"/>
                    <a:pt x="11185" y="19665"/>
                  </a:cubicBezTo>
                  <a:cubicBezTo>
                    <a:pt x="11503" y="19665"/>
                    <a:pt x="11830" y="19663"/>
                    <a:pt x="12164" y="19659"/>
                  </a:cubicBezTo>
                  <a:cubicBezTo>
                    <a:pt x="17327" y="19609"/>
                    <a:pt x="17645" y="19358"/>
                    <a:pt x="17645" y="19358"/>
                  </a:cubicBezTo>
                  <a:lnTo>
                    <a:pt x="17695" y="16301"/>
                  </a:lnTo>
                  <a:lnTo>
                    <a:pt x="18547" y="19358"/>
                  </a:lnTo>
                  <a:lnTo>
                    <a:pt x="20652" y="19308"/>
                  </a:lnTo>
                  <a:lnTo>
                    <a:pt x="20585" y="16718"/>
                  </a:lnTo>
                  <a:lnTo>
                    <a:pt x="21371" y="19007"/>
                  </a:lnTo>
                  <a:lnTo>
                    <a:pt x="24077" y="18940"/>
                  </a:lnTo>
                  <a:cubicBezTo>
                    <a:pt x="24077" y="18940"/>
                    <a:pt x="22089" y="13109"/>
                    <a:pt x="21554" y="10636"/>
                  </a:cubicBezTo>
                  <a:cubicBezTo>
                    <a:pt x="21003" y="8164"/>
                    <a:pt x="20051" y="3235"/>
                    <a:pt x="17945" y="1664"/>
                  </a:cubicBezTo>
                  <a:cubicBezTo>
                    <a:pt x="16947" y="925"/>
                    <a:pt x="14405" y="1"/>
                    <a:pt x="11763" y="1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65"/>
            <p:cNvSpPr/>
            <p:nvPr/>
          </p:nvSpPr>
          <p:spPr>
            <a:xfrm>
              <a:off x="6929854" y="2100997"/>
              <a:ext cx="153047" cy="152919"/>
            </a:xfrm>
            <a:custGeom>
              <a:avLst/>
              <a:gdLst/>
              <a:ahLst/>
              <a:cxnLst/>
              <a:rect l="l" t="t" r="r" b="b"/>
              <a:pathLst>
                <a:path w="4779" h="4775" extrusionOk="0">
                  <a:moveTo>
                    <a:pt x="1753" y="0"/>
                  </a:moveTo>
                  <a:cubicBezTo>
                    <a:pt x="1579" y="0"/>
                    <a:pt x="1395" y="54"/>
                    <a:pt x="1203" y="183"/>
                  </a:cubicBezTo>
                  <a:cubicBezTo>
                    <a:pt x="0" y="985"/>
                    <a:pt x="919" y="2472"/>
                    <a:pt x="1587" y="2973"/>
                  </a:cubicBezTo>
                  <a:cubicBezTo>
                    <a:pt x="2406" y="3550"/>
                    <a:pt x="2891" y="4774"/>
                    <a:pt x="3483" y="4774"/>
                  </a:cubicBezTo>
                  <a:cubicBezTo>
                    <a:pt x="3628" y="4774"/>
                    <a:pt x="3779" y="4701"/>
                    <a:pt x="3943" y="4527"/>
                  </a:cubicBezTo>
                  <a:cubicBezTo>
                    <a:pt x="4779" y="3641"/>
                    <a:pt x="3275" y="1402"/>
                    <a:pt x="3275" y="1402"/>
                  </a:cubicBezTo>
                  <a:cubicBezTo>
                    <a:pt x="3275" y="1402"/>
                    <a:pt x="2644" y="0"/>
                    <a:pt x="1753" y="0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65"/>
            <p:cNvSpPr/>
            <p:nvPr/>
          </p:nvSpPr>
          <p:spPr>
            <a:xfrm>
              <a:off x="7317773" y="2100997"/>
              <a:ext cx="153079" cy="152919"/>
            </a:xfrm>
            <a:custGeom>
              <a:avLst/>
              <a:gdLst/>
              <a:ahLst/>
              <a:cxnLst/>
              <a:rect l="l" t="t" r="r" b="b"/>
              <a:pathLst>
                <a:path w="4780" h="4775" extrusionOk="0">
                  <a:moveTo>
                    <a:pt x="3026" y="0"/>
                  </a:moveTo>
                  <a:cubicBezTo>
                    <a:pt x="2135" y="0"/>
                    <a:pt x="1505" y="1402"/>
                    <a:pt x="1505" y="1402"/>
                  </a:cubicBezTo>
                  <a:cubicBezTo>
                    <a:pt x="1505" y="1402"/>
                    <a:pt x="1" y="3641"/>
                    <a:pt x="836" y="4527"/>
                  </a:cubicBezTo>
                  <a:cubicBezTo>
                    <a:pt x="1000" y="4701"/>
                    <a:pt x="1152" y="4774"/>
                    <a:pt x="1297" y="4774"/>
                  </a:cubicBezTo>
                  <a:cubicBezTo>
                    <a:pt x="1888" y="4774"/>
                    <a:pt x="2370" y="3550"/>
                    <a:pt x="3175" y="2973"/>
                  </a:cubicBezTo>
                  <a:cubicBezTo>
                    <a:pt x="3860" y="2472"/>
                    <a:pt x="4779" y="985"/>
                    <a:pt x="3576" y="183"/>
                  </a:cubicBezTo>
                  <a:cubicBezTo>
                    <a:pt x="3385" y="54"/>
                    <a:pt x="3200" y="0"/>
                    <a:pt x="3026" y="0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65"/>
            <p:cNvSpPr/>
            <p:nvPr/>
          </p:nvSpPr>
          <p:spPr>
            <a:xfrm>
              <a:off x="7012767" y="2329431"/>
              <a:ext cx="363900" cy="440408"/>
            </a:xfrm>
            <a:custGeom>
              <a:avLst/>
              <a:gdLst/>
              <a:ahLst/>
              <a:cxnLst/>
              <a:rect l="l" t="t" r="r" b="b"/>
              <a:pathLst>
                <a:path w="11363" h="13752" extrusionOk="0">
                  <a:moveTo>
                    <a:pt x="3443" y="0"/>
                  </a:moveTo>
                  <a:cubicBezTo>
                    <a:pt x="3476" y="84"/>
                    <a:pt x="3393" y="3860"/>
                    <a:pt x="2925" y="4896"/>
                  </a:cubicBezTo>
                  <a:cubicBezTo>
                    <a:pt x="2307" y="6316"/>
                    <a:pt x="1" y="6634"/>
                    <a:pt x="1" y="6634"/>
                  </a:cubicBezTo>
                  <a:cubicBezTo>
                    <a:pt x="1" y="6634"/>
                    <a:pt x="2390" y="13116"/>
                    <a:pt x="5849" y="13751"/>
                  </a:cubicBezTo>
                  <a:cubicBezTo>
                    <a:pt x="8689" y="12615"/>
                    <a:pt x="10544" y="9223"/>
                    <a:pt x="11363" y="6918"/>
                  </a:cubicBezTo>
                  <a:cubicBezTo>
                    <a:pt x="9207" y="6617"/>
                    <a:pt x="8639" y="5581"/>
                    <a:pt x="8522" y="4595"/>
                  </a:cubicBezTo>
                  <a:cubicBezTo>
                    <a:pt x="8439" y="3776"/>
                    <a:pt x="8188" y="117"/>
                    <a:pt x="8188" y="117"/>
                  </a:cubicBezTo>
                  <a:lnTo>
                    <a:pt x="3443" y="0"/>
                  </a:ln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65"/>
            <p:cNvSpPr/>
            <p:nvPr/>
          </p:nvSpPr>
          <p:spPr>
            <a:xfrm>
              <a:off x="7014912" y="1970367"/>
              <a:ext cx="374596" cy="427053"/>
            </a:xfrm>
            <a:custGeom>
              <a:avLst/>
              <a:gdLst/>
              <a:ahLst/>
              <a:cxnLst/>
              <a:rect l="l" t="t" r="r" b="b"/>
              <a:pathLst>
                <a:path w="11697" h="13335" extrusionOk="0">
                  <a:moveTo>
                    <a:pt x="9157" y="1"/>
                  </a:moveTo>
                  <a:cubicBezTo>
                    <a:pt x="8439" y="1171"/>
                    <a:pt x="7185" y="2307"/>
                    <a:pt x="5448" y="2591"/>
                  </a:cubicBezTo>
                  <a:cubicBezTo>
                    <a:pt x="3710" y="2858"/>
                    <a:pt x="3242" y="2641"/>
                    <a:pt x="1688" y="2958"/>
                  </a:cubicBezTo>
                  <a:cubicBezTo>
                    <a:pt x="1672" y="2958"/>
                    <a:pt x="1638" y="2975"/>
                    <a:pt x="1621" y="2975"/>
                  </a:cubicBezTo>
                  <a:cubicBezTo>
                    <a:pt x="636" y="3242"/>
                    <a:pt x="1" y="4195"/>
                    <a:pt x="151" y="5214"/>
                  </a:cubicBezTo>
                  <a:cubicBezTo>
                    <a:pt x="452" y="7336"/>
                    <a:pt x="1020" y="9475"/>
                    <a:pt x="1755" y="10627"/>
                  </a:cubicBezTo>
                  <a:cubicBezTo>
                    <a:pt x="3125" y="12800"/>
                    <a:pt x="5013" y="13334"/>
                    <a:pt x="6083" y="13334"/>
                  </a:cubicBezTo>
                  <a:cubicBezTo>
                    <a:pt x="7369" y="13334"/>
                    <a:pt x="10210" y="11931"/>
                    <a:pt x="10928" y="8806"/>
                  </a:cubicBezTo>
                  <a:cubicBezTo>
                    <a:pt x="11112" y="8021"/>
                    <a:pt x="11279" y="7186"/>
                    <a:pt x="11413" y="6384"/>
                  </a:cubicBezTo>
                  <a:cubicBezTo>
                    <a:pt x="11697" y="4746"/>
                    <a:pt x="11179" y="3075"/>
                    <a:pt x="10026" y="1856"/>
                  </a:cubicBezTo>
                  <a:cubicBezTo>
                    <a:pt x="9541" y="1354"/>
                    <a:pt x="9241" y="703"/>
                    <a:pt x="9157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65"/>
            <p:cNvSpPr/>
            <p:nvPr/>
          </p:nvSpPr>
          <p:spPr>
            <a:xfrm>
              <a:off x="7121395" y="2142149"/>
              <a:ext cx="36412" cy="35868"/>
            </a:xfrm>
            <a:custGeom>
              <a:avLst/>
              <a:gdLst/>
              <a:ahLst/>
              <a:cxnLst/>
              <a:rect l="l" t="t" r="r" b="b"/>
              <a:pathLst>
                <a:path w="1137" h="1120" extrusionOk="0">
                  <a:moveTo>
                    <a:pt x="552" y="0"/>
                  </a:moveTo>
                  <a:cubicBezTo>
                    <a:pt x="485" y="0"/>
                    <a:pt x="418" y="17"/>
                    <a:pt x="352" y="50"/>
                  </a:cubicBezTo>
                  <a:cubicBezTo>
                    <a:pt x="201" y="101"/>
                    <a:pt x="101" y="218"/>
                    <a:pt x="51" y="368"/>
                  </a:cubicBezTo>
                  <a:cubicBezTo>
                    <a:pt x="17" y="435"/>
                    <a:pt x="1" y="502"/>
                    <a:pt x="1" y="568"/>
                  </a:cubicBezTo>
                  <a:cubicBezTo>
                    <a:pt x="17" y="619"/>
                    <a:pt x="17" y="669"/>
                    <a:pt x="34" y="719"/>
                  </a:cubicBezTo>
                  <a:cubicBezTo>
                    <a:pt x="51" y="819"/>
                    <a:pt x="101" y="903"/>
                    <a:pt x="184" y="969"/>
                  </a:cubicBezTo>
                  <a:lnTo>
                    <a:pt x="301" y="1053"/>
                  </a:lnTo>
                  <a:cubicBezTo>
                    <a:pt x="385" y="1103"/>
                    <a:pt x="485" y="1120"/>
                    <a:pt x="585" y="1120"/>
                  </a:cubicBezTo>
                  <a:cubicBezTo>
                    <a:pt x="736" y="1120"/>
                    <a:pt x="870" y="1053"/>
                    <a:pt x="970" y="953"/>
                  </a:cubicBezTo>
                  <a:cubicBezTo>
                    <a:pt x="1070" y="836"/>
                    <a:pt x="1137" y="702"/>
                    <a:pt x="1137" y="552"/>
                  </a:cubicBezTo>
                  <a:lnTo>
                    <a:pt x="1103" y="401"/>
                  </a:lnTo>
                  <a:cubicBezTo>
                    <a:pt x="1087" y="318"/>
                    <a:pt x="1037" y="218"/>
                    <a:pt x="953" y="151"/>
                  </a:cubicBezTo>
                  <a:cubicBezTo>
                    <a:pt x="920" y="117"/>
                    <a:pt x="870" y="101"/>
                    <a:pt x="836" y="67"/>
                  </a:cubicBezTo>
                  <a:cubicBezTo>
                    <a:pt x="753" y="17"/>
                    <a:pt x="652" y="0"/>
                    <a:pt x="552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65"/>
            <p:cNvSpPr/>
            <p:nvPr/>
          </p:nvSpPr>
          <p:spPr>
            <a:xfrm>
              <a:off x="7240176" y="2142149"/>
              <a:ext cx="36444" cy="35868"/>
            </a:xfrm>
            <a:custGeom>
              <a:avLst/>
              <a:gdLst/>
              <a:ahLst/>
              <a:cxnLst/>
              <a:rect l="l" t="t" r="r" b="b"/>
              <a:pathLst>
                <a:path w="1138" h="1120" extrusionOk="0">
                  <a:moveTo>
                    <a:pt x="552" y="0"/>
                  </a:moveTo>
                  <a:cubicBezTo>
                    <a:pt x="486" y="0"/>
                    <a:pt x="402" y="17"/>
                    <a:pt x="352" y="50"/>
                  </a:cubicBezTo>
                  <a:cubicBezTo>
                    <a:pt x="268" y="67"/>
                    <a:pt x="201" y="117"/>
                    <a:pt x="151" y="167"/>
                  </a:cubicBezTo>
                  <a:cubicBezTo>
                    <a:pt x="68" y="284"/>
                    <a:pt x="1" y="418"/>
                    <a:pt x="1" y="568"/>
                  </a:cubicBezTo>
                  <a:lnTo>
                    <a:pt x="18" y="719"/>
                  </a:lnTo>
                  <a:cubicBezTo>
                    <a:pt x="51" y="819"/>
                    <a:pt x="101" y="903"/>
                    <a:pt x="168" y="969"/>
                  </a:cubicBezTo>
                  <a:cubicBezTo>
                    <a:pt x="218" y="1003"/>
                    <a:pt x="252" y="1036"/>
                    <a:pt x="302" y="1053"/>
                  </a:cubicBezTo>
                  <a:cubicBezTo>
                    <a:pt x="385" y="1103"/>
                    <a:pt x="486" y="1120"/>
                    <a:pt x="586" y="1120"/>
                  </a:cubicBezTo>
                  <a:cubicBezTo>
                    <a:pt x="803" y="1120"/>
                    <a:pt x="1004" y="969"/>
                    <a:pt x="1087" y="769"/>
                  </a:cubicBezTo>
                  <a:cubicBezTo>
                    <a:pt x="1120" y="702"/>
                    <a:pt x="1137" y="619"/>
                    <a:pt x="1137" y="552"/>
                  </a:cubicBezTo>
                  <a:lnTo>
                    <a:pt x="1104" y="401"/>
                  </a:lnTo>
                  <a:cubicBezTo>
                    <a:pt x="1087" y="318"/>
                    <a:pt x="1020" y="218"/>
                    <a:pt x="953" y="151"/>
                  </a:cubicBezTo>
                  <a:cubicBezTo>
                    <a:pt x="920" y="117"/>
                    <a:pt x="870" y="101"/>
                    <a:pt x="836" y="67"/>
                  </a:cubicBezTo>
                  <a:cubicBezTo>
                    <a:pt x="753" y="17"/>
                    <a:pt x="653" y="0"/>
                    <a:pt x="552" y="0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65"/>
            <p:cNvSpPr/>
            <p:nvPr/>
          </p:nvSpPr>
          <p:spPr>
            <a:xfrm>
              <a:off x="7106952" y="2087546"/>
              <a:ext cx="60495" cy="29495"/>
            </a:xfrm>
            <a:custGeom>
              <a:avLst/>
              <a:gdLst/>
              <a:ahLst/>
              <a:cxnLst/>
              <a:rect l="l" t="t" r="r" b="b"/>
              <a:pathLst>
                <a:path w="1889" h="921" extrusionOk="0">
                  <a:moveTo>
                    <a:pt x="956" y="1"/>
                  </a:moveTo>
                  <a:cubicBezTo>
                    <a:pt x="950" y="1"/>
                    <a:pt x="943" y="1"/>
                    <a:pt x="936" y="1"/>
                  </a:cubicBezTo>
                  <a:cubicBezTo>
                    <a:pt x="285" y="18"/>
                    <a:pt x="1" y="920"/>
                    <a:pt x="1" y="920"/>
                  </a:cubicBezTo>
                  <a:cubicBezTo>
                    <a:pt x="285" y="753"/>
                    <a:pt x="602" y="619"/>
                    <a:pt x="936" y="536"/>
                  </a:cubicBezTo>
                  <a:cubicBezTo>
                    <a:pt x="1018" y="527"/>
                    <a:pt x="1100" y="523"/>
                    <a:pt x="1182" y="523"/>
                  </a:cubicBezTo>
                  <a:cubicBezTo>
                    <a:pt x="1418" y="523"/>
                    <a:pt x="1653" y="557"/>
                    <a:pt x="1889" y="619"/>
                  </a:cubicBezTo>
                  <a:cubicBezTo>
                    <a:pt x="1889" y="619"/>
                    <a:pt x="1465" y="1"/>
                    <a:pt x="956" y="1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65"/>
            <p:cNvSpPr/>
            <p:nvPr/>
          </p:nvSpPr>
          <p:spPr>
            <a:xfrm>
              <a:off x="7228967" y="2087546"/>
              <a:ext cx="61008" cy="29495"/>
            </a:xfrm>
            <a:custGeom>
              <a:avLst/>
              <a:gdLst/>
              <a:ahLst/>
              <a:cxnLst/>
              <a:rect l="l" t="t" r="r" b="b"/>
              <a:pathLst>
                <a:path w="1905" h="921" extrusionOk="0">
                  <a:moveTo>
                    <a:pt x="932" y="1"/>
                  </a:moveTo>
                  <a:cubicBezTo>
                    <a:pt x="423" y="1"/>
                    <a:pt x="0" y="619"/>
                    <a:pt x="0" y="619"/>
                  </a:cubicBezTo>
                  <a:cubicBezTo>
                    <a:pt x="221" y="549"/>
                    <a:pt x="443" y="520"/>
                    <a:pt x="664" y="520"/>
                  </a:cubicBezTo>
                  <a:cubicBezTo>
                    <a:pt x="760" y="520"/>
                    <a:pt x="856" y="526"/>
                    <a:pt x="952" y="536"/>
                  </a:cubicBezTo>
                  <a:cubicBezTo>
                    <a:pt x="1287" y="619"/>
                    <a:pt x="1604" y="753"/>
                    <a:pt x="1905" y="920"/>
                  </a:cubicBezTo>
                  <a:cubicBezTo>
                    <a:pt x="1905" y="920"/>
                    <a:pt x="1604" y="18"/>
                    <a:pt x="952" y="1"/>
                  </a:cubicBezTo>
                  <a:cubicBezTo>
                    <a:pt x="946" y="1"/>
                    <a:pt x="939" y="1"/>
                    <a:pt x="932" y="1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65"/>
            <p:cNvSpPr/>
            <p:nvPr/>
          </p:nvSpPr>
          <p:spPr>
            <a:xfrm>
              <a:off x="7172764" y="2094432"/>
              <a:ext cx="39647" cy="134537"/>
            </a:xfrm>
            <a:custGeom>
              <a:avLst/>
              <a:gdLst/>
              <a:ahLst/>
              <a:cxnLst/>
              <a:rect l="l" t="t" r="r" b="b"/>
              <a:pathLst>
                <a:path w="1238" h="4201" extrusionOk="0">
                  <a:moveTo>
                    <a:pt x="702" y="0"/>
                  </a:moveTo>
                  <a:cubicBezTo>
                    <a:pt x="664" y="0"/>
                    <a:pt x="619" y="29"/>
                    <a:pt x="619" y="70"/>
                  </a:cubicBezTo>
                  <a:cubicBezTo>
                    <a:pt x="619" y="588"/>
                    <a:pt x="753" y="1106"/>
                    <a:pt x="736" y="1624"/>
                  </a:cubicBezTo>
                  <a:cubicBezTo>
                    <a:pt x="736" y="2075"/>
                    <a:pt x="636" y="2510"/>
                    <a:pt x="452" y="2911"/>
                  </a:cubicBezTo>
                  <a:cubicBezTo>
                    <a:pt x="318" y="3195"/>
                    <a:pt x="1" y="3479"/>
                    <a:pt x="151" y="3830"/>
                  </a:cubicBezTo>
                  <a:cubicBezTo>
                    <a:pt x="265" y="4121"/>
                    <a:pt x="571" y="4201"/>
                    <a:pt x="865" y="4201"/>
                  </a:cubicBezTo>
                  <a:cubicBezTo>
                    <a:pt x="959" y="4201"/>
                    <a:pt x="1052" y="4193"/>
                    <a:pt x="1137" y="4180"/>
                  </a:cubicBezTo>
                  <a:cubicBezTo>
                    <a:pt x="1237" y="4164"/>
                    <a:pt x="1237" y="4013"/>
                    <a:pt x="1120" y="3997"/>
                  </a:cubicBezTo>
                  <a:cubicBezTo>
                    <a:pt x="1058" y="3997"/>
                    <a:pt x="993" y="3999"/>
                    <a:pt x="928" y="3999"/>
                  </a:cubicBezTo>
                  <a:cubicBezTo>
                    <a:pt x="750" y="3999"/>
                    <a:pt x="570" y="3981"/>
                    <a:pt x="435" y="3846"/>
                  </a:cubicBezTo>
                  <a:cubicBezTo>
                    <a:pt x="268" y="3662"/>
                    <a:pt x="368" y="3495"/>
                    <a:pt x="485" y="3328"/>
                  </a:cubicBezTo>
                  <a:cubicBezTo>
                    <a:pt x="669" y="3028"/>
                    <a:pt x="803" y="2710"/>
                    <a:pt x="886" y="2376"/>
                  </a:cubicBezTo>
                  <a:cubicBezTo>
                    <a:pt x="953" y="2008"/>
                    <a:pt x="970" y="1657"/>
                    <a:pt x="953" y="1290"/>
                  </a:cubicBezTo>
                  <a:cubicBezTo>
                    <a:pt x="936" y="872"/>
                    <a:pt x="870" y="454"/>
                    <a:pt x="753" y="37"/>
                  </a:cubicBezTo>
                  <a:cubicBezTo>
                    <a:pt x="746" y="11"/>
                    <a:pt x="725" y="0"/>
                    <a:pt x="702" y="0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65"/>
            <p:cNvSpPr/>
            <p:nvPr/>
          </p:nvSpPr>
          <p:spPr>
            <a:xfrm>
              <a:off x="7176510" y="2254813"/>
              <a:ext cx="100110" cy="54731"/>
            </a:xfrm>
            <a:custGeom>
              <a:avLst/>
              <a:gdLst/>
              <a:ahLst/>
              <a:cxnLst/>
              <a:rect l="l" t="t" r="r" b="b"/>
              <a:pathLst>
                <a:path w="3126" h="1709" extrusionOk="0">
                  <a:moveTo>
                    <a:pt x="2817" y="0"/>
                  </a:moveTo>
                  <a:cubicBezTo>
                    <a:pt x="2744" y="0"/>
                    <a:pt x="2673" y="32"/>
                    <a:pt x="2624" y="108"/>
                  </a:cubicBezTo>
                  <a:cubicBezTo>
                    <a:pt x="2373" y="509"/>
                    <a:pt x="2089" y="877"/>
                    <a:pt x="1605" y="994"/>
                  </a:cubicBezTo>
                  <a:cubicBezTo>
                    <a:pt x="1529" y="1010"/>
                    <a:pt x="1456" y="1017"/>
                    <a:pt x="1385" y="1017"/>
                  </a:cubicBezTo>
                  <a:cubicBezTo>
                    <a:pt x="1021" y="1017"/>
                    <a:pt x="715" y="830"/>
                    <a:pt x="352" y="760"/>
                  </a:cubicBezTo>
                  <a:cubicBezTo>
                    <a:pt x="151" y="760"/>
                    <a:pt x="1" y="977"/>
                    <a:pt x="101" y="1161"/>
                  </a:cubicBezTo>
                  <a:cubicBezTo>
                    <a:pt x="322" y="1556"/>
                    <a:pt x="810" y="1709"/>
                    <a:pt x="1283" y="1709"/>
                  </a:cubicBezTo>
                  <a:cubicBezTo>
                    <a:pt x="1490" y="1709"/>
                    <a:pt x="1694" y="1679"/>
                    <a:pt x="1872" y="1629"/>
                  </a:cubicBezTo>
                  <a:cubicBezTo>
                    <a:pt x="2490" y="1445"/>
                    <a:pt x="2958" y="943"/>
                    <a:pt x="3092" y="309"/>
                  </a:cubicBezTo>
                  <a:cubicBezTo>
                    <a:pt x="3126" y="139"/>
                    <a:pt x="2969" y="0"/>
                    <a:pt x="2817" y="0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78" name="Google Shape;1878;p6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/>
              <a:t>Our Team</a:t>
            </a:r>
            <a:endParaRPr sz="4800" b="1"/>
          </a:p>
        </p:txBody>
      </p:sp>
      <p:sp>
        <p:nvSpPr>
          <p:cNvPr id="1879" name="Google Shape;1879;p65"/>
          <p:cNvSpPr/>
          <p:nvPr/>
        </p:nvSpPr>
        <p:spPr>
          <a:xfrm rot="10800000">
            <a:off x="1821072" y="2825963"/>
            <a:ext cx="2322300" cy="136860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1" name="Google Shape;1881;p65"/>
          <p:cNvSpPr/>
          <p:nvPr/>
        </p:nvSpPr>
        <p:spPr>
          <a:xfrm rot="10800000">
            <a:off x="5214943" y="2825963"/>
            <a:ext cx="2322300" cy="136860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6" name="Google Shape;1886;p65"/>
          <p:cNvSpPr txBox="1">
            <a:spLocks noGrp="1"/>
          </p:cNvSpPr>
          <p:nvPr>
            <p:ph type="subTitle" idx="5"/>
          </p:nvPr>
        </p:nvSpPr>
        <p:spPr>
          <a:xfrm>
            <a:off x="2071670" y="3143254"/>
            <a:ext cx="1766100" cy="3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 smtClean="0"/>
              <a:t>Manar Saleh</a:t>
            </a:r>
            <a:endParaRPr sz="3200" b="1"/>
          </a:p>
        </p:txBody>
      </p:sp>
      <p:cxnSp>
        <p:nvCxnSpPr>
          <p:cNvPr id="1888" name="Google Shape;1888;p65"/>
          <p:cNvCxnSpPr/>
          <p:nvPr/>
        </p:nvCxnSpPr>
        <p:spPr>
          <a:xfrm>
            <a:off x="-391850" y="2819600"/>
            <a:ext cx="9928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1886;p65"/>
          <p:cNvSpPr txBox="1">
            <a:spLocks noGrp="1"/>
          </p:cNvSpPr>
          <p:nvPr>
            <p:ph type="subTitle" idx="5"/>
          </p:nvPr>
        </p:nvSpPr>
        <p:spPr>
          <a:xfrm>
            <a:off x="5306230" y="3143254"/>
            <a:ext cx="2051852" cy="3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b="1" dirty="0" smtClean="0"/>
              <a:t>Marah Dmaide</a:t>
            </a:r>
            <a:endParaRPr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" name="Google Shape;1710;p61"/>
          <p:cNvSpPr/>
          <p:nvPr/>
        </p:nvSpPr>
        <p:spPr>
          <a:xfrm rot="5400000">
            <a:off x="6640638" y="2971903"/>
            <a:ext cx="117900" cy="1179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11" name="Google Shape;1711;p61"/>
          <p:cNvCxnSpPr>
            <a:stCxn id="1710" idx="4"/>
          </p:cNvCxnSpPr>
          <p:nvPr/>
        </p:nvCxnSpPr>
        <p:spPr>
          <a:xfrm rot="10800000">
            <a:off x="5552838" y="3030853"/>
            <a:ext cx="1087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12" name="Google Shape;1712;p61"/>
          <p:cNvSpPr/>
          <p:nvPr/>
        </p:nvSpPr>
        <p:spPr>
          <a:xfrm rot="5400000">
            <a:off x="6068936" y="1836076"/>
            <a:ext cx="117900" cy="1179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3" name="Google Shape;1713;p61"/>
          <p:cNvSpPr/>
          <p:nvPr/>
        </p:nvSpPr>
        <p:spPr>
          <a:xfrm rot="5400000">
            <a:off x="6068936" y="4107731"/>
            <a:ext cx="117900" cy="1179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4" name="Google Shape;1714;p61"/>
          <p:cNvSpPr/>
          <p:nvPr/>
        </p:nvSpPr>
        <p:spPr>
          <a:xfrm>
            <a:off x="4980988" y="1898925"/>
            <a:ext cx="1087906" cy="331354"/>
          </a:xfrm>
          <a:custGeom>
            <a:avLst/>
            <a:gdLst/>
            <a:ahLst/>
            <a:cxnLst/>
            <a:rect l="l" t="t" r="r" b="b"/>
            <a:pathLst>
              <a:path w="43538" h="13233" extrusionOk="0">
                <a:moveTo>
                  <a:pt x="43538" y="0"/>
                </a:moveTo>
                <a:lnTo>
                  <a:pt x="0" y="0"/>
                </a:lnTo>
                <a:lnTo>
                  <a:pt x="0" y="13233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715" name="Google Shape;1715;p61"/>
          <p:cNvGrpSpPr/>
          <p:nvPr/>
        </p:nvGrpSpPr>
        <p:grpSpPr>
          <a:xfrm>
            <a:off x="3704529" y="2367212"/>
            <a:ext cx="1764545" cy="1278282"/>
            <a:chOff x="3704529" y="2367212"/>
            <a:chExt cx="1764545" cy="1278282"/>
          </a:xfrm>
        </p:grpSpPr>
        <p:sp>
          <p:nvSpPr>
            <p:cNvPr id="1716" name="Google Shape;1716;p61"/>
            <p:cNvSpPr/>
            <p:nvPr/>
          </p:nvSpPr>
          <p:spPr>
            <a:xfrm>
              <a:off x="4295211" y="2367212"/>
              <a:ext cx="583182" cy="314923"/>
            </a:xfrm>
            <a:custGeom>
              <a:avLst/>
              <a:gdLst/>
              <a:ahLst/>
              <a:cxnLst/>
              <a:rect l="l" t="t" r="r" b="b"/>
              <a:pathLst>
                <a:path w="18196" h="9826" extrusionOk="0">
                  <a:moveTo>
                    <a:pt x="14203" y="2156"/>
                  </a:moveTo>
                  <a:cubicBezTo>
                    <a:pt x="15005" y="2156"/>
                    <a:pt x="15656" y="2808"/>
                    <a:pt x="15656" y="3610"/>
                  </a:cubicBezTo>
                  <a:lnTo>
                    <a:pt x="15656" y="8021"/>
                  </a:lnTo>
                  <a:cubicBezTo>
                    <a:pt x="15656" y="8806"/>
                    <a:pt x="15005" y="9458"/>
                    <a:pt x="14203" y="9458"/>
                  </a:cubicBezTo>
                  <a:lnTo>
                    <a:pt x="3977" y="9458"/>
                  </a:lnTo>
                  <a:cubicBezTo>
                    <a:pt x="3175" y="9458"/>
                    <a:pt x="2540" y="8806"/>
                    <a:pt x="2540" y="8021"/>
                  </a:cubicBezTo>
                  <a:lnTo>
                    <a:pt x="2540" y="3610"/>
                  </a:lnTo>
                  <a:cubicBezTo>
                    <a:pt x="2540" y="2808"/>
                    <a:pt x="3175" y="2156"/>
                    <a:pt x="3977" y="2156"/>
                  </a:cubicBezTo>
                  <a:close/>
                  <a:moveTo>
                    <a:pt x="2005" y="0"/>
                  </a:moveTo>
                  <a:cubicBezTo>
                    <a:pt x="903" y="0"/>
                    <a:pt x="0" y="903"/>
                    <a:pt x="0" y="2022"/>
                  </a:cubicBezTo>
                  <a:lnTo>
                    <a:pt x="0" y="7820"/>
                  </a:lnTo>
                  <a:cubicBezTo>
                    <a:pt x="0" y="8923"/>
                    <a:pt x="903" y="9825"/>
                    <a:pt x="2005" y="9825"/>
                  </a:cubicBezTo>
                  <a:lnTo>
                    <a:pt x="16191" y="9825"/>
                  </a:lnTo>
                  <a:cubicBezTo>
                    <a:pt x="17294" y="9825"/>
                    <a:pt x="18196" y="8923"/>
                    <a:pt x="18196" y="7820"/>
                  </a:cubicBezTo>
                  <a:lnTo>
                    <a:pt x="18196" y="2022"/>
                  </a:lnTo>
                  <a:cubicBezTo>
                    <a:pt x="18196" y="903"/>
                    <a:pt x="17294" y="0"/>
                    <a:pt x="16191" y="0"/>
                  </a:cubicBezTo>
                  <a:close/>
                </a:path>
              </a:pathLst>
            </a:custGeom>
            <a:solidFill>
              <a:srgbClr val="000000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61"/>
            <p:cNvSpPr/>
            <p:nvPr/>
          </p:nvSpPr>
          <p:spPr>
            <a:xfrm>
              <a:off x="3846992" y="2484483"/>
              <a:ext cx="234574" cy="65895"/>
            </a:xfrm>
            <a:custGeom>
              <a:avLst/>
              <a:gdLst/>
              <a:ahLst/>
              <a:cxnLst/>
              <a:rect l="l" t="t" r="r" b="b"/>
              <a:pathLst>
                <a:path w="7319" h="2056" extrusionOk="0">
                  <a:moveTo>
                    <a:pt x="1370" y="1"/>
                  </a:moveTo>
                  <a:cubicBezTo>
                    <a:pt x="0" y="1"/>
                    <a:pt x="0" y="2056"/>
                    <a:pt x="1370" y="2056"/>
                  </a:cubicBezTo>
                  <a:lnTo>
                    <a:pt x="6299" y="2056"/>
                  </a:lnTo>
                  <a:cubicBezTo>
                    <a:pt x="6851" y="2056"/>
                    <a:pt x="7319" y="1588"/>
                    <a:pt x="7319" y="1037"/>
                  </a:cubicBezTo>
                  <a:cubicBezTo>
                    <a:pt x="7319" y="468"/>
                    <a:pt x="6851" y="1"/>
                    <a:pt x="6299" y="1"/>
                  </a:cubicBezTo>
                  <a:close/>
                </a:path>
              </a:pathLst>
            </a:custGeom>
            <a:solidFill>
              <a:srgbClr val="000000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61"/>
            <p:cNvSpPr/>
            <p:nvPr/>
          </p:nvSpPr>
          <p:spPr>
            <a:xfrm>
              <a:off x="5081333" y="2484483"/>
              <a:ext cx="234061" cy="65895"/>
            </a:xfrm>
            <a:custGeom>
              <a:avLst/>
              <a:gdLst/>
              <a:ahLst/>
              <a:cxnLst/>
              <a:rect l="l" t="t" r="r" b="b"/>
              <a:pathLst>
                <a:path w="7303" h="2056" extrusionOk="0">
                  <a:moveTo>
                    <a:pt x="1354" y="1"/>
                  </a:moveTo>
                  <a:cubicBezTo>
                    <a:pt x="0" y="1"/>
                    <a:pt x="0" y="2056"/>
                    <a:pt x="1354" y="2056"/>
                  </a:cubicBezTo>
                  <a:lnTo>
                    <a:pt x="6283" y="2056"/>
                  </a:lnTo>
                  <a:cubicBezTo>
                    <a:pt x="6851" y="2056"/>
                    <a:pt x="7302" y="1588"/>
                    <a:pt x="7302" y="1037"/>
                  </a:cubicBezTo>
                  <a:cubicBezTo>
                    <a:pt x="7302" y="468"/>
                    <a:pt x="6851" y="1"/>
                    <a:pt x="6283" y="1"/>
                  </a:cubicBezTo>
                  <a:close/>
                </a:path>
              </a:pathLst>
            </a:custGeom>
            <a:solidFill>
              <a:srgbClr val="000000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61"/>
            <p:cNvSpPr/>
            <p:nvPr/>
          </p:nvSpPr>
          <p:spPr>
            <a:xfrm>
              <a:off x="3704529" y="2524642"/>
              <a:ext cx="1764545" cy="1120853"/>
            </a:xfrm>
            <a:custGeom>
              <a:avLst/>
              <a:gdLst/>
              <a:ahLst/>
              <a:cxnLst/>
              <a:rect l="l" t="t" r="r" b="b"/>
              <a:pathLst>
                <a:path w="55056" h="34972" extrusionOk="0">
                  <a:moveTo>
                    <a:pt x="2440" y="1"/>
                  </a:moveTo>
                  <a:cubicBezTo>
                    <a:pt x="1087" y="1"/>
                    <a:pt x="1" y="1104"/>
                    <a:pt x="1" y="2457"/>
                  </a:cubicBezTo>
                  <a:lnTo>
                    <a:pt x="1" y="27353"/>
                  </a:lnTo>
                  <a:cubicBezTo>
                    <a:pt x="101" y="27336"/>
                    <a:pt x="201" y="27336"/>
                    <a:pt x="318" y="27336"/>
                  </a:cubicBezTo>
                  <a:cubicBezTo>
                    <a:pt x="4362" y="27336"/>
                    <a:pt x="7436" y="30995"/>
                    <a:pt x="6734" y="34972"/>
                  </a:cubicBezTo>
                  <a:lnTo>
                    <a:pt x="48322" y="34972"/>
                  </a:lnTo>
                  <a:cubicBezTo>
                    <a:pt x="47620" y="30995"/>
                    <a:pt x="50695" y="27336"/>
                    <a:pt x="54738" y="27336"/>
                  </a:cubicBezTo>
                  <a:cubicBezTo>
                    <a:pt x="54838" y="27336"/>
                    <a:pt x="54955" y="27336"/>
                    <a:pt x="55055" y="27353"/>
                  </a:cubicBezTo>
                  <a:lnTo>
                    <a:pt x="55055" y="2457"/>
                  </a:lnTo>
                  <a:cubicBezTo>
                    <a:pt x="55055" y="1104"/>
                    <a:pt x="53969" y="1"/>
                    <a:pt x="52616" y="1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61"/>
            <p:cNvSpPr/>
            <p:nvPr/>
          </p:nvSpPr>
          <p:spPr>
            <a:xfrm>
              <a:off x="3704529" y="2524642"/>
              <a:ext cx="1764545" cy="1120853"/>
            </a:xfrm>
            <a:custGeom>
              <a:avLst/>
              <a:gdLst/>
              <a:ahLst/>
              <a:cxnLst/>
              <a:rect l="l" t="t" r="r" b="b"/>
              <a:pathLst>
                <a:path w="55056" h="34972" extrusionOk="0">
                  <a:moveTo>
                    <a:pt x="2440" y="1"/>
                  </a:moveTo>
                  <a:cubicBezTo>
                    <a:pt x="1087" y="1"/>
                    <a:pt x="1" y="1104"/>
                    <a:pt x="1" y="2457"/>
                  </a:cubicBezTo>
                  <a:lnTo>
                    <a:pt x="1" y="27353"/>
                  </a:lnTo>
                  <a:cubicBezTo>
                    <a:pt x="101" y="27336"/>
                    <a:pt x="201" y="27336"/>
                    <a:pt x="318" y="27336"/>
                  </a:cubicBezTo>
                  <a:cubicBezTo>
                    <a:pt x="4362" y="27336"/>
                    <a:pt x="7436" y="30995"/>
                    <a:pt x="6734" y="34972"/>
                  </a:cubicBezTo>
                  <a:lnTo>
                    <a:pt x="48322" y="34972"/>
                  </a:lnTo>
                  <a:cubicBezTo>
                    <a:pt x="47620" y="30995"/>
                    <a:pt x="50695" y="27336"/>
                    <a:pt x="54738" y="27336"/>
                  </a:cubicBezTo>
                  <a:cubicBezTo>
                    <a:pt x="54838" y="27336"/>
                    <a:pt x="54955" y="27336"/>
                    <a:pt x="55055" y="27353"/>
                  </a:cubicBezTo>
                  <a:lnTo>
                    <a:pt x="55055" y="2457"/>
                  </a:lnTo>
                  <a:cubicBezTo>
                    <a:pt x="55055" y="1104"/>
                    <a:pt x="53969" y="1"/>
                    <a:pt x="52616" y="1"/>
                  </a:cubicBezTo>
                  <a:close/>
                </a:path>
              </a:pathLst>
            </a:custGeom>
            <a:solidFill>
              <a:srgbClr val="FFFFFF">
                <a:alpha val="45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61"/>
            <p:cNvSpPr/>
            <p:nvPr/>
          </p:nvSpPr>
          <p:spPr>
            <a:xfrm>
              <a:off x="3704529" y="3400729"/>
              <a:ext cx="238356" cy="244766"/>
            </a:xfrm>
            <a:custGeom>
              <a:avLst/>
              <a:gdLst/>
              <a:ahLst/>
              <a:cxnLst/>
              <a:rect l="l" t="t" r="r" b="b"/>
              <a:pathLst>
                <a:path w="7437" h="7637" extrusionOk="0">
                  <a:moveTo>
                    <a:pt x="318" y="1"/>
                  </a:moveTo>
                  <a:cubicBezTo>
                    <a:pt x="201" y="1"/>
                    <a:pt x="101" y="1"/>
                    <a:pt x="1" y="18"/>
                  </a:cubicBezTo>
                  <a:lnTo>
                    <a:pt x="1" y="5197"/>
                  </a:lnTo>
                  <a:cubicBezTo>
                    <a:pt x="1" y="6534"/>
                    <a:pt x="1087" y="7637"/>
                    <a:pt x="2440" y="7637"/>
                  </a:cubicBezTo>
                  <a:lnTo>
                    <a:pt x="6734" y="7637"/>
                  </a:lnTo>
                  <a:cubicBezTo>
                    <a:pt x="7436" y="3660"/>
                    <a:pt x="4362" y="1"/>
                    <a:pt x="318" y="1"/>
                  </a:cubicBezTo>
                  <a:close/>
                </a:path>
              </a:pathLst>
            </a:custGeom>
            <a:solidFill>
              <a:srgbClr val="000000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61"/>
            <p:cNvSpPr/>
            <p:nvPr/>
          </p:nvSpPr>
          <p:spPr>
            <a:xfrm>
              <a:off x="5230750" y="3400729"/>
              <a:ext cx="238324" cy="244766"/>
            </a:xfrm>
            <a:custGeom>
              <a:avLst/>
              <a:gdLst/>
              <a:ahLst/>
              <a:cxnLst/>
              <a:rect l="l" t="t" r="r" b="b"/>
              <a:pathLst>
                <a:path w="7436" h="7637" extrusionOk="0">
                  <a:moveTo>
                    <a:pt x="7118" y="1"/>
                  </a:moveTo>
                  <a:cubicBezTo>
                    <a:pt x="3075" y="1"/>
                    <a:pt x="0" y="3643"/>
                    <a:pt x="702" y="7637"/>
                  </a:cubicBezTo>
                  <a:lnTo>
                    <a:pt x="4996" y="7637"/>
                  </a:lnTo>
                  <a:cubicBezTo>
                    <a:pt x="6349" y="7637"/>
                    <a:pt x="7435" y="6534"/>
                    <a:pt x="7435" y="5197"/>
                  </a:cubicBezTo>
                  <a:lnTo>
                    <a:pt x="7435" y="18"/>
                  </a:lnTo>
                  <a:cubicBezTo>
                    <a:pt x="7335" y="1"/>
                    <a:pt x="7218" y="1"/>
                    <a:pt x="7118" y="1"/>
                  </a:cubicBezTo>
                  <a:close/>
                </a:path>
              </a:pathLst>
            </a:custGeom>
            <a:solidFill>
              <a:srgbClr val="000000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61"/>
            <p:cNvSpPr/>
            <p:nvPr/>
          </p:nvSpPr>
          <p:spPr>
            <a:xfrm>
              <a:off x="3844043" y="2622779"/>
              <a:ext cx="45799" cy="738624"/>
            </a:xfrm>
            <a:custGeom>
              <a:avLst/>
              <a:gdLst/>
              <a:ahLst/>
              <a:cxnLst/>
              <a:rect l="l" t="t" r="r" b="b"/>
              <a:pathLst>
                <a:path w="1429" h="23046" extrusionOk="0">
                  <a:moveTo>
                    <a:pt x="717" y="1"/>
                  </a:moveTo>
                  <a:cubicBezTo>
                    <a:pt x="360" y="1"/>
                    <a:pt x="0" y="239"/>
                    <a:pt x="9" y="715"/>
                  </a:cubicBezTo>
                  <a:lnTo>
                    <a:pt x="9" y="22319"/>
                  </a:lnTo>
                  <a:cubicBezTo>
                    <a:pt x="0" y="22804"/>
                    <a:pt x="360" y="23046"/>
                    <a:pt x="717" y="23046"/>
                  </a:cubicBezTo>
                  <a:cubicBezTo>
                    <a:pt x="1074" y="23046"/>
                    <a:pt x="1429" y="22804"/>
                    <a:pt x="1412" y="22319"/>
                  </a:cubicBezTo>
                  <a:lnTo>
                    <a:pt x="1412" y="715"/>
                  </a:lnTo>
                  <a:cubicBezTo>
                    <a:pt x="1429" y="239"/>
                    <a:pt x="1074" y="1"/>
                    <a:pt x="717" y="1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61"/>
            <p:cNvSpPr/>
            <p:nvPr/>
          </p:nvSpPr>
          <p:spPr>
            <a:xfrm>
              <a:off x="4023715" y="2623997"/>
              <a:ext cx="46056" cy="939834"/>
            </a:xfrm>
            <a:custGeom>
              <a:avLst/>
              <a:gdLst/>
              <a:ahLst/>
              <a:cxnLst/>
              <a:rect l="l" t="t" r="r" b="b"/>
              <a:pathLst>
                <a:path w="1437" h="29324" extrusionOk="0">
                  <a:moveTo>
                    <a:pt x="719" y="0"/>
                  </a:moveTo>
                  <a:cubicBezTo>
                    <a:pt x="376" y="0"/>
                    <a:pt x="33" y="226"/>
                    <a:pt x="17" y="677"/>
                  </a:cubicBezTo>
                  <a:lnTo>
                    <a:pt x="17" y="28597"/>
                  </a:lnTo>
                  <a:cubicBezTo>
                    <a:pt x="0" y="29081"/>
                    <a:pt x="359" y="29324"/>
                    <a:pt x="719" y="29324"/>
                  </a:cubicBezTo>
                  <a:cubicBezTo>
                    <a:pt x="1078" y="29324"/>
                    <a:pt x="1437" y="29081"/>
                    <a:pt x="1420" y="28597"/>
                  </a:cubicBezTo>
                  <a:lnTo>
                    <a:pt x="1420" y="677"/>
                  </a:lnTo>
                  <a:cubicBezTo>
                    <a:pt x="1404" y="226"/>
                    <a:pt x="1061" y="0"/>
                    <a:pt x="719" y="0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61"/>
            <p:cNvSpPr/>
            <p:nvPr/>
          </p:nvSpPr>
          <p:spPr>
            <a:xfrm>
              <a:off x="4204157" y="2623196"/>
              <a:ext cx="45030" cy="939834"/>
            </a:xfrm>
            <a:custGeom>
              <a:avLst/>
              <a:gdLst/>
              <a:ahLst/>
              <a:cxnLst/>
              <a:rect l="l" t="t" r="r" b="b"/>
              <a:pathLst>
                <a:path w="1405" h="29324" extrusionOk="0">
                  <a:moveTo>
                    <a:pt x="703" y="0"/>
                  </a:moveTo>
                  <a:cubicBezTo>
                    <a:pt x="352" y="0"/>
                    <a:pt x="1" y="234"/>
                    <a:pt x="1" y="702"/>
                  </a:cubicBezTo>
                  <a:lnTo>
                    <a:pt x="1" y="28622"/>
                  </a:lnTo>
                  <a:cubicBezTo>
                    <a:pt x="1" y="29090"/>
                    <a:pt x="352" y="29324"/>
                    <a:pt x="703" y="29324"/>
                  </a:cubicBezTo>
                  <a:cubicBezTo>
                    <a:pt x="1053" y="29324"/>
                    <a:pt x="1404" y="29090"/>
                    <a:pt x="1404" y="28622"/>
                  </a:cubicBezTo>
                  <a:lnTo>
                    <a:pt x="1404" y="702"/>
                  </a:lnTo>
                  <a:cubicBezTo>
                    <a:pt x="1404" y="234"/>
                    <a:pt x="1053" y="0"/>
                    <a:pt x="703" y="0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61"/>
            <p:cNvSpPr/>
            <p:nvPr/>
          </p:nvSpPr>
          <p:spPr>
            <a:xfrm>
              <a:off x="4383829" y="2623580"/>
              <a:ext cx="45832" cy="939866"/>
            </a:xfrm>
            <a:custGeom>
              <a:avLst/>
              <a:gdLst/>
              <a:ahLst/>
              <a:cxnLst/>
              <a:rect l="l" t="t" r="r" b="b"/>
              <a:pathLst>
                <a:path w="1430" h="29325" extrusionOk="0">
                  <a:moveTo>
                    <a:pt x="717" y="1"/>
                  </a:moveTo>
                  <a:cubicBezTo>
                    <a:pt x="372" y="1"/>
                    <a:pt x="26" y="230"/>
                    <a:pt x="9" y="690"/>
                  </a:cubicBezTo>
                  <a:lnTo>
                    <a:pt x="9" y="28610"/>
                  </a:lnTo>
                  <a:cubicBezTo>
                    <a:pt x="1" y="29086"/>
                    <a:pt x="360" y="29324"/>
                    <a:pt x="717" y="29324"/>
                  </a:cubicBezTo>
                  <a:cubicBezTo>
                    <a:pt x="1074" y="29324"/>
                    <a:pt x="1429" y="29086"/>
                    <a:pt x="1412" y="28610"/>
                  </a:cubicBezTo>
                  <a:lnTo>
                    <a:pt x="1412" y="690"/>
                  </a:lnTo>
                  <a:cubicBezTo>
                    <a:pt x="1404" y="230"/>
                    <a:pt x="1062" y="1"/>
                    <a:pt x="717" y="1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61"/>
            <p:cNvSpPr/>
            <p:nvPr/>
          </p:nvSpPr>
          <p:spPr>
            <a:xfrm>
              <a:off x="4564046" y="2623997"/>
              <a:ext cx="45543" cy="939834"/>
            </a:xfrm>
            <a:custGeom>
              <a:avLst/>
              <a:gdLst/>
              <a:ahLst/>
              <a:cxnLst/>
              <a:rect l="l" t="t" r="r" b="b"/>
              <a:pathLst>
                <a:path w="1421" h="29324" extrusionOk="0">
                  <a:moveTo>
                    <a:pt x="704" y="0"/>
                  </a:moveTo>
                  <a:cubicBezTo>
                    <a:pt x="363" y="0"/>
                    <a:pt x="25" y="226"/>
                    <a:pt x="17" y="677"/>
                  </a:cubicBezTo>
                  <a:lnTo>
                    <a:pt x="17" y="28597"/>
                  </a:lnTo>
                  <a:cubicBezTo>
                    <a:pt x="0" y="29081"/>
                    <a:pt x="355" y="29324"/>
                    <a:pt x="710" y="29324"/>
                  </a:cubicBezTo>
                  <a:cubicBezTo>
                    <a:pt x="1065" y="29324"/>
                    <a:pt x="1420" y="29081"/>
                    <a:pt x="1404" y="28597"/>
                  </a:cubicBezTo>
                  <a:lnTo>
                    <a:pt x="1404" y="677"/>
                  </a:lnTo>
                  <a:cubicBezTo>
                    <a:pt x="1387" y="226"/>
                    <a:pt x="1044" y="0"/>
                    <a:pt x="704" y="0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61"/>
            <p:cNvSpPr/>
            <p:nvPr/>
          </p:nvSpPr>
          <p:spPr>
            <a:xfrm>
              <a:off x="4743975" y="2623997"/>
              <a:ext cx="45543" cy="939834"/>
            </a:xfrm>
            <a:custGeom>
              <a:avLst/>
              <a:gdLst/>
              <a:ahLst/>
              <a:cxnLst/>
              <a:rect l="l" t="t" r="r" b="b"/>
              <a:pathLst>
                <a:path w="1421" h="29324" extrusionOk="0">
                  <a:moveTo>
                    <a:pt x="704" y="0"/>
                  </a:moveTo>
                  <a:cubicBezTo>
                    <a:pt x="363" y="0"/>
                    <a:pt x="25" y="226"/>
                    <a:pt x="17" y="677"/>
                  </a:cubicBezTo>
                  <a:lnTo>
                    <a:pt x="17" y="28597"/>
                  </a:lnTo>
                  <a:cubicBezTo>
                    <a:pt x="0" y="29081"/>
                    <a:pt x="355" y="29324"/>
                    <a:pt x="710" y="29324"/>
                  </a:cubicBezTo>
                  <a:cubicBezTo>
                    <a:pt x="1065" y="29324"/>
                    <a:pt x="1420" y="29081"/>
                    <a:pt x="1404" y="28597"/>
                  </a:cubicBezTo>
                  <a:lnTo>
                    <a:pt x="1404" y="677"/>
                  </a:lnTo>
                  <a:cubicBezTo>
                    <a:pt x="1387" y="226"/>
                    <a:pt x="1044" y="0"/>
                    <a:pt x="704" y="0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61"/>
            <p:cNvSpPr/>
            <p:nvPr/>
          </p:nvSpPr>
          <p:spPr>
            <a:xfrm>
              <a:off x="4923904" y="2623580"/>
              <a:ext cx="45543" cy="939866"/>
            </a:xfrm>
            <a:custGeom>
              <a:avLst/>
              <a:gdLst/>
              <a:ahLst/>
              <a:cxnLst/>
              <a:rect l="l" t="t" r="r" b="b"/>
              <a:pathLst>
                <a:path w="1421" h="29325" extrusionOk="0">
                  <a:moveTo>
                    <a:pt x="710" y="1"/>
                  </a:moveTo>
                  <a:cubicBezTo>
                    <a:pt x="368" y="1"/>
                    <a:pt x="25" y="230"/>
                    <a:pt x="17" y="690"/>
                  </a:cubicBezTo>
                  <a:lnTo>
                    <a:pt x="17" y="28610"/>
                  </a:lnTo>
                  <a:cubicBezTo>
                    <a:pt x="0" y="29086"/>
                    <a:pt x="355" y="29324"/>
                    <a:pt x="710" y="29324"/>
                  </a:cubicBezTo>
                  <a:cubicBezTo>
                    <a:pt x="1065" y="29324"/>
                    <a:pt x="1420" y="29086"/>
                    <a:pt x="1404" y="28610"/>
                  </a:cubicBezTo>
                  <a:lnTo>
                    <a:pt x="1404" y="690"/>
                  </a:lnTo>
                  <a:cubicBezTo>
                    <a:pt x="1395" y="230"/>
                    <a:pt x="1053" y="1"/>
                    <a:pt x="710" y="1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61"/>
            <p:cNvSpPr/>
            <p:nvPr/>
          </p:nvSpPr>
          <p:spPr>
            <a:xfrm>
              <a:off x="5103832" y="2623580"/>
              <a:ext cx="45543" cy="939866"/>
            </a:xfrm>
            <a:custGeom>
              <a:avLst/>
              <a:gdLst/>
              <a:ahLst/>
              <a:cxnLst/>
              <a:rect l="l" t="t" r="r" b="b"/>
              <a:pathLst>
                <a:path w="1421" h="29325" extrusionOk="0">
                  <a:moveTo>
                    <a:pt x="710" y="1"/>
                  </a:moveTo>
                  <a:cubicBezTo>
                    <a:pt x="368" y="1"/>
                    <a:pt x="25" y="230"/>
                    <a:pt x="17" y="690"/>
                  </a:cubicBezTo>
                  <a:lnTo>
                    <a:pt x="17" y="28610"/>
                  </a:lnTo>
                  <a:cubicBezTo>
                    <a:pt x="0" y="29086"/>
                    <a:pt x="355" y="29324"/>
                    <a:pt x="710" y="29324"/>
                  </a:cubicBezTo>
                  <a:cubicBezTo>
                    <a:pt x="1065" y="29324"/>
                    <a:pt x="1420" y="29086"/>
                    <a:pt x="1404" y="28610"/>
                  </a:cubicBezTo>
                  <a:lnTo>
                    <a:pt x="1404" y="690"/>
                  </a:lnTo>
                  <a:cubicBezTo>
                    <a:pt x="1395" y="230"/>
                    <a:pt x="1053" y="1"/>
                    <a:pt x="710" y="1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61"/>
            <p:cNvSpPr/>
            <p:nvPr/>
          </p:nvSpPr>
          <p:spPr>
            <a:xfrm>
              <a:off x="5283761" y="2622779"/>
              <a:ext cx="45799" cy="738624"/>
            </a:xfrm>
            <a:custGeom>
              <a:avLst/>
              <a:gdLst/>
              <a:ahLst/>
              <a:cxnLst/>
              <a:rect l="l" t="t" r="r" b="b"/>
              <a:pathLst>
                <a:path w="1429" h="23046" extrusionOk="0">
                  <a:moveTo>
                    <a:pt x="713" y="1"/>
                  </a:moveTo>
                  <a:cubicBezTo>
                    <a:pt x="355" y="1"/>
                    <a:pt x="0" y="239"/>
                    <a:pt x="17" y="715"/>
                  </a:cubicBezTo>
                  <a:lnTo>
                    <a:pt x="17" y="22319"/>
                  </a:lnTo>
                  <a:cubicBezTo>
                    <a:pt x="0" y="22804"/>
                    <a:pt x="355" y="23046"/>
                    <a:pt x="713" y="23046"/>
                  </a:cubicBezTo>
                  <a:cubicBezTo>
                    <a:pt x="1070" y="23046"/>
                    <a:pt x="1429" y="22804"/>
                    <a:pt x="1421" y="22319"/>
                  </a:cubicBezTo>
                  <a:lnTo>
                    <a:pt x="1421" y="715"/>
                  </a:lnTo>
                  <a:cubicBezTo>
                    <a:pt x="1429" y="239"/>
                    <a:pt x="1070" y="1"/>
                    <a:pt x="713" y="1"/>
                  </a:cubicBezTo>
                  <a:close/>
                </a:path>
              </a:pathLst>
            </a:custGeom>
            <a:solidFill>
              <a:srgbClr val="000000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61"/>
            <p:cNvSpPr/>
            <p:nvPr/>
          </p:nvSpPr>
          <p:spPr>
            <a:xfrm>
              <a:off x="4179542" y="2761299"/>
              <a:ext cx="790449" cy="663563"/>
            </a:xfrm>
            <a:custGeom>
              <a:avLst/>
              <a:gdLst/>
              <a:ahLst/>
              <a:cxnLst/>
              <a:rect l="l" t="t" r="r" b="b"/>
              <a:pathLst>
                <a:path w="24663" h="20704" extrusionOk="0">
                  <a:moveTo>
                    <a:pt x="18220" y="0"/>
                  </a:moveTo>
                  <a:cubicBezTo>
                    <a:pt x="16014" y="0"/>
                    <a:pt x="13905" y="1128"/>
                    <a:pt x="12699" y="3076"/>
                  </a:cubicBezTo>
                  <a:cubicBezTo>
                    <a:pt x="11474" y="1075"/>
                    <a:pt x="9353" y="5"/>
                    <a:pt x="7199" y="5"/>
                  </a:cubicBezTo>
                  <a:cubicBezTo>
                    <a:pt x="5738" y="5"/>
                    <a:pt x="4263" y="496"/>
                    <a:pt x="3041" y="1522"/>
                  </a:cubicBezTo>
                  <a:cubicBezTo>
                    <a:pt x="34" y="4079"/>
                    <a:pt x="0" y="8724"/>
                    <a:pt x="2974" y="11314"/>
                  </a:cubicBezTo>
                  <a:lnTo>
                    <a:pt x="12114" y="20453"/>
                  </a:lnTo>
                  <a:cubicBezTo>
                    <a:pt x="12281" y="20620"/>
                    <a:pt x="12494" y="20704"/>
                    <a:pt x="12707" y="20704"/>
                  </a:cubicBezTo>
                  <a:cubicBezTo>
                    <a:pt x="12920" y="20704"/>
                    <a:pt x="13133" y="20620"/>
                    <a:pt x="13300" y="20453"/>
                  </a:cubicBezTo>
                  <a:lnTo>
                    <a:pt x="22440" y="11314"/>
                  </a:lnTo>
                  <a:cubicBezTo>
                    <a:pt x="23843" y="10094"/>
                    <a:pt x="24645" y="8323"/>
                    <a:pt x="24645" y="6451"/>
                  </a:cubicBezTo>
                  <a:cubicBezTo>
                    <a:pt x="24662" y="3561"/>
                    <a:pt x="22741" y="1021"/>
                    <a:pt x="19950" y="236"/>
                  </a:cubicBezTo>
                  <a:cubicBezTo>
                    <a:pt x="19376" y="77"/>
                    <a:pt x="18795" y="0"/>
                    <a:pt x="18220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61"/>
            <p:cNvSpPr/>
            <p:nvPr/>
          </p:nvSpPr>
          <p:spPr>
            <a:xfrm>
              <a:off x="4452640" y="2947157"/>
              <a:ext cx="268323" cy="268323"/>
            </a:xfrm>
            <a:custGeom>
              <a:avLst/>
              <a:gdLst/>
              <a:ahLst/>
              <a:cxnLst/>
              <a:rect l="l" t="t" r="r" b="b"/>
              <a:pathLst>
                <a:path w="8372" h="8372" extrusionOk="0">
                  <a:moveTo>
                    <a:pt x="3275" y="1"/>
                  </a:moveTo>
                  <a:cubicBezTo>
                    <a:pt x="3075" y="1"/>
                    <a:pt x="2908" y="151"/>
                    <a:pt x="2908" y="352"/>
                  </a:cubicBezTo>
                  <a:lnTo>
                    <a:pt x="2908" y="2908"/>
                  </a:lnTo>
                  <a:lnTo>
                    <a:pt x="368" y="2908"/>
                  </a:lnTo>
                  <a:cubicBezTo>
                    <a:pt x="168" y="2908"/>
                    <a:pt x="1" y="3075"/>
                    <a:pt x="1" y="3276"/>
                  </a:cubicBezTo>
                  <a:lnTo>
                    <a:pt x="1" y="5097"/>
                  </a:lnTo>
                  <a:cubicBezTo>
                    <a:pt x="1" y="5297"/>
                    <a:pt x="168" y="5448"/>
                    <a:pt x="368" y="5448"/>
                  </a:cubicBezTo>
                  <a:lnTo>
                    <a:pt x="2908" y="5448"/>
                  </a:lnTo>
                  <a:lnTo>
                    <a:pt x="2908" y="8004"/>
                  </a:lnTo>
                  <a:cubicBezTo>
                    <a:pt x="2908" y="8205"/>
                    <a:pt x="3075" y="8372"/>
                    <a:pt x="3275" y="8372"/>
                  </a:cubicBezTo>
                  <a:lnTo>
                    <a:pt x="5097" y="8372"/>
                  </a:lnTo>
                  <a:cubicBezTo>
                    <a:pt x="5297" y="8372"/>
                    <a:pt x="5464" y="8205"/>
                    <a:pt x="5464" y="8004"/>
                  </a:cubicBezTo>
                  <a:lnTo>
                    <a:pt x="5464" y="5448"/>
                  </a:lnTo>
                  <a:lnTo>
                    <a:pt x="8004" y="5448"/>
                  </a:lnTo>
                  <a:cubicBezTo>
                    <a:pt x="8205" y="5448"/>
                    <a:pt x="8372" y="5297"/>
                    <a:pt x="8372" y="5097"/>
                  </a:cubicBezTo>
                  <a:lnTo>
                    <a:pt x="8372" y="3276"/>
                  </a:lnTo>
                  <a:cubicBezTo>
                    <a:pt x="8372" y="3075"/>
                    <a:pt x="8205" y="2908"/>
                    <a:pt x="8004" y="2908"/>
                  </a:cubicBezTo>
                  <a:lnTo>
                    <a:pt x="5464" y="2908"/>
                  </a:lnTo>
                  <a:lnTo>
                    <a:pt x="5464" y="352"/>
                  </a:lnTo>
                  <a:cubicBezTo>
                    <a:pt x="5464" y="151"/>
                    <a:pt x="5297" y="1"/>
                    <a:pt x="50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4" name="Google Shape;1734;p61"/>
          <p:cNvSpPr/>
          <p:nvPr/>
        </p:nvSpPr>
        <p:spPr>
          <a:xfrm rot="10800000" flipH="1">
            <a:off x="4980988" y="3836742"/>
            <a:ext cx="1087906" cy="331354"/>
          </a:xfrm>
          <a:custGeom>
            <a:avLst/>
            <a:gdLst/>
            <a:ahLst/>
            <a:cxnLst/>
            <a:rect l="l" t="t" r="r" b="b"/>
            <a:pathLst>
              <a:path w="43538" h="13233" extrusionOk="0">
                <a:moveTo>
                  <a:pt x="43538" y="0"/>
                </a:moveTo>
                <a:lnTo>
                  <a:pt x="0" y="0"/>
                </a:lnTo>
                <a:lnTo>
                  <a:pt x="0" y="13233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735" name="Google Shape;1735;p61"/>
          <p:cNvCxnSpPr>
            <a:stCxn id="1736" idx="4"/>
          </p:cNvCxnSpPr>
          <p:nvPr/>
        </p:nvCxnSpPr>
        <p:spPr>
          <a:xfrm>
            <a:off x="2503063" y="3030853"/>
            <a:ext cx="1088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7" name="Google Shape;1737;p61"/>
          <p:cNvSpPr/>
          <p:nvPr/>
        </p:nvSpPr>
        <p:spPr>
          <a:xfrm rot="-5400000" flipH="1">
            <a:off x="2957164" y="1836075"/>
            <a:ext cx="117900" cy="1179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8" name="Google Shape;1738;p61"/>
          <p:cNvSpPr/>
          <p:nvPr/>
        </p:nvSpPr>
        <p:spPr>
          <a:xfrm rot="-5400000" flipH="1">
            <a:off x="2957164" y="4107731"/>
            <a:ext cx="117900" cy="1179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9" name="Google Shape;1739;p61"/>
          <p:cNvSpPr/>
          <p:nvPr/>
        </p:nvSpPr>
        <p:spPr>
          <a:xfrm flipH="1">
            <a:off x="3075107" y="1898925"/>
            <a:ext cx="1087906" cy="331354"/>
          </a:xfrm>
          <a:custGeom>
            <a:avLst/>
            <a:gdLst/>
            <a:ahLst/>
            <a:cxnLst/>
            <a:rect l="l" t="t" r="r" b="b"/>
            <a:pathLst>
              <a:path w="43538" h="13233" extrusionOk="0">
                <a:moveTo>
                  <a:pt x="43538" y="0"/>
                </a:moveTo>
                <a:lnTo>
                  <a:pt x="0" y="0"/>
                </a:lnTo>
                <a:lnTo>
                  <a:pt x="0" y="13233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0" name="Google Shape;1740;p61"/>
          <p:cNvSpPr/>
          <p:nvPr/>
        </p:nvSpPr>
        <p:spPr>
          <a:xfrm rot="10800000">
            <a:off x="3075107" y="3836742"/>
            <a:ext cx="1087906" cy="331354"/>
          </a:xfrm>
          <a:custGeom>
            <a:avLst/>
            <a:gdLst/>
            <a:ahLst/>
            <a:cxnLst/>
            <a:rect l="l" t="t" r="r" b="b"/>
            <a:pathLst>
              <a:path w="43538" h="13233" extrusionOk="0">
                <a:moveTo>
                  <a:pt x="43538" y="0"/>
                </a:moveTo>
                <a:lnTo>
                  <a:pt x="0" y="0"/>
                </a:lnTo>
                <a:lnTo>
                  <a:pt x="0" y="13233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6" name="Google Shape;1736;p61"/>
          <p:cNvSpPr/>
          <p:nvPr/>
        </p:nvSpPr>
        <p:spPr>
          <a:xfrm rot="-5400000" flipH="1">
            <a:off x="2385163" y="2971903"/>
            <a:ext cx="117900" cy="1179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1" name="Google Shape;1741;p6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 smtClean="0"/>
              <a:t>outlines</a:t>
            </a:r>
            <a:endParaRPr b="1"/>
          </a:p>
        </p:txBody>
      </p:sp>
      <p:sp>
        <p:nvSpPr>
          <p:cNvPr id="1743" name="Google Shape;1743;p61"/>
          <p:cNvSpPr txBox="1">
            <a:spLocks noGrp="1"/>
          </p:cNvSpPr>
          <p:nvPr>
            <p:ph type="subTitle" idx="2"/>
          </p:nvPr>
        </p:nvSpPr>
        <p:spPr>
          <a:xfrm>
            <a:off x="857224" y="1571618"/>
            <a:ext cx="1928825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What is Med_Aid Application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46" name="Google Shape;1746;p61"/>
          <p:cNvSpPr txBox="1">
            <a:spLocks noGrp="1"/>
          </p:cNvSpPr>
          <p:nvPr>
            <p:ph type="subTitle" idx="6"/>
          </p:nvPr>
        </p:nvSpPr>
        <p:spPr>
          <a:xfrm>
            <a:off x="142844" y="2714626"/>
            <a:ext cx="2214546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Why we created the Application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49" name="Google Shape;1749;p61"/>
          <p:cNvSpPr txBox="1">
            <a:spLocks noGrp="1"/>
          </p:cNvSpPr>
          <p:nvPr>
            <p:ph type="subTitle" idx="8"/>
          </p:nvPr>
        </p:nvSpPr>
        <p:spPr>
          <a:xfrm flipH="1">
            <a:off x="6277925" y="1576575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The Admin Page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51" name="Google Shape;1751;p61"/>
          <p:cNvSpPr txBox="1">
            <a:spLocks noGrp="1"/>
          </p:cNvSpPr>
          <p:nvPr>
            <p:ph type="subTitle" idx="13"/>
          </p:nvPr>
        </p:nvSpPr>
        <p:spPr>
          <a:xfrm flipH="1">
            <a:off x="6286512" y="3786196"/>
            <a:ext cx="1574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200000"/>
              </a:lnSpc>
            </a:pP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Future Plans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52" name="Google Shape;1752;p61"/>
          <p:cNvSpPr txBox="1">
            <a:spLocks noGrp="1"/>
          </p:cNvSpPr>
          <p:nvPr>
            <p:ph type="subTitle" idx="15"/>
          </p:nvPr>
        </p:nvSpPr>
        <p:spPr>
          <a:xfrm flipH="1">
            <a:off x="6572264" y="2500312"/>
            <a:ext cx="2786082" cy="84586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Problems we had during the creating process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" name="Google Shape;418;p37"/>
          <p:cNvSpPr txBox="1">
            <a:spLocks/>
          </p:cNvSpPr>
          <p:nvPr/>
        </p:nvSpPr>
        <p:spPr>
          <a:xfrm>
            <a:off x="2285984" y="2571750"/>
            <a:ext cx="16809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ompiere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Pompiere"/>
                <a:ea typeface="Pompiere"/>
                <a:cs typeface="Pompiere"/>
                <a:sym typeface="Pompiere"/>
              </a:rPr>
              <a:t>02</a:t>
            </a:r>
            <a:endParaRPr kumimoji="0" lang="en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Pompiere"/>
              <a:ea typeface="Pompiere"/>
              <a:cs typeface="Pompiere"/>
              <a:sym typeface="Pompiere"/>
            </a:endParaRPr>
          </a:p>
        </p:txBody>
      </p:sp>
      <p:sp>
        <p:nvSpPr>
          <p:cNvPr id="50" name="Google Shape;418;p37"/>
          <p:cNvSpPr txBox="1">
            <a:spLocks/>
          </p:cNvSpPr>
          <p:nvPr/>
        </p:nvSpPr>
        <p:spPr>
          <a:xfrm>
            <a:off x="2786050" y="1428742"/>
            <a:ext cx="16809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ompiere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Pompiere"/>
                <a:ea typeface="Pompiere"/>
                <a:cs typeface="Pompiere"/>
                <a:sym typeface="Pompiere"/>
              </a:rPr>
              <a:t>01</a:t>
            </a:r>
            <a:endParaRPr kumimoji="0" lang="en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Pompiere"/>
              <a:ea typeface="Pompiere"/>
              <a:cs typeface="Pompiere"/>
              <a:sym typeface="Pompiere"/>
            </a:endParaRPr>
          </a:p>
        </p:txBody>
      </p:sp>
      <p:sp>
        <p:nvSpPr>
          <p:cNvPr id="52" name="Google Shape;418;p37"/>
          <p:cNvSpPr txBox="1">
            <a:spLocks/>
          </p:cNvSpPr>
          <p:nvPr/>
        </p:nvSpPr>
        <p:spPr>
          <a:xfrm>
            <a:off x="2786050" y="3714758"/>
            <a:ext cx="16809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ompiere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Pompiere"/>
                <a:ea typeface="Pompiere"/>
                <a:cs typeface="Pompiere"/>
                <a:sym typeface="Pompiere"/>
              </a:rPr>
              <a:t>03</a:t>
            </a:r>
            <a:endParaRPr kumimoji="0" lang="en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Pompiere"/>
              <a:ea typeface="Pompiere"/>
              <a:cs typeface="Pompiere"/>
              <a:sym typeface="Pompiere"/>
            </a:endParaRPr>
          </a:p>
        </p:txBody>
      </p:sp>
      <p:sp>
        <p:nvSpPr>
          <p:cNvPr id="54" name="Google Shape;1746;p61"/>
          <p:cNvSpPr txBox="1">
            <a:spLocks noGrp="1"/>
          </p:cNvSpPr>
          <p:nvPr>
            <p:ph type="subTitle" idx="6"/>
          </p:nvPr>
        </p:nvSpPr>
        <p:spPr>
          <a:xfrm>
            <a:off x="714348" y="3786196"/>
            <a:ext cx="2214546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How we created the Application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" name="Google Shape;418;p37"/>
          <p:cNvSpPr txBox="1">
            <a:spLocks/>
          </p:cNvSpPr>
          <p:nvPr/>
        </p:nvSpPr>
        <p:spPr>
          <a:xfrm>
            <a:off x="4857752" y="1428742"/>
            <a:ext cx="16809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ompiere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Pompiere"/>
                <a:ea typeface="Pompiere"/>
                <a:cs typeface="Pompiere"/>
                <a:sym typeface="Pompiere"/>
              </a:rPr>
              <a:t>04</a:t>
            </a:r>
            <a:endParaRPr kumimoji="0" lang="en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Pompiere"/>
              <a:ea typeface="Pompiere"/>
              <a:cs typeface="Pompiere"/>
              <a:sym typeface="Pompiere"/>
            </a:endParaRPr>
          </a:p>
        </p:txBody>
      </p:sp>
      <p:sp>
        <p:nvSpPr>
          <p:cNvPr id="58" name="Google Shape;418;p37"/>
          <p:cNvSpPr txBox="1">
            <a:spLocks/>
          </p:cNvSpPr>
          <p:nvPr/>
        </p:nvSpPr>
        <p:spPr>
          <a:xfrm>
            <a:off x="5214942" y="2571750"/>
            <a:ext cx="16809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ompiere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Pompiere"/>
                <a:ea typeface="Pompiere"/>
                <a:cs typeface="Pompiere"/>
                <a:sym typeface="Pompiere"/>
              </a:rPr>
              <a:t>05</a:t>
            </a:r>
            <a:endParaRPr kumimoji="0" lang="en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Pompiere"/>
              <a:ea typeface="Pompiere"/>
              <a:cs typeface="Pompiere"/>
              <a:sym typeface="Pompiere"/>
            </a:endParaRPr>
          </a:p>
        </p:txBody>
      </p:sp>
      <p:sp>
        <p:nvSpPr>
          <p:cNvPr id="60" name="Google Shape;418;p37"/>
          <p:cNvSpPr txBox="1">
            <a:spLocks/>
          </p:cNvSpPr>
          <p:nvPr/>
        </p:nvSpPr>
        <p:spPr>
          <a:xfrm>
            <a:off x="4786314" y="3714758"/>
            <a:ext cx="16809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Pompiere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Pompiere"/>
                <a:ea typeface="Pompiere"/>
                <a:cs typeface="Pompiere"/>
                <a:sym typeface="Pompiere"/>
              </a:rPr>
              <a:t>06</a:t>
            </a:r>
            <a:endParaRPr kumimoji="0" lang="en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Pompiere"/>
              <a:ea typeface="Pompiere"/>
              <a:cs typeface="Pompiere"/>
              <a:sym typeface="Pompier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7"/>
          <p:cNvSpPr txBox="1">
            <a:spLocks noGrp="1"/>
          </p:cNvSpPr>
          <p:nvPr>
            <p:ph type="subTitle" idx="1"/>
          </p:nvPr>
        </p:nvSpPr>
        <p:spPr>
          <a:xfrm>
            <a:off x="3428992" y="2714626"/>
            <a:ext cx="3786214" cy="677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To ease the access of users for pharmacies and medications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عنوان 31"/>
          <p:cNvSpPr>
            <a:spLocks noGrp="1"/>
          </p:cNvSpPr>
          <p:nvPr>
            <p:ph type="title"/>
          </p:nvPr>
        </p:nvSpPr>
        <p:spPr>
          <a:xfrm>
            <a:off x="1440000" y="1643056"/>
            <a:ext cx="7704000" cy="1245932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" sz="4400" b="1" dirty="0" smtClean="0">
                <a:solidFill>
                  <a:schemeClr val="accent1">
                    <a:lumMod val="50000"/>
                  </a:schemeClr>
                </a:solidFill>
              </a:rPr>
              <a:t> Mobile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Application</a:t>
            </a:r>
            <a:endParaRPr lang="ar-SA" sz="4000" b="1" dirty="0"/>
          </a:p>
        </p:txBody>
      </p:sp>
      <p:grpSp>
        <p:nvGrpSpPr>
          <p:cNvPr id="45" name="Google Shape;1399;p63"/>
          <p:cNvGrpSpPr/>
          <p:nvPr/>
        </p:nvGrpSpPr>
        <p:grpSpPr>
          <a:xfrm>
            <a:off x="714348" y="357172"/>
            <a:ext cx="2289161" cy="4327779"/>
            <a:chOff x="3258400" y="1342850"/>
            <a:chExt cx="1670925" cy="3375250"/>
          </a:xfrm>
        </p:grpSpPr>
        <p:sp>
          <p:nvSpPr>
            <p:cNvPr id="46" name="Google Shape;1400;p63"/>
            <p:cNvSpPr/>
            <p:nvPr/>
          </p:nvSpPr>
          <p:spPr>
            <a:xfrm>
              <a:off x="3258400" y="1342850"/>
              <a:ext cx="1670925" cy="3375250"/>
            </a:xfrm>
            <a:custGeom>
              <a:avLst/>
              <a:gdLst/>
              <a:ahLst/>
              <a:cxnLst/>
              <a:rect l="l" t="t" r="r" b="b"/>
              <a:pathLst>
                <a:path w="66837" h="135010" extrusionOk="0">
                  <a:moveTo>
                    <a:pt x="9615" y="1"/>
                  </a:moveTo>
                  <a:lnTo>
                    <a:pt x="57222" y="1"/>
                  </a:lnTo>
                  <a:cubicBezTo>
                    <a:pt x="62507" y="1"/>
                    <a:pt x="66837" y="4330"/>
                    <a:pt x="66837" y="9615"/>
                  </a:cubicBezTo>
                  <a:lnTo>
                    <a:pt x="66837" y="125395"/>
                  </a:lnTo>
                  <a:cubicBezTo>
                    <a:pt x="66837" y="130680"/>
                    <a:pt x="62507" y="135010"/>
                    <a:pt x="57222" y="135010"/>
                  </a:cubicBezTo>
                  <a:lnTo>
                    <a:pt x="9615" y="135010"/>
                  </a:lnTo>
                  <a:cubicBezTo>
                    <a:pt x="4330" y="135010"/>
                    <a:pt x="1" y="130680"/>
                    <a:pt x="1" y="125395"/>
                  </a:cubicBezTo>
                  <a:lnTo>
                    <a:pt x="1" y="9615"/>
                  </a:lnTo>
                  <a:cubicBezTo>
                    <a:pt x="1" y="4330"/>
                    <a:pt x="4330" y="1"/>
                    <a:pt x="9615" y="1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1401;p63"/>
            <p:cNvSpPr/>
            <p:nvPr/>
          </p:nvSpPr>
          <p:spPr>
            <a:xfrm>
              <a:off x="3294475" y="1378925"/>
              <a:ext cx="1598775" cy="3302575"/>
            </a:xfrm>
            <a:custGeom>
              <a:avLst/>
              <a:gdLst/>
              <a:ahLst/>
              <a:cxnLst/>
              <a:rect l="l" t="t" r="r" b="b"/>
              <a:pathLst>
                <a:path w="63951" h="132103" extrusionOk="0">
                  <a:moveTo>
                    <a:pt x="8172" y="1"/>
                  </a:moveTo>
                  <a:cubicBezTo>
                    <a:pt x="3694" y="1"/>
                    <a:pt x="1" y="3673"/>
                    <a:pt x="1" y="8172"/>
                  </a:cubicBezTo>
                  <a:lnTo>
                    <a:pt x="1" y="123952"/>
                  </a:lnTo>
                  <a:cubicBezTo>
                    <a:pt x="1" y="128431"/>
                    <a:pt x="3694" y="132102"/>
                    <a:pt x="8172" y="132102"/>
                  </a:cubicBezTo>
                  <a:lnTo>
                    <a:pt x="55779" y="132102"/>
                  </a:lnTo>
                  <a:cubicBezTo>
                    <a:pt x="60257" y="132102"/>
                    <a:pt x="63950" y="128431"/>
                    <a:pt x="63950" y="123952"/>
                  </a:cubicBezTo>
                  <a:lnTo>
                    <a:pt x="63950" y="8172"/>
                  </a:lnTo>
                  <a:cubicBezTo>
                    <a:pt x="63950" y="3673"/>
                    <a:pt x="60257" y="1"/>
                    <a:pt x="55779" y="1"/>
                  </a:cubicBezTo>
                  <a:lnTo>
                    <a:pt x="8172" y="1"/>
                  </a:lnTo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402;p63"/>
            <p:cNvSpPr/>
            <p:nvPr/>
          </p:nvSpPr>
          <p:spPr>
            <a:xfrm>
              <a:off x="3376725" y="1721175"/>
              <a:ext cx="1434800" cy="2550700"/>
            </a:xfrm>
            <a:custGeom>
              <a:avLst/>
              <a:gdLst/>
              <a:ahLst/>
              <a:cxnLst/>
              <a:rect l="l" t="t" r="r" b="b"/>
              <a:pathLst>
                <a:path w="57392" h="102028" extrusionOk="0">
                  <a:moveTo>
                    <a:pt x="57392" y="1"/>
                  </a:moveTo>
                  <a:lnTo>
                    <a:pt x="57392" y="100435"/>
                  </a:lnTo>
                  <a:cubicBezTo>
                    <a:pt x="57392" y="101305"/>
                    <a:pt x="57052" y="102027"/>
                    <a:pt x="56670" y="102027"/>
                  </a:cubicBezTo>
                  <a:lnTo>
                    <a:pt x="701" y="102027"/>
                  </a:lnTo>
                  <a:cubicBezTo>
                    <a:pt x="319" y="102027"/>
                    <a:pt x="1" y="101305"/>
                    <a:pt x="1" y="100435"/>
                  </a:cubicBezTo>
                  <a:lnTo>
                    <a:pt x="1" y="1"/>
                  </a:lnTo>
                  <a:lnTo>
                    <a:pt x="57392" y="1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1403;p63"/>
            <p:cNvSpPr/>
            <p:nvPr/>
          </p:nvSpPr>
          <p:spPr>
            <a:xfrm>
              <a:off x="3874975" y="1552975"/>
              <a:ext cx="437775" cy="35575"/>
            </a:xfrm>
            <a:custGeom>
              <a:avLst/>
              <a:gdLst/>
              <a:ahLst/>
              <a:cxnLst/>
              <a:rect l="l" t="t" r="r" b="b"/>
              <a:pathLst>
                <a:path w="17511" h="1423" extrusionOk="0">
                  <a:moveTo>
                    <a:pt x="1316" y="0"/>
                  </a:moveTo>
                  <a:cubicBezTo>
                    <a:pt x="1720" y="0"/>
                    <a:pt x="2017" y="319"/>
                    <a:pt x="2017" y="722"/>
                  </a:cubicBezTo>
                  <a:cubicBezTo>
                    <a:pt x="2017" y="1104"/>
                    <a:pt x="1720" y="1422"/>
                    <a:pt x="1316" y="1422"/>
                  </a:cubicBezTo>
                  <a:lnTo>
                    <a:pt x="722" y="1422"/>
                  </a:lnTo>
                  <a:cubicBezTo>
                    <a:pt x="319" y="1422"/>
                    <a:pt x="1" y="1104"/>
                    <a:pt x="1" y="722"/>
                  </a:cubicBezTo>
                  <a:cubicBezTo>
                    <a:pt x="1" y="319"/>
                    <a:pt x="319" y="0"/>
                    <a:pt x="722" y="0"/>
                  </a:cubicBezTo>
                  <a:close/>
                  <a:moveTo>
                    <a:pt x="3672" y="1422"/>
                  </a:moveTo>
                  <a:cubicBezTo>
                    <a:pt x="3290" y="1422"/>
                    <a:pt x="2972" y="1104"/>
                    <a:pt x="2972" y="722"/>
                  </a:cubicBezTo>
                  <a:cubicBezTo>
                    <a:pt x="2972" y="319"/>
                    <a:pt x="3290" y="0"/>
                    <a:pt x="3672" y="0"/>
                  </a:cubicBezTo>
                  <a:lnTo>
                    <a:pt x="16789" y="0"/>
                  </a:lnTo>
                  <a:cubicBezTo>
                    <a:pt x="17192" y="0"/>
                    <a:pt x="17511" y="319"/>
                    <a:pt x="17511" y="722"/>
                  </a:cubicBezTo>
                  <a:cubicBezTo>
                    <a:pt x="17511" y="1104"/>
                    <a:pt x="17192" y="1422"/>
                    <a:pt x="16789" y="1422"/>
                  </a:cubicBezTo>
                  <a:lnTo>
                    <a:pt x="3672" y="142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04;p63"/>
            <p:cNvSpPr/>
            <p:nvPr/>
          </p:nvSpPr>
          <p:spPr>
            <a:xfrm>
              <a:off x="3977925" y="4376375"/>
              <a:ext cx="231900" cy="231900"/>
            </a:xfrm>
            <a:custGeom>
              <a:avLst/>
              <a:gdLst/>
              <a:ahLst/>
              <a:cxnLst/>
              <a:rect l="l" t="t" r="r" b="b"/>
              <a:pathLst>
                <a:path w="9276" h="9276" extrusionOk="0">
                  <a:moveTo>
                    <a:pt x="4648" y="9275"/>
                  </a:moveTo>
                  <a:cubicBezTo>
                    <a:pt x="7195" y="9275"/>
                    <a:pt x="9275" y="7195"/>
                    <a:pt x="9275" y="4648"/>
                  </a:cubicBezTo>
                  <a:cubicBezTo>
                    <a:pt x="9275" y="2080"/>
                    <a:pt x="7195" y="0"/>
                    <a:pt x="4648" y="0"/>
                  </a:cubicBezTo>
                  <a:cubicBezTo>
                    <a:pt x="2080" y="0"/>
                    <a:pt x="0" y="2080"/>
                    <a:pt x="0" y="4648"/>
                  </a:cubicBezTo>
                  <a:cubicBezTo>
                    <a:pt x="0" y="7195"/>
                    <a:pt x="2080" y="9275"/>
                    <a:pt x="4648" y="9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85800"/>
            <a:ext cx="200026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Google Shape;1496;p5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What does a Med_Aid do?</a:t>
            </a:r>
            <a:endParaRPr b="1"/>
          </a:p>
        </p:txBody>
      </p:sp>
      <p:sp>
        <p:nvSpPr>
          <p:cNvPr id="1504" name="Google Shape;1504;p55"/>
          <p:cNvSpPr txBox="1">
            <a:spLocks noGrp="1"/>
          </p:cNvSpPr>
          <p:nvPr>
            <p:ph type="subTitle" idx="8"/>
          </p:nvPr>
        </p:nvSpPr>
        <p:spPr>
          <a:xfrm>
            <a:off x="1428728" y="1071552"/>
            <a:ext cx="7358114" cy="7143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A map-linked search area that allows users to search for medications and shows which pharmacy that contain the medication closest to the user's current location.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3" name="Google Shape;15081;p84"/>
          <p:cNvGrpSpPr/>
          <p:nvPr/>
        </p:nvGrpSpPr>
        <p:grpSpPr>
          <a:xfrm>
            <a:off x="785786" y="1214428"/>
            <a:ext cx="588601" cy="339073"/>
            <a:chOff x="1768821" y="3361108"/>
            <a:chExt cx="278739" cy="339073"/>
          </a:xfrm>
          <a:solidFill>
            <a:schemeClr val="tx1">
              <a:lumMod val="50000"/>
            </a:schemeClr>
          </a:solidFill>
        </p:grpSpPr>
        <p:sp>
          <p:nvSpPr>
            <p:cNvPr id="44" name="Google Shape;15082;p84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5083;p84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5084;p84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5085;p84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5086;p84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5087;p84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5088;p84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5089;p84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5090;p84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5091;p84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5092;p84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" name="Google Shape;15081;p84"/>
          <p:cNvGrpSpPr/>
          <p:nvPr/>
        </p:nvGrpSpPr>
        <p:grpSpPr>
          <a:xfrm>
            <a:off x="785786" y="1857370"/>
            <a:ext cx="588601" cy="339073"/>
            <a:chOff x="1768821" y="3361108"/>
            <a:chExt cx="278739" cy="339073"/>
          </a:xfrm>
          <a:solidFill>
            <a:schemeClr val="tx1">
              <a:lumMod val="50000"/>
            </a:schemeClr>
          </a:solidFill>
        </p:grpSpPr>
        <p:sp>
          <p:nvSpPr>
            <p:cNvPr id="56" name="Google Shape;15082;p84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083;p84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084;p84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085;p84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086;p84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087;p84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088;p84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5089;p84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5090;p84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5091;p84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5092;p84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15081;p84"/>
          <p:cNvGrpSpPr/>
          <p:nvPr/>
        </p:nvGrpSpPr>
        <p:grpSpPr>
          <a:xfrm>
            <a:off x="785786" y="2589867"/>
            <a:ext cx="588601" cy="339073"/>
            <a:chOff x="1768821" y="3361108"/>
            <a:chExt cx="278739" cy="339073"/>
          </a:xfrm>
          <a:solidFill>
            <a:schemeClr val="tx1">
              <a:lumMod val="50000"/>
            </a:schemeClr>
          </a:solidFill>
        </p:grpSpPr>
        <p:sp>
          <p:nvSpPr>
            <p:cNvPr id="68" name="Google Shape;15082;p84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5083;p84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5084;p84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5085;p84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5086;p84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5087;p84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5088;p84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5089;p84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5090;p84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5091;p84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5092;p84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15081;p84"/>
          <p:cNvGrpSpPr/>
          <p:nvPr/>
        </p:nvGrpSpPr>
        <p:grpSpPr>
          <a:xfrm>
            <a:off x="785786" y="3214692"/>
            <a:ext cx="588601" cy="339073"/>
            <a:chOff x="1768821" y="3361108"/>
            <a:chExt cx="278739" cy="339073"/>
          </a:xfrm>
          <a:solidFill>
            <a:schemeClr val="tx1">
              <a:lumMod val="50000"/>
            </a:schemeClr>
          </a:solidFill>
        </p:grpSpPr>
        <p:sp>
          <p:nvSpPr>
            <p:cNvPr id="80" name="Google Shape;15082;p84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5083;p84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5084;p84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5085;p84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5086;p84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5087;p84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5088;p84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5089;p84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5090;p84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5091;p84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5092;p84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1504;p55"/>
          <p:cNvSpPr txBox="1">
            <a:spLocks noGrp="1"/>
          </p:cNvSpPr>
          <p:nvPr>
            <p:ph type="subTitle" idx="8"/>
          </p:nvPr>
        </p:nvSpPr>
        <p:spPr>
          <a:xfrm>
            <a:off x="1428728" y="1785932"/>
            <a:ext cx="7358114" cy="7143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Track what each pharmacy have in  medicine categories so users can see drugs and see their description, price and form.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" name="Google Shape;1504;p55"/>
          <p:cNvSpPr txBox="1">
            <a:spLocks noGrp="1"/>
          </p:cNvSpPr>
          <p:nvPr>
            <p:ph type="subTitle" idx="8"/>
          </p:nvPr>
        </p:nvSpPr>
        <p:spPr>
          <a:xfrm>
            <a:off x="1428728" y="2428874"/>
            <a:ext cx="7358114" cy="7143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An online order section where the user can order certain types of medicines online on quickly way.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3" name="Google Shape;1504;p55"/>
          <p:cNvSpPr txBox="1">
            <a:spLocks noGrp="1"/>
          </p:cNvSpPr>
          <p:nvPr>
            <p:ph type="subTitle" idx="8"/>
          </p:nvPr>
        </p:nvSpPr>
        <p:spPr>
          <a:xfrm>
            <a:off x="1428728" y="3071816"/>
            <a:ext cx="7358114" cy="7143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Conversation section with Auto answer for quick medical advice and access to appropriate medications.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94" name="Google Shape;15081;p84"/>
          <p:cNvGrpSpPr/>
          <p:nvPr/>
        </p:nvGrpSpPr>
        <p:grpSpPr>
          <a:xfrm>
            <a:off x="785786" y="3786196"/>
            <a:ext cx="588601" cy="339073"/>
            <a:chOff x="1768821" y="3361108"/>
            <a:chExt cx="278739" cy="339073"/>
          </a:xfrm>
          <a:solidFill>
            <a:schemeClr val="tx1">
              <a:lumMod val="50000"/>
            </a:schemeClr>
          </a:solidFill>
        </p:grpSpPr>
        <p:sp>
          <p:nvSpPr>
            <p:cNvPr id="95" name="Google Shape;15082;p84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5083;p84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5084;p84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5085;p84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5086;p84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5087;p84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5088;p84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5089;p84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5090;p84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5091;p84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5092;p84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" name="Google Shape;1504;p55"/>
          <p:cNvSpPr txBox="1">
            <a:spLocks noGrp="1"/>
          </p:cNvSpPr>
          <p:nvPr>
            <p:ph type="subTitle" idx="8"/>
          </p:nvPr>
        </p:nvSpPr>
        <p:spPr>
          <a:xfrm>
            <a:off x="1428728" y="3643320"/>
            <a:ext cx="7358114" cy="7143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 The application has advertisement space for companies to take advantage of.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07" name="Google Shape;15081;p84"/>
          <p:cNvGrpSpPr/>
          <p:nvPr/>
        </p:nvGrpSpPr>
        <p:grpSpPr>
          <a:xfrm>
            <a:off x="785786" y="4304379"/>
            <a:ext cx="588601" cy="339073"/>
            <a:chOff x="1768821" y="3361108"/>
            <a:chExt cx="278739" cy="339074"/>
          </a:xfrm>
          <a:solidFill>
            <a:schemeClr val="tx1">
              <a:lumMod val="50000"/>
            </a:schemeClr>
          </a:solidFill>
        </p:grpSpPr>
        <p:sp>
          <p:nvSpPr>
            <p:cNvPr id="108" name="Google Shape;15082;p84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5083;p84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5084;p84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5085;p84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5086;p84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5087;p84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5088;p84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5089;p84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5090;p84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5091;p84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5092;p84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504;p55"/>
          <p:cNvSpPr txBox="1">
            <a:spLocks noGrp="1"/>
          </p:cNvSpPr>
          <p:nvPr>
            <p:ph type="subTitle" idx="8"/>
          </p:nvPr>
        </p:nvSpPr>
        <p:spPr>
          <a:xfrm>
            <a:off x="1500166" y="4286262"/>
            <a:ext cx="7358114" cy="7143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Keeps track of a set of timers that each user sets for medicines ,and notifies the user when it’s time for their medicines, according to the information that the user sets.</a:t>
            </a:r>
            <a:endParaRPr sz="160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43"/>
          <p:cNvSpPr txBox="1">
            <a:spLocks noGrp="1"/>
          </p:cNvSpPr>
          <p:nvPr>
            <p:ph type="title"/>
          </p:nvPr>
        </p:nvSpPr>
        <p:spPr>
          <a:xfrm>
            <a:off x="6500826" y="1142990"/>
            <a:ext cx="2643206" cy="17145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" sz="3200" b="1" dirty="0" smtClean="0">
                <a:solidFill>
                  <a:schemeClr val="accent1">
                    <a:lumMod val="50000"/>
                  </a:schemeClr>
                </a:solidFill>
              </a:rPr>
              <a:t>hat we used in creating the application</a:t>
            </a:r>
            <a:endParaRPr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2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2357422" y="571486"/>
            <a:ext cx="1071570" cy="7847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/>
              <a:t>Flutter</a:t>
            </a:r>
            <a:endParaRPr sz="2800"/>
          </a:p>
        </p:txBody>
      </p:sp>
      <p:grpSp>
        <p:nvGrpSpPr>
          <p:cNvPr id="41" name="Google Shape;800;p45"/>
          <p:cNvGrpSpPr/>
          <p:nvPr/>
        </p:nvGrpSpPr>
        <p:grpSpPr>
          <a:xfrm rot="19593428">
            <a:off x="4220146" y="608887"/>
            <a:ext cx="3500960" cy="6108908"/>
            <a:chOff x="2489600" y="934706"/>
            <a:chExt cx="2419225" cy="4892225"/>
          </a:xfrm>
        </p:grpSpPr>
        <p:sp>
          <p:nvSpPr>
            <p:cNvPr id="42" name="Google Shape;801;p45"/>
            <p:cNvSpPr/>
            <p:nvPr/>
          </p:nvSpPr>
          <p:spPr>
            <a:xfrm>
              <a:off x="2489600" y="934706"/>
              <a:ext cx="2419225" cy="4892225"/>
            </a:xfrm>
            <a:custGeom>
              <a:avLst/>
              <a:gdLst/>
              <a:ahLst/>
              <a:cxnLst/>
              <a:rect l="l" t="t" r="r" b="b"/>
              <a:pathLst>
                <a:path w="96769" h="195689" extrusionOk="0">
                  <a:moveTo>
                    <a:pt x="48396" y="7631"/>
                  </a:moveTo>
                  <a:cubicBezTo>
                    <a:pt x="53453" y="7653"/>
                    <a:pt x="58488" y="8607"/>
                    <a:pt x="63190" y="10470"/>
                  </a:cubicBezTo>
                  <a:cubicBezTo>
                    <a:pt x="70731" y="13419"/>
                    <a:pt x="77229" y="18543"/>
                    <a:pt x="81842" y="25197"/>
                  </a:cubicBezTo>
                  <a:cubicBezTo>
                    <a:pt x="86589" y="31984"/>
                    <a:pt x="89139" y="40079"/>
                    <a:pt x="89117" y="48374"/>
                  </a:cubicBezTo>
                  <a:cubicBezTo>
                    <a:pt x="89117" y="70842"/>
                    <a:pt x="70864" y="89117"/>
                    <a:pt x="48396" y="89117"/>
                  </a:cubicBezTo>
                  <a:cubicBezTo>
                    <a:pt x="42341" y="89117"/>
                    <a:pt x="36353" y="87764"/>
                    <a:pt x="30897" y="85125"/>
                  </a:cubicBezTo>
                  <a:cubicBezTo>
                    <a:pt x="24065" y="81843"/>
                    <a:pt x="18254" y="76741"/>
                    <a:pt x="14129" y="70376"/>
                  </a:cubicBezTo>
                  <a:cubicBezTo>
                    <a:pt x="9893" y="63811"/>
                    <a:pt x="7653" y="56181"/>
                    <a:pt x="7653" y="48374"/>
                  </a:cubicBezTo>
                  <a:cubicBezTo>
                    <a:pt x="7653" y="25906"/>
                    <a:pt x="25928" y="7631"/>
                    <a:pt x="48396" y="7631"/>
                  </a:cubicBezTo>
                  <a:close/>
                  <a:moveTo>
                    <a:pt x="48396" y="1"/>
                  </a:moveTo>
                  <a:cubicBezTo>
                    <a:pt x="21714" y="1"/>
                    <a:pt x="1" y="21715"/>
                    <a:pt x="1" y="48374"/>
                  </a:cubicBezTo>
                  <a:cubicBezTo>
                    <a:pt x="1" y="67027"/>
                    <a:pt x="10980" y="84216"/>
                    <a:pt x="27969" y="92178"/>
                  </a:cubicBezTo>
                  <a:cubicBezTo>
                    <a:pt x="33115" y="94596"/>
                    <a:pt x="38637" y="96082"/>
                    <a:pt x="44293" y="96592"/>
                  </a:cubicBezTo>
                  <a:lnTo>
                    <a:pt x="45690" y="96703"/>
                  </a:lnTo>
                  <a:lnTo>
                    <a:pt x="45690" y="109256"/>
                  </a:lnTo>
                  <a:lnTo>
                    <a:pt x="43494" y="109256"/>
                  </a:lnTo>
                  <a:cubicBezTo>
                    <a:pt x="42363" y="109256"/>
                    <a:pt x="41454" y="110166"/>
                    <a:pt x="41454" y="111297"/>
                  </a:cubicBezTo>
                  <a:lnTo>
                    <a:pt x="41454" y="193648"/>
                  </a:lnTo>
                  <a:cubicBezTo>
                    <a:pt x="41454" y="194780"/>
                    <a:pt x="42363" y="195689"/>
                    <a:pt x="43494" y="195689"/>
                  </a:cubicBezTo>
                  <a:lnTo>
                    <a:pt x="53298" y="195689"/>
                  </a:lnTo>
                  <a:cubicBezTo>
                    <a:pt x="54407" y="195689"/>
                    <a:pt x="55338" y="194780"/>
                    <a:pt x="55338" y="193648"/>
                  </a:cubicBezTo>
                  <a:lnTo>
                    <a:pt x="55338" y="111297"/>
                  </a:lnTo>
                  <a:cubicBezTo>
                    <a:pt x="55338" y="110166"/>
                    <a:pt x="54407" y="109256"/>
                    <a:pt x="53298" y="109256"/>
                  </a:cubicBezTo>
                  <a:lnTo>
                    <a:pt x="51102" y="109256"/>
                  </a:lnTo>
                  <a:lnTo>
                    <a:pt x="51102" y="96703"/>
                  </a:lnTo>
                  <a:lnTo>
                    <a:pt x="52499" y="96592"/>
                  </a:lnTo>
                  <a:cubicBezTo>
                    <a:pt x="77318" y="94485"/>
                    <a:pt x="96769" y="73326"/>
                    <a:pt x="96769" y="48374"/>
                  </a:cubicBezTo>
                  <a:cubicBezTo>
                    <a:pt x="96769" y="28524"/>
                    <a:pt x="84814" y="10891"/>
                    <a:pt x="66317" y="3483"/>
                  </a:cubicBezTo>
                  <a:cubicBezTo>
                    <a:pt x="60617" y="1199"/>
                    <a:pt x="54540" y="1"/>
                    <a:pt x="48396" y="1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02;p45"/>
            <p:cNvSpPr/>
            <p:nvPr/>
          </p:nvSpPr>
          <p:spPr>
            <a:xfrm>
              <a:off x="3604125" y="3280731"/>
              <a:ext cx="187425" cy="429750"/>
            </a:xfrm>
            <a:custGeom>
              <a:avLst/>
              <a:gdLst/>
              <a:ahLst/>
              <a:cxnLst/>
              <a:rect l="l" t="t" r="r" b="b"/>
              <a:pathLst>
                <a:path w="7497" h="17190" extrusionOk="0">
                  <a:moveTo>
                    <a:pt x="0" y="1"/>
                  </a:moveTo>
                  <a:lnTo>
                    <a:pt x="0" y="17190"/>
                  </a:lnTo>
                  <a:lnTo>
                    <a:pt x="7497" y="17190"/>
                  </a:lnTo>
                  <a:lnTo>
                    <a:pt x="7497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" name="Google Shape;796;p45"/>
          <p:cNvSpPr/>
          <p:nvPr/>
        </p:nvSpPr>
        <p:spPr>
          <a:xfrm>
            <a:off x="3214678" y="642924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5" name="Picture 6">
            <a:extLst>
              <a:ext uri="{FF2B5EF4-FFF2-40B4-BE49-F238E27FC236}">
                <a16:creationId xmlns="" xmlns:a16="http://schemas.microsoft.com/office/drawing/2014/main" id="{DA4918CE-D32E-0E77-88DC-21199E1FC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785800"/>
            <a:ext cx="524574" cy="524574"/>
          </a:xfrm>
          <a:prstGeom prst="rect">
            <a:avLst/>
          </a:prstGeom>
        </p:spPr>
      </p:pic>
      <p:sp>
        <p:nvSpPr>
          <p:cNvPr id="47" name="Google Shape;796;p45"/>
          <p:cNvSpPr/>
          <p:nvPr/>
        </p:nvSpPr>
        <p:spPr>
          <a:xfrm>
            <a:off x="2714612" y="1357304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8" name="Picture 21">
            <a:extLst>
              <a:ext uri="{FF2B5EF4-FFF2-40B4-BE49-F238E27FC236}">
                <a16:creationId xmlns="" xmlns:a16="http://schemas.microsoft.com/office/drawing/2014/main" id="{0A70F7E9-CEE6-BF26-C533-A0AD3D540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1500180"/>
            <a:ext cx="714380" cy="519506"/>
          </a:xfrm>
          <a:prstGeom prst="rect">
            <a:avLst/>
          </a:prstGeom>
        </p:spPr>
      </p:pic>
      <p:sp>
        <p:nvSpPr>
          <p:cNvPr id="49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1643042" y="1643056"/>
            <a:ext cx="1214446" cy="6429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 smtClean="0"/>
              <a:t>Node JS</a:t>
            </a:r>
          </a:p>
          <a:p>
            <a:pPr lvl="0"/>
            <a:endParaRPr sz="2800"/>
          </a:p>
        </p:txBody>
      </p:sp>
      <p:sp>
        <p:nvSpPr>
          <p:cNvPr id="50" name="Google Shape;796;p45"/>
          <p:cNvSpPr/>
          <p:nvPr/>
        </p:nvSpPr>
        <p:spPr>
          <a:xfrm>
            <a:off x="2571736" y="2214560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" name="Picture 58">
            <a:extLst>
              <a:ext uri="{FF2B5EF4-FFF2-40B4-BE49-F238E27FC236}">
                <a16:creationId xmlns="" xmlns:a16="http://schemas.microsoft.com/office/drawing/2014/main" id="{0FFBD064-1D22-4143-054C-45D4B14C34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5" y="2312079"/>
            <a:ext cx="785819" cy="473985"/>
          </a:xfrm>
          <a:prstGeom prst="rect">
            <a:avLst/>
          </a:prstGeom>
        </p:spPr>
      </p:pic>
      <p:sp>
        <p:nvSpPr>
          <p:cNvPr id="52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1571604" y="2214560"/>
            <a:ext cx="1071570" cy="7847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err="1" smtClean="0"/>
              <a:t>MySQL</a:t>
            </a:r>
            <a:endParaRPr sz="2800"/>
          </a:p>
        </p:txBody>
      </p:sp>
      <p:sp>
        <p:nvSpPr>
          <p:cNvPr id="54" name="Google Shape;796;p45"/>
          <p:cNvSpPr/>
          <p:nvPr/>
        </p:nvSpPr>
        <p:spPr>
          <a:xfrm>
            <a:off x="4286248" y="3994928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796;p45"/>
          <p:cNvSpPr/>
          <p:nvPr/>
        </p:nvSpPr>
        <p:spPr>
          <a:xfrm>
            <a:off x="5143504" y="3929072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796;p45"/>
          <p:cNvSpPr/>
          <p:nvPr/>
        </p:nvSpPr>
        <p:spPr>
          <a:xfrm>
            <a:off x="3428992" y="3714758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796;p45"/>
          <p:cNvSpPr/>
          <p:nvPr/>
        </p:nvSpPr>
        <p:spPr>
          <a:xfrm>
            <a:off x="2786050" y="3071816"/>
            <a:ext cx="785818" cy="791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8" name="Picture 19">
            <a:extLst>
              <a:ext uri="{FF2B5EF4-FFF2-40B4-BE49-F238E27FC236}">
                <a16:creationId xmlns="" xmlns:a16="http://schemas.microsoft.com/office/drawing/2014/main" id="{1C786160-D15E-8573-91C3-7B1634E0CC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926" y="3216538"/>
            <a:ext cx="498220" cy="498220"/>
          </a:xfrm>
          <a:prstGeom prst="rect">
            <a:avLst/>
          </a:prstGeom>
        </p:spPr>
      </p:pic>
      <p:sp>
        <p:nvSpPr>
          <p:cNvPr id="60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1714480" y="3143254"/>
            <a:ext cx="1071570" cy="7847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 smtClean="0"/>
              <a:t>VS code</a:t>
            </a:r>
            <a:endParaRPr lang="en-US" sz="2400" dirty="0"/>
          </a:p>
        </p:txBody>
      </p:sp>
      <p:pic>
        <p:nvPicPr>
          <p:cNvPr id="61" name="Picture 23">
            <a:extLst>
              <a:ext uri="{FF2B5EF4-FFF2-40B4-BE49-F238E27FC236}">
                <a16:creationId xmlns="" xmlns:a16="http://schemas.microsoft.com/office/drawing/2014/main" id="{D634C3D9-7337-08D7-EF67-67469D08C67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3926"/>
          <a:stretch/>
        </p:blipFill>
        <p:spPr>
          <a:xfrm>
            <a:off x="3428992" y="3643320"/>
            <a:ext cx="668894" cy="919939"/>
          </a:xfrm>
          <a:prstGeom prst="rect">
            <a:avLst/>
          </a:prstGeom>
        </p:spPr>
      </p:pic>
      <p:sp>
        <p:nvSpPr>
          <p:cNvPr id="62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1785918" y="3929072"/>
            <a:ext cx="2071702" cy="7847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 smtClean="0"/>
              <a:t>Android Studio</a:t>
            </a:r>
            <a:endParaRPr lang="en-US" sz="2400" dirty="0"/>
          </a:p>
        </p:txBody>
      </p:sp>
      <p:pic>
        <p:nvPicPr>
          <p:cNvPr id="65" name="صورة 64" descr="image-removebg-preview (1)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7686" y="4071948"/>
            <a:ext cx="495369" cy="581106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8802" y="4071948"/>
            <a:ext cx="366956" cy="50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3286116" y="4573058"/>
            <a:ext cx="1857356" cy="7847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err="1" smtClean="0"/>
              <a:t>Dialogflow</a:t>
            </a:r>
            <a:r>
              <a:rPr lang="en-US" sz="2400" dirty="0" smtClean="0"/>
              <a:t> API</a:t>
            </a:r>
            <a:endParaRPr sz="2400"/>
          </a:p>
        </p:txBody>
      </p:sp>
      <p:sp>
        <p:nvSpPr>
          <p:cNvPr id="70" name="Google Shape;722;p43"/>
          <p:cNvSpPr txBox="1">
            <a:spLocks noGrp="1"/>
          </p:cNvSpPr>
          <p:nvPr>
            <p:ph type="subTitle" idx="5"/>
          </p:nvPr>
        </p:nvSpPr>
        <p:spPr>
          <a:xfrm>
            <a:off x="5000628" y="4573040"/>
            <a:ext cx="1500198" cy="5704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/>
              <a:t>Google Map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p54"/>
          <p:cNvSpPr txBox="1">
            <a:spLocks noGrp="1"/>
          </p:cNvSpPr>
          <p:nvPr>
            <p:ph type="title" idx="2"/>
          </p:nvPr>
        </p:nvSpPr>
        <p:spPr>
          <a:xfrm>
            <a:off x="0" y="2500312"/>
            <a:ext cx="4071934" cy="9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 smtClean="0"/>
              <a:t>Pharmacies Page</a:t>
            </a:r>
            <a:endParaRPr sz="7100"/>
          </a:p>
        </p:txBody>
      </p:sp>
      <p:grpSp>
        <p:nvGrpSpPr>
          <p:cNvPr id="1443" name="Google Shape;1443;p54"/>
          <p:cNvGrpSpPr/>
          <p:nvPr/>
        </p:nvGrpSpPr>
        <p:grpSpPr>
          <a:xfrm>
            <a:off x="2932026" y="395221"/>
            <a:ext cx="231893" cy="489545"/>
            <a:chOff x="2932026" y="395221"/>
            <a:chExt cx="231893" cy="489545"/>
          </a:xfrm>
        </p:grpSpPr>
        <p:sp>
          <p:nvSpPr>
            <p:cNvPr id="1444" name="Google Shape;1444;p54"/>
            <p:cNvSpPr/>
            <p:nvPr/>
          </p:nvSpPr>
          <p:spPr>
            <a:xfrm rot="5400000">
              <a:off x="2925345" y="401902"/>
              <a:ext cx="245255" cy="231893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54"/>
            <p:cNvSpPr/>
            <p:nvPr/>
          </p:nvSpPr>
          <p:spPr>
            <a:xfrm rot="5400000">
              <a:off x="2925802" y="646648"/>
              <a:ext cx="244342" cy="231893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6" name="Google Shape;1446;p54"/>
          <p:cNvGrpSpPr/>
          <p:nvPr/>
        </p:nvGrpSpPr>
        <p:grpSpPr>
          <a:xfrm>
            <a:off x="2500298" y="357172"/>
            <a:ext cx="388326" cy="538025"/>
            <a:chOff x="2506945" y="395226"/>
            <a:chExt cx="388326" cy="538025"/>
          </a:xfrm>
        </p:grpSpPr>
        <p:sp>
          <p:nvSpPr>
            <p:cNvPr id="1447" name="Google Shape;1447;p54"/>
            <p:cNvSpPr/>
            <p:nvPr/>
          </p:nvSpPr>
          <p:spPr>
            <a:xfrm rot="4160716">
              <a:off x="2535966" y="434790"/>
              <a:ext cx="244408" cy="231096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54"/>
            <p:cNvSpPr/>
            <p:nvPr/>
          </p:nvSpPr>
          <p:spPr>
            <a:xfrm rot="4160716">
              <a:off x="2622459" y="663018"/>
              <a:ext cx="243497" cy="231096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9" name="Google Shape;1449;p54"/>
          <p:cNvGrpSpPr/>
          <p:nvPr/>
        </p:nvGrpSpPr>
        <p:grpSpPr>
          <a:xfrm>
            <a:off x="214282" y="2143122"/>
            <a:ext cx="410722" cy="569061"/>
            <a:chOff x="6481204" y="4412964"/>
            <a:chExt cx="410722" cy="569061"/>
          </a:xfrm>
        </p:grpSpPr>
        <p:sp>
          <p:nvSpPr>
            <p:cNvPr id="1450" name="Google Shape;1450;p54"/>
            <p:cNvSpPr/>
            <p:nvPr/>
          </p:nvSpPr>
          <p:spPr>
            <a:xfrm rot="-6639112">
              <a:off x="6602729" y="4695751"/>
              <a:ext cx="258506" cy="244429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54"/>
            <p:cNvSpPr/>
            <p:nvPr/>
          </p:nvSpPr>
          <p:spPr>
            <a:xfrm rot="-6639112">
              <a:off x="6512206" y="4454358"/>
              <a:ext cx="257543" cy="244429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2" name="Google Shape;1452;p54"/>
          <p:cNvGrpSpPr/>
          <p:nvPr/>
        </p:nvGrpSpPr>
        <p:grpSpPr>
          <a:xfrm rot="2177269">
            <a:off x="360762" y="1983598"/>
            <a:ext cx="570977" cy="440695"/>
            <a:chOff x="6694243" y="4219579"/>
            <a:chExt cx="570977" cy="440695"/>
          </a:xfrm>
        </p:grpSpPr>
        <p:sp>
          <p:nvSpPr>
            <p:cNvPr id="1453" name="Google Shape;1453;p54"/>
            <p:cNvSpPr/>
            <p:nvPr/>
          </p:nvSpPr>
          <p:spPr>
            <a:xfrm rot="-9289757">
              <a:off x="6966995" y="4372469"/>
              <a:ext cx="258518" cy="244433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54"/>
            <p:cNvSpPr/>
            <p:nvPr/>
          </p:nvSpPr>
          <p:spPr>
            <a:xfrm rot="-9289757">
              <a:off x="6733996" y="4262745"/>
              <a:ext cx="257555" cy="244433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6" name="Google Shape;1456;p54"/>
          <p:cNvGrpSpPr/>
          <p:nvPr/>
        </p:nvGrpSpPr>
        <p:grpSpPr>
          <a:xfrm rot="1351106">
            <a:off x="836618" y="146197"/>
            <a:ext cx="1159343" cy="1988508"/>
            <a:chOff x="5107060" y="1410076"/>
            <a:chExt cx="1159343" cy="2437042"/>
          </a:xfrm>
        </p:grpSpPr>
        <p:sp>
          <p:nvSpPr>
            <p:cNvPr id="1457" name="Google Shape;1457;p54"/>
            <p:cNvSpPr/>
            <p:nvPr/>
          </p:nvSpPr>
          <p:spPr>
            <a:xfrm>
              <a:off x="5107060" y="1410076"/>
              <a:ext cx="1159343" cy="2437042"/>
            </a:xfrm>
            <a:custGeom>
              <a:avLst/>
              <a:gdLst/>
              <a:ahLst/>
              <a:cxnLst/>
              <a:rect l="l" t="t" r="r" b="b"/>
              <a:pathLst>
                <a:path w="75836" h="159414" extrusionOk="0">
                  <a:moveTo>
                    <a:pt x="7665" y="0"/>
                  </a:moveTo>
                  <a:cubicBezTo>
                    <a:pt x="3470" y="0"/>
                    <a:pt x="1" y="3469"/>
                    <a:pt x="1" y="7745"/>
                  </a:cubicBezTo>
                  <a:lnTo>
                    <a:pt x="1" y="151750"/>
                  </a:lnTo>
                  <a:cubicBezTo>
                    <a:pt x="1" y="156025"/>
                    <a:pt x="3470" y="159414"/>
                    <a:pt x="7665" y="159414"/>
                  </a:cubicBezTo>
                  <a:lnTo>
                    <a:pt x="68171" y="159414"/>
                  </a:lnTo>
                  <a:cubicBezTo>
                    <a:pt x="72366" y="159414"/>
                    <a:pt x="75835" y="156025"/>
                    <a:pt x="75835" y="151750"/>
                  </a:cubicBezTo>
                  <a:lnTo>
                    <a:pt x="75835" y="7745"/>
                  </a:lnTo>
                  <a:cubicBezTo>
                    <a:pt x="75835" y="3469"/>
                    <a:pt x="72366" y="0"/>
                    <a:pt x="681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54"/>
            <p:cNvSpPr/>
            <p:nvPr/>
          </p:nvSpPr>
          <p:spPr>
            <a:xfrm>
              <a:off x="5107060" y="1410076"/>
              <a:ext cx="1159343" cy="2437042"/>
            </a:xfrm>
            <a:custGeom>
              <a:avLst/>
              <a:gdLst/>
              <a:ahLst/>
              <a:cxnLst/>
              <a:rect l="l" t="t" r="r" b="b"/>
              <a:pathLst>
                <a:path w="75836" h="159414" extrusionOk="0">
                  <a:moveTo>
                    <a:pt x="7665" y="0"/>
                  </a:moveTo>
                  <a:cubicBezTo>
                    <a:pt x="3470" y="0"/>
                    <a:pt x="1" y="3469"/>
                    <a:pt x="1" y="7745"/>
                  </a:cubicBezTo>
                  <a:lnTo>
                    <a:pt x="1" y="151750"/>
                  </a:lnTo>
                  <a:cubicBezTo>
                    <a:pt x="1" y="156025"/>
                    <a:pt x="3470" y="159414"/>
                    <a:pt x="7665" y="159414"/>
                  </a:cubicBezTo>
                  <a:lnTo>
                    <a:pt x="68171" y="159414"/>
                  </a:lnTo>
                  <a:cubicBezTo>
                    <a:pt x="72366" y="159414"/>
                    <a:pt x="75835" y="156025"/>
                    <a:pt x="75835" y="151750"/>
                  </a:cubicBezTo>
                  <a:lnTo>
                    <a:pt x="75835" y="7745"/>
                  </a:lnTo>
                  <a:cubicBezTo>
                    <a:pt x="75835" y="3469"/>
                    <a:pt x="72366" y="0"/>
                    <a:pt x="68171" y="0"/>
                  </a:cubicBezTo>
                  <a:close/>
                </a:path>
              </a:pathLst>
            </a:custGeom>
            <a:solidFill>
              <a:srgbClr val="D1D1D1">
                <a:alpha val="406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54"/>
            <p:cNvSpPr/>
            <p:nvPr/>
          </p:nvSpPr>
          <p:spPr>
            <a:xfrm>
              <a:off x="5750862" y="1675788"/>
              <a:ext cx="358905" cy="306560"/>
            </a:xfrm>
            <a:custGeom>
              <a:avLst/>
              <a:gdLst/>
              <a:ahLst/>
              <a:cxnLst/>
              <a:rect l="l" t="t" r="r" b="b"/>
              <a:pathLst>
                <a:path w="23477" h="20053" extrusionOk="0">
                  <a:moveTo>
                    <a:pt x="13381" y="1"/>
                  </a:moveTo>
                  <a:cubicBezTo>
                    <a:pt x="10918" y="1"/>
                    <a:pt x="8409" y="914"/>
                    <a:pt x="6373" y="2949"/>
                  </a:cubicBezTo>
                  <a:cubicBezTo>
                    <a:pt x="0" y="9242"/>
                    <a:pt x="4518" y="20052"/>
                    <a:pt x="13392" y="20052"/>
                  </a:cubicBezTo>
                  <a:cubicBezTo>
                    <a:pt x="18959" y="20052"/>
                    <a:pt x="23476" y="15615"/>
                    <a:pt x="23476" y="10049"/>
                  </a:cubicBezTo>
                  <a:cubicBezTo>
                    <a:pt x="23476" y="3991"/>
                    <a:pt x="18530" y="1"/>
                    <a:pt x="13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54"/>
            <p:cNvSpPr/>
            <p:nvPr/>
          </p:nvSpPr>
          <p:spPr>
            <a:xfrm>
              <a:off x="5187228" y="1675788"/>
              <a:ext cx="358920" cy="306560"/>
            </a:xfrm>
            <a:custGeom>
              <a:avLst/>
              <a:gdLst/>
              <a:ahLst/>
              <a:cxnLst/>
              <a:rect l="l" t="t" r="r" b="b"/>
              <a:pathLst>
                <a:path w="23478" h="20053" extrusionOk="0">
                  <a:moveTo>
                    <a:pt x="13356" y="1"/>
                  </a:moveTo>
                  <a:cubicBezTo>
                    <a:pt x="10882" y="1"/>
                    <a:pt x="8355" y="914"/>
                    <a:pt x="6293" y="2949"/>
                  </a:cubicBezTo>
                  <a:cubicBezTo>
                    <a:pt x="1" y="9242"/>
                    <a:pt x="4518" y="20052"/>
                    <a:pt x="13393" y="20052"/>
                  </a:cubicBezTo>
                  <a:cubicBezTo>
                    <a:pt x="18959" y="20052"/>
                    <a:pt x="23477" y="15615"/>
                    <a:pt x="23477" y="10049"/>
                  </a:cubicBezTo>
                  <a:cubicBezTo>
                    <a:pt x="23477" y="3991"/>
                    <a:pt x="18530" y="1"/>
                    <a:pt x="133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54"/>
            <p:cNvSpPr/>
            <p:nvPr/>
          </p:nvSpPr>
          <p:spPr>
            <a:xfrm>
              <a:off x="5750862" y="2212976"/>
              <a:ext cx="358905" cy="307095"/>
            </a:xfrm>
            <a:custGeom>
              <a:avLst/>
              <a:gdLst/>
              <a:ahLst/>
              <a:cxnLst/>
              <a:rect l="l" t="t" r="r" b="b"/>
              <a:pathLst>
                <a:path w="23477" h="20088" extrusionOk="0">
                  <a:moveTo>
                    <a:pt x="13383" y="0"/>
                  </a:moveTo>
                  <a:cubicBezTo>
                    <a:pt x="10919" y="0"/>
                    <a:pt x="8410" y="922"/>
                    <a:pt x="6373" y="2985"/>
                  </a:cubicBezTo>
                  <a:cubicBezTo>
                    <a:pt x="0" y="9277"/>
                    <a:pt x="4518" y="20088"/>
                    <a:pt x="13392" y="20088"/>
                  </a:cubicBezTo>
                  <a:cubicBezTo>
                    <a:pt x="18959" y="20088"/>
                    <a:pt x="23476" y="15570"/>
                    <a:pt x="23476" y="10084"/>
                  </a:cubicBezTo>
                  <a:cubicBezTo>
                    <a:pt x="23476" y="4027"/>
                    <a:pt x="18531" y="0"/>
                    <a:pt x="1338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54"/>
            <p:cNvSpPr/>
            <p:nvPr/>
          </p:nvSpPr>
          <p:spPr>
            <a:xfrm>
              <a:off x="5187228" y="2212976"/>
              <a:ext cx="358920" cy="307095"/>
            </a:xfrm>
            <a:custGeom>
              <a:avLst/>
              <a:gdLst/>
              <a:ahLst/>
              <a:cxnLst/>
              <a:rect l="l" t="t" r="r" b="b"/>
              <a:pathLst>
                <a:path w="23478" h="20088" extrusionOk="0">
                  <a:moveTo>
                    <a:pt x="13358" y="0"/>
                  </a:moveTo>
                  <a:cubicBezTo>
                    <a:pt x="10883" y="0"/>
                    <a:pt x="8356" y="922"/>
                    <a:pt x="6293" y="2985"/>
                  </a:cubicBezTo>
                  <a:cubicBezTo>
                    <a:pt x="1" y="9277"/>
                    <a:pt x="4518" y="20088"/>
                    <a:pt x="13393" y="20088"/>
                  </a:cubicBezTo>
                  <a:cubicBezTo>
                    <a:pt x="18959" y="20088"/>
                    <a:pt x="23477" y="15570"/>
                    <a:pt x="23477" y="10084"/>
                  </a:cubicBezTo>
                  <a:cubicBezTo>
                    <a:pt x="23477" y="4027"/>
                    <a:pt x="18531" y="0"/>
                    <a:pt x="133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54"/>
            <p:cNvSpPr/>
            <p:nvPr/>
          </p:nvSpPr>
          <p:spPr>
            <a:xfrm>
              <a:off x="5750862" y="2750270"/>
              <a:ext cx="358905" cy="307523"/>
            </a:xfrm>
            <a:custGeom>
              <a:avLst/>
              <a:gdLst/>
              <a:ahLst/>
              <a:cxnLst/>
              <a:rect l="l" t="t" r="r" b="b"/>
              <a:pathLst>
                <a:path w="23477" h="20116" extrusionOk="0">
                  <a:moveTo>
                    <a:pt x="13345" y="1"/>
                  </a:moveTo>
                  <a:cubicBezTo>
                    <a:pt x="10894" y="1"/>
                    <a:pt x="8400" y="906"/>
                    <a:pt x="6373" y="2932"/>
                  </a:cubicBezTo>
                  <a:cubicBezTo>
                    <a:pt x="0" y="9305"/>
                    <a:pt x="4518" y="20116"/>
                    <a:pt x="13392" y="20116"/>
                  </a:cubicBezTo>
                  <a:cubicBezTo>
                    <a:pt x="18959" y="20116"/>
                    <a:pt x="23476" y="15598"/>
                    <a:pt x="23476" y="10032"/>
                  </a:cubicBezTo>
                  <a:cubicBezTo>
                    <a:pt x="23476" y="4015"/>
                    <a:pt x="18507" y="1"/>
                    <a:pt x="133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54"/>
            <p:cNvSpPr/>
            <p:nvPr/>
          </p:nvSpPr>
          <p:spPr>
            <a:xfrm>
              <a:off x="5187228" y="2750270"/>
              <a:ext cx="358920" cy="307523"/>
            </a:xfrm>
            <a:custGeom>
              <a:avLst/>
              <a:gdLst/>
              <a:ahLst/>
              <a:cxnLst/>
              <a:rect l="l" t="t" r="r" b="b"/>
              <a:pathLst>
                <a:path w="23478" h="20116" extrusionOk="0">
                  <a:moveTo>
                    <a:pt x="13321" y="1"/>
                  </a:moveTo>
                  <a:cubicBezTo>
                    <a:pt x="10858" y="1"/>
                    <a:pt x="8345" y="906"/>
                    <a:pt x="6293" y="2932"/>
                  </a:cubicBezTo>
                  <a:cubicBezTo>
                    <a:pt x="1" y="9305"/>
                    <a:pt x="4518" y="20116"/>
                    <a:pt x="13393" y="20116"/>
                  </a:cubicBezTo>
                  <a:cubicBezTo>
                    <a:pt x="18959" y="20116"/>
                    <a:pt x="23477" y="15598"/>
                    <a:pt x="23477" y="10032"/>
                  </a:cubicBezTo>
                  <a:cubicBezTo>
                    <a:pt x="23477" y="4015"/>
                    <a:pt x="18508" y="1"/>
                    <a:pt x="133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54"/>
            <p:cNvSpPr/>
            <p:nvPr/>
          </p:nvSpPr>
          <p:spPr>
            <a:xfrm>
              <a:off x="5750862" y="3287733"/>
              <a:ext cx="358905" cy="306560"/>
            </a:xfrm>
            <a:custGeom>
              <a:avLst/>
              <a:gdLst/>
              <a:ahLst/>
              <a:cxnLst/>
              <a:rect l="l" t="t" r="r" b="b"/>
              <a:pathLst>
                <a:path w="23477" h="20053" extrusionOk="0">
                  <a:moveTo>
                    <a:pt x="13381" y="1"/>
                  </a:moveTo>
                  <a:cubicBezTo>
                    <a:pt x="10918" y="1"/>
                    <a:pt x="8409" y="913"/>
                    <a:pt x="6373" y="2949"/>
                  </a:cubicBezTo>
                  <a:cubicBezTo>
                    <a:pt x="0" y="9242"/>
                    <a:pt x="4518" y="20052"/>
                    <a:pt x="13392" y="20052"/>
                  </a:cubicBezTo>
                  <a:cubicBezTo>
                    <a:pt x="18959" y="20052"/>
                    <a:pt x="23476" y="15615"/>
                    <a:pt x="23476" y="10049"/>
                  </a:cubicBezTo>
                  <a:cubicBezTo>
                    <a:pt x="23476" y="3991"/>
                    <a:pt x="18530" y="1"/>
                    <a:pt x="13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54"/>
            <p:cNvSpPr/>
            <p:nvPr/>
          </p:nvSpPr>
          <p:spPr>
            <a:xfrm>
              <a:off x="5187228" y="3287733"/>
              <a:ext cx="358920" cy="306560"/>
            </a:xfrm>
            <a:custGeom>
              <a:avLst/>
              <a:gdLst/>
              <a:ahLst/>
              <a:cxnLst/>
              <a:rect l="l" t="t" r="r" b="b"/>
              <a:pathLst>
                <a:path w="23478" h="20053" extrusionOk="0">
                  <a:moveTo>
                    <a:pt x="13381" y="1"/>
                  </a:moveTo>
                  <a:cubicBezTo>
                    <a:pt x="10919" y="1"/>
                    <a:pt x="8410" y="913"/>
                    <a:pt x="6374" y="2949"/>
                  </a:cubicBezTo>
                  <a:cubicBezTo>
                    <a:pt x="1" y="9242"/>
                    <a:pt x="4518" y="20052"/>
                    <a:pt x="13393" y="20052"/>
                  </a:cubicBezTo>
                  <a:cubicBezTo>
                    <a:pt x="18959" y="20052"/>
                    <a:pt x="23477" y="15615"/>
                    <a:pt x="23477" y="10049"/>
                  </a:cubicBezTo>
                  <a:cubicBezTo>
                    <a:pt x="23477" y="3991"/>
                    <a:pt x="18530" y="1"/>
                    <a:pt x="13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Google Shape;1196;p64"/>
          <p:cNvSpPr/>
          <p:nvPr/>
        </p:nvSpPr>
        <p:spPr>
          <a:xfrm>
            <a:off x="4000496" y="1000114"/>
            <a:ext cx="4969812" cy="3705214"/>
          </a:xfrm>
          <a:custGeom>
            <a:avLst/>
            <a:gdLst/>
            <a:ahLst/>
            <a:cxnLst/>
            <a:rect l="l" t="t" r="r" b="b"/>
            <a:pathLst>
              <a:path w="131696" h="100673" extrusionOk="0">
                <a:moveTo>
                  <a:pt x="128192" y="0"/>
                </a:moveTo>
                <a:lnTo>
                  <a:pt x="3504" y="0"/>
                </a:lnTo>
                <a:lnTo>
                  <a:pt x="3504" y="0"/>
                </a:lnTo>
                <a:lnTo>
                  <a:pt x="2821" y="0"/>
                </a:lnTo>
                <a:lnTo>
                  <a:pt x="2137" y="257"/>
                </a:lnTo>
                <a:lnTo>
                  <a:pt x="1624" y="598"/>
                </a:lnTo>
                <a:lnTo>
                  <a:pt x="1026" y="1026"/>
                </a:lnTo>
                <a:lnTo>
                  <a:pt x="599" y="1538"/>
                </a:lnTo>
                <a:lnTo>
                  <a:pt x="342" y="2137"/>
                </a:lnTo>
                <a:lnTo>
                  <a:pt x="86" y="2735"/>
                </a:lnTo>
                <a:lnTo>
                  <a:pt x="0" y="3504"/>
                </a:lnTo>
                <a:lnTo>
                  <a:pt x="0" y="79991"/>
                </a:lnTo>
                <a:lnTo>
                  <a:pt x="0" y="79991"/>
                </a:lnTo>
                <a:lnTo>
                  <a:pt x="86" y="80675"/>
                </a:lnTo>
                <a:lnTo>
                  <a:pt x="342" y="81359"/>
                </a:lnTo>
                <a:lnTo>
                  <a:pt x="599" y="81957"/>
                </a:lnTo>
                <a:lnTo>
                  <a:pt x="1026" y="82470"/>
                </a:lnTo>
                <a:lnTo>
                  <a:pt x="1624" y="82897"/>
                </a:lnTo>
                <a:lnTo>
                  <a:pt x="2137" y="83239"/>
                </a:lnTo>
                <a:lnTo>
                  <a:pt x="2821" y="83410"/>
                </a:lnTo>
                <a:lnTo>
                  <a:pt x="3504" y="83495"/>
                </a:lnTo>
                <a:lnTo>
                  <a:pt x="52132" y="83495"/>
                </a:lnTo>
                <a:lnTo>
                  <a:pt x="51191" y="89990"/>
                </a:lnTo>
                <a:lnTo>
                  <a:pt x="51191" y="89990"/>
                </a:lnTo>
                <a:lnTo>
                  <a:pt x="50850" y="91272"/>
                </a:lnTo>
                <a:lnTo>
                  <a:pt x="50251" y="92640"/>
                </a:lnTo>
                <a:lnTo>
                  <a:pt x="49910" y="93238"/>
                </a:lnTo>
                <a:lnTo>
                  <a:pt x="49482" y="93836"/>
                </a:lnTo>
                <a:lnTo>
                  <a:pt x="49055" y="94349"/>
                </a:lnTo>
                <a:lnTo>
                  <a:pt x="48628" y="94862"/>
                </a:lnTo>
                <a:lnTo>
                  <a:pt x="43842" y="98024"/>
                </a:lnTo>
                <a:lnTo>
                  <a:pt x="43842" y="98024"/>
                </a:lnTo>
                <a:lnTo>
                  <a:pt x="43585" y="98280"/>
                </a:lnTo>
                <a:lnTo>
                  <a:pt x="43415" y="98536"/>
                </a:lnTo>
                <a:lnTo>
                  <a:pt x="43329" y="98878"/>
                </a:lnTo>
                <a:lnTo>
                  <a:pt x="43244" y="99220"/>
                </a:lnTo>
                <a:lnTo>
                  <a:pt x="43329" y="99562"/>
                </a:lnTo>
                <a:lnTo>
                  <a:pt x="43415" y="99818"/>
                </a:lnTo>
                <a:lnTo>
                  <a:pt x="43585" y="100160"/>
                </a:lnTo>
                <a:lnTo>
                  <a:pt x="43842" y="100417"/>
                </a:lnTo>
                <a:lnTo>
                  <a:pt x="43842" y="100417"/>
                </a:lnTo>
                <a:lnTo>
                  <a:pt x="44269" y="100588"/>
                </a:lnTo>
                <a:lnTo>
                  <a:pt x="44782" y="100673"/>
                </a:lnTo>
                <a:lnTo>
                  <a:pt x="65891" y="100673"/>
                </a:lnTo>
                <a:lnTo>
                  <a:pt x="86914" y="100673"/>
                </a:lnTo>
                <a:lnTo>
                  <a:pt x="86914" y="100673"/>
                </a:lnTo>
                <a:lnTo>
                  <a:pt x="87427" y="100588"/>
                </a:lnTo>
                <a:lnTo>
                  <a:pt x="87854" y="100417"/>
                </a:lnTo>
                <a:lnTo>
                  <a:pt x="87854" y="100417"/>
                </a:lnTo>
                <a:lnTo>
                  <a:pt x="88111" y="100160"/>
                </a:lnTo>
                <a:lnTo>
                  <a:pt x="88281" y="99818"/>
                </a:lnTo>
                <a:lnTo>
                  <a:pt x="88367" y="99562"/>
                </a:lnTo>
                <a:lnTo>
                  <a:pt x="88452" y="99220"/>
                </a:lnTo>
                <a:lnTo>
                  <a:pt x="88367" y="98878"/>
                </a:lnTo>
                <a:lnTo>
                  <a:pt x="88281" y="98536"/>
                </a:lnTo>
                <a:lnTo>
                  <a:pt x="88111" y="98280"/>
                </a:lnTo>
                <a:lnTo>
                  <a:pt x="87854" y="98024"/>
                </a:lnTo>
                <a:lnTo>
                  <a:pt x="83154" y="94862"/>
                </a:lnTo>
                <a:lnTo>
                  <a:pt x="83154" y="94862"/>
                </a:lnTo>
                <a:lnTo>
                  <a:pt x="83068" y="94862"/>
                </a:lnTo>
                <a:lnTo>
                  <a:pt x="83068" y="94862"/>
                </a:lnTo>
                <a:lnTo>
                  <a:pt x="82556" y="94349"/>
                </a:lnTo>
                <a:lnTo>
                  <a:pt x="82128" y="93836"/>
                </a:lnTo>
                <a:lnTo>
                  <a:pt x="81786" y="93238"/>
                </a:lnTo>
                <a:lnTo>
                  <a:pt x="81445" y="92640"/>
                </a:lnTo>
                <a:lnTo>
                  <a:pt x="80846" y="91272"/>
                </a:lnTo>
                <a:lnTo>
                  <a:pt x="80505" y="89990"/>
                </a:lnTo>
                <a:lnTo>
                  <a:pt x="79564" y="83495"/>
                </a:lnTo>
                <a:lnTo>
                  <a:pt x="128192" y="83495"/>
                </a:lnTo>
                <a:lnTo>
                  <a:pt x="128192" y="83495"/>
                </a:lnTo>
                <a:lnTo>
                  <a:pt x="128875" y="83410"/>
                </a:lnTo>
                <a:lnTo>
                  <a:pt x="129559" y="83239"/>
                </a:lnTo>
                <a:lnTo>
                  <a:pt x="130157" y="82897"/>
                </a:lnTo>
                <a:lnTo>
                  <a:pt x="130670" y="82470"/>
                </a:lnTo>
                <a:lnTo>
                  <a:pt x="131097" y="81957"/>
                </a:lnTo>
                <a:lnTo>
                  <a:pt x="131354" y="81359"/>
                </a:lnTo>
                <a:lnTo>
                  <a:pt x="131610" y="80675"/>
                </a:lnTo>
                <a:lnTo>
                  <a:pt x="131696" y="79991"/>
                </a:lnTo>
                <a:lnTo>
                  <a:pt x="131696" y="3504"/>
                </a:lnTo>
                <a:lnTo>
                  <a:pt x="131696" y="3504"/>
                </a:lnTo>
                <a:lnTo>
                  <a:pt x="131610" y="2735"/>
                </a:lnTo>
                <a:lnTo>
                  <a:pt x="131354" y="2137"/>
                </a:lnTo>
                <a:lnTo>
                  <a:pt x="131097" y="1538"/>
                </a:lnTo>
                <a:lnTo>
                  <a:pt x="130670" y="1026"/>
                </a:lnTo>
                <a:lnTo>
                  <a:pt x="130157" y="598"/>
                </a:lnTo>
                <a:lnTo>
                  <a:pt x="129559" y="257"/>
                </a:lnTo>
                <a:lnTo>
                  <a:pt x="128875" y="0"/>
                </a:lnTo>
                <a:lnTo>
                  <a:pt x="128192" y="0"/>
                </a:lnTo>
                <a:lnTo>
                  <a:pt x="128192" y="0"/>
                </a:lnTo>
                <a:close/>
                <a:moveTo>
                  <a:pt x="65891" y="80932"/>
                </a:moveTo>
                <a:lnTo>
                  <a:pt x="65891" y="80932"/>
                </a:lnTo>
                <a:lnTo>
                  <a:pt x="65463" y="80846"/>
                </a:lnTo>
                <a:lnTo>
                  <a:pt x="65036" y="80761"/>
                </a:lnTo>
                <a:lnTo>
                  <a:pt x="64694" y="80504"/>
                </a:lnTo>
                <a:lnTo>
                  <a:pt x="64352" y="80248"/>
                </a:lnTo>
                <a:lnTo>
                  <a:pt x="64096" y="79991"/>
                </a:lnTo>
                <a:lnTo>
                  <a:pt x="63925" y="79650"/>
                </a:lnTo>
                <a:lnTo>
                  <a:pt x="63840" y="79222"/>
                </a:lnTo>
                <a:lnTo>
                  <a:pt x="63754" y="78795"/>
                </a:lnTo>
                <a:lnTo>
                  <a:pt x="63754" y="78795"/>
                </a:lnTo>
                <a:lnTo>
                  <a:pt x="63840" y="78368"/>
                </a:lnTo>
                <a:lnTo>
                  <a:pt x="63925" y="78026"/>
                </a:lnTo>
                <a:lnTo>
                  <a:pt x="64096" y="77599"/>
                </a:lnTo>
                <a:lnTo>
                  <a:pt x="64352" y="77342"/>
                </a:lnTo>
                <a:lnTo>
                  <a:pt x="64694" y="77086"/>
                </a:lnTo>
                <a:lnTo>
                  <a:pt x="65036" y="76915"/>
                </a:lnTo>
                <a:lnTo>
                  <a:pt x="65463" y="76744"/>
                </a:lnTo>
                <a:lnTo>
                  <a:pt x="65891" y="76744"/>
                </a:lnTo>
                <a:lnTo>
                  <a:pt x="65891" y="76744"/>
                </a:lnTo>
                <a:lnTo>
                  <a:pt x="66233" y="76744"/>
                </a:lnTo>
                <a:lnTo>
                  <a:pt x="66660" y="76915"/>
                </a:lnTo>
                <a:lnTo>
                  <a:pt x="67002" y="77086"/>
                </a:lnTo>
                <a:lnTo>
                  <a:pt x="67344" y="77342"/>
                </a:lnTo>
                <a:lnTo>
                  <a:pt x="67600" y="77599"/>
                </a:lnTo>
                <a:lnTo>
                  <a:pt x="67771" y="78026"/>
                </a:lnTo>
                <a:lnTo>
                  <a:pt x="67856" y="78368"/>
                </a:lnTo>
                <a:lnTo>
                  <a:pt x="67942" y="78795"/>
                </a:lnTo>
                <a:lnTo>
                  <a:pt x="67942" y="78795"/>
                </a:lnTo>
                <a:lnTo>
                  <a:pt x="67856" y="79222"/>
                </a:lnTo>
                <a:lnTo>
                  <a:pt x="67771" y="79650"/>
                </a:lnTo>
                <a:lnTo>
                  <a:pt x="67600" y="79991"/>
                </a:lnTo>
                <a:lnTo>
                  <a:pt x="67344" y="80248"/>
                </a:lnTo>
                <a:lnTo>
                  <a:pt x="67002" y="80504"/>
                </a:lnTo>
                <a:lnTo>
                  <a:pt x="66660" y="80761"/>
                </a:lnTo>
                <a:lnTo>
                  <a:pt x="66233" y="80846"/>
                </a:lnTo>
                <a:lnTo>
                  <a:pt x="65891" y="80932"/>
                </a:lnTo>
                <a:lnTo>
                  <a:pt x="65891" y="80932"/>
                </a:lnTo>
                <a:close/>
                <a:moveTo>
                  <a:pt x="126568" y="74009"/>
                </a:moveTo>
                <a:lnTo>
                  <a:pt x="5128" y="74009"/>
                </a:lnTo>
                <a:lnTo>
                  <a:pt x="5128" y="4871"/>
                </a:lnTo>
                <a:lnTo>
                  <a:pt x="126568" y="4871"/>
                </a:lnTo>
                <a:lnTo>
                  <a:pt x="126568" y="74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142990"/>
            <a:ext cx="46434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p54"/>
          <p:cNvSpPr txBox="1">
            <a:spLocks noGrp="1"/>
          </p:cNvSpPr>
          <p:nvPr>
            <p:ph type="title" idx="2"/>
          </p:nvPr>
        </p:nvSpPr>
        <p:spPr>
          <a:xfrm>
            <a:off x="0" y="2500312"/>
            <a:ext cx="4071934" cy="9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 smtClean="0"/>
              <a:t>AdminPage</a:t>
            </a:r>
            <a:endParaRPr sz="7100"/>
          </a:p>
        </p:txBody>
      </p:sp>
      <p:grpSp>
        <p:nvGrpSpPr>
          <p:cNvPr id="2" name="Google Shape;1443;p54"/>
          <p:cNvGrpSpPr/>
          <p:nvPr/>
        </p:nvGrpSpPr>
        <p:grpSpPr>
          <a:xfrm>
            <a:off x="2932026" y="395221"/>
            <a:ext cx="231893" cy="489545"/>
            <a:chOff x="2932026" y="395221"/>
            <a:chExt cx="231893" cy="489545"/>
          </a:xfrm>
        </p:grpSpPr>
        <p:sp>
          <p:nvSpPr>
            <p:cNvPr id="1444" name="Google Shape;1444;p54"/>
            <p:cNvSpPr/>
            <p:nvPr/>
          </p:nvSpPr>
          <p:spPr>
            <a:xfrm rot="5400000">
              <a:off x="2925345" y="401902"/>
              <a:ext cx="245255" cy="231893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54"/>
            <p:cNvSpPr/>
            <p:nvPr/>
          </p:nvSpPr>
          <p:spPr>
            <a:xfrm rot="5400000">
              <a:off x="2925802" y="646648"/>
              <a:ext cx="244342" cy="231893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446;p54"/>
          <p:cNvGrpSpPr/>
          <p:nvPr/>
        </p:nvGrpSpPr>
        <p:grpSpPr>
          <a:xfrm>
            <a:off x="2500298" y="357172"/>
            <a:ext cx="388326" cy="538025"/>
            <a:chOff x="2506945" y="395226"/>
            <a:chExt cx="388326" cy="538025"/>
          </a:xfrm>
        </p:grpSpPr>
        <p:sp>
          <p:nvSpPr>
            <p:cNvPr id="1447" name="Google Shape;1447;p54"/>
            <p:cNvSpPr/>
            <p:nvPr/>
          </p:nvSpPr>
          <p:spPr>
            <a:xfrm rot="4160716">
              <a:off x="2535966" y="434790"/>
              <a:ext cx="244408" cy="231096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54"/>
            <p:cNvSpPr/>
            <p:nvPr/>
          </p:nvSpPr>
          <p:spPr>
            <a:xfrm rot="4160716">
              <a:off x="2622459" y="663018"/>
              <a:ext cx="243497" cy="231096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449;p54"/>
          <p:cNvGrpSpPr/>
          <p:nvPr/>
        </p:nvGrpSpPr>
        <p:grpSpPr>
          <a:xfrm>
            <a:off x="214282" y="2143122"/>
            <a:ext cx="410722" cy="569061"/>
            <a:chOff x="6481204" y="4412964"/>
            <a:chExt cx="410722" cy="569061"/>
          </a:xfrm>
        </p:grpSpPr>
        <p:sp>
          <p:nvSpPr>
            <p:cNvPr id="1450" name="Google Shape;1450;p54"/>
            <p:cNvSpPr/>
            <p:nvPr/>
          </p:nvSpPr>
          <p:spPr>
            <a:xfrm rot="-6639112">
              <a:off x="6602729" y="4695751"/>
              <a:ext cx="258506" cy="244429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54"/>
            <p:cNvSpPr/>
            <p:nvPr/>
          </p:nvSpPr>
          <p:spPr>
            <a:xfrm rot="-6639112">
              <a:off x="6512206" y="4454358"/>
              <a:ext cx="257543" cy="244429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452;p54"/>
          <p:cNvGrpSpPr/>
          <p:nvPr/>
        </p:nvGrpSpPr>
        <p:grpSpPr>
          <a:xfrm rot="2177269">
            <a:off x="360762" y="1983598"/>
            <a:ext cx="570977" cy="440695"/>
            <a:chOff x="6694243" y="4219579"/>
            <a:chExt cx="570977" cy="440695"/>
          </a:xfrm>
        </p:grpSpPr>
        <p:sp>
          <p:nvSpPr>
            <p:cNvPr id="1453" name="Google Shape;1453;p54"/>
            <p:cNvSpPr/>
            <p:nvPr/>
          </p:nvSpPr>
          <p:spPr>
            <a:xfrm rot="-9289757">
              <a:off x="6966995" y="4372469"/>
              <a:ext cx="258518" cy="244433"/>
            </a:xfrm>
            <a:custGeom>
              <a:avLst/>
              <a:gdLst/>
              <a:ahLst/>
              <a:cxnLst/>
              <a:rect l="l" t="t" r="r" b="b"/>
              <a:pathLst>
                <a:path w="4295" h="4061" extrusionOk="0">
                  <a:moveTo>
                    <a:pt x="1772" y="1"/>
                  </a:moveTo>
                  <a:cubicBezTo>
                    <a:pt x="803" y="1"/>
                    <a:pt x="1" y="803"/>
                    <a:pt x="1" y="1772"/>
                  </a:cubicBezTo>
                  <a:lnTo>
                    <a:pt x="1" y="2290"/>
                  </a:lnTo>
                  <a:cubicBezTo>
                    <a:pt x="1" y="3276"/>
                    <a:pt x="803" y="4061"/>
                    <a:pt x="1772" y="4061"/>
                  </a:cubicBezTo>
                  <a:lnTo>
                    <a:pt x="4295" y="4061"/>
                  </a:lnTo>
                  <a:lnTo>
                    <a:pt x="42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54"/>
            <p:cNvSpPr/>
            <p:nvPr/>
          </p:nvSpPr>
          <p:spPr>
            <a:xfrm rot="-9289757">
              <a:off x="6733996" y="4262745"/>
              <a:ext cx="257555" cy="244433"/>
            </a:xfrm>
            <a:custGeom>
              <a:avLst/>
              <a:gdLst/>
              <a:ahLst/>
              <a:cxnLst/>
              <a:rect l="l" t="t" r="r" b="b"/>
              <a:pathLst>
                <a:path w="4279" h="4061" extrusionOk="0">
                  <a:moveTo>
                    <a:pt x="1" y="1"/>
                  </a:moveTo>
                  <a:lnTo>
                    <a:pt x="1" y="4061"/>
                  </a:lnTo>
                  <a:lnTo>
                    <a:pt x="2507" y="4061"/>
                  </a:lnTo>
                  <a:cubicBezTo>
                    <a:pt x="3493" y="4061"/>
                    <a:pt x="4278" y="3276"/>
                    <a:pt x="4278" y="2290"/>
                  </a:cubicBezTo>
                  <a:lnTo>
                    <a:pt x="4278" y="1772"/>
                  </a:lnTo>
                  <a:cubicBezTo>
                    <a:pt x="4278" y="803"/>
                    <a:pt x="3493" y="1"/>
                    <a:pt x="25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456;p54"/>
          <p:cNvGrpSpPr/>
          <p:nvPr/>
        </p:nvGrpSpPr>
        <p:grpSpPr>
          <a:xfrm rot="1351106">
            <a:off x="836618" y="146197"/>
            <a:ext cx="1159343" cy="1988508"/>
            <a:chOff x="5107060" y="1410076"/>
            <a:chExt cx="1159343" cy="2437042"/>
          </a:xfrm>
        </p:grpSpPr>
        <p:sp>
          <p:nvSpPr>
            <p:cNvPr id="1457" name="Google Shape;1457;p54"/>
            <p:cNvSpPr/>
            <p:nvPr/>
          </p:nvSpPr>
          <p:spPr>
            <a:xfrm>
              <a:off x="5107060" y="1410076"/>
              <a:ext cx="1159343" cy="2437042"/>
            </a:xfrm>
            <a:custGeom>
              <a:avLst/>
              <a:gdLst/>
              <a:ahLst/>
              <a:cxnLst/>
              <a:rect l="l" t="t" r="r" b="b"/>
              <a:pathLst>
                <a:path w="75836" h="159414" extrusionOk="0">
                  <a:moveTo>
                    <a:pt x="7665" y="0"/>
                  </a:moveTo>
                  <a:cubicBezTo>
                    <a:pt x="3470" y="0"/>
                    <a:pt x="1" y="3469"/>
                    <a:pt x="1" y="7745"/>
                  </a:cubicBezTo>
                  <a:lnTo>
                    <a:pt x="1" y="151750"/>
                  </a:lnTo>
                  <a:cubicBezTo>
                    <a:pt x="1" y="156025"/>
                    <a:pt x="3470" y="159414"/>
                    <a:pt x="7665" y="159414"/>
                  </a:cubicBezTo>
                  <a:lnTo>
                    <a:pt x="68171" y="159414"/>
                  </a:lnTo>
                  <a:cubicBezTo>
                    <a:pt x="72366" y="159414"/>
                    <a:pt x="75835" y="156025"/>
                    <a:pt x="75835" y="151750"/>
                  </a:cubicBezTo>
                  <a:lnTo>
                    <a:pt x="75835" y="7745"/>
                  </a:lnTo>
                  <a:cubicBezTo>
                    <a:pt x="75835" y="3469"/>
                    <a:pt x="72366" y="0"/>
                    <a:pt x="681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54"/>
            <p:cNvSpPr/>
            <p:nvPr/>
          </p:nvSpPr>
          <p:spPr>
            <a:xfrm>
              <a:off x="5107060" y="1410076"/>
              <a:ext cx="1159343" cy="2437042"/>
            </a:xfrm>
            <a:custGeom>
              <a:avLst/>
              <a:gdLst/>
              <a:ahLst/>
              <a:cxnLst/>
              <a:rect l="l" t="t" r="r" b="b"/>
              <a:pathLst>
                <a:path w="75836" h="159414" extrusionOk="0">
                  <a:moveTo>
                    <a:pt x="7665" y="0"/>
                  </a:moveTo>
                  <a:cubicBezTo>
                    <a:pt x="3470" y="0"/>
                    <a:pt x="1" y="3469"/>
                    <a:pt x="1" y="7745"/>
                  </a:cubicBezTo>
                  <a:lnTo>
                    <a:pt x="1" y="151750"/>
                  </a:lnTo>
                  <a:cubicBezTo>
                    <a:pt x="1" y="156025"/>
                    <a:pt x="3470" y="159414"/>
                    <a:pt x="7665" y="159414"/>
                  </a:cubicBezTo>
                  <a:lnTo>
                    <a:pt x="68171" y="159414"/>
                  </a:lnTo>
                  <a:cubicBezTo>
                    <a:pt x="72366" y="159414"/>
                    <a:pt x="75835" y="156025"/>
                    <a:pt x="75835" y="151750"/>
                  </a:cubicBezTo>
                  <a:lnTo>
                    <a:pt x="75835" y="7745"/>
                  </a:lnTo>
                  <a:cubicBezTo>
                    <a:pt x="75835" y="3469"/>
                    <a:pt x="72366" y="0"/>
                    <a:pt x="68171" y="0"/>
                  </a:cubicBezTo>
                  <a:close/>
                </a:path>
              </a:pathLst>
            </a:custGeom>
            <a:solidFill>
              <a:srgbClr val="D1D1D1">
                <a:alpha val="406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54"/>
            <p:cNvSpPr/>
            <p:nvPr/>
          </p:nvSpPr>
          <p:spPr>
            <a:xfrm>
              <a:off x="5750862" y="1675788"/>
              <a:ext cx="358905" cy="306560"/>
            </a:xfrm>
            <a:custGeom>
              <a:avLst/>
              <a:gdLst/>
              <a:ahLst/>
              <a:cxnLst/>
              <a:rect l="l" t="t" r="r" b="b"/>
              <a:pathLst>
                <a:path w="23477" h="20053" extrusionOk="0">
                  <a:moveTo>
                    <a:pt x="13381" y="1"/>
                  </a:moveTo>
                  <a:cubicBezTo>
                    <a:pt x="10918" y="1"/>
                    <a:pt x="8409" y="914"/>
                    <a:pt x="6373" y="2949"/>
                  </a:cubicBezTo>
                  <a:cubicBezTo>
                    <a:pt x="0" y="9242"/>
                    <a:pt x="4518" y="20052"/>
                    <a:pt x="13392" y="20052"/>
                  </a:cubicBezTo>
                  <a:cubicBezTo>
                    <a:pt x="18959" y="20052"/>
                    <a:pt x="23476" y="15615"/>
                    <a:pt x="23476" y="10049"/>
                  </a:cubicBezTo>
                  <a:cubicBezTo>
                    <a:pt x="23476" y="3991"/>
                    <a:pt x="18530" y="1"/>
                    <a:pt x="13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54"/>
            <p:cNvSpPr/>
            <p:nvPr/>
          </p:nvSpPr>
          <p:spPr>
            <a:xfrm>
              <a:off x="5187228" y="1675788"/>
              <a:ext cx="358920" cy="306560"/>
            </a:xfrm>
            <a:custGeom>
              <a:avLst/>
              <a:gdLst/>
              <a:ahLst/>
              <a:cxnLst/>
              <a:rect l="l" t="t" r="r" b="b"/>
              <a:pathLst>
                <a:path w="23478" h="20053" extrusionOk="0">
                  <a:moveTo>
                    <a:pt x="13356" y="1"/>
                  </a:moveTo>
                  <a:cubicBezTo>
                    <a:pt x="10882" y="1"/>
                    <a:pt x="8355" y="914"/>
                    <a:pt x="6293" y="2949"/>
                  </a:cubicBezTo>
                  <a:cubicBezTo>
                    <a:pt x="1" y="9242"/>
                    <a:pt x="4518" y="20052"/>
                    <a:pt x="13393" y="20052"/>
                  </a:cubicBezTo>
                  <a:cubicBezTo>
                    <a:pt x="18959" y="20052"/>
                    <a:pt x="23477" y="15615"/>
                    <a:pt x="23477" y="10049"/>
                  </a:cubicBezTo>
                  <a:cubicBezTo>
                    <a:pt x="23477" y="3991"/>
                    <a:pt x="18530" y="1"/>
                    <a:pt x="133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54"/>
            <p:cNvSpPr/>
            <p:nvPr/>
          </p:nvSpPr>
          <p:spPr>
            <a:xfrm>
              <a:off x="5750862" y="2212976"/>
              <a:ext cx="358905" cy="307095"/>
            </a:xfrm>
            <a:custGeom>
              <a:avLst/>
              <a:gdLst/>
              <a:ahLst/>
              <a:cxnLst/>
              <a:rect l="l" t="t" r="r" b="b"/>
              <a:pathLst>
                <a:path w="23477" h="20088" extrusionOk="0">
                  <a:moveTo>
                    <a:pt x="13383" y="0"/>
                  </a:moveTo>
                  <a:cubicBezTo>
                    <a:pt x="10919" y="0"/>
                    <a:pt x="8410" y="922"/>
                    <a:pt x="6373" y="2985"/>
                  </a:cubicBezTo>
                  <a:cubicBezTo>
                    <a:pt x="0" y="9277"/>
                    <a:pt x="4518" y="20088"/>
                    <a:pt x="13392" y="20088"/>
                  </a:cubicBezTo>
                  <a:cubicBezTo>
                    <a:pt x="18959" y="20088"/>
                    <a:pt x="23476" y="15570"/>
                    <a:pt x="23476" y="10084"/>
                  </a:cubicBezTo>
                  <a:cubicBezTo>
                    <a:pt x="23476" y="4027"/>
                    <a:pt x="18531" y="0"/>
                    <a:pt x="1338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54"/>
            <p:cNvSpPr/>
            <p:nvPr/>
          </p:nvSpPr>
          <p:spPr>
            <a:xfrm>
              <a:off x="5187228" y="2212976"/>
              <a:ext cx="358920" cy="307095"/>
            </a:xfrm>
            <a:custGeom>
              <a:avLst/>
              <a:gdLst/>
              <a:ahLst/>
              <a:cxnLst/>
              <a:rect l="l" t="t" r="r" b="b"/>
              <a:pathLst>
                <a:path w="23478" h="20088" extrusionOk="0">
                  <a:moveTo>
                    <a:pt x="13358" y="0"/>
                  </a:moveTo>
                  <a:cubicBezTo>
                    <a:pt x="10883" y="0"/>
                    <a:pt x="8356" y="922"/>
                    <a:pt x="6293" y="2985"/>
                  </a:cubicBezTo>
                  <a:cubicBezTo>
                    <a:pt x="1" y="9277"/>
                    <a:pt x="4518" y="20088"/>
                    <a:pt x="13393" y="20088"/>
                  </a:cubicBezTo>
                  <a:cubicBezTo>
                    <a:pt x="18959" y="20088"/>
                    <a:pt x="23477" y="15570"/>
                    <a:pt x="23477" y="10084"/>
                  </a:cubicBezTo>
                  <a:cubicBezTo>
                    <a:pt x="23477" y="4027"/>
                    <a:pt x="18531" y="0"/>
                    <a:pt x="133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54"/>
            <p:cNvSpPr/>
            <p:nvPr/>
          </p:nvSpPr>
          <p:spPr>
            <a:xfrm>
              <a:off x="5750862" y="2750270"/>
              <a:ext cx="358905" cy="307523"/>
            </a:xfrm>
            <a:custGeom>
              <a:avLst/>
              <a:gdLst/>
              <a:ahLst/>
              <a:cxnLst/>
              <a:rect l="l" t="t" r="r" b="b"/>
              <a:pathLst>
                <a:path w="23477" h="20116" extrusionOk="0">
                  <a:moveTo>
                    <a:pt x="13345" y="1"/>
                  </a:moveTo>
                  <a:cubicBezTo>
                    <a:pt x="10894" y="1"/>
                    <a:pt x="8400" y="906"/>
                    <a:pt x="6373" y="2932"/>
                  </a:cubicBezTo>
                  <a:cubicBezTo>
                    <a:pt x="0" y="9305"/>
                    <a:pt x="4518" y="20116"/>
                    <a:pt x="13392" y="20116"/>
                  </a:cubicBezTo>
                  <a:cubicBezTo>
                    <a:pt x="18959" y="20116"/>
                    <a:pt x="23476" y="15598"/>
                    <a:pt x="23476" y="10032"/>
                  </a:cubicBezTo>
                  <a:cubicBezTo>
                    <a:pt x="23476" y="4015"/>
                    <a:pt x="18507" y="1"/>
                    <a:pt x="133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54"/>
            <p:cNvSpPr/>
            <p:nvPr/>
          </p:nvSpPr>
          <p:spPr>
            <a:xfrm>
              <a:off x="5187228" y="2750270"/>
              <a:ext cx="358920" cy="307523"/>
            </a:xfrm>
            <a:custGeom>
              <a:avLst/>
              <a:gdLst/>
              <a:ahLst/>
              <a:cxnLst/>
              <a:rect l="l" t="t" r="r" b="b"/>
              <a:pathLst>
                <a:path w="23478" h="20116" extrusionOk="0">
                  <a:moveTo>
                    <a:pt x="13321" y="1"/>
                  </a:moveTo>
                  <a:cubicBezTo>
                    <a:pt x="10858" y="1"/>
                    <a:pt x="8345" y="906"/>
                    <a:pt x="6293" y="2932"/>
                  </a:cubicBezTo>
                  <a:cubicBezTo>
                    <a:pt x="1" y="9305"/>
                    <a:pt x="4518" y="20116"/>
                    <a:pt x="13393" y="20116"/>
                  </a:cubicBezTo>
                  <a:cubicBezTo>
                    <a:pt x="18959" y="20116"/>
                    <a:pt x="23477" y="15598"/>
                    <a:pt x="23477" y="10032"/>
                  </a:cubicBezTo>
                  <a:cubicBezTo>
                    <a:pt x="23477" y="4015"/>
                    <a:pt x="18508" y="1"/>
                    <a:pt x="133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54"/>
            <p:cNvSpPr/>
            <p:nvPr/>
          </p:nvSpPr>
          <p:spPr>
            <a:xfrm>
              <a:off x="5750862" y="3287733"/>
              <a:ext cx="358905" cy="306560"/>
            </a:xfrm>
            <a:custGeom>
              <a:avLst/>
              <a:gdLst/>
              <a:ahLst/>
              <a:cxnLst/>
              <a:rect l="l" t="t" r="r" b="b"/>
              <a:pathLst>
                <a:path w="23477" h="20053" extrusionOk="0">
                  <a:moveTo>
                    <a:pt x="13381" y="1"/>
                  </a:moveTo>
                  <a:cubicBezTo>
                    <a:pt x="10918" y="1"/>
                    <a:pt x="8409" y="913"/>
                    <a:pt x="6373" y="2949"/>
                  </a:cubicBezTo>
                  <a:cubicBezTo>
                    <a:pt x="0" y="9242"/>
                    <a:pt x="4518" y="20052"/>
                    <a:pt x="13392" y="20052"/>
                  </a:cubicBezTo>
                  <a:cubicBezTo>
                    <a:pt x="18959" y="20052"/>
                    <a:pt x="23476" y="15615"/>
                    <a:pt x="23476" y="10049"/>
                  </a:cubicBezTo>
                  <a:cubicBezTo>
                    <a:pt x="23476" y="3991"/>
                    <a:pt x="18530" y="1"/>
                    <a:pt x="13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54"/>
            <p:cNvSpPr/>
            <p:nvPr/>
          </p:nvSpPr>
          <p:spPr>
            <a:xfrm>
              <a:off x="5187228" y="3287733"/>
              <a:ext cx="358920" cy="306560"/>
            </a:xfrm>
            <a:custGeom>
              <a:avLst/>
              <a:gdLst/>
              <a:ahLst/>
              <a:cxnLst/>
              <a:rect l="l" t="t" r="r" b="b"/>
              <a:pathLst>
                <a:path w="23478" h="20053" extrusionOk="0">
                  <a:moveTo>
                    <a:pt x="13381" y="1"/>
                  </a:moveTo>
                  <a:cubicBezTo>
                    <a:pt x="10919" y="1"/>
                    <a:pt x="8410" y="913"/>
                    <a:pt x="6374" y="2949"/>
                  </a:cubicBezTo>
                  <a:cubicBezTo>
                    <a:pt x="1" y="9242"/>
                    <a:pt x="4518" y="20052"/>
                    <a:pt x="13393" y="20052"/>
                  </a:cubicBezTo>
                  <a:cubicBezTo>
                    <a:pt x="18959" y="20052"/>
                    <a:pt x="23477" y="15615"/>
                    <a:pt x="23477" y="10049"/>
                  </a:cubicBezTo>
                  <a:cubicBezTo>
                    <a:pt x="23477" y="3991"/>
                    <a:pt x="18530" y="1"/>
                    <a:pt x="133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Google Shape;1196;p64"/>
          <p:cNvSpPr/>
          <p:nvPr/>
        </p:nvSpPr>
        <p:spPr>
          <a:xfrm>
            <a:off x="4000496" y="1000114"/>
            <a:ext cx="4969812" cy="3705214"/>
          </a:xfrm>
          <a:custGeom>
            <a:avLst/>
            <a:gdLst/>
            <a:ahLst/>
            <a:cxnLst/>
            <a:rect l="l" t="t" r="r" b="b"/>
            <a:pathLst>
              <a:path w="131696" h="100673" extrusionOk="0">
                <a:moveTo>
                  <a:pt x="128192" y="0"/>
                </a:moveTo>
                <a:lnTo>
                  <a:pt x="3504" y="0"/>
                </a:lnTo>
                <a:lnTo>
                  <a:pt x="3504" y="0"/>
                </a:lnTo>
                <a:lnTo>
                  <a:pt x="2821" y="0"/>
                </a:lnTo>
                <a:lnTo>
                  <a:pt x="2137" y="257"/>
                </a:lnTo>
                <a:lnTo>
                  <a:pt x="1624" y="598"/>
                </a:lnTo>
                <a:lnTo>
                  <a:pt x="1026" y="1026"/>
                </a:lnTo>
                <a:lnTo>
                  <a:pt x="599" y="1538"/>
                </a:lnTo>
                <a:lnTo>
                  <a:pt x="342" y="2137"/>
                </a:lnTo>
                <a:lnTo>
                  <a:pt x="86" y="2735"/>
                </a:lnTo>
                <a:lnTo>
                  <a:pt x="0" y="3504"/>
                </a:lnTo>
                <a:lnTo>
                  <a:pt x="0" y="79991"/>
                </a:lnTo>
                <a:lnTo>
                  <a:pt x="0" y="79991"/>
                </a:lnTo>
                <a:lnTo>
                  <a:pt x="86" y="80675"/>
                </a:lnTo>
                <a:lnTo>
                  <a:pt x="342" y="81359"/>
                </a:lnTo>
                <a:lnTo>
                  <a:pt x="599" y="81957"/>
                </a:lnTo>
                <a:lnTo>
                  <a:pt x="1026" y="82470"/>
                </a:lnTo>
                <a:lnTo>
                  <a:pt x="1624" y="82897"/>
                </a:lnTo>
                <a:lnTo>
                  <a:pt x="2137" y="83239"/>
                </a:lnTo>
                <a:lnTo>
                  <a:pt x="2821" y="83410"/>
                </a:lnTo>
                <a:lnTo>
                  <a:pt x="3504" y="83495"/>
                </a:lnTo>
                <a:lnTo>
                  <a:pt x="52132" y="83495"/>
                </a:lnTo>
                <a:lnTo>
                  <a:pt x="51191" y="89990"/>
                </a:lnTo>
                <a:lnTo>
                  <a:pt x="51191" y="89990"/>
                </a:lnTo>
                <a:lnTo>
                  <a:pt x="50850" y="91272"/>
                </a:lnTo>
                <a:lnTo>
                  <a:pt x="50251" y="92640"/>
                </a:lnTo>
                <a:lnTo>
                  <a:pt x="49910" y="93238"/>
                </a:lnTo>
                <a:lnTo>
                  <a:pt x="49482" y="93836"/>
                </a:lnTo>
                <a:lnTo>
                  <a:pt x="49055" y="94349"/>
                </a:lnTo>
                <a:lnTo>
                  <a:pt x="48628" y="94862"/>
                </a:lnTo>
                <a:lnTo>
                  <a:pt x="43842" y="98024"/>
                </a:lnTo>
                <a:lnTo>
                  <a:pt x="43842" y="98024"/>
                </a:lnTo>
                <a:lnTo>
                  <a:pt x="43585" y="98280"/>
                </a:lnTo>
                <a:lnTo>
                  <a:pt x="43415" y="98536"/>
                </a:lnTo>
                <a:lnTo>
                  <a:pt x="43329" y="98878"/>
                </a:lnTo>
                <a:lnTo>
                  <a:pt x="43244" y="99220"/>
                </a:lnTo>
                <a:lnTo>
                  <a:pt x="43329" y="99562"/>
                </a:lnTo>
                <a:lnTo>
                  <a:pt x="43415" y="99818"/>
                </a:lnTo>
                <a:lnTo>
                  <a:pt x="43585" y="100160"/>
                </a:lnTo>
                <a:lnTo>
                  <a:pt x="43842" y="100417"/>
                </a:lnTo>
                <a:lnTo>
                  <a:pt x="43842" y="100417"/>
                </a:lnTo>
                <a:lnTo>
                  <a:pt x="44269" y="100588"/>
                </a:lnTo>
                <a:lnTo>
                  <a:pt x="44782" y="100673"/>
                </a:lnTo>
                <a:lnTo>
                  <a:pt x="65891" y="100673"/>
                </a:lnTo>
                <a:lnTo>
                  <a:pt x="86914" y="100673"/>
                </a:lnTo>
                <a:lnTo>
                  <a:pt x="86914" y="100673"/>
                </a:lnTo>
                <a:lnTo>
                  <a:pt x="87427" y="100588"/>
                </a:lnTo>
                <a:lnTo>
                  <a:pt x="87854" y="100417"/>
                </a:lnTo>
                <a:lnTo>
                  <a:pt x="87854" y="100417"/>
                </a:lnTo>
                <a:lnTo>
                  <a:pt x="88111" y="100160"/>
                </a:lnTo>
                <a:lnTo>
                  <a:pt x="88281" y="99818"/>
                </a:lnTo>
                <a:lnTo>
                  <a:pt x="88367" y="99562"/>
                </a:lnTo>
                <a:lnTo>
                  <a:pt x="88452" y="99220"/>
                </a:lnTo>
                <a:lnTo>
                  <a:pt x="88367" y="98878"/>
                </a:lnTo>
                <a:lnTo>
                  <a:pt x="88281" y="98536"/>
                </a:lnTo>
                <a:lnTo>
                  <a:pt x="88111" y="98280"/>
                </a:lnTo>
                <a:lnTo>
                  <a:pt x="87854" y="98024"/>
                </a:lnTo>
                <a:lnTo>
                  <a:pt x="83154" y="94862"/>
                </a:lnTo>
                <a:lnTo>
                  <a:pt x="83154" y="94862"/>
                </a:lnTo>
                <a:lnTo>
                  <a:pt x="83068" y="94862"/>
                </a:lnTo>
                <a:lnTo>
                  <a:pt x="83068" y="94862"/>
                </a:lnTo>
                <a:lnTo>
                  <a:pt x="82556" y="94349"/>
                </a:lnTo>
                <a:lnTo>
                  <a:pt x="82128" y="93836"/>
                </a:lnTo>
                <a:lnTo>
                  <a:pt x="81786" y="93238"/>
                </a:lnTo>
                <a:lnTo>
                  <a:pt x="81445" y="92640"/>
                </a:lnTo>
                <a:lnTo>
                  <a:pt x="80846" y="91272"/>
                </a:lnTo>
                <a:lnTo>
                  <a:pt x="80505" y="89990"/>
                </a:lnTo>
                <a:lnTo>
                  <a:pt x="79564" y="83495"/>
                </a:lnTo>
                <a:lnTo>
                  <a:pt x="128192" y="83495"/>
                </a:lnTo>
                <a:lnTo>
                  <a:pt x="128192" y="83495"/>
                </a:lnTo>
                <a:lnTo>
                  <a:pt x="128875" y="83410"/>
                </a:lnTo>
                <a:lnTo>
                  <a:pt x="129559" y="83239"/>
                </a:lnTo>
                <a:lnTo>
                  <a:pt x="130157" y="82897"/>
                </a:lnTo>
                <a:lnTo>
                  <a:pt x="130670" y="82470"/>
                </a:lnTo>
                <a:lnTo>
                  <a:pt x="131097" y="81957"/>
                </a:lnTo>
                <a:lnTo>
                  <a:pt x="131354" y="81359"/>
                </a:lnTo>
                <a:lnTo>
                  <a:pt x="131610" y="80675"/>
                </a:lnTo>
                <a:lnTo>
                  <a:pt x="131696" y="79991"/>
                </a:lnTo>
                <a:lnTo>
                  <a:pt x="131696" y="3504"/>
                </a:lnTo>
                <a:lnTo>
                  <a:pt x="131696" y="3504"/>
                </a:lnTo>
                <a:lnTo>
                  <a:pt x="131610" y="2735"/>
                </a:lnTo>
                <a:lnTo>
                  <a:pt x="131354" y="2137"/>
                </a:lnTo>
                <a:lnTo>
                  <a:pt x="131097" y="1538"/>
                </a:lnTo>
                <a:lnTo>
                  <a:pt x="130670" y="1026"/>
                </a:lnTo>
                <a:lnTo>
                  <a:pt x="130157" y="598"/>
                </a:lnTo>
                <a:lnTo>
                  <a:pt x="129559" y="257"/>
                </a:lnTo>
                <a:lnTo>
                  <a:pt x="128875" y="0"/>
                </a:lnTo>
                <a:lnTo>
                  <a:pt x="128192" y="0"/>
                </a:lnTo>
                <a:lnTo>
                  <a:pt x="128192" y="0"/>
                </a:lnTo>
                <a:close/>
                <a:moveTo>
                  <a:pt x="65891" y="80932"/>
                </a:moveTo>
                <a:lnTo>
                  <a:pt x="65891" y="80932"/>
                </a:lnTo>
                <a:lnTo>
                  <a:pt x="65463" y="80846"/>
                </a:lnTo>
                <a:lnTo>
                  <a:pt x="65036" y="80761"/>
                </a:lnTo>
                <a:lnTo>
                  <a:pt x="64694" y="80504"/>
                </a:lnTo>
                <a:lnTo>
                  <a:pt x="64352" y="80248"/>
                </a:lnTo>
                <a:lnTo>
                  <a:pt x="64096" y="79991"/>
                </a:lnTo>
                <a:lnTo>
                  <a:pt x="63925" y="79650"/>
                </a:lnTo>
                <a:lnTo>
                  <a:pt x="63840" y="79222"/>
                </a:lnTo>
                <a:lnTo>
                  <a:pt x="63754" y="78795"/>
                </a:lnTo>
                <a:lnTo>
                  <a:pt x="63754" y="78795"/>
                </a:lnTo>
                <a:lnTo>
                  <a:pt x="63840" y="78368"/>
                </a:lnTo>
                <a:lnTo>
                  <a:pt x="63925" y="78026"/>
                </a:lnTo>
                <a:lnTo>
                  <a:pt x="64096" y="77599"/>
                </a:lnTo>
                <a:lnTo>
                  <a:pt x="64352" y="77342"/>
                </a:lnTo>
                <a:lnTo>
                  <a:pt x="64694" y="77086"/>
                </a:lnTo>
                <a:lnTo>
                  <a:pt x="65036" y="76915"/>
                </a:lnTo>
                <a:lnTo>
                  <a:pt x="65463" y="76744"/>
                </a:lnTo>
                <a:lnTo>
                  <a:pt x="65891" y="76744"/>
                </a:lnTo>
                <a:lnTo>
                  <a:pt x="65891" y="76744"/>
                </a:lnTo>
                <a:lnTo>
                  <a:pt x="66233" y="76744"/>
                </a:lnTo>
                <a:lnTo>
                  <a:pt x="66660" y="76915"/>
                </a:lnTo>
                <a:lnTo>
                  <a:pt x="67002" y="77086"/>
                </a:lnTo>
                <a:lnTo>
                  <a:pt x="67344" y="77342"/>
                </a:lnTo>
                <a:lnTo>
                  <a:pt x="67600" y="77599"/>
                </a:lnTo>
                <a:lnTo>
                  <a:pt x="67771" y="78026"/>
                </a:lnTo>
                <a:lnTo>
                  <a:pt x="67856" y="78368"/>
                </a:lnTo>
                <a:lnTo>
                  <a:pt x="67942" y="78795"/>
                </a:lnTo>
                <a:lnTo>
                  <a:pt x="67942" y="78795"/>
                </a:lnTo>
                <a:lnTo>
                  <a:pt x="67856" y="79222"/>
                </a:lnTo>
                <a:lnTo>
                  <a:pt x="67771" y="79650"/>
                </a:lnTo>
                <a:lnTo>
                  <a:pt x="67600" y="79991"/>
                </a:lnTo>
                <a:lnTo>
                  <a:pt x="67344" y="80248"/>
                </a:lnTo>
                <a:lnTo>
                  <a:pt x="67002" y="80504"/>
                </a:lnTo>
                <a:lnTo>
                  <a:pt x="66660" y="80761"/>
                </a:lnTo>
                <a:lnTo>
                  <a:pt x="66233" y="80846"/>
                </a:lnTo>
                <a:lnTo>
                  <a:pt x="65891" y="80932"/>
                </a:lnTo>
                <a:lnTo>
                  <a:pt x="65891" y="80932"/>
                </a:lnTo>
                <a:close/>
                <a:moveTo>
                  <a:pt x="126568" y="74009"/>
                </a:moveTo>
                <a:lnTo>
                  <a:pt x="5128" y="74009"/>
                </a:lnTo>
                <a:lnTo>
                  <a:pt x="5128" y="4871"/>
                </a:lnTo>
                <a:lnTo>
                  <a:pt x="126568" y="4871"/>
                </a:lnTo>
                <a:lnTo>
                  <a:pt x="126568" y="74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14810" y="1142990"/>
            <a:ext cx="457203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0"/>
          <p:cNvSpPr/>
          <p:nvPr/>
        </p:nvSpPr>
        <p:spPr>
          <a:xfrm>
            <a:off x="1647596" y="1324650"/>
            <a:ext cx="2352900" cy="18615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40"/>
          <p:cNvSpPr/>
          <p:nvPr/>
        </p:nvSpPr>
        <p:spPr>
          <a:xfrm>
            <a:off x="5357818" y="1324550"/>
            <a:ext cx="2352900" cy="18615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40"/>
          <p:cNvSpPr/>
          <p:nvPr/>
        </p:nvSpPr>
        <p:spPr>
          <a:xfrm>
            <a:off x="2785864" y="3565100"/>
            <a:ext cx="214500" cy="2145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78" name="Google Shape;578;p40"/>
          <p:cNvCxnSpPr/>
          <p:nvPr/>
        </p:nvCxnSpPr>
        <p:spPr>
          <a:xfrm>
            <a:off x="2857488" y="3186150"/>
            <a:ext cx="0" cy="489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9" name="Google Shape;579;p40"/>
          <p:cNvSpPr/>
          <p:nvPr/>
        </p:nvSpPr>
        <p:spPr>
          <a:xfrm>
            <a:off x="6429388" y="3565100"/>
            <a:ext cx="214500" cy="2145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80" name="Google Shape;580;p40"/>
          <p:cNvCxnSpPr/>
          <p:nvPr/>
        </p:nvCxnSpPr>
        <p:spPr>
          <a:xfrm>
            <a:off x="6500826" y="3186050"/>
            <a:ext cx="0" cy="489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3" name="Google Shape;583;p4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b="1" dirty="0" smtClean="0"/>
              <a:t>Problems along the way</a:t>
            </a:r>
            <a:endParaRPr sz="3600" b="1"/>
          </a:p>
        </p:txBody>
      </p:sp>
      <p:pic>
        <p:nvPicPr>
          <p:cNvPr id="34" name="Picture 15">
            <a:extLst>
              <a:ext uri="{FF2B5EF4-FFF2-40B4-BE49-F238E27FC236}">
                <a16:creationId xmlns="" xmlns:a16="http://schemas.microsoft.com/office/drawing/2014/main" id="{74FA1DF6-D198-C6BB-2CD8-000EF4355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1928808"/>
            <a:ext cx="1316442" cy="1420444"/>
          </a:xfrm>
          <a:prstGeom prst="rect">
            <a:avLst/>
          </a:prstGeom>
        </p:spPr>
      </p:pic>
      <p:sp>
        <p:nvSpPr>
          <p:cNvPr id="37" name="Google Shape;585;p40"/>
          <p:cNvSpPr txBox="1">
            <a:spLocks noGrp="1"/>
          </p:cNvSpPr>
          <p:nvPr>
            <p:ph type="subTitle" idx="2"/>
          </p:nvPr>
        </p:nvSpPr>
        <p:spPr>
          <a:xfrm>
            <a:off x="1643042" y="3786196"/>
            <a:ext cx="2352900" cy="79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dirty="0" smtClean="0"/>
              <a:t>Learning new skills</a:t>
            </a:r>
          </a:p>
        </p:txBody>
      </p:sp>
      <p:pic>
        <p:nvPicPr>
          <p:cNvPr id="38" name="Picture 17">
            <a:extLst>
              <a:ext uri="{FF2B5EF4-FFF2-40B4-BE49-F238E27FC236}">
                <a16:creationId xmlns="" xmlns:a16="http://schemas.microsoft.com/office/drawing/2014/main" id="{29C6205D-6742-1B01-CF79-52C30F606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2071684"/>
            <a:ext cx="1202140" cy="1105806"/>
          </a:xfrm>
          <a:prstGeom prst="rect">
            <a:avLst/>
          </a:prstGeom>
        </p:spPr>
      </p:pic>
      <p:sp>
        <p:nvSpPr>
          <p:cNvPr id="39" name="Google Shape;585;p40"/>
          <p:cNvSpPr txBox="1">
            <a:spLocks noGrp="1"/>
          </p:cNvSpPr>
          <p:nvPr>
            <p:ph type="subTitle" idx="2"/>
          </p:nvPr>
        </p:nvSpPr>
        <p:spPr>
          <a:xfrm>
            <a:off x="5357818" y="3786196"/>
            <a:ext cx="2352900" cy="79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dirty="0" smtClean="0"/>
              <a:t>Lack of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5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b="1" dirty="0" smtClean="0"/>
              <a:t>Future Plans</a:t>
            </a:r>
            <a:endParaRPr sz="4400" b="1"/>
          </a:p>
        </p:txBody>
      </p:sp>
      <p:sp>
        <p:nvSpPr>
          <p:cNvPr id="1244" name="Google Shape;1244;p50"/>
          <p:cNvSpPr txBox="1">
            <a:spLocks noGrp="1"/>
          </p:cNvSpPr>
          <p:nvPr>
            <p:ph type="title" idx="2"/>
          </p:nvPr>
        </p:nvSpPr>
        <p:spPr>
          <a:xfrm>
            <a:off x="3831300" y="1674300"/>
            <a:ext cx="14943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/>
          </a:p>
        </p:txBody>
      </p:sp>
      <p:sp>
        <p:nvSpPr>
          <p:cNvPr id="1245" name="Google Shape;1245;p50"/>
          <p:cNvSpPr txBox="1">
            <a:spLocks noGrp="1"/>
          </p:cNvSpPr>
          <p:nvPr>
            <p:ph type="subTitle" idx="1"/>
          </p:nvPr>
        </p:nvSpPr>
        <p:spPr>
          <a:xfrm>
            <a:off x="5443200" y="1598660"/>
            <a:ext cx="2980800" cy="6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 smtClean="0"/>
              <a:t>made this app available for all Palestine cities not only in Nablus</a:t>
            </a:r>
            <a:endParaRPr sz="1600"/>
          </a:p>
        </p:txBody>
      </p:sp>
      <p:sp>
        <p:nvSpPr>
          <p:cNvPr id="1246" name="Google Shape;1246;p50"/>
          <p:cNvSpPr txBox="1">
            <a:spLocks noGrp="1"/>
          </p:cNvSpPr>
          <p:nvPr>
            <p:ph type="title" idx="3"/>
          </p:nvPr>
        </p:nvSpPr>
        <p:spPr>
          <a:xfrm>
            <a:off x="3831300" y="2550975"/>
            <a:ext cx="14943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47" name="Google Shape;1247;p50"/>
          <p:cNvSpPr txBox="1">
            <a:spLocks noGrp="1"/>
          </p:cNvSpPr>
          <p:nvPr>
            <p:ph type="subTitle" idx="4"/>
          </p:nvPr>
        </p:nvSpPr>
        <p:spPr>
          <a:xfrm>
            <a:off x="5443200" y="2500312"/>
            <a:ext cx="2980800" cy="6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 smtClean="0"/>
              <a:t>Implement AI personalized ads according to each person's interest.</a:t>
            </a:r>
            <a:endParaRPr sz="1600"/>
          </a:p>
        </p:txBody>
      </p:sp>
      <p:sp>
        <p:nvSpPr>
          <p:cNvPr id="1248" name="Google Shape;1248;p50"/>
          <p:cNvSpPr txBox="1">
            <a:spLocks noGrp="1"/>
          </p:cNvSpPr>
          <p:nvPr>
            <p:ph type="title" idx="5"/>
          </p:nvPr>
        </p:nvSpPr>
        <p:spPr>
          <a:xfrm>
            <a:off x="3831300" y="3427825"/>
            <a:ext cx="14943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249" name="Google Shape;1249;p50"/>
          <p:cNvSpPr txBox="1">
            <a:spLocks noGrp="1"/>
          </p:cNvSpPr>
          <p:nvPr>
            <p:ph type="subTitle" idx="6"/>
          </p:nvPr>
        </p:nvSpPr>
        <p:spPr>
          <a:xfrm>
            <a:off x="5443200" y="3357568"/>
            <a:ext cx="2980800" cy="6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 smtClean="0"/>
              <a:t>gave the user ability to see the nearest pharmacy that opens on Fridays</a:t>
            </a:r>
            <a:endParaRPr sz="1600"/>
          </a:p>
        </p:txBody>
      </p:sp>
      <p:grpSp>
        <p:nvGrpSpPr>
          <p:cNvPr id="1250" name="Google Shape;1250;p50"/>
          <p:cNvGrpSpPr/>
          <p:nvPr/>
        </p:nvGrpSpPr>
        <p:grpSpPr>
          <a:xfrm>
            <a:off x="871489" y="1881225"/>
            <a:ext cx="3583671" cy="3278651"/>
            <a:chOff x="871489" y="1881225"/>
            <a:chExt cx="3583671" cy="3278651"/>
          </a:xfrm>
        </p:grpSpPr>
        <p:sp>
          <p:nvSpPr>
            <p:cNvPr id="1251" name="Google Shape;1251;p50"/>
            <p:cNvSpPr/>
            <p:nvPr/>
          </p:nvSpPr>
          <p:spPr>
            <a:xfrm>
              <a:off x="944307" y="2271819"/>
              <a:ext cx="931309" cy="1704034"/>
            </a:xfrm>
            <a:custGeom>
              <a:avLst/>
              <a:gdLst/>
              <a:ahLst/>
              <a:cxnLst/>
              <a:rect l="l" t="t" r="r" b="b"/>
              <a:pathLst>
                <a:path w="29058" h="53168" extrusionOk="0">
                  <a:moveTo>
                    <a:pt x="2474" y="1"/>
                  </a:moveTo>
                  <a:cubicBezTo>
                    <a:pt x="2223" y="1"/>
                    <a:pt x="352" y="636"/>
                    <a:pt x="335" y="4211"/>
                  </a:cubicBezTo>
                  <a:lnTo>
                    <a:pt x="51" y="44646"/>
                  </a:lnTo>
                  <a:lnTo>
                    <a:pt x="1" y="52967"/>
                  </a:lnTo>
                  <a:lnTo>
                    <a:pt x="28706" y="53167"/>
                  </a:lnTo>
                  <a:lnTo>
                    <a:pt x="29040" y="4128"/>
                  </a:lnTo>
                  <a:cubicBezTo>
                    <a:pt x="29057" y="1956"/>
                    <a:pt x="27303" y="168"/>
                    <a:pt x="25131" y="151"/>
                  </a:cubicBezTo>
                  <a:lnTo>
                    <a:pt x="7135" y="34"/>
                  </a:lnTo>
                  <a:lnTo>
                    <a:pt x="2474" y="1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50"/>
            <p:cNvSpPr/>
            <p:nvPr/>
          </p:nvSpPr>
          <p:spPr>
            <a:xfrm>
              <a:off x="4070624" y="3531319"/>
              <a:ext cx="83586" cy="1602821"/>
            </a:xfrm>
            <a:custGeom>
              <a:avLst/>
              <a:gdLst/>
              <a:ahLst/>
              <a:cxnLst/>
              <a:rect l="l" t="t" r="r" b="b"/>
              <a:pathLst>
                <a:path w="2608" h="50010" extrusionOk="0">
                  <a:moveTo>
                    <a:pt x="1" y="1"/>
                  </a:moveTo>
                  <a:lnTo>
                    <a:pt x="1" y="50009"/>
                  </a:lnTo>
                  <a:lnTo>
                    <a:pt x="2607" y="50009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0"/>
            <p:cNvSpPr/>
            <p:nvPr/>
          </p:nvSpPr>
          <p:spPr>
            <a:xfrm>
              <a:off x="988760" y="3935117"/>
              <a:ext cx="208902" cy="1224759"/>
            </a:xfrm>
            <a:custGeom>
              <a:avLst/>
              <a:gdLst/>
              <a:ahLst/>
              <a:cxnLst/>
              <a:rect l="l" t="t" r="r" b="b"/>
              <a:pathLst>
                <a:path w="6518" h="38214" extrusionOk="0">
                  <a:moveTo>
                    <a:pt x="1" y="0"/>
                  </a:moveTo>
                  <a:lnTo>
                    <a:pt x="1" y="35639"/>
                  </a:lnTo>
                  <a:cubicBezTo>
                    <a:pt x="1" y="37043"/>
                    <a:pt x="1137" y="38179"/>
                    <a:pt x="2540" y="38213"/>
                  </a:cubicBezTo>
                  <a:cubicBezTo>
                    <a:pt x="2561" y="38213"/>
                    <a:pt x="2582" y="38213"/>
                    <a:pt x="2602" y="38213"/>
                  </a:cubicBezTo>
                  <a:cubicBezTo>
                    <a:pt x="3978" y="38213"/>
                    <a:pt x="5114" y="37122"/>
                    <a:pt x="5164" y="35723"/>
                  </a:cubicBezTo>
                  <a:lnTo>
                    <a:pt x="6517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0"/>
            <p:cNvSpPr/>
            <p:nvPr/>
          </p:nvSpPr>
          <p:spPr>
            <a:xfrm>
              <a:off x="1742768" y="3935117"/>
              <a:ext cx="208325" cy="1224759"/>
            </a:xfrm>
            <a:custGeom>
              <a:avLst/>
              <a:gdLst/>
              <a:ahLst/>
              <a:cxnLst/>
              <a:rect l="l" t="t" r="r" b="b"/>
              <a:pathLst>
                <a:path w="6500" h="38214" extrusionOk="0">
                  <a:moveTo>
                    <a:pt x="0" y="0"/>
                  </a:moveTo>
                  <a:lnTo>
                    <a:pt x="0" y="35639"/>
                  </a:lnTo>
                  <a:cubicBezTo>
                    <a:pt x="0" y="37043"/>
                    <a:pt x="1120" y="38179"/>
                    <a:pt x="2523" y="38213"/>
                  </a:cubicBezTo>
                  <a:cubicBezTo>
                    <a:pt x="2544" y="38213"/>
                    <a:pt x="2565" y="38213"/>
                    <a:pt x="2585" y="38213"/>
                  </a:cubicBezTo>
                  <a:cubicBezTo>
                    <a:pt x="3961" y="38213"/>
                    <a:pt x="5097" y="37122"/>
                    <a:pt x="5163" y="35723"/>
                  </a:cubicBezTo>
                  <a:lnTo>
                    <a:pt x="6500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0"/>
            <p:cNvSpPr/>
            <p:nvPr/>
          </p:nvSpPr>
          <p:spPr>
            <a:xfrm>
              <a:off x="2150284" y="3935117"/>
              <a:ext cx="208357" cy="1224759"/>
            </a:xfrm>
            <a:custGeom>
              <a:avLst/>
              <a:gdLst/>
              <a:ahLst/>
              <a:cxnLst/>
              <a:rect l="l" t="t" r="r" b="b"/>
              <a:pathLst>
                <a:path w="6501" h="38214" extrusionOk="0">
                  <a:moveTo>
                    <a:pt x="1" y="0"/>
                  </a:moveTo>
                  <a:lnTo>
                    <a:pt x="1337" y="35723"/>
                  </a:lnTo>
                  <a:cubicBezTo>
                    <a:pt x="1403" y="37122"/>
                    <a:pt x="2539" y="38213"/>
                    <a:pt x="3915" y="38213"/>
                  </a:cubicBezTo>
                  <a:cubicBezTo>
                    <a:pt x="3936" y="38213"/>
                    <a:pt x="3956" y="38213"/>
                    <a:pt x="3977" y="38213"/>
                  </a:cubicBezTo>
                  <a:cubicBezTo>
                    <a:pt x="5381" y="38179"/>
                    <a:pt x="6500" y="37043"/>
                    <a:pt x="6500" y="35639"/>
                  </a:cubicBezTo>
                  <a:lnTo>
                    <a:pt x="6500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0"/>
            <p:cNvSpPr/>
            <p:nvPr/>
          </p:nvSpPr>
          <p:spPr>
            <a:xfrm>
              <a:off x="1335252" y="3935117"/>
              <a:ext cx="208325" cy="1224759"/>
            </a:xfrm>
            <a:custGeom>
              <a:avLst/>
              <a:gdLst/>
              <a:ahLst/>
              <a:cxnLst/>
              <a:rect l="l" t="t" r="r" b="b"/>
              <a:pathLst>
                <a:path w="6500" h="38214" extrusionOk="0">
                  <a:moveTo>
                    <a:pt x="0" y="0"/>
                  </a:moveTo>
                  <a:lnTo>
                    <a:pt x="1337" y="35723"/>
                  </a:lnTo>
                  <a:cubicBezTo>
                    <a:pt x="1386" y="37122"/>
                    <a:pt x="2522" y="38213"/>
                    <a:pt x="3898" y="38213"/>
                  </a:cubicBezTo>
                  <a:cubicBezTo>
                    <a:pt x="3919" y="38213"/>
                    <a:pt x="3939" y="38213"/>
                    <a:pt x="3960" y="38213"/>
                  </a:cubicBezTo>
                  <a:cubicBezTo>
                    <a:pt x="5380" y="38179"/>
                    <a:pt x="6500" y="37043"/>
                    <a:pt x="6500" y="35639"/>
                  </a:cubicBezTo>
                  <a:lnTo>
                    <a:pt x="6500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0"/>
            <p:cNvSpPr/>
            <p:nvPr/>
          </p:nvSpPr>
          <p:spPr>
            <a:xfrm>
              <a:off x="944307" y="2271819"/>
              <a:ext cx="931309" cy="1704034"/>
            </a:xfrm>
            <a:custGeom>
              <a:avLst/>
              <a:gdLst/>
              <a:ahLst/>
              <a:cxnLst/>
              <a:rect l="l" t="t" r="r" b="b"/>
              <a:pathLst>
                <a:path w="29058" h="53168" extrusionOk="0">
                  <a:moveTo>
                    <a:pt x="2474" y="1"/>
                  </a:moveTo>
                  <a:cubicBezTo>
                    <a:pt x="2223" y="1"/>
                    <a:pt x="352" y="636"/>
                    <a:pt x="335" y="4211"/>
                  </a:cubicBezTo>
                  <a:lnTo>
                    <a:pt x="51" y="44646"/>
                  </a:lnTo>
                  <a:lnTo>
                    <a:pt x="1" y="52967"/>
                  </a:lnTo>
                  <a:lnTo>
                    <a:pt x="28706" y="53167"/>
                  </a:lnTo>
                  <a:lnTo>
                    <a:pt x="29040" y="4128"/>
                  </a:lnTo>
                  <a:cubicBezTo>
                    <a:pt x="29057" y="1956"/>
                    <a:pt x="27303" y="168"/>
                    <a:pt x="25131" y="151"/>
                  </a:cubicBezTo>
                  <a:lnTo>
                    <a:pt x="7135" y="34"/>
                  </a:lnTo>
                  <a:lnTo>
                    <a:pt x="2474" y="1"/>
                  </a:lnTo>
                  <a:close/>
                </a:path>
              </a:pathLst>
            </a:custGeom>
            <a:solidFill>
              <a:srgbClr val="FFFFFF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50"/>
            <p:cNvSpPr/>
            <p:nvPr/>
          </p:nvSpPr>
          <p:spPr>
            <a:xfrm>
              <a:off x="871489" y="2271819"/>
              <a:ext cx="152109" cy="1713233"/>
            </a:xfrm>
            <a:custGeom>
              <a:avLst/>
              <a:gdLst/>
              <a:ahLst/>
              <a:cxnLst/>
              <a:rect l="l" t="t" r="r" b="b"/>
              <a:pathLst>
                <a:path w="4746" h="53455" extrusionOk="0">
                  <a:moveTo>
                    <a:pt x="4746" y="1"/>
                  </a:moveTo>
                  <a:cubicBezTo>
                    <a:pt x="2874" y="84"/>
                    <a:pt x="769" y="636"/>
                    <a:pt x="402" y="3125"/>
                  </a:cubicBezTo>
                  <a:cubicBezTo>
                    <a:pt x="1" y="5899"/>
                    <a:pt x="84" y="50176"/>
                    <a:pt x="67" y="51897"/>
                  </a:cubicBezTo>
                  <a:cubicBezTo>
                    <a:pt x="59" y="52788"/>
                    <a:pt x="1187" y="53454"/>
                    <a:pt x="2293" y="53454"/>
                  </a:cubicBezTo>
                  <a:cubicBezTo>
                    <a:pt x="3345" y="53454"/>
                    <a:pt x="4379" y="52851"/>
                    <a:pt x="4395" y="51262"/>
                  </a:cubicBezTo>
                  <a:lnTo>
                    <a:pt x="4746" y="1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50"/>
            <p:cNvSpPr/>
            <p:nvPr/>
          </p:nvSpPr>
          <p:spPr>
            <a:xfrm>
              <a:off x="874181" y="3786758"/>
              <a:ext cx="1656889" cy="308513"/>
            </a:xfrm>
            <a:custGeom>
              <a:avLst/>
              <a:gdLst/>
              <a:ahLst/>
              <a:cxnLst/>
              <a:rect l="l" t="t" r="r" b="b"/>
              <a:pathLst>
                <a:path w="51697" h="9626" extrusionOk="0">
                  <a:moveTo>
                    <a:pt x="4678" y="1"/>
                  </a:moveTo>
                  <a:cubicBezTo>
                    <a:pt x="2105" y="1"/>
                    <a:pt x="33" y="2073"/>
                    <a:pt x="17" y="4629"/>
                  </a:cubicBezTo>
                  <a:cubicBezTo>
                    <a:pt x="0" y="7202"/>
                    <a:pt x="2055" y="9291"/>
                    <a:pt x="4612" y="9324"/>
                  </a:cubicBezTo>
                  <a:lnTo>
                    <a:pt x="46985" y="9625"/>
                  </a:lnTo>
                  <a:cubicBezTo>
                    <a:pt x="46995" y="9625"/>
                    <a:pt x="47005" y="9625"/>
                    <a:pt x="47015" y="9625"/>
                  </a:cubicBezTo>
                  <a:cubicBezTo>
                    <a:pt x="49575" y="9625"/>
                    <a:pt x="51663" y="7560"/>
                    <a:pt x="51680" y="4997"/>
                  </a:cubicBezTo>
                  <a:cubicBezTo>
                    <a:pt x="51696" y="2424"/>
                    <a:pt x="49625" y="318"/>
                    <a:pt x="47051" y="302"/>
                  </a:cubicBezTo>
                  <a:lnTo>
                    <a:pt x="4678" y="1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50"/>
            <p:cNvSpPr/>
            <p:nvPr/>
          </p:nvSpPr>
          <p:spPr>
            <a:xfrm>
              <a:off x="2790226" y="4927930"/>
              <a:ext cx="607283" cy="231914"/>
            </a:xfrm>
            <a:custGeom>
              <a:avLst/>
              <a:gdLst/>
              <a:ahLst/>
              <a:cxnLst/>
              <a:rect l="l" t="t" r="r" b="b"/>
              <a:pathLst>
                <a:path w="18948" h="7236" extrusionOk="0">
                  <a:moveTo>
                    <a:pt x="7502" y="1"/>
                  </a:moveTo>
                  <a:lnTo>
                    <a:pt x="0" y="535"/>
                  </a:lnTo>
                  <a:lnTo>
                    <a:pt x="151" y="3977"/>
                  </a:lnTo>
                  <a:lnTo>
                    <a:pt x="268" y="7236"/>
                  </a:lnTo>
                  <a:lnTo>
                    <a:pt x="18948" y="7236"/>
                  </a:lnTo>
                  <a:cubicBezTo>
                    <a:pt x="18948" y="7236"/>
                    <a:pt x="17879" y="5097"/>
                    <a:pt x="14838" y="4462"/>
                  </a:cubicBezTo>
                  <a:cubicBezTo>
                    <a:pt x="13534" y="4228"/>
                    <a:pt x="12264" y="3844"/>
                    <a:pt x="11045" y="3342"/>
                  </a:cubicBezTo>
                  <a:cubicBezTo>
                    <a:pt x="7419" y="1822"/>
                    <a:pt x="7502" y="1"/>
                    <a:pt x="7502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0"/>
            <p:cNvSpPr/>
            <p:nvPr/>
          </p:nvSpPr>
          <p:spPr>
            <a:xfrm>
              <a:off x="2795034" y="5035041"/>
              <a:ext cx="602476" cy="124803"/>
            </a:xfrm>
            <a:custGeom>
              <a:avLst/>
              <a:gdLst/>
              <a:ahLst/>
              <a:cxnLst/>
              <a:rect l="l" t="t" r="r" b="b"/>
              <a:pathLst>
                <a:path w="18798" h="3894" extrusionOk="0">
                  <a:moveTo>
                    <a:pt x="10895" y="0"/>
                  </a:moveTo>
                  <a:cubicBezTo>
                    <a:pt x="10076" y="752"/>
                    <a:pt x="9224" y="1655"/>
                    <a:pt x="8773" y="2574"/>
                  </a:cubicBezTo>
                  <a:cubicBezTo>
                    <a:pt x="4328" y="2206"/>
                    <a:pt x="1705" y="1120"/>
                    <a:pt x="1" y="635"/>
                  </a:cubicBezTo>
                  <a:lnTo>
                    <a:pt x="1" y="652"/>
                  </a:lnTo>
                  <a:lnTo>
                    <a:pt x="118" y="3894"/>
                  </a:lnTo>
                  <a:lnTo>
                    <a:pt x="18798" y="3894"/>
                  </a:lnTo>
                  <a:cubicBezTo>
                    <a:pt x="18798" y="3894"/>
                    <a:pt x="17729" y="1755"/>
                    <a:pt x="14688" y="1137"/>
                  </a:cubicBezTo>
                  <a:cubicBezTo>
                    <a:pt x="13384" y="886"/>
                    <a:pt x="12114" y="502"/>
                    <a:pt x="10895" y="0"/>
                  </a:cubicBezTo>
                  <a:close/>
                </a:path>
              </a:pathLst>
            </a:custGeom>
            <a:solidFill>
              <a:srgbClr val="044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0"/>
            <p:cNvSpPr/>
            <p:nvPr/>
          </p:nvSpPr>
          <p:spPr>
            <a:xfrm>
              <a:off x="1877699" y="3529717"/>
              <a:ext cx="1230111" cy="1552470"/>
            </a:xfrm>
            <a:custGeom>
              <a:avLst/>
              <a:gdLst/>
              <a:ahLst/>
              <a:cxnLst/>
              <a:rect l="l" t="t" r="r" b="b"/>
              <a:pathLst>
                <a:path w="38381" h="48439" extrusionOk="0">
                  <a:moveTo>
                    <a:pt x="886" y="1"/>
                  </a:moveTo>
                  <a:cubicBezTo>
                    <a:pt x="886" y="1"/>
                    <a:pt x="1" y="3209"/>
                    <a:pt x="619" y="6016"/>
                  </a:cubicBezTo>
                  <a:cubicBezTo>
                    <a:pt x="853" y="7102"/>
                    <a:pt x="1321" y="8138"/>
                    <a:pt x="2156" y="8890"/>
                  </a:cubicBezTo>
                  <a:cubicBezTo>
                    <a:pt x="5348" y="12031"/>
                    <a:pt x="23343" y="16726"/>
                    <a:pt x="23343" y="16726"/>
                  </a:cubicBezTo>
                  <a:lnTo>
                    <a:pt x="27470" y="48439"/>
                  </a:lnTo>
                  <a:lnTo>
                    <a:pt x="38381" y="44262"/>
                  </a:lnTo>
                  <a:cubicBezTo>
                    <a:pt x="38381" y="44262"/>
                    <a:pt x="35690" y="9959"/>
                    <a:pt x="33936" y="7837"/>
                  </a:cubicBezTo>
                  <a:cubicBezTo>
                    <a:pt x="32934" y="6617"/>
                    <a:pt x="26167" y="4378"/>
                    <a:pt x="20469" y="2641"/>
                  </a:cubicBezTo>
                  <a:cubicBezTo>
                    <a:pt x="16058" y="1304"/>
                    <a:pt x="12298" y="268"/>
                    <a:pt x="12298" y="268"/>
                  </a:cubicBezTo>
                  <a:lnTo>
                    <a:pt x="886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0"/>
            <p:cNvSpPr/>
            <p:nvPr/>
          </p:nvSpPr>
          <p:spPr>
            <a:xfrm>
              <a:off x="1877699" y="3529717"/>
              <a:ext cx="656031" cy="192813"/>
            </a:xfrm>
            <a:custGeom>
              <a:avLst/>
              <a:gdLst/>
              <a:ahLst/>
              <a:cxnLst/>
              <a:rect l="l" t="t" r="r" b="b"/>
              <a:pathLst>
                <a:path w="20469" h="6016" extrusionOk="0">
                  <a:moveTo>
                    <a:pt x="886" y="1"/>
                  </a:moveTo>
                  <a:cubicBezTo>
                    <a:pt x="886" y="1"/>
                    <a:pt x="1" y="3209"/>
                    <a:pt x="619" y="6016"/>
                  </a:cubicBezTo>
                  <a:cubicBezTo>
                    <a:pt x="7704" y="4813"/>
                    <a:pt x="15473" y="3493"/>
                    <a:pt x="20469" y="2641"/>
                  </a:cubicBezTo>
                  <a:cubicBezTo>
                    <a:pt x="16058" y="1304"/>
                    <a:pt x="12298" y="268"/>
                    <a:pt x="12298" y="268"/>
                  </a:cubicBezTo>
                  <a:lnTo>
                    <a:pt x="886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0"/>
            <p:cNvSpPr/>
            <p:nvPr/>
          </p:nvSpPr>
          <p:spPr>
            <a:xfrm>
              <a:off x="1319163" y="1881225"/>
              <a:ext cx="953776" cy="1005152"/>
            </a:xfrm>
            <a:custGeom>
              <a:avLst/>
              <a:gdLst/>
              <a:ahLst/>
              <a:cxnLst/>
              <a:rect l="l" t="t" r="r" b="b"/>
              <a:pathLst>
                <a:path w="29759" h="31362" extrusionOk="0">
                  <a:moveTo>
                    <a:pt x="22615" y="0"/>
                  </a:moveTo>
                  <a:cubicBezTo>
                    <a:pt x="19024" y="0"/>
                    <a:pt x="15677" y="2020"/>
                    <a:pt x="14019" y="5320"/>
                  </a:cubicBezTo>
                  <a:cubicBezTo>
                    <a:pt x="13435" y="6473"/>
                    <a:pt x="13301" y="7643"/>
                    <a:pt x="12248" y="8462"/>
                  </a:cubicBezTo>
                  <a:cubicBezTo>
                    <a:pt x="11246" y="9247"/>
                    <a:pt x="10126" y="9330"/>
                    <a:pt x="9658" y="10717"/>
                  </a:cubicBezTo>
                  <a:cubicBezTo>
                    <a:pt x="9274" y="11887"/>
                    <a:pt x="9926" y="13424"/>
                    <a:pt x="8890" y="14393"/>
                  </a:cubicBezTo>
                  <a:cubicBezTo>
                    <a:pt x="7854" y="15379"/>
                    <a:pt x="5866" y="14694"/>
                    <a:pt x="4963" y="15797"/>
                  </a:cubicBezTo>
                  <a:cubicBezTo>
                    <a:pt x="4178" y="16749"/>
                    <a:pt x="4896" y="18236"/>
                    <a:pt x="4495" y="19389"/>
                  </a:cubicBezTo>
                  <a:cubicBezTo>
                    <a:pt x="3927" y="20976"/>
                    <a:pt x="1688" y="21210"/>
                    <a:pt x="719" y="22580"/>
                  </a:cubicBezTo>
                  <a:cubicBezTo>
                    <a:pt x="1" y="23600"/>
                    <a:pt x="185" y="25053"/>
                    <a:pt x="870" y="26089"/>
                  </a:cubicBezTo>
                  <a:cubicBezTo>
                    <a:pt x="1538" y="27142"/>
                    <a:pt x="2624" y="27843"/>
                    <a:pt x="3727" y="28445"/>
                  </a:cubicBezTo>
                  <a:cubicBezTo>
                    <a:pt x="7354" y="30380"/>
                    <a:pt x="11365" y="31361"/>
                    <a:pt x="15402" y="31361"/>
                  </a:cubicBezTo>
                  <a:cubicBezTo>
                    <a:pt x="17780" y="31361"/>
                    <a:pt x="20168" y="31021"/>
                    <a:pt x="22491" y="30333"/>
                  </a:cubicBezTo>
                  <a:cubicBezTo>
                    <a:pt x="26217" y="29197"/>
                    <a:pt x="28957" y="26590"/>
                    <a:pt x="28138" y="22346"/>
                  </a:cubicBezTo>
                  <a:cubicBezTo>
                    <a:pt x="27921" y="21310"/>
                    <a:pt x="27486" y="20308"/>
                    <a:pt x="27537" y="19255"/>
                  </a:cubicBezTo>
                  <a:cubicBezTo>
                    <a:pt x="27587" y="18437"/>
                    <a:pt x="28506" y="17701"/>
                    <a:pt x="28923" y="17000"/>
                  </a:cubicBezTo>
                  <a:cubicBezTo>
                    <a:pt x="29408" y="16198"/>
                    <a:pt x="29759" y="15279"/>
                    <a:pt x="29725" y="14326"/>
                  </a:cubicBezTo>
                  <a:cubicBezTo>
                    <a:pt x="29675" y="13224"/>
                    <a:pt x="29124" y="12204"/>
                    <a:pt x="28740" y="11168"/>
                  </a:cubicBezTo>
                  <a:cubicBezTo>
                    <a:pt x="28255" y="9915"/>
                    <a:pt x="28355" y="9046"/>
                    <a:pt x="28706" y="7827"/>
                  </a:cubicBezTo>
                  <a:cubicBezTo>
                    <a:pt x="29091" y="6507"/>
                    <a:pt x="28957" y="4936"/>
                    <a:pt x="28556" y="3650"/>
                  </a:cubicBezTo>
                  <a:cubicBezTo>
                    <a:pt x="28339" y="2914"/>
                    <a:pt x="27971" y="2246"/>
                    <a:pt x="27470" y="1678"/>
                  </a:cubicBezTo>
                  <a:cubicBezTo>
                    <a:pt x="26668" y="809"/>
                    <a:pt x="25515" y="358"/>
                    <a:pt x="24345" y="158"/>
                  </a:cubicBezTo>
                  <a:cubicBezTo>
                    <a:pt x="23766" y="52"/>
                    <a:pt x="23188" y="0"/>
                    <a:pt x="22615" y="0"/>
                  </a:cubicBezTo>
                  <a:close/>
                </a:path>
              </a:pathLst>
            </a:custGeom>
            <a:solidFill>
              <a:srgbClr val="ED30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0"/>
            <p:cNvSpPr/>
            <p:nvPr/>
          </p:nvSpPr>
          <p:spPr>
            <a:xfrm>
              <a:off x="1532841" y="2097723"/>
              <a:ext cx="680678" cy="610617"/>
            </a:xfrm>
            <a:custGeom>
              <a:avLst/>
              <a:gdLst/>
              <a:ahLst/>
              <a:cxnLst/>
              <a:rect l="l" t="t" r="r" b="b"/>
              <a:pathLst>
                <a:path w="21238" h="19052" extrusionOk="0">
                  <a:moveTo>
                    <a:pt x="11935" y="0"/>
                  </a:moveTo>
                  <a:cubicBezTo>
                    <a:pt x="11794" y="0"/>
                    <a:pt x="11656" y="26"/>
                    <a:pt x="11530" y="86"/>
                  </a:cubicBezTo>
                  <a:cubicBezTo>
                    <a:pt x="10778" y="453"/>
                    <a:pt x="10945" y="1606"/>
                    <a:pt x="10410" y="2258"/>
                  </a:cubicBezTo>
                  <a:cubicBezTo>
                    <a:pt x="9775" y="3043"/>
                    <a:pt x="8422" y="2726"/>
                    <a:pt x="7620" y="3344"/>
                  </a:cubicBezTo>
                  <a:cubicBezTo>
                    <a:pt x="6450" y="4213"/>
                    <a:pt x="7085" y="6268"/>
                    <a:pt x="6083" y="7321"/>
                  </a:cubicBezTo>
                  <a:cubicBezTo>
                    <a:pt x="5431" y="7989"/>
                    <a:pt x="4362" y="8006"/>
                    <a:pt x="3626" y="8557"/>
                  </a:cubicBezTo>
                  <a:cubicBezTo>
                    <a:pt x="3108" y="8958"/>
                    <a:pt x="2808" y="9560"/>
                    <a:pt x="2540" y="10144"/>
                  </a:cubicBezTo>
                  <a:lnTo>
                    <a:pt x="786" y="13854"/>
                  </a:lnTo>
                  <a:cubicBezTo>
                    <a:pt x="402" y="14672"/>
                    <a:pt x="1" y="15575"/>
                    <a:pt x="201" y="16477"/>
                  </a:cubicBezTo>
                  <a:cubicBezTo>
                    <a:pt x="485" y="17747"/>
                    <a:pt x="1855" y="18415"/>
                    <a:pt x="3108" y="18749"/>
                  </a:cubicBezTo>
                  <a:cubicBezTo>
                    <a:pt x="3762" y="18926"/>
                    <a:pt x="4452" y="19051"/>
                    <a:pt x="5129" y="19051"/>
                  </a:cubicBezTo>
                  <a:cubicBezTo>
                    <a:pt x="5732" y="19051"/>
                    <a:pt x="6324" y="18951"/>
                    <a:pt x="6868" y="18699"/>
                  </a:cubicBezTo>
                  <a:cubicBezTo>
                    <a:pt x="8154" y="18081"/>
                    <a:pt x="8990" y="16711"/>
                    <a:pt x="10310" y="16193"/>
                  </a:cubicBezTo>
                  <a:cubicBezTo>
                    <a:pt x="10837" y="15996"/>
                    <a:pt x="11397" y="15948"/>
                    <a:pt x="11966" y="15948"/>
                  </a:cubicBezTo>
                  <a:cubicBezTo>
                    <a:pt x="12460" y="15948"/>
                    <a:pt x="12961" y="15985"/>
                    <a:pt x="13451" y="15992"/>
                  </a:cubicBezTo>
                  <a:cubicBezTo>
                    <a:pt x="13538" y="15995"/>
                    <a:pt x="13625" y="15997"/>
                    <a:pt x="13713" y="15997"/>
                  </a:cubicBezTo>
                  <a:cubicBezTo>
                    <a:pt x="14693" y="15997"/>
                    <a:pt x="15730" y="15809"/>
                    <a:pt x="16358" y="15073"/>
                  </a:cubicBezTo>
                  <a:cubicBezTo>
                    <a:pt x="17244" y="14037"/>
                    <a:pt x="16960" y="12367"/>
                    <a:pt x="17812" y="11297"/>
                  </a:cubicBezTo>
                  <a:cubicBezTo>
                    <a:pt x="18313" y="10646"/>
                    <a:pt x="19115" y="10345"/>
                    <a:pt x="19834" y="9944"/>
                  </a:cubicBezTo>
                  <a:cubicBezTo>
                    <a:pt x="20535" y="9543"/>
                    <a:pt x="21237" y="8891"/>
                    <a:pt x="21204" y="8073"/>
                  </a:cubicBezTo>
                  <a:cubicBezTo>
                    <a:pt x="21187" y="7471"/>
                    <a:pt x="20769" y="6970"/>
                    <a:pt x="20435" y="6469"/>
                  </a:cubicBezTo>
                  <a:cubicBezTo>
                    <a:pt x="19449" y="4981"/>
                    <a:pt x="19449" y="3511"/>
                    <a:pt x="19299" y="1807"/>
                  </a:cubicBezTo>
                  <a:cubicBezTo>
                    <a:pt x="19199" y="679"/>
                    <a:pt x="18403" y="256"/>
                    <a:pt x="17462" y="256"/>
                  </a:cubicBezTo>
                  <a:cubicBezTo>
                    <a:pt x="17148" y="256"/>
                    <a:pt x="16818" y="303"/>
                    <a:pt x="16492" y="387"/>
                  </a:cubicBezTo>
                  <a:cubicBezTo>
                    <a:pt x="15812" y="572"/>
                    <a:pt x="15113" y="831"/>
                    <a:pt x="14437" y="831"/>
                  </a:cubicBezTo>
                  <a:cubicBezTo>
                    <a:pt x="14200" y="831"/>
                    <a:pt x="13965" y="799"/>
                    <a:pt x="13735" y="721"/>
                  </a:cubicBezTo>
                  <a:cubicBezTo>
                    <a:pt x="13367" y="570"/>
                    <a:pt x="13017" y="387"/>
                    <a:pt x="12666" y="186"/>
                  </a:cubicBezTo>
                  <a:cubicBezTo>
                    <a:pt x="12442" y="79"/>
                    <a:pt x="12184" y="0"/>
                    <a:pt x="11935" y="0"/>
                  </a:cubicBezTo>
                  <a:close/>
                </a:path>
              </a:pathLst>
            </a:custGeom>
            <a:solidFill>
              <a:srgbClr val="CD2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50"/>
            <p:cNvSpPr/>
            <p:nvPr/>
          </p:nvSpPr>
          <p:spPr>
            <a:xfrm>
              <a:off x="2491937" y="4927930"/>
              <a:ext cx="606771" cy="231914"/>
            </a:xfrm>
            <a:custGeom>
              <a:avLst/>
              <a:gdLst/>
              <a:ahLst/>
              <a:cxnLst/>
              <a:rect l="l" t="t" r="r" b="b"/>
              <a:pathLst>
                <a:path w="18932" h="7236" extrusionOk="0">
                  <a:moveTo>
                    <a:pt x="7503" y="1"/>
                  </a:moveTo>
                  <a:lnTo>
                    <a:pt x="1" y="535"/>
                  </a:lnTo>
                  <a:lnTo>
                    <a:pt x="134" y="3977"/>
                  </a:lnTo>
                  <a:lnTo>
                    <a:pt x="268" y="7236"/>
                  </a:lnTo>
                  <a:lnTo>
                    <a:pt x="18931" y="7236"/>
                  </a:lnTo>
                  <a:cubicBezTo>
                    <a:pt x="18931" y="7236"/>
                    <a:pt x="17862" y="5097"/>
                    <a:pt x="14821" y="4462"/>
                  </a:cubicBezTo>
                  <a:cubicBezTo>
                    <a:pt x="13518" y="4228"/>
                    <a:pt x="12248" y="3844"/>
                    <a:pt x="11028" y="3342"/>
                  </a:cubicBezTo>
                  <a:cubicBezTo>
                    <a:pt x="7403" y="1822"/>
                    <a:pt x="7503" y="1"/>
                    <a:pt x="7503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50"/>
            <p:cNvSpPr/>
            <p:nvPr/>
          </p:nvSpPr>
          <p:spPr>
            <a:xfrm>
              <a:off x="2496232" y="5035586"/>
              <a:ext cx="602476" cy="124258"/>
            </a:xfrm>
            <a:custGeom>
              <a:avLst/>
              <a:gdLst/>
              <a:ahLst/>
              <a:cxnLst/>
              <a:rect l="l" t="t" r="r" b="b"/>
              <a:pathLst>
                <a:path w="18798" h="3877" extrusionOk="0">
                  <a:moveTo>
                    <a:pt x="10894" y="0"/>
                  </a:moveTo>
                  <a:cubicBezTo>
                    <a:pt x="10076" y="735"/>
                    <a:pt x="9223" y="1638"/>
                    <a:pt x="8772" y="2557"/>
                  </a:cubicBezTo>
                  <a:cubicBezTo>
                    <a:pt x="4328" y="2189"/>
                    <a:pt x="1705" y="1103"/>
                    <a:pt x="0" y="635"/>
                  </a:cubicBezTo>
                  <a:lnTo>
                    <a:pt x="0" y="635"/>
                  </a:lnTo>
                  <a:lnTo>
                    <a:pt x="134" y="3877"/>
                  </a:lnTo>
                  <a:lnTo>
                    <a:pt x="18797" y="3877"/>
                  </a:lnTo>
                  <a:cubicBezTo>
                    <a:pt x="18797" y="3877"/>
                    <a:pt x="17728" y="1738"/>
                    <a:pt x="14687" y="1120"/>
                  </a:cubicBezTo>
                  <a:cubicBezTo>
                    <a:pt x="13384" y="869"/>
                    <a:pt x="12114" y="485"/>
                    <a:pt x="10894" y="0"/>
                  </a:cubicBezTo>
                  <a:close/>
                </a:path>
              </a:pathLst>
            </a:custGeom>
            <a:solidFill>
              <a:srgbClr val="044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50"/>
            <p:cNvSpPr/>
            <p:nvPr/>
          </p:nvSpPr>
          <p:spPr>
            <a:xfrm>
              <a:off x="1546782" y="3529717"/>
              <a:ext cx="1262225" cy="1552470"/>
            </a:xfrm>
            <a:custGeom>
              <a:avLst/>
              <a:gdLst/>
              <a:ahLst/>
              <a:cxnLst/>
              <a:rect l="l" t="t" r="r" b="b"/>
              <a:pathLst>
                <a:path w="39383" h="48439" extrusionOk="0">
                  <a:moveTo>
                    <a:pt x="0" y="1"/>
                  </a:moveTo>
                  <a:cubicBezTo>
                    <a:pt x="0" y="1"/>
                    <a:pt x="1387" y="4278"/>
                    <a:pt x="3576" y="7269"/>
                  </a:cubicBezTo>
                  <a:cubicBezTo>
                    <a:pt x="3993" y="7854"/>
                    <a:pt x="4461" y="8405"/>
                    <a:pt x="4996" y="8890"/>
                  </a:cubicBezTo>
                  <a:cubicBezTo>
                    <a:pt x="8187" y="12031"/>
                    <a:pt x="24344" y="16726"/>
                    <a:pt x="24344" y="16726"/>
                  </a:cubicBezTo>
                  <a:lnTo>
                    <a:pt x="28471" y="48439"/>
                  </a:lnTo>
                  <a:lnTo>
                    <a:pt x="39382" y="44262"/>
                  </a:lnTo>
                  <a:cubicBezTo>
                    <a:pt x="39382" y="44262"/>
                    <a:pt x="36692" y="9959"/>
                    <a:pt x="34938" y="7837"/>
                  </a:cubicBezTo>
                  <a:cubicBezTo>
                    <a:pt x="34136" y="6851"/>
                    <a:pt x="29524" y="5180"/>
                    <a:pt x="24779" y="3660"/>
                  </a:cubicBezTo>
                  <a:cubicBezTo>
                    <a:pt x="19148" y="1856"/>
                    <a:pt x="13300" y="268"/>
                    <a:pt x="13300" y="26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50"/>
            <p:cNvSpPr/>
            <p:nvPr/>
          </p:nvSpPr>
          <p:spPr>
            <a:xfrm>
              <a:off x="1546782" y="3529717"/>
              <a:ext cx="794167" cy="233004"/>
            </a:xfrm>
            <a:custGeom>
              <a:avLst/>
              <a:gdLst/>
              <a:ahLst/>
              <a:cxnLst/>
              <a:rect l="l" t="t" r="r" b="b"/>
              <a:pathLst>
                <a:path w="24779" h="7270" extrusionOk="0">
                  <a:moveTo>
                    <a:pt x="0" y="1"/>
                  </a:moveTo>
                  <a:cubicBezTo>
                    <a:pt x="0" y="1"/>
                    <a:pt x="1387" y="4278"/>
                    <a:pt x="3576" y="7269"/>
                  </a:cubicBezTo>
                  <a:cubicBezTo>
                    <a:pt x="9825" y="6200"/>
                    <a:pt x="18129" y="4796"/>
                    <a:pt x="24779" y="3660"/>
                  </a:cubicBezTo>
                  <a:cubicBezTo>
                    <a:pt x="19148" y="1856"/>
                    <a:pt x="13300" y="268"/>
                    <a:pt x="13300" y="26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50"/>
            <p:cNvSpPr/>
            <p:nvPr/>
          </p:nvSpPr>
          <p:spPr>
            <a:xfrm>
              <a:off x="2878043" y="2891826"/>
              <a:ext cx="285982" cy="188999"/>
            </a:xfrm>
            <a:custGeom>
              <a:avLst/>
              <a:gdLst/>
              <a:ahLst/>
              <a:cxnLst/>
              <a:rect l="l" t="t" r="r" b="b"/>
              <a:pathLst>
                <a:path w="8923" h="5897" extrusionOk="0">
                  <a:moveTo>
                    <a:pt x="4873" y="1"/>
                  </a:moveTo>
                  <a:cubicBezTo>
                    <a:pt x="3764" y="1"/>
                    <a:pt x="600" y="2097"/>
                    <a:pt x="502" y="2310"/>
                  </a:cubicBezTo>
                  <a:lnTo>
                    <a:pt x="502" y="2293"/>
                  </a:lnTo>
                  <a:lnTo>
                    <a:pt x="502" y="2293"/>
                  </a:lnTo>
                  <a:cubicBezTo>
                    <a:pt x="1" y="3379"/>
                    <a:pt x="318" y="4449"/>
                    <a:pt x="1321" y="4883"/>
                  </a:cubicBezTo>
                  <a:cubicBezTo>
                    <a:pt x="2142" y="5243"/>
                    <a:pt x="3049" y="5268"/>
                    <a:pt x="3605" y="5268"/>
                  </a:cubicBezTo>
                  <a:cubicBezTo>
                    <a:pt x="3694" y="5268"/>
                    <a:pt x="3774" y="5267"/>
                    <a:pt x="3844" y="5267"/>
                  </a:cubicBezTo>
                  <a:cubicBezTo>
                    <a:pt x="4679" y="5334"/>
                    <a:pt x="5514" y="5518"/>
                    <a:pt x="6300" y="5835"/>
                  </a:cubicBezTo>
                  <a:cubicBezTo>
                    <a:pt x="6406" y="5878"/>
                    <a:pt x="6497" y="5897"/>
                    <a:pt x="6574" y="5897"/>
                  </a:cubicBezTo>
                  <a:cubicBezTo>
                    <a:pt x="7044" y="5897"/>
                    <a:pt x="6997" y="5187"/>
                    <a:pt x="6667" y="4699"/>
                  </a:cubicBezTo>
                  <a:cubicBezTo>
                    <a:pt x="6300" y="4131"/>
                    <a:pt x="5798" y="4248"/>
                    <a:pt x="5163" y="4064"/>
                  </a:cubicBezTo>
                  <a:cubicBezTo>
                    <a:pt x="4829" y="3947"/>
                    <a:pt x="4512" y="3780"/>
                    <a:pt x="4228" y="3596"/>
                  </a:cubicBezTo>
                  <a:cubicBezTo>
                    <a:pt x="3693" y="3262"/>
                    <a:pt x="3676" y="2510"/>
                    <a:pt x="4194" y="2143"/>
                  </a:cubicBezTo>
                  <a:lnTo>
                    <a:pt x="4996" y="1608"/>
                  </a:lnTo>
                  <a:cubicBezTo>
                    <a:pt x="5254" y="1453"/>
                    <a:pt x="5562" y="1368"/>
                    <a:pt x="5866" y="1368"/>
                  </a:cubicBezTo>
                  <a:cubicBezTo>
                    <a:pt x="5956" y="1368"/>
                    <a:pt x="6045" y="1376"/>
                    <a:pt x="6133" y="1391"/>
                  </a:cubicBezTo>
                  <a:cubicBezTo>
                    <a:pt x="6730" y="1546"/>
                    <a:pt x="7601" y="1761"/>
                    <a:pt x="8116" y="1761"/>
                  </a:cubicBezTo>
                  <a:cubicBezTo>
                    <a:pt x="8321" y="1761"/>
                    <a:pt x="8470" y="1727"/>
                    <a:pt x="8522" y="1641"/>
                  </a:cubicBezTo>
                  <a:cubicBezTo>
                    <a:pt x="8923" y="1023"/>
                    <a:pt x="5397" y="54"/>
                    <a:pt x="4946" y="4"/>
                  </a:cubicBezTo>
                  <a:cubicBezTo>
                    <a:pt x="4923" y="2"/>
                    <a:pt x="4899" y="1"/>
                    <a:pt x="4873" y="1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50"/>
            <p:cNvSpPr/>
            <p:nvPr/>
          </p:nvSpPr>
          <p:spPr>
            <a:xfrm>
              <a:off x="1990707" y="2443767"/>
              <a:ext cx="983230" cy="809711"/>
            </a:xfrm>
            <a:custGeom>
              <a:avLst/>
              <a:gdLst/>
              <a:ahLst/>
              <a:cxnLst/>
              <a:rect l="l" t="t" r="r" b="b"/>
              <a:pathLst>
                <a:path w="30678" h="25264" extrusionOk="0">
                  <a:moveTo>
                    <a:pt x="7026" y="1"/>
                  </a:moveTo>
                  <a:cubicBezTo>
                    <a:pt x="6967" y="1"/>
                    <a:pt x="6909" y="6"/>
                    <a:pt x="6851" y="16"/>
                  </a:cubicBezTo>
                  <a:cubicBezTo>
                    <a:pt x="0" y="1202"/>
                    <a:pt x="7503" y="21236"/>
                    <a:pt x="8238" y="22856"/>
                  </a:cubicBezTo>
                  <a:cubicBezTo>
                    <a:pt x="8714" y="23931"/>
                    <a:pt x="9081" y="25264"/>
                    <a:pt x="12662" y="25264"/>
                  </a:cubicBezTo>
                  <a:cubicBezTo>
                    <a:pt x="14480" y="25264"/>
                    <a:pt x="17127" y="24920"/>
                    <a:pt x="21037" y="24026"/>
                  </a:cubicBezTo>
                  <a:cubicBezTo>
                    <a:pt x="29909" y="21987"/>
                    <a:pt x="30677" y="21252"/>
                    <a:pt x="30677" y="21252"/>
                  </a:cubicBezTo>
                  <a:lnTo>
                    <a:pt x="28589" y="15371"/>
                  </a:lnTo>
                  <a:lnTo>
                    <a:pt x="14788" y="17125"/>
                  </a:lnTo>
                  <a:cubicBezTo>
                    <a:pt x="14788" y="17125"/>
                    <a:pt x="10474" y="1"/>
                    <a:pt x="7026" y="1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50"/>
            <p:cNvSpPr/>
            <p:nvPr/>
          </p:nvSpPr>
          <p:spPr>
            <a:xfrm>
              <a:off x="1504476" y="2398192"/>
              <a:ext cx="902881" cy="1208157"/>
            </a:xfrm>
            <a:custGeom>
              <a:avLst/>
              <a:gdLst/>
              <a:ahLst/>
              <a:cxnLst/>
              <a:rect l="l" t="t" r="r" b="b"/>
              <a:pathLst>
                <a:path w="28171" h="37696" extrusionOk="0">
                  <a:moveTo>
                    <a:pt x="9892" y="1"/>
                  </a:moveTo>
                  <a:cubicBezTo>
                    <a:pt x="9541" y="84"/>
                    <a:pt x="9156" y="151"/>
                    <a:pt x="8789" y="218"/>
                  </a:cubicBezTo>
                  <a:cubicBezTo>
                    <a:pt x="6149" y="652"/>
                    <a:pt x="3158" y="753"/>
                    <a:pt x="1554" y="3459"/>
                  </a:cubicBezTo>
                  <a:cubicBezTo>
                    <a:pt x="201" y="5765"/>
                    <a:pt x="1370" y="12482"/>
                    <a:pt x="2573" y="18163"/>
                  </a:cubicBezTo>
                  <a:cubicBezTo>
                    <a:pt x="3242" y="21354"/>
                    <a:pt x="3559" y="24713"/>
                    <a:pt x="2607" y="27820"/>
                  </a:cubicBezTo>
                  <a:cubicBezTo>
                    <a:pt x="1303" y="32115"/>
                    <a:pt x="0" y="37695"/>
                    <a:pt x="0" y="37695"/>
                  </a:cubicBezTo>
                  <a:lnTo>
                    <a:pt x="28171" y="36425"/>
                  </a:lnTo>
                  <a:cubicBezTo>
                    <a:pt x="26928" y="30691"/>
                    <a:pt x="23745" y="20962"/>
                    <a:pt x="23693" y="20805"/>
                  </a:cubicBezTo>
                  <a:lnTo>
                    <a:pt x="23693" y="20805"/>
                  </a:lnTo>
                  <a:cubicBezTo>
                    <a:pt x="23718" y="20228"/>
                    <a:pt x="24444" y="2938"/>
                    <a:pt x="23425" y="1722"/>
                  </a:cubicBezTo>
                  <a:cubicBezTo>
                    <a:pt x="22774" y="987"/>
                    <a:pt x="21287" y="552"/>
                    <a:pt x="20201" y="335"/>
                  </a:cubicBezTo>
                  <a:cubicBezTo>
                    <a:pt x="19516" y="201"/>
                    <a:pt x="18998" y="134"/>
                    <a:pt x="18998" y="134"/>
                  </a:cubicBezTo>
                  <a:cubicBezTo>
                    <a:pt x="18988" y="135"/>
                    <a:pt x="18962" y="136"/>
                    <a:pt x="18922" y="136"/>
                  </a:cubicBezTo>
                  <a:cubicBezTo>
                    <a:pt x="18191" y="136"/>
                    <a:pt x="12662" y="1"/>
                    <a:pt x="9892" y="1"/>
                  </a:cubicBezTo>
                  <a:close/>
                </a:path>
              </a:pathLst>
            </a:custGeom>
            <a:solidFill>
              <a:srgbClr val="62C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50"/>
            <p:cNvSpPr/>
            <p:nvPr/>
          </p:nvSpPr>
          <p:spPr>
            <a:xfrm>
              <a:off x="1786132" y="2398192"/>
              <a:ext cx="365787" cy="259765"/>
            </a:xfrm>
            <a:custGeom>
              <a:avLst/>
              <a:gdLst/>
              <a:ahLst/>
              <a:cxnLst/>
              <a:rect l="l" t="t" r="r" b="b"/>
              <a:pathLst>
                <a:path w="11413" h="8105" extrusionOk="0">
                  <a:moveTo>
                    <a:pt x="1104" y="1"/>
                  </a:moveTo>
                  <a:cubicBezTo>
                    <a:pt x="753" y="84"/>
                    <a:pt x="385" y="151"/>
                    <a:pt x="1" y="218"/>
                  </a:cubicBezTo>
                  <a:cubicBezTo>
                    <a:pt x="1538" y="3359"/>
                    <a:pt x="5632" y="7854"/>
                    <a:pt x="7937" y="8104"/>
                  </a:cubicBezTo>
                  <a:cubicBezTo>
                    <a:pt x="9358" y="7503"/>
                    <a:pt x="10778" y="2741"/>
                    <a:pt x="11413" y="335"/>
                  </a:cubicBezTo>
                  <a:cubicBezTo>
                    <a:pt x="10728" y="201"/>
                    <a:pt x="10210" y="134"/>
                    <a:pt x="10210" y="134"/>
                  </a:cubicBezTo>
                  <a:cubicBezTo>
                    <a:pt x="10200" y="135"/>
                    <a:pt x="10174" y="136"/>
                    <a:pt x="10134" y="136"/>
                  </a:cubicBezTo>
                  <a:cubicBezTo>
                    <a:pt x="9403" y="136"/>
                    <a:pt x="3874" y="1"/>
                    <a:pt x="1104" y="1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50"/>
            <p:cNvSpPr/>
            <p:nvPr/>
          </p:nvSpPr>
          <p:spPr>
            <a:xfrm>
              <a:off x="2660616" y="2947176"/>
              <a:ext cx="71632" cy="66920"/>
            </a:xfrm>
            <a:custGeom>
              <a:avLst/>
              <a:gdLst/>
              <a:ahLst/>
              <a:cxnLst/>
              <a:rect l="l" t="t" r="r" b="b"/>
              <a:pathLst>
                <a:path w="2235" h="2088" extrusionOk="0">
                  <a:moveTo>
                    <a:pt x="1714" y="0"/>
                  </a:moveTo>
                  <a:cubicBezTo>
                    <a:pt x="1680" y="0"/>
                    <a:pt x="1643" y="5"/>
                    <a:pt x="1605" y="15"/>
                  </a:cubicBezTo>
                  <a:cubicBezTo>
                    <a:pt x="1170" y="115"/>
                    <a:pt x="235" y="1067"/>
                    <a:pt x="151" y="1285"/>
                  </a:cubicBezTo>
                  <a:cubicBezTo>
                    <a:pt x="1" y="1619"/>
                    <a:pt x="1" y="2053"/>
                    <a:pt x="669" y="2087"/>
                  </a:cubicBezTo>
                  <a:cubicBezTo>
                    <a:pt x="677" y="2087"/>
                    <a:pt x="685" y="2087"/>
                    <a:pt x="694" y="2087"/>
                  </a:cubicBezTo>
                  <a:cubicBezTo>
                    <a:pt x="1231" y="2087"/>
                    <a:pt x="2107" y="1030"/>
                    <a:pt x="2173" y="783"/>
                  </a:cubicBezTo>
                  <a:cubicBezTo>
                    <a:pt x="2234" y="539"/>
                    <a:pt x="2085" y="0"/>
                    <a:pt x="1714" y="0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50"/>
            <p:cNvSpPr/>
            <p:nvPr/>
          </p:nvSpPr>
          <p:spPr>
            <a:xfrm>
              <a:off x="2514981" y="2874807"/>
              <a:ext cx="197620" cy="189608"/>
            </a:xfrm>
            <a:custGeom>
              <a:avLst/>
              <a:gdLst/>
              <a:ahLst/>
              <a:cxnLst/>
              <a:rect l="l" t="t" r="r" b="b"/>
              <a:pathLst>
                <a:path w="6166" h="5916" extrusionOk="0">
                  <a:moveTo>
                    <a:pt x="3600" y="0"/>
                  </a:moveTo>
                  <a:cubicBezTo>
                    <a:pt x="3597" y="0"/>
                    <a:pt x="3595" y="0"/>
                    <a:pt x="3592" y="0"/>
                  </a:cubicBezTo>
                  <a:cubicBezTo>
                    <a:pt x="3308" y="17"/>
                    <a:pt x="3108" y="385"/>
                    <a:pt x="3108" y="385"/>
                  </a:cubicBezTo>
                  <a:cubicBezTo>
                    <a:pt x="2924" y="385"/>
                    <a:pt x="2724" y="418"/>
                    <a:pt x="2557" y="502"/>
                  </a:cubicBezTo>
                  <a:cubicBezTo>
                    <a:pt x="2490" y="552"/>
                    <a:pt x="2456" y="702"/>
                    <a:pt x="2406" y="919"/>
                  </a:cubicBezTo>
                  <a:cubicBezTo>
                    <a:pt x="2285" y="883"/>
                    <a:pt x="2190" y="820"/>
                    <a:pt x="2109" y="820"/>
                  </a:cubicBezTo>
                  <a:cubicBezTo>
                    <a:pt x="2078" y="820"/>
                    <a:pt x="2049" y="829"/>
                    <a:pt x="2022" y="853"/>
                  </a:cubicBezTo>
                  <a:cubicBezTo>
                    <a:pt x="1855" y="986"/>
                    <a:pt x="1755" y="1170"/>
                    <a:pt x="1688" y="1370"/>
                  </a:cubicBezTo>
                  <a:cubicBezTo>
                    <a:pt x="1688" y="1370"/>
                    <a:pt x="1547" y="1318"/>
                    <a:pt x="1418" y="1318"/>
                  </a:cubicBezTo>
                  <a:cubicBezTo>
                    <a:pt x="1354" y="1318"/>
                    <a:pt x="1292" y="1331"/>
                    <a:pt x="1253" y="1370"/>
                  </a:cubicBezTo>
                  <a:cubicBezTo>
                    <a:pt x="1103" y="1538"/>
                    <a:pt x="34" y="2774"/>
                    <a:pt x="17" y="3994"/>
                  </a:cubicBezTo>
                  <a:cubicBezTo>
                    <a:pt x="0" y="4562"/>
                    <a:pt x="251" y="5096"/>
                    <a:pt x="685" y="5464"/>
                  </a:cubicBezTo>
                  <a:cubicBezTo>
                    <a:pt x="936" y="5715"/>
                    <a:pt x="1270" y="5882"/>
                    <a:pt x="1621" y="5915"/>
                  </a:cubicBezTo>
                  <a:cubicBezTo>
                    <a:pt x="2105" y="5898"/>
                    <a:pt x="2523" y="5447"/>
                    <a:pt x="2523" y="5447"/>
                  </a:cubicBezTo>
                  <a:cubicBezTo>
                    <a:pt x="2740" y="5364"/>
                    <a:pt x="2958" y="5247"/>
                    <a:pt x="3125" y="5080"/>
                  </a:cubicBezTo>
                  <a:cubicBezTo>
                    <a:pt x="3375" y="4846"/>
                    <a:pt x="3359" y="4645"/>
                    <a:pt x="3359" y="4645"/>
                  </a:cubicBezTo>
                  <a:cubicBezTo>
                    <a:pt x="3442" y="4629"/>
                    <a:pt x="3526" y="4629"/>
                    <a:pt x="3592" y="4595"/>
                  </a:cubicBezTo>
                  <a:cubicBezTo>
                    <a:pt x="3877" y="4512"/>
                    <a:pt x="4110" y="4345"/>
                    <a:pt x="4244" y="4094"/>
                  </a:cubicBezTo>
                  <a:lnTo>
                    <a:pt x="4511" y="4094"/>
                  </a:lnTo>
                  <a:cubicBezTo>
                    <a:pt x="4896" y="4077"/>
                    <a:pt x="5196" y="3760"/>
                    <a:pt x="5196" y="3375"/>
                  </a:cubicBezTo>
                  <a:cubicBezTo>
                    <a:pt x="5297" y="3375"/>
                    <a:pt x="5414" y="3342"/>
                    <a:pt x="5481" y="3259"/>
                  </a:cubicBezTo>
                  <a:cubicBezTo>
                    <a:pt x="5898" y="2858"/>
                    <a:pt x="6166" y="1655"/>
                    <a:pt x="6065" y="1387"/>
                  </a:cubicBezTo>
                  <a:cubicBezTo>
                    <a:pt x="5916" y="1056"/>
                    <a:pt x="3924" y="0"/>
                    <a:pt x="3600" y="0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50"/>
            <p:cNvSpPr/>
            <p:nvPr/>
          </p:nvSpPr>
          <p:spPr>
            <a:xfrm>
              <a:off x="2610298" y="2922786"/>
              <a:ext cx="49293" cy="83234"/>
            </a:xfrm>
            <a:custGeom>
              <a:avLst/>
              <a:gdLst/>
              <a:ahLst/>
              <a:cxnLst/>
              <a:rect l="l" t="t" r="r" b="b"/>
              <a:pathLst>
                <a:path w="1538" h="2597" extrusionOk="0">
                  <a:moveTo>
                    <a:pt x="113" y="1"/>
                  </a:moveTo>
                  <a:cubicBezTo>
                    <a:pt x="108" y="1"/>
                    <a:pt x="103" y="3"/>
                    <a:pt x="101" y="7"/>
                  </a:cubicBezTo>
                  <a:cubicBezTo>
                    <a:pt x="0" y="124"/>
                    <a:pt x="936" y="1578"/>
                    <a:pt x="1103" y="2046"/>
                  </a:cubicBezTo>
                  <a:cubicBezTo>
                    <a:pt x="1187" y="2213"/>
                    <a:pt x="1237" y="2413"/>
                    <a:pt x="1270" y="2597"/>
                  </a:cubicBezTo>
                  <a:lnTo>
                    <a:pt x="1537" y="2597"/>
                  </a:lnTo>
                  <a:cubicBezTo>
                    <a:pt x="1521" y="2396"/>
                    <a:pt x="1487" y="2196"/>
                    <a:pt x="1420" y="1995"/>
                  </a:cubicBezTo>
                  <a:cubicBezTo>
                    <a:pt x="1275" y="1480"/>
                    <a:pt x="260" y="1"/>
                    <a:pt x="113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50"/>
            <p:cNvSpPr/>
            <p:nvPr/>
          </p:nvSpPr>
          <p:spPr>
            <a:xfrm>
              <a:off x="2584049" y="2940638"/>
              <a:ext cx="46088" cy="83074"/>
            </a:xfrm>
            <a:custGeom>
              <a:avLst/>
              <a:gdLst/>
              <a:ahLst/>
              <a:cxnLst/>
              <a:rect l="l" t="t" r="r" b="b"/>
              <a:pathLst>
                <a:path w="1438" h="2592" extrusionOk="0">
                  <a:moveTo>
                    <a:pt x="77" y="0"/>
                  </a:moveTo>
                  <a:cubicBezTo>
                    <a:pt x="74" y="0"/>
                    <a:pt x="70" y="1"/>
                    <a:pt x="67" y="2"/>
                  </a:cubicBezTo>
                  <a:cubicBezTo>
                    <a:pt x="1" y="35"/>
                    <a:pt x="752" y="1572"/>
                    <a:pt x="920" y="1923"/>
                  </a:cubicBezTo>
                  <a:cubicBezTo>
                    <a:pt x="1070" y="2291"/>
                    <a:pt x="1204" y="2591"/>
                    <a:pt x="1204" y="2591"/>
                  </a:cubicBezTo>
                  <a:cubicBezTo>
                    <a:pt x="1287" y="2575"/>
                    <a:pt x="1371" y="2575"/>
                    <a:pt x="1437" y="2541"/>
                  </a:cubicBezTo>
                  <a:cubicBezTo>
                    <a:pt x="1371" y="2240"/>
                    <a:pt x="1287" y="1940"/>
                    <a:pt x="1170" y="1639"/>
                  </a:cubicBezTo>
                  <a:cubicBezTo>
                    <a:pt x="1023" y="1295"/>
                    <a:pt x="263" y="0"/>
                    <a:pt x="77" y="0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50"/>
            <p:cNvSpPr/>
            <p:nvPr/>
          </p:nvSpPr>
          <p:spPr>
            <a:xfrm>
              <a:off x="2536390" y="2982431"/>
              <a:ext cx="59485" cy="81984"/>
            </a:xfrm>
            <a:custGeom>
              <a:avLst/>
              <a:gdLst/>
              <a:ahLst/>
              <a:cxnLst/>
              <a:rect l="l" t="t" r="r" b="b"/>
              <a:pathLst>
                <a:path w="1856" h="2558" extrusionOk="0">
                  <a:moveTo>
                    <a:pt x="869" y="1"/>
                  </a:moveTo>
                  <a:lnTo>
                    <a:pt x="869" y="118"/>
                  </a:lnTo>
                  <a:cubicBezTo>
                    <a:pt x="886" y="836"/>
                    <a:pt x="602" y="1521"/>
                    <a:pt x="101" y="2023"/>
                  </a:cubicBezTo>
                  <a:cubicBezTo>
                    <a:pt x="67" y="2056"/>
                    <a:pt x="34" y="2089"/>
                    <a:pt x="0" y="2106"/>
                  </a:cubicBezTo>
                  <a:lnTo>
                    <a:pt x="17" y="2106"/>
                  </a:lnTo>
                  <a:cubicBezTo>
                    <a:pt x="268" y="2357"/>
                    <a:pt x="602" y="2524"/>
                    <a:pt x="953" y="2557"/>
                  </a:cubicBezTo>
                  <a:cubicBezTo>
                    <a:pt x="1437" y="2540"/>
                    <a:pt x="1855" y="2089"/>
                    <a:pt x="1855" y="2089"/>
                  </a:cubicBezTo>
                  <a:cubicBezTo>
                    <a:pt x="1855" y="2089"/>
                    <a:pt x="1437" y="1906"/>
                    <a:pt x="1354" y="1722"/>
                  </a:cubicBezTo>
                  <a:cubicBezTo>
                    <a:pt x="1287" y="1521"/>
                    <a:pt x="1320" y="1337"/>
                    <a:pt x="1538" y="1271"/>
                  </a:cubicBezTo>
                  <a:cubicBezTo>
                    <a:pt x="1337" y="836"/>
                    <a:pt x="1120" y="419"/>
                    <a:pt x="869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50"/>
            <p:cNvSpPr/>
            <p:nvPr/>
          </p:nvSpPr>
          <p:spPr>
            <a:xfrm>
              <a:off x="2638662" y="2909069"/>
              <a:ext cx="51985" cy="73939"/>
            </a:xfrm>
            <a:custGeom>
              <a:avLst/>
              <a:gdLst/>
              <a:ahLst/>
              <a:cxnLst/>
              <a:rect l="l" t="t" r="r" b="b"/>
              <a:pathLst>
                <a:path w="1622" h="2307" extrusionOk="0">
                  <a:moveTo>
                    <a:pt x="1" y="1"/>
                  </a:moveTo>
                  <a:cubicBezTo>
                    <a:pt x="1" y="1"/>
                    <a:pt x="1070" y="1337"/>
                    <a:pt x="1337" y="2306"/>
                  </a:cubicBezTo>
                  <a:cubicBezTo>
                    <a:pt x="1438" y="2306"/>
                    <a:pt x="1555" y="2256"/>
                    <a:pt x="1622" y="2190"/>
                  </a:cubicBezTo>
                  <a:lnTo>
                    <a:pt x="1304" y="1438"/>
                  </a:lnTo>
                  <a:cubicBezTo>
                    <a:pt x="1304" y="1438"/>
                    <a:pt x="1321" y="836"/>
                    <a:pt x="1254" y="719"/>
                  </a:cubicBezTo>
                  <a:cubicBezTo>
                    <a:pt x="1104" y="485"/>
                    <a:pt x="285" y="134"/>
                    <a:pt x="1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50"/>
            <p:cNvSpPr/>
            <p:nvPr/>
          </p:nvSpPr>
          <p:spPr>
            <a:xfrm>
              <a:off x="1404320" y="2443735"/>
              <a:ext cx="1155114" cy="894868"/>
            </a:xfrm>
            <a:custGeom>
              <a:avLst/>
              <a:gdLst/>
              <a:ahLst/>
              <a:cxnLst/>
              <a:rect l="l" t="t" r="r" b="b"/>
              <a:pathLst>
                <a:path w="36041" h="27921" extrusionOk="0">
                  <a:moveTo>
                    <a:pt x="7592" y="0"/>
                  </a:moveTo>
                  <a:cubicBezTo>
                    <a:pt x="7529" y="0"/>
                    <a:pt x="7465" y="6"/>
                    <a:pt x="7402" y="17"/>
                  </a:cubicBezTo>
                  <a:cubicBezTo>
                    <a:pt x="1" y="1303"/>
                    <a:pt x="8104" y="22941"/>
                    <a:pt x="8890" y="24695"/>
                  </a:cubicBezTo>
                  <a:cubicBezTo>
                    <a:pt x="9438" y="25909"/>
                    <a:pt x="10695" y="27920"/>
                    <a:pt x="15044" y="27920"/>
                  </a:cubicBezTo>
                  <a:cubicBezTo>
                    <a:pt x="16924" y="27920"/>
                    <a:pt x="19381" y="27545"/>
                    <a:pt x="22607" y="26567"/>
                  </a:cubicBezTo>
                  <a:cubicBezTo>
                    <a:pt x="31997" y="23726"/>
                    <a:pt x="36041" y="21721"/>
                    <a:pt x="36041" y="21721"/>
                  </a:cubicBezTo>
                  <a:lnTo>
                    <a:pt x="34604" y="15355"/>
                  </a:lnTo>
                  <a:lnTo>
                    <a:pt x="15974" y="18513"/>
                  </a:lnTo>
                  <a:cubicBezTo>
                    <a:pt x="15974" y="18513"/>
                    <a:pt x="11322" y="0"/>
                    <a:pt x="7592" y="0"/>
                  </a:cubicBezTo>
                  <a:close/>
                </a:path>
              </a:pathLst>
            </a:custGeom>
            <a:solidFill>
              <a:srgbClr val="4AA2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50"/>
            <p:cNvSpPr/>
            <p:nvPr/>
          </p:nvSpPr>
          <p:spPr>
            <a:xfrm>
              <a:off x="1812926" y="1971414"/>
              <a:ext cx="386651" cy="644237"/>
            </a:xfrm>
            <a:custGeom>
              <a:avLst/>
              <a:gdLst/>
              <a:ahLst/>
              <a:cxnLst/>
              <a:rect l="l" t="t" r="r" b="b"/>
              <a:pathLst>
                <a:path w="12064" h="20101" extrusionOk="0">
                  <a:moveTo>
                    <a:pt x="10560" y="0"/>
                  </a:moveTo>
                  <a:cubicBezTo>
                    <a:pt x="10360" y="401"/>
                    <a:pt x="10059" y="769"/>
                    <a:pt x="9674" y="1019"/>
                  </a:cubicBezTo>
                  <a:cubicBezTo>
                    <a:pt x="8639" y="1654"/>
                    <a:pt x="7051" y="1721"/>
                    <a:pt x="6099" y="2055"/>
                  </a:cubicBezTo>
                  <a:cubicBezTo>
                    <a:pt x="4946" y="2456"/>
                    <a:pt x="4679" y="2724"/>
                    <a:pt x="3793" y="3492"/>
                  </a:cubicBezTo>
                  <a:cubicBezTo>
                    <a:pt x="3530" y="2426"/>
                    <a:pt x="3050" y="1781"/>
                    <a:pt x="2341" y="1781"/>
                  </a:cubicBezTo>
                  <a:cubicBezTo>
                    <a:pt x="2240" y="1781"/>
                    <a:pt x="2133" y="1794"/>
                    <a:pt x="2022" y="1821"/>
                  </a:cubicBezTo>
                  <a:cubicBezTo>
                    <a:pt x="1086" y="2039"/>
                    <a:pt x="1571" y="4762"/>
                    <a:pt x="2156" y="5063"/>
                  </a:cubicBezTo>
                  <a:cubicBezTo>
                    <a:pt x="2411" y="5198"/>
                    <a:pt x="2620" y="5235"/>
                    <a:pt x="2771" y="5235"/>
                  </a:cubicBezTo>
                  <a:cubicBezTo>
                    <a:pt x="2957" y="5235"/>
                    <a:pt x="3058" y="5180"/>
                    <a:pt x="3058" y="5180"/>
                  </a:cubicBezTo>
                  <a:lnTo>
                    <a:pt x="3058" y="5180"/>
                  </a:lnTo>
                  <a:cubicBezTo>
                    <a:pt x="3058" y="5180"/>
                    <a:pt x="3425" y="9775"/>
                    <a:pt x="3008" y="11028"/>
                  </a:cubicBezTo>
                  <a:cubicBezTo>
                    <a:pt x="2573" y="12264"/>
                    <a:pt x="1303" y="12966"/>
                    <a:pt x="0" y="13400"/>
                  </a:cubicBezTo>
                  <a:cubicBezTo>
                    <a:pt x="1153" y="15522"/>
                    <a:pt x="5013" y="19415"/>
                    <a:pt x="6734" y="20100"/>
                  </a:cubicBezTo>
                  <a:cubicBezTo>
                    <a:pt x="8004" y="19800"/>
                    <a:pt x="9374" y="13450"/>
                    <a:pt x="9374" y="13450"/>
                  </a:cubicBezTo>
                  <a:cubicBezTo>
                    <a:pt x="9374" y="13450"/>
                    <a:pt x="8538" y="13267"/>
                    <a:pt x="8104" y="12782"/>
                  </a:cubicBezTo>
                  <a:cubicBezTo>
                    <a:pt x="7636" y="12264"/>
                    <a:pt x="7419" y="11579"/>
                    <a:pt x="7469" y="10877"/>
                  </a:cubicBezTo>
                  <a:cubicBezTo>
                    <a:pt x="7485" y="10582"/>
                    <a:pt x="7212" y="8787"/>
                    <a:pt x="7994" y="8787"/>
                  </a:cubicBezTo>
                  <a:cubicBezTo>
                    <a:pt x="8008" y="8787"/>
                    <a:pt x="8022" y="8788"/>
                    <a:pt x="8037" y="8789"/>
                  </a:cubicBezTo>
                  <a:cubicBezTo>
                    <a:pt x="8154" y="8789"/>
                    <a:pt x="8271" y="8806"/>
                    <a:pt x="8371" y="8839"/>
                  </a:cubicBezTo>
                  <a:cubicBezTo>
                    <a:pt x="8778" y="8910"/>
                    <a:pt x="9156" y="8945"/>
                    <a:pt x="9493" y="8945"/>
                  </a:cubicBezTo>
                  <a:cubicBezTo>
                    <a:pt x="10110" y="8945"/>
                    <a:pt x="10590" y="8826"/>
                    <a:pt x="10861" y="8588"/>
                  </a:cubicBezTo>
                  <a:cubicBezTo>
                    <a:pt x="11145" y="8354"/>
                    <a:pt x="11278" y="7101"/>
                    <a:pt x="11295" y="6299"/>
                  </a:cubicBezTo>
                  <a:cubicBezTo>
                    <a:pt x="11312" y="5531"/>
                    <a:pt x="12030" y="5464"/>
                    <a:pt x="12047" y="5197"/>
                  </a:cubicBezTo>
                  <a:cubicBezTo>
                    <a:pt x="12064" y="4578"/>
                    <a:pt x="11128" y="5163"/>
                    <a:pt x="11228" y="2573"/>
                  </a:cubicBezTo>
                  <a:cubicBezTo>
                    <a:pt x="11212" y="1136"/>
                    <a:pt x="10944" y="418"/>
                    <a:pt x="10560" y="0"/>
                  </a:cubicBezTo>
                  <a:close/>
                </a:path>
              </a:pathLst>
            </a:custGeom>
            <a:solidFill>
              <a:srgbClr val="F7A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50"/>
            <p:cNvSpPr/>
            <p:nvPr/>
          </p:nvSpPr>
          <p:spPr>
            <a:xfrm>
              <a:off x="1812926" y="2111697"/>
              <a:ext cx="300437" cy="503954"/>
            </a:xfrm>
            <a:custGeom>
              <a:avLst/>
              <a:gdLst/>
              <a:ahLst/>
              <a:cxnLst/>
              <a:rect l="l" t="t" r="r" b="b"/>
              <a:pathLst>
                <a:path w="9374" h="15724" extrusionOk="0">
                  <a:moveTo>
                    <a:pt x="3643" y="1"/>
                  </a:moveTo>
                  <a:cubicBezTo>
                    <a:pt x="3526" y="686"/>
                    <a:pt x="3058" y="820"/>
                    <a:pt x="3058" y="820"/>
                  </a:cubicBezTo>
                  <a:cubicBezTo>
                    <a:pt x="3058" y="820"/>
                    <a:pt x="3425" y="5414"/>
                    <a:pt x="3008" y="6651"/>
                  </a:cubicBezTo>
                  <a:cubicBezTo>
                    <a:pt x="2573" y="7904"/>
                    <a:pt x="1303" y="8589"/>
                    <a:pt x="0" y="9023"/>
                  </a:cubicBezTo>
                  <a:cubicBezTo>
                    <a:pt x="1153" y="11145"/>
                    <a:pt x="5013" y="15038"/>
                    <a:pt x="6734" y="15723"/>
                  </a:cubicBezTo>
                  <a:cubicBezTo>
                    <a:pt x="8004" y="15423"/>
                    <a:pt x="9374" y="9073"/>
                    <a:pt x="9374" y="9073"/>
                  </a:cubicBezTo>
                  <a:cubicBezTo>
                    <a:pt x="9374" y="9073"/>
                    <a:pt x="8538" y="8890"/>
                    <a:pt x="8104" y="8405"/>
                  </a:cubicBezTo>
                  <a:cubicBezTo>
                    <a:pt x="7636" y="7887"/>
                    <a:pt x="7419" y="7202"/>
                    <a:pt x="7469" y="6500"/>
                  </a:cubicBezTo>
                  <a:cubicBezTo>
                    <a:pt x="7485" y="6205"/>
                    <a:pt x="7212" y="4410"/>
                    <a:pt x="7994" y="4410"/>
                  </a:cubicBezTo>
                  <a:cubicBezTo>
                    <a:pt x="8008" y="4410"/>
                    <a:pt x="8022" y="4411"/>
                    <a:pt x="8037" y="4412"/>
                  </a:cubicBezTo>
                  <a:cubicBezTo>
                    <a:pt x="7135" y="4245"/>
                    <a:pt x="4712" y="3576"/>
                    <a:pt x="3843" y="853"/>
                  </a:cubicBezTo>
                  <a:cubicBezTo>
                    <a:pt x="3793" y="669"/>
                    <a:pt x="3709" y="402"/>
                    <a:pt x="3643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50"/>
            <p:cNvSpPr/>
            <p:nvPr/>
          </p:nvSpPr>
          <p:spPr>
            <a:xfrm>
              <a:off x="1878244" y="2047436"/>
              <a:ext cx="41793" cy="69132"/>
            </a:xfrm>
            <a:custGeom>
              <a:avLst/>
              <a:gdLst/>
              <a:ahLst/>
              <a:cxnLst/>
              <a:rect l="l" t="t" r="r" b="b"/>
              <a:pathLst>
                <a:path w="1304" h="2157" extrusionOk="0">
                  <a:moveTo>
                    <a:pt x="288" y="1"/>
                  </a:moveTo>
                  <a:cubicBezTo>
                    <a:pt x="104" y="1"/>
                    <a:pt x="1" y="118"/>
                    <a:pt x="1" y="118"/>
                  </a:cubicBezTo>
                  <a:cubicBezTo>
                    <a:pt x="7" y="118"/>
                    <a:pt x="13" y="118"/>
                    <a:pt x="19" y="118"/>
                  </a:cubicBezTo>
                  <a:cubicBezTo>
                    <a:pt x="687" y="118"/>
                    <a:pt x="769" y="1020"/>
                    <a:pt x="769" y="1020"/>
                  </a:cubicBezTo>
                  <a:cubicBezTo>
                    <a:pt x="686" y="1020"/>
                    <a:pt x="585" y="1037"/>
                    <a:pt x="502" y="1070"/>
                  </a:cubicBezTo>
                  <a:cubicBezTo>
                    <a:pt x="101" y="1170"/>
                    <a:pt x="134" y="2156"/>
                    <a:pt x="719" y="2156"/>
                  </a:cubicBezTo>
                  <a:cubicBezTo>
                    <a:pt x="1304" y="2156"/>
                    <a:pt x="1237" y="569"/>
                    <a:pt x="669" y="151"/>
                  </a:cubicBezTo>
                  <a:cubicBezTo>
                    <a:pt x="519" y="37"/>
                    <a:pt x="391" y="1"/>
                    <a:pt x="288" y="1"/>
                  </a:cubicBezTo>
                  <a:close/>
                </a:path>
              </a:pathLst>
            </a:custGeom>
            <a:solidFill>
              <a:srgbClr val="F37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50"/>
            <p:cNvSpPr/>
            <p:nvPr/>
          </p:nvSpPr>
          <p:spPr>
            <a:xfrm>
              <a:off x="2091921" y="2035257"/>
              <a:ext cx="51985" cy="25608"/>
            </a:xfrm>
            <a:custGeom>
              <a:avLst/>
              <a:gdLst/>
              <a:ahLst/>
              <a:cxnLst/>
              <a:rect l="l" t="t" r="r" b="b"/>
              <a:pathLst>
                <a:path w="1622" h="799" extrusionOk="0">
                  <a:moveTo>
                    <a:pt x="798" y="1"/>
                  </a:moveTo>
                  <a:cubicBezTo>
                    <a:pt x="456" y="1"/>
                    <a:pt x="117" y="222"/>
                    <a:pt x="0" y="798"/>
                  </a:cubicBezTo>
                  <a:cubicBezTo>
                    <a:pt x="367" y="591"/>
                    <a:pt x="768" y="490"/>
                    <a:pt x="1173" y="490"/>
                  </a:cubicBezTo>
                  <a:cubicBezTo>
                    <a:pt x="1323" y="490"/>
                    <a:pt x="1473" y="504"/>
                    <a:pt x="1621" y="531"/>
                  </a:cubicBezTo>
                  <a:cubicBezTo>
                    <a:pt x="1487" y="222"/>
                    <a:pt x="1141" y="1"/>
                    <a:pt x="798" y="1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50"/>
            <p:cNvSpPr/>
            <p:nvPr/>
          </p:nvSpPr>
          <p:spPr>
            <a:xfrm>
              <a:off x="2109580" y="2082788"/>
              <a:ext cx="33781" cy="33909"/>
            </a:xfrm>
            <a:custGeom>
              <a:avLst/>
              <a:gdLst/>
              <a:ahLst/>
              <a:cxnLst/>
              <a:rect l="l" t="t" r="r" b="b"/>
              <a:pathLst>
                <a:path w="1054" h="1058" extrusionOk="0">
                  <a:moveTo>
                    <a:pt x="535" y="1"/>
                  </a:moveTo>
                  <a:cubicBezTo>
                    <a:pt x="452" y="1"/>
                    <a:pt x="368" y="17"/>
                    <a:pt x="285" y="67"/>
                  </a:cubicBezTo>
                  <a:cubicBezTo>
                    <a:pt x="235" y="101"/>
                    <a:pt x="201" y="117"/>
                    <a:pt x="168" y="151"/>
                  </a:cubicBezTo>
                  <a:cubicBezTo>
                    <a:pt x="101" y="218"/>
                    <a:pt x="51" y="301"/>
                    <a:pt x="17" y="385"/>
                  </a:cubicBezTo>
                  <a:cubicBezTo>
                    <a:pt x="17" y="435"/>
                    <a:pt x="1" y="468"/>
                    <a:pt x="1" y="518"/>
                  </a:cubicBezTo>
                  <a:cubicBezTo>
                    <a:pt x="1" y="803"/>
                    <a:pt x="235" y="1053"/>
                    <a:pt x="519" y="1053"/>
                  </a:cubicBezTo>
                  <a:cubicBezTo>
                    <a:pt x="534" y="1056"/>
                    <a:pt x="550" y="1058"/>
                    <a:pt x="566" y="1058"/>
                  </a:cubicBezTo>
                  <a:cubicBezTo>
                    <a:pt x="638" y="1058"/>
                    <a:pt x="718" y="1030"/>
                    <a:pt x="786" y="1003"/>
                  </a:cubicBezTo>
                  <a:cubicBezTo>
                    <a:pt x="819" y="970"/>
                    <a:pt x="853" y="936"/>
                    <a:pt x="903" y="919"/>
                  </a:cubicBezTo>
                  <a:cubicBezTo>
                    <a:pt x="970" y="853"/>
                    <a:pt x="1020" y="769"/>
                    <a:pt x="1037" y="669"/>
                  </a:cubicBezTo>
                  <a:cubicBezTo>
                    <a:pt x="1053" y="635"/>
                    <a:pt x="1053" y="585"/>
                    <a:pt x="1053" y="535"/>
                  </a:cubicBezTo>
                  <a:cubicBezTo>
                    <a:pt x="1053" y="335"/>
                    <a:pt x="936" y="134"/>
                    <a:pt x="736" y="51"/>
                  </a:cubicBezTo>
                  <a:cubicBezTo>
                    <a:pt x="686" y="17"/>
                    <a:pt x="619" y="1"/>
                    <a:pt x="535" y="1"/>
                  </a:cubicBez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50"/>
            <p:cNvSpPr/>
            <p:nvPr/>
          </p:nvSpPr>
          <p:spPr>
            <a:xfrm>
              <a:off x="2101568" y="2170605"/>
              <a:ext cx="62145" cy="29710"/>
            </a:xfrm>
            <a:custGeom>
              <a:avLst/>
              <a:gdLst/>
              <a:ahLst/>
              <a:cxnLst/>
              <a:rect l="l" t="t" r="r" b="b"/>
              <a:pathLst>
                <a:path w="1939" h="927" extrusionOk="0">
                  <a:moveTo>
                    <a:pt x="0" y="1"/>
                  </a:moveTo>
                  <a:lnTo>
                    <a:pt x="0" y="1"/>
                  </a:lnTo>
                  <a:cubicBezTo>
                    <a:pt x="50" y="469"/>
                    <a:pt x="401" y="836"/>
                    <a:pt x="869" y="920"/>
                  </a:cubicBezTo>
                  <a:cubicBezTo>
                    <a:pt x="905" y="925"/>
                    <a:pt x="941" y="927"/>
                    <a:pt x="976" y="927"/>
                  </a:cubicBezTo>
                  <a:cubicBezTo>
                    <a:pt x="1539" y="927"/>
                    <a:pt x="1938" y="335"/>
                    <a:pt x="1938" y="335"/>
                  </a:cubicBezTo>
                  <a:cubicBezTo>
                    <a:pt x="1938" y="335"/>
                    <a:pt x="1504" y="301"/>
                    <a:pt x="936" y="235"/>
                  </a:cubicBezTo>
                  <a:cubicBezTo>
                    <a:pt x="618" y="201"/>
                    <a:pt x="301" y="118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50"/>
            <p:cNvSpPr/>
            <p:nvPr/>
          </p:nvSpPr>
          <p:spPr>
            <a:xfrm>
              <a:off x="2288996" y="3260369"/>
              <a:ext cx="99611" cy="1893033"/>
            </a:xfrm>
            <a:custGeom>
              <a:avLst/>
              <a:gdLst/>
              <a:ahLst/>
              <a:cxnLst/>
              <a:rect l="l" t="t" r="r" b="b"/>
              <a:pathLst>
                <a:path w="3108" h="59065" extrusionOk="0">
                  <a:moveTo>
                    <a:pt x="0" y="0"/>
                  </a:moveTo>
                  <a:lnTo>
                    <a:pt x="0" y="59065"/>
                  </a:lnTo>
                  <a:lnTo>
                    <a:pt x="3108" y="59065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50"/>
            <p:cNvSpPr/>
            <p:nvPr/>
          </p:nvSpPr>
          <p:spPr>
            <a:xfrm>
              <a:off x="4323915" y="3260369"/>
              <a:ext cx="99643" cy="1893033"/>
            </a:xfrm>
            <a:custGeom>
              <a:avLst/>
              <a:gdLst/>
              <a:ahLst/>
              <a:cxnLst/>
              <a:rect l="l" t="t" r="r" b="b"/>
              <a:pathLst>
                <a:path w="3109" h="59065" extrusionOk="0">
                  <a:moveTo>
                    <a:pt x="1" y="0"/>
                  </a:moveTo>
                  <a:lnTo>
                    <a:pt x="1" y="59065"/>
                  </a:lnTo>
                  <a:lnTo>
                    <a:pt x="3108" y="59065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50"/>
            <p:cNvSpPr/>
            <p:nvPr/>
          </p:nvSpPr>
          <p:spPr>
            <a:xfrm>
              <a:off x="3186492" y="3260369"/>
              <a:ext cx="99643" cy="1893033"/>
            </a:xfrm>
            <a:custGeom>
              <a:avLst/>
              <a:gdLst/>
              <a:ahLst/>
              <a:cxnLst/>
              <a:rect l="l" t="t" r="r" b="b"/>
              <a:pathLst>
                <a:path w="3109" h="59065" extrusionOk="0">
                  <a:moveTo>
                    <a:pt x="1" y="0"/>
                  </a:moveTo>
                  <a:lnTo>
                    <a:pt x="1" y="59065"/>
                  </a:lnTo>
                  <a:lnTo>
                    <a:pt x="3108" y="59065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50"/>
            <p:cNvSpPr/>
            <p:nvPr/>
          </p:nvSpPr>
          <p:spPr>
            <a:xfrm>
              <a:off x="3497089" y="3260369"/>
              <a:ext cx="99099" cy="1893033"/>
            </a:xfrm>
            <a:custGeom>
              <a:avLst/>
              <a:gdLst/>
              <a:ahLst/>
              <a:cxnLst/>
              <a:rect l="l" t="t" r="r" b="b"/>
              <a:pathLst>
                <a:path w="3092" h="59065" extrusionOk="0">
                  <a:moveTo>
                    <a:pt x="1" y="0"/>
                  </a:moveTo>
                  <a:lnTo>
                    <a:pt x="1" y="59065"/>
                  </a:lnTo>
                  <a:lnTo>
                    <a:pt x="3092" y="5906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50"/>
            <p:cNvSpPr/>
            <p:nvPr/>
          </p:nvSpPr>
          <p:spPr>
            <a:xfrm>
              <a:off x="2388576" y="3212710"/>
              <a:ext cx="1936461" cy="320788"/>
            </a:xfrm>
            <a:custGeom>
              <a:avLst/>
              <a:gdLst/>
              <a:ahLst/>
              <a:cxnLst/>
              <a:rect l="l" t="t" r="r" b="b"/>
              <a:pathLst>
                <a:path w="60420" h="10009" extrusionOk="0">
                  <a:moveTo>
                    <a:pt x="1" y="0"/>
                  </a:moveTo>
                  <a:lnTo>
                    <a:pt x="1" y="10009"/>
                  </a:lnTo>
                  <a:lnTo>
                    <a:pt x="60419" y="10009"/>
                  </a:lnTo>
                  <a:lnTo>
                    <a:pt x="60419" y="0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50"/>
            <p:cNvSpPr/>
            <p:nvPr/>
          </p:nvSpPr>
          <p:spPr>
            <a:xfrm>
              <a:off x="2783784" y="2690584"/>
              <a:ext cx="615328" cy="491647"/>
            </a:xfrm>
            <a:custGeom>
              <a:avLst/>
              <a:gdLst/>
              <a:ahLst/>
              <a:cxnLst/>
              <a:rect l="l" t="t" r="r" b="b"/>
              <a:pathLst>
                <a:path w="19199" h="15340" extrusionOk="0">
                  <a:moveTo>
                    <a:pt x="5080" y="1"/>
                  </a:moveTo>
                  <a:cubicBezTo>
                    <a:pt x="4679" y="1"/>
                    <a:pt x="4312" y="268"/>
                    <a:pt x="4195" y="669"/>
                  </a:cubicBezTo>
                  <a:lnTo>
                    <a:pt x="1" y="15339"/>
                  </a:lnTo>
                  <a:lnTo>
                    <a:pt x="14821" y="15339"/>
                  </a:lnTo>
                  <a:lnTo>
                    <a:pt x="191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50"/>
            <p:cNvSpPr/>
            <p:nvPr/>
          </p:nvSpPr>
          <p:spPr>
            <a:xfrm>
              <a:off x="2824488" y="2690584"/>
              <a:ext cx="611578" cy="491647"/>
            </a:xfrm>
            <a:custGeom>
              <a:avLst/>
              <a:gdLst/>
              <a:ahLst/>
              <a:cxnLst/>
              <a:rect l="l" t="t" r="r" b="b"/>
              <a:pathLst>
                <a:path w="19082" h="15340" extrusionOk="0">
                  <a:moveTo>
                    <a:pt x="4846" y="1"/>
                  </a:moveTo>
                  <a:cubicBezTo>
                    <a:pt x="4579" y="1"/>
                    <a:pt x="4328" y="184"/>
                    <a:pt x="4261" y="452"/>
                  </a:cubicBezTo>
                  <a:lnTo>
                    <a:pt x="1" y="15339"/>
                  </a:lnTo>
                  <a:lnTo>
                    <a:pt x="14804" y="15339"/>
                  </a:lnTo>
                  <a:lnTo>
                    <a:pt x="18965" y="786"/>
                  </a:lnTo>
                  <a:cubicBezTo>
                    <a:pt x="19082" y="402"/>
                    <a:pt x="18781" y="1"/>
                    <a:pt x="18363" y="1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50"/>
            <p:cNvSpPr/>
            <p:nvPr/>
          </p:nvSpPr>
          <p:spPr>
            <a:xfrm>
              <a:off x="2519244" y="3150053"/>
              <a:ext cx="790449" cy="45543"/>
            </a:xfrm>
            <a:custGeom>
              <a:avLst/>
              <a:gdLst/>
              <a:ahLst/>
              <a:cxnLst/>
              <a:rect l="l" t="t" r="r" b="b"/>
              <a:pathLst>
                <a:path w="24663" h="1421" extrusionOk="0">
                  <a:moveTo>
                    <a:pt x="1" y="1"/>
                  </a:moveTo>
                  <a:cubicBezTo>
                    <a:pt x="1" y="786"/>
                    <a:pt x="636" y="1421"/>
                    <a:pt x="1421" y="1421"/>
                  </a:cubicBezTo>
                  <a:lnTo>
                    <a:pt x="23894" y="1421"/>
                  </a:lnTo>
                  <a:cubicBezTo>
                    <a:pt x="24328" y="1421"/>
                    <a:pt x="24663" y="1070"/>
                    <a:pt x="24663" y="635"/>
                  </a:cubicBezTo>
                  <a:lnTo>
                    <a:pt x="24663" y="1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50"/>
            <p:cNvSpPr/>
            <p:nvPr/>
          </p:nvSpPr>
          <p:spPr>
            <a:xfrm>
              <a:off x="2388576" y="3212710"/>
              <a:ext cx="1936461" cy="320788"/>
            </a:xfrm>
            <a:custGeom>
              <a:avLst/>
              <a:gdLst/>
              <a:ahLst/>
              <a:cxnLst/>
              <a:rect l="l" t="t" r="r" b="b"/>
              <a:pathLst>
                <a:path w="60420" h="10009" extrusionOk="0">
                  <a:moveTo>
                    <a:pt x="1" y="0"/>
                  </a:moveTo>
                  <a:lnTo>
                    <a:pt x="1" y="10009"/>
                  </a:lnTo>
                  <a:lnTo>
                    <a:pt x="60419" y="10009"/>
                  </a:lnTo>
                  <a:lnTo>
                    <a:pt x="60419" y="0"/>
                  </a:lnTo>
                  <a:close/>
                </a:path>
              </a:pathLst>
            </a:custGeom>
            <a:solidFill>
              <a:srgbClr val="FFFFFF">
                <a:alpha val="82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50"/>
            <p:cNvSpPr/>
            <p:nvPr/>
          </p:nvSpPr>
          <p:spPr>
            <a:xfrm>
              <a:off x="2259542" y="3188609"/>
              <a:ext cx="2195617" cy="164961"/>
            </a:xfrm>
            <a:custGeom>
              <a:avLst/>
              <a:gdLst/>
              <a:ahLst/>
              <a:cxnLst/>
              <a:rect l="l" t="t" r="r" b="b"/>
              <a:pathLst>
                <a:path w="68506" h="5147" extrusionOk="0">
                  <a:moveTo>
                    <a:pt x="0" y="1"/>
                  </a:moveTo>
                  <a:lnTo>
                    <a:pt x="0" y="5147"/>
                  </a:lnTo>
                  <a:lnTo>
                    <a:pt x="68505" y="5147"/>
                  </a:lnTo>
                  <a:lnTo>
                    <a:pt x="68505" y="1"/>
                  </a:lnTo>
                  <a:close/>
                </a:path>
              </a:pathLst>
            </a:custGeom>
            <a:solidFill>
              <a:srgbClr val="0A2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nical Case 06-2023">
  <a:themeElements>
    <a:clrScheme name="Simple Light">
      <a:dk1>
        <a:srgbClr val="4AA276"/>
      </a:dk1>
      <a:lt1>
        <a:srgbClr val="FFFFFF"/>
      </a:lt1>
      <a:dk2>
        <a:srgbClr val="595959"/>
      </a:dk2>
      <a:lt2>
        <a:srgbClr val="EEEEEE"/>
      </a:lt2>
      <a:accent1>
        <a:srgbClr val="62C090"/>
      </a:accent1>
      <a:accent2>
        <a:srgbClr val="F7A68E"/>
      </a:accent2>
      <a:accent3>
        <a:srgbClr val="0A2E4E"/>
      </a:accent3>
      <a:accent4>
        <a:srgbClr val="ED3024"/>
      </a:accent4>
      <a:accent5>
        <a:srgbClr val="D1D1D1"/>
      </a:accent5>
      <a:accent6>
        <a:srgbClr val="F3E0A0"/>
      </a:accent6>
      <a:hlink>
        <a:srgbClr val="4AA27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 cap="flat" cmpd="sng">
          <a:solidFill>
            <a:schemeClr val="dk1"/>
          </a:solidFill>
          <a:prstDash val="solid"/>
          <a:round/>
          <a:headEnd type="none" w="sm" len="sm"/>
          <a:tailEnd type="none" w="sm" len="sm"/>
        </a:ln>
      </a:spPr>
      <a:bodyPr spcFirstLastPara="1" wrap="square" lIns="91425" tIns="91425" rIns="91425" bIns="91425" anchor="ctr" anchorCtr="0">
        <a:noAutofit/>
      </a:bodyPr>
      <a:lstStyle>
        <a:defPPr marL="0" indent="0" algn="l" rtl="0">
          <a:spcBef>
            <a:spcPts val="0"/>
          </a:spcBef>
          <a:spcAft>
            <a:spcPts val="0"/>
          </a:spcAft>
          <a:buNone/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260</Words>
  <PresentationFormat>عرض على الشاشة (9:16)‏</PresentationFormat>
  <Paragraphs>46</Paragraphs>
  <Slides>10</Slides>
  <Notes>10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5" baseType="lpstr">
      <vt:lpstr>Arial</vt:lpstr>
      <vt:lpstr>Pompiere</vt:lpstr>
      <vt:lpstr>Calibri Light</vt:lpstr>
      <vt:lpstr>Hind</vt:lpstr>
      <vt:lpstr>Clinical Case 06-2023</vt:lpstr>
      <vt:lpstr>Med_Aid</vt:lpstr>
      <vt:lpstr>outlines</vt:lpstr>
      <vt:lpstr>A Mobile Application</vt:lpstr>
      <vt:lpstr>What does a Med_Aid do?</vt:lpstr>
      <vt:lpstr>What we used in creating the application</vt:lpstr>
      <vt:lpstr>Pharmacies Page</vt:lpstr>
      <vt:lpstr>AdminPage</vt:lpstr>
      <vt:lpstr>Problems along the way</vt:lpstr>
      <vt:lpstr>Future Plans</vt:lpstr>
      <vt:lpstr>Our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Med_Aid</dc:title>
  <dc:creator>Mn</dc:creator>
  <cp:lastModifiedBy>Mn</cp:lastModifiedBy>
  <cp:revision>2</cp:revision>
  <dcterms:modified xsi:type="dcterms:W3CDTF">2023-01-22T17:52:14Z</dcterms:modified>
</cp:coreProperties>
</file>