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2.xml" ContentType="application/vnd.openxmlformats-officedocument.themeOverride+xml"/>
  <Override PartName="/ppt/notesSlides/notesSlide4.xml" ContentType="application/vnd.openxmlformats-officedocument.presentationml.notesSlide+xml"/>
  <Override PartName="/ppt/theme/themeOverride3.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4.xml" ContentType="application/vnd.openxmlformats-officedocument.themeOverride+xml"/>
  <Override PartName="/ppt/notesSlides/notesSlide7.xml" ContentType="application/vnd.openxmlformats-officedocument.presentationml.notesSlide+xml"/>
  <Override PartName="/ppt/theme/themeOverride5.xml" ContentType="application/vnd.openxmlformats-officedocument.themeOverride+xml"/>
  <Override PartName="/ppt/notesSlides/notesSlide8.xml" ContentType="application/vnd.openxmlformats-officedocument.presentationml.notesSlide+xml"/>
  <Override PartName="/ppt/theme/themeOverride6.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6" r:id="rId2"/>
  </p:sldMasterIdLst>
  <p:notesMasterIdLst>
    <p:notesMasterId r:id="rId94"/>
  </p:notesMasterIdLst>
  <p:sldIdLst>
    <p:sldId id="257" r:id="rId3"/>
    <p:sldId id="258" r:id="rId4"/>
    <p:sldId id="259" r:id="rId5"/>
    <p:sldId id="260" r:id="rId6"/>
    <p:sldId id="261" r:id="rId7"/>
    <p:sldId id="262" r:id="rId8"/>
    <p:sldId id="263" r:id="rId9"/>
    <p:sldId id="264" r:id="rId10"/>
    <p:sldId id="265" r:id="rId11"/>
    <p:sldId id="266" r:id="rId12"/>
    <p:sldId id="267" r:id="rId13"/>
    <p:sldId id="355" r:id="rId14"/>
    <p:sldId id="282" r:id="rId15"/>
    <p:sldId id="287" r:id="rId16"/>
    <p:sldId id="269" r:id="rId17"/>
    <p:sldId id="280" r:id="rId18"/>
    <p:sldId id="281" r:id="rId19"/>
    <p:sldId id="288" r:id="rId20"/>
    <p:sldId id="278" r:id="rId21"/>
    <p:sldId id="274" r:id="rId22"/>
    <p:sldId id="275" r:id="rId23"/>
    <p:sldId id="277" r:id="rId24"/>
    <p:sldId id="276" r:id="rId25"/>
    <p:sldId id="279" r:id="rId26"/>
    <p:sldId id="289" r:id="rId27"/>
    <p:sldId id="283" r:id="rId28"/>
    <p:sldId id="284" r:id="rId29"/>
    <p:sldId id="285" r:id="rId30"/>
    <p:sldId id="286" r:id="rId31"/>
    <p:sldId id="291" r:id="rId32"/>
    <p:sldId id="290" r:id="rId33"/>
    <p:sldId id="292" r:id="rId34"/>
    <p:sldId id="293" r:id="rId35"/>
    <p:sldId id="294" r:id="rId36"/>
    <p:sldId id="338" r:id="rId37"/>
    <p:sldId id="339" r:id="rId38"/>
    <p:sldId id="295" r:id="rId39"/>
    <p:sldId id="297" r:id="rId40"/>
    <p:sldId id="298" r:id="rId41"/>
    <p:sldId id="300" r:id="rId42"/>
    <p:sldId id="301" r:id="rId43"/>
    <p:sldId id="302" r:id="rId44"/>
    <p:sldId id="303" r:id="rId45"/>
    <p:sldId id="304" r:id="rId46"/>
    <p:sldId id="305" r:id="rId47"/>
    <p:sldId id="306" r:id="rId48"/>
    <p:sldId id="299" r:id="rId49"/>
    <p:sldId id="307" r:id="rId50"/>
    <p:sldId id="308" r:id="rId51"/>
    <p:sldId id="309" r:id="rId52"/>
    <p:sldId id="310" r:id="rId53"/>
    <p:sldId id="311" r:id="rId54"/>
    <p:sldId id="313" r:id="rId55"/>
    <p:sldId id="314" r:id="rId56"/>
    <p:sldId id="312" r:id="rId57"/>
    <p:sldId id="315" r:id="rId58"/>
    <p:sldId id="316" r:id="rId59"/>
    <p:sldId id="317" r:id="rId60"/>
    <p:sldId id="318" r:id="rId61"/>
    <p:sldId id="319" r:id="rId62"/>
    <p:sldId id="320" r:id="rId63"/>
    <p:sldId id="321" r:id="rId64"/>
    <p:sldId id="341" r:id="rId65"/>
    <p:sldId id="342" r:id="rId66"/>
    <p:sldId id="343"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47" r:id="rId84"/>
    <p:sldId id="348" r:id="rId85"/>
    <p:sldId id="349" r:id="rId86"/>
    <p:sldId id="340" r:id="rId87"/>
    <p:sldId id="344" r:id="rId88"/>
    <p:sldId id="353" r:id="rId89"/>
    <p:sldId id="354" r:id="rId90"/>
    <p:sldId id="350" r:id="rId91"/>
    <p:sldId id="351" r:id="rId92"/>
    <p:sldId id="352" r:id="rId9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FFFFFF"/>
    <a:srgbClr val="F7FDFB"/>
    <a:srgbClr val="001F3F"/>
    <a:srgbClr val="048892"/>
    <a:srgbClr val="FCFBF7"/>
    <a:srgbClr val="0596A2"/>
    <a:srgbClr val="6BC1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28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presProps" Target="presProp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67B07C-7A91-49E1-9FE7-ED78D8E232C7}" type="datetimeFigureOut">
              <a:rPr lang="en-US" smtClean="0"/>
              <a:t>1/20/2025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6B9F44-D7D2-4D17-A698-60A11C3B6DD1}" type="slidenum">
              <a:rPr lang="en-US" smtClean="0"/>
              <a:t>‹#›</a:t>
            </a:fld>
            <a:endParaRPr lang="en-US"/>
          </a:p>
        </p:txBody>
      </p:sp>
    </p:spTree>
    <p:extLst>
      <p:ext uri="{BB962C8B-B14F-4D97-AF65-F5344CB8AC3E}">
        <p14:creationId xmlns:p14="http://schemas.microsoft.com/office/powerpoint/2010/main" val="2625939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0" name="Google Shape;470;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5172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7"/>
        <p:cNvGrpSpPr/>
        <p:nvPr/>
      </p:nvGrpSpPr>
      <p:grpSpPr>
        <a:xfrm>
          <a:off x="0" y="0"/>
          <a:ext cx="0" cy="0"/>
          <a:chOff x="0" y="0"/>
          <a:chExt cx="0" cy="0"/>
        </a:xfrm>
      </p:grpSpPr>
      <p:sp>
        <p:nvSpPr>
          <p:cNvPr id="868" name="Google Shape;868;g54dda1946d_6_3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9" name="Google Shape;869;g54dda1946d_6_3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22697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4"/>
        <p:cNvGrpSpPr/>
        <p:nvPr/>
      </p:nvGrpSpPr>
      <p:grpSpPr>
        <a:xfrm>
          <a:off x="0" y="0"/>
          <a:ext cx="0" cy="0"/>
          <a:chOff x="0" y="0"/>
          <a:chExt cx="0" cy="0"/>
        </a:xfrm>
      </p:grpSpPr>
      <p:sp>
        <p:nvSpPr>
          <p:cNvPr id="1385" name="Google Shape;1385;g54dda1946d_4_26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6" name="Google Shape;1386;g54dda1946d_4_26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60930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4"/>
        <p:cNvGrpSpPr/>
        <p:nvPr/>
      </p:nvGrpSpPr>
      <p:grpSpPr>
        <a:xfrm>
          <a:off x="0" y="0"/>
          <a:ext cx="0" cy="0"/>
          <a:chOff x="0" y="0"/>
          <a:chExt cx="0" cy="0"/>
        </a:xfrm>
      </p:grpSpPr>
      <p:sp>
        <p:nvSpPr>
          <p:cNvPr id="1385" name="Google Shape;1385;g54dda1946d_4_26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6" name="Google Shape;1386;g54dda1946d_4_26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872288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71866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353565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654849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392223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568995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76984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34095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g14072739ea5_1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6" name="Google Shape;746;g14072739ea5_1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468312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322304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875212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15737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722826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16231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661768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414563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35166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5975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2540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1"/>
        <p:cNvGrpSpPr/>
        <p:nvPr/>
      </p:nvGrpSpPr>
      <p:grpSpPr>
        <a:xfrm>
          <a:off x="0" y="0"/>
          <a:ext cx="0" cy="0"/>
          <a:chOff x="0" y="0"/>
          <a:chExt cx="0" cy="0"/>
        </a:xfrm>
      </p:grpSpPr>
      <p:sp>
        <p:nvSpPr>
          <p:cNvPr id="1242" name="Google Shape;1242;gd5260bdd85_0_2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3" name="Google Shape;1243;gd5260bdd85_0_2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59470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80602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912381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801932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770352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134484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350762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217574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68699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385481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46876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g14072739ea5_1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6" name="Google Shape;746;g14072739ea5_1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774894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843580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477212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468578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0111614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659415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078456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47128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546138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6722789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68999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1"/>
        <p:cNvGrpSpPr/>
        <p:nvPr/>
      </p:nvGrpSpPr>
      <p:grpSpPr>
        <a:xfrm>
          <a:off x="0" y="0"/>
          <a:ext cx="0" cy="0"/>
          <a:chOff x="0" y="0"/>
          <a:chExt cx="0" cy="0"/>
        </a:xfrm>
      </p:grpSpPr>
      <p:sp>
        <p:nvSpPr>
          <p:cNvPr id="892" name="Google Shape;892;g54dda1946d_4_27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3" name="Google Shape;893;g54dda1946d_4_27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4484902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164683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881671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3267937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94911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4888314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7657238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79849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1356963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5589634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00022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266c089a79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 name="Google Shape;534;g266c089a79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i="1">
              <a:solidFill>
                <a:srgbClr val="595959"/>
              </a:solidFill>
              <a:latin typeface="Anaheim"/>
              <a:ea typeface="Anaheim"/>
              <a:cs typeface="Anaheim"/>
              <a:sym typeface="Anaheim"/>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17654108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1471396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7659875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593882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4716269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875939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0614222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8316773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798810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410776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2740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g14072739ea5_1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6" name="Google Shape;746;g14072739ea5_1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9488711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5145870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4880055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904108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234196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7925903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0670610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8731425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4918551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1109145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02288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g14072739ea5_1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6" name="Google Shape;746;g14072739ea5_1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0924330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3301239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205311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6372605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38696422"/>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3918864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4"/>
        <p:cNvGrpSpPr/>
        <p:nvPr/>
      </p:nvGrpSpPr>
      <p:grpSpPr>
        <a:xfrm>
          <a:off x="0" y="0"/>
          <a:ext cx="0" cy="0"/>
          <a:chOff x="0" y="0"/>
          <a:chExt cx="0" cy="0"/>
        </a:xfrm>
      </p:grpSpPr>
      <p:sp>
        <p:nvSpPr>
          <p:cNvPr id="1295" name="Google Shape;1295;g54dda1946d_4_27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6" name="Google Shape;1296;g54dda1946d_4_27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6475185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6" name="Google Shape;626;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198648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9046189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1801890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6" name="Google Shape;626;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95504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g14072739ea5_1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6" name="Google Shape;746;g14072739ea5_1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3216912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6" name="Google Shape;626;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19537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952917" y="1624567"/>
            <a:ext cx="5858400" cy="2776400"/>
          </a:xfrm>
          <a:prstGeom prst="rect">
            <a:avLst/>
          </a:prstGeom>
        </p:spPr>
        <p:txBody>
          <a:bodyPr spcFirstLastPara="1" wrap="square" lIns="91425" tIns="91425" rIns="91425" bIns="91425" anchor="b" anchorCtr="0">
            <a:noAutofit/>
          </a:bodyPr>
          <a:lstStyle>
            <a:lvl1pPr lvl="0">
              <a:lnSpc>
                <a:spcPct val="90000"/>
              </a:lnSpc>
              <a:spcBef>
                <a:spcPts val="0"/>
              </a:spcBef>
              <a:spcAft>
                <a:spcPts val="0"/>
              </a:spcAft>
              <a:buClr>
                <a:srgbClr val="191919"/>
              </a:buClr>
              <a:buSzPts val="5200"/>
              <a:buNone/>
              <a:defRPr sz="6000" b="0">
                <a:latin typeface="Raleway Black"/>
                <a:ea typeface="Raleway Black"/>
                <a:cs typeface="Raleway Black"/>
                <a:sym typeface="Raleway Black"/>
              </a:defRPr>
            </a:lvl1pPr>
            <a:lvl2pPr lvl="1" algn="ctr">
              <a:spcBef>
                <a:spcPts val="0"/>
              </a:spcBef>
              <a:spcAft>
                <a:spcPts val="0"/>
              </a:spcAft>
              <a:buClr>
                <a:srgbClr val="191919"/>
              </a:buClr>
              <a:buSzPts val="5200"/>
              <a:buNone/>
              <a:defRPr sz="6933">
                <a:solidFill>
                  <a:srgbClr val="191919"/>
                </a:solidFill>
              </a:defRPr>
            </a:lvl2pPr>
            <a:lvl3pPr lvl="2" algn="ctr">
              <a:spcBef>
                <a:spcPts val="0"/>
              </a:spcBef>
              <a:spcAft>
                <a:spcPts val="0"/>
              </a:spcAft>
              <a:buClr>
                <a:srgbClr val="191919"/>
              </a:buClr>
              <a:buSzPts val="5200"/>
              <a:buNone/>
              <a:defRPr sz="6933">
                <a:solidFill>
                  <a:srgbClr val="191919"/>
                </a:solidFill>
              </a:defRPr>
            </a:lvl3pPr>
            <a:lvl4pPr lvl="3" algn="ctr">
              <a:spcBef>
                <a:spcPts val="0"/>
              </a:spcBef>
              <a:spcAft>
                <a:spcPts val="0"/>
              </a:spcAft>
              <a:buClr>
                <a:srgbClr val="191919"/>
              </a:buClr>
              <a:buSzPts val="5200"/>
              <a:buNone/>
              <a:defRPr sz="6933">
                <a:solidFill>
                  <a:srgbClr val="191919"/>
                </a:solidFill>
              </a:defRPr>
            </a:lvl4pPr>
            <a:lvl5pPr lvl="4" algn="ctr">
              <a:spcBef>
                <a:spcPts val="0"/>
              </a:spcBef>
              <a:spcAft>
                <a:spcPts val="0"/>
              </a:spcAft>
              <a:buClr>
                <a:srgbClr val="191919"/>
              </a:buClr>
              <a:buSzPts val="5200"/>
              <a:buNone/>
              <a:defRPr sz="6933">
                <a:solidFill>
                  <a:srgbClr val="191919"/>
                </a:solidFill>
              </a:defRPr>
            </a:lvl5pPr>
            <a:lvl6pPr lvl="5" algn="ctr">
              <a:spcBef>
                <a:spcPts val="0"/>
              </a:spcBef>
              <a:spcAft>
                <a:spcPts val="0"/>
              </a:spcAft>
              <a:buClr>
                <a:srgbClr val="191919"/>
              </a:buClr>
              <a:buSzPts val="5200"/>
              <a:buNone/>
              <a:defRPr sz="6933">
                <a:solidFill>
                  <a:srgbClr val="191919"/>
                </a:solidFill>
              </a:defRPr>
            </a:lvl6pPr>
            <a:lvl7pPr lvl="6" algn="ctr">
              <a:spcBef>
                <a:spcPts val="0"/>
              </a:spcBef>
              <a:spcAft>
                <a:spcPts val="0"/>
              </a:spcAft>
              <a:buClr>
                <a:srgbClr val="191919"/>
              </a:buClr>
              <a:buSzPts val="5200"/>
              <a:buNone/>
              <a:defRPr sz="6933">
                <a:solidFill>
                  <a:srgbClr val="191919"/>
                </a:solidFill>
              </a:defRPr>
            </a:lvl7pPr>
            <a:lvl8pPr lvl="7" algn="ctr">
              <a:spcBef>
                <a:spcPts val="0"/>
              </a:spcBef>
              <a:spcAft>
                <a:spcPts val="0"/>
              </a:spcAft>
              <a:buClr>
                <a:srgbClr val="191919"/>
              </a:buClr>
              <a:buSzPts val="5200"/>
              <a:buNone/>
              <a:defRPr sz="6933">
                <a:solidFill>
                  <a:srgbClr val="191919"/>
                </a:solidFill>
              </a:defRPr>
            </a:lvl8pPr>
            <a:lvl9pPr lvl="8" algn="ctr">
              <a:spcBef>
                <a:spcPts val="0"/>
              </a:spcBef>
              <a:spcAft>
                <a:spcPts val="0"/>
              </a:spcAft>
              <a:buClr>
                <a:srgbClr val="191919"/>
              </a:buClr>
              <a:buSzPts val="5200"/>
              <a:buNone/>
              <a:defRPr sz="6933">
                <a:solidFill>
                  <a:srgbClr val="191919"/>
                </a:solidFill>
              </a:defRPr>
            </a:lvl9pPr>
          </a:lstStyle>
          <a:p>
            <a:endParaRPr/>
          </a:p>
        </p:txBody>
      </p:sp>
      <p:sp>
        <p:nvSpPr>
          <p:cNvPr id="10" name="Google Shape;10;p2"/>
          <p:cNvSpPr txBox="1">
            <a:spLocks noGrp="1"/>
          </p:cNvSpPr>
          <p:nvPr>
            <p:ph type="subTitle" idx="1"/>
          </p:nvPr>
        </p:nvSpPr>
        <p:spPr>
          <a:xfrm>
            <a:off x="952917" y="4495133"/>
            <a:ext cx="5858400" cy="681200"/>
          </a:xfrm>
          <a:prstGeom prst="rect">
            <a:avLst/>
          </a:prstGeom>
          <a:noFill/>
        </p:spPr>
        <p:txBody>
          <a:bodyPr spcFirstLastPara="1" wrap="square" lIns="91425" tIns="91425" rIns="91425" bIns="91425" anchor="ctr" anchorCtr="0">
            <a:noAutofit/>
          </a:bodyPr>
          <a:lstStyle>
            <a:lvl1pPr lvl="0">
              <a:lnSpc>
                <a:spcPct val="100000"/>
              </a:lnSpc>
              <a:spcBef>
                <a:spcPts val="0"/>
              </a:spcBef>
              <a:spcAft>
                <a:spcPts val="0"/>
              </a:spcAft>
              <a:buSzPts val="1200"/>
              <a:buNone/>
              <a:defRPr sz="2133"/>
            </a:lvl1pPr>
            <a:lvl2pPr lvl="1" algn="ctr">
              <a:lnSpc>
                <a:spcPct val="100000"/>
              </a:lnSpc>
              <a:spcBef>
                <a:spcPts val="0"/>
              </a:spcBef>
              <a:spcAft>
                <a:spcPts val="0"/>
              </a:spcAft>
              <a:buSzPts val="1800"/>
              <a:buNone/>
              <a:defRPr sz="2400"/>
            </a:lvl2pPr>
            <a:lvl3pPr lvl="2" algn="ctr">
              <a:lnSpc>
                <a:spcPct val="100000"/>
              </a:lnSpc>
              <a:spcBef>
                <a:spcPts val="0"/>
              </a:spcBef>
              <a:spcAft>
                <a:spcPts val="0"/>
              </a:spcAft>
              <a:buSzPts val="1800"/>
              <a:buNone/>
              <a:defRPr sz="2400"/>
            </a:lvl3pPr>
            <a:lvl4pPr lvl="3" algn="ctr">
              <a:lnSpc>
                <a:spcPct val="100000"/>
              </a:lnSpc>
              <a:spcBef>
                <a:spcPts val="0"/>
              </a:spcBef>
              <a:spcAft>
                <a:spcPts val="0"/>
              </a:spcAft>
              <a:buSzPts val="1800"/>
              <a:buNone/>
              <a:defRPr sz="2400"/>
            </a:lvl4pPr>
            <a:lvl5pPr lvl="4" algn="ctr">
              <a:lnSpc>
                <a:spcPct val="100000"/>
              </a:lnSpc>
              <a:spcBef>
                <a:spcPts val="0"/>
              </a:spcBef>
              <a:spcAft>
                <a:spcPts val="0"/>
              </a:spcAft>
              <a:buSzPts val="1800"/>
              <a:buNone/>
              <a:defRPr sz="2400"/>
            </a:lvl5pPr>
            <a:lvl6pPr lvl="5" algn="ctr">
              <a:lnSpc>
                <a:spcPct val="100000"/>
              </a:lnSpc>
              <a:spcBef>
                <a:spcPts val="0"/>
              </a:spcBef>
              <a:spcAft>
                <a:spcPts val="0"/>
              </a:spcAft>
              <a:buSzPts val="1800"/>
              <a:buNone/>
              <a:defRPr sz="2400"/>
            </a:lvl6pPr>
            <a:lvl7pPr lvl="6" algn="ctr">
              <a:lnSpc>
                <a:spcPct val="100000"/>
              </a:lnSpc>
              <a:spcBef>
                <a:spcPts val="0"/>
              </a:spcBef>
              <a:spcAft>
                <a:spcPts val="0"/>
              </a:spcAft>
              <a:buSzPts val="1800"/>
              <a:buNone/>
              <a:defRPr sz="2400"/>
            </a:lvl7pPr>
            <a:lvl8pPr lvl="7" algn="ctr">
              <a:lnSpc>
                <a:spcPct val="100000"/>
              </a:lnSpc>
              <a:spcBef>
                <a:spcPts val="0"/>
              </a:spcBef>
              <a:spcAft>
                <a:spcPts val="0"/>
              </a:spcAft>
              <a:buSzPts val="1800"/>
              <a:buNone/>
              <a:defRPr sz="2400"/>
            </a:lvl8pPr>
            <a:lvl9pPr lvl="8" algn="ctr">
              <a:lnSpc>
                <a:spcPct val="100000"/>
              </a:lnSpc>
              <a:spcBef>
                <a:spcPts val="0"/>
              </a:spcBef>
              <a:spcAft>
                <a:spcPts val="0"/>
              </a:spcAft>
              <a:buSzPts val="1800"/>
              <a:buNone/>
              <a:defRPr sz="2400"/>
            </a:lvl9pPr>
          </a:lstStyle>
          <a:p>
            <a:endParaRPr/>
          </a:p>
        </p:txBody>
      </p:sp>
      <p:grpSp>
        <p:nvGrpSpPr>
          <p:cNvPr id="11" name="Google Shape;11;p2"/>
          <p:cNvGrpSpPr/>
          <p:nvPr/>
        </p:nvGrpSpPr>
        <p:grpSpPr>
          <a:xfrm>
            <a:off x="316142" y="302859"/>
            <a:ext cx="1269629" cy="426556"/>
            <a:chOff x="1608712" y="575096"/>
            <a:chExt cx="675431" cy="226924"/>
          </a:xfrm>
        </p:grpSpPr>
        <p:sp>
          <p:nvSpPr>
            <p:cNvPr id="12" name="Google Shape;12;p2"/>
            <p:cNvSpPr/>
            <p:nvPr/>
          </p:nvSpPr>
          <p:spPr>
            <a:xfrm>
              <a:off x="160871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3" name="Google Shape;13;p2"/>
            <p:cNvSpPr/>
            <p:nvPr/>
          </p:nvSpPr>
          <p:spPr>
            <a:xfrm>
              <a:off x="1768398"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4" name="Google Shape;14;p2"/>
            <p:cNvSpPr/>
            <p:nvPr/>
          </p:nvSpPr>
          <p:spPr>
            <a:xfrm>
              <a:off x="1763436"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5" name="Google Shape;15;p2"/>
            <p:cNvSpPr/>
            <p:nvPr/>
          </p:nvSpPr>
          <p:spPr>
            <a:xfrm>
              <a:off x="1923122"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6" name="Google Shape;16;p2"/>
            <p:cNvSpPr/>
            <p:nvPr/>
          </p:nvSpPr>
          <p:spPr>
            <a:xfrm>
              <a:off x="190784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7" name="Google Shape;17;p2"/>
            <p:cNvSpPr/>
            <p:nvPr/>
          </p:nvSpPr>
          <p:spPr>
            <a:xfrm>
              <a:off x="2067525"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8" name="Google Shape;18;p2"/>
            <p:cNvSpPr/>
            <p:nvPr/>
          </p:nvSpPr>
          <p:spPr>
            <a:xfrm>
              <a:off x="206256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9" name="Google Shape;19;p2"/>
            <p:cNvSpPr/>
            <p:nvPr/>
          </p:nvSpPr>
          <p:spPr>
            <a:xfrm>
              <a:off x="2222250"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1290644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46"/>
        <p:cNvGrpSpPr/>
        <p:nvPr/>
      </p:nvGrpSpPr>
      <p:grpSpPr>
        <a:xfrm>
          <a:off x="0" y="0"/>
          <a:ext cx="0" cy="0"/>
          <a:chOff x="0" y="0"/>
          <a:chExt cx="0" cy="0"/>
        </a:xfrm>
      </p:grpSpPr>
      <p:sp>
        <p:nvSpPr>
          <p:cNvPr id="147" name="Google Shape;147;p11"/>
          <p:cNvSpPr txBox="1">
            <a:spLocks noGrp="1"/>
          </p:cNvSpPr>
          <p:nvPr>
            <p:ph type="title" hasCustomPrompt="1"/>
          </p:nvPr>
        </p:nvSpPr>
        <p:spPr>
          <a:xfrm>
            <a:off x="2610333" y="2304600"/>
            <a:ext cx="6971200" cy="1393600"/>
          </a:xfrm>
          <a:prstGeom prst="rect">
            <a:avLst/>
          </a:prstGeom>
        </p:spPr>
        <p:txBody>
          <a:bodyPr spcFirstLastPara="1" wrap="square" lIns="91425" tIns="91425" rIns="91425" bIns="91425" anchor="b" anchorCtr="0">
            <a:noAutofit/>
          </a:bodyPr>
          <a:lstStyle>
            <a:lvl1pPr lvl="0" algn="ctr">
              <a:spcBef>
                <a:spcPts val="0"/>
              </a:spcBef>
              <a:spcAft>
                <a:spcPts val="0"/>
              </a:spcAft>
              <a:buSzPts val="9600"/>
              <a:buNone/>
              <a:defRPr sz="8000" b="0">
                <a:solidFill>
                  <a:schemeClr val="accent4"/>
                </a:solidFill>
                <a:latin typeface="Raleway Black"/>
                <a:ea typeface="Raleway Black"/>
                <a:cs typeface="Raleway Black"/>
                <a:sym typeface="Raleway Black"/>
              </a:defRPr>
            </a:lvl1pPr>
            <a:lvl2pPr lvl="1" algn="ctr">
              <a:spcBef>
                <a:spcPts val="0"/>
              </a:spcBef>
              <a:spcAft>
                <a:spcPts val="0"/>
              </a:spcAft>
              <a:buSzPts val="9600"/>
              <a:buNone/>
              <a:defRPr sz="12800"/>
            </a:lvl2pPr>
            <a:lvl3pPr lvl="2" algn="ctr">
              <a:spcBef>
                <a:spcPts val="0"/>
              </a:spcBef>
              <a:spcAft>
                <a:spcPts val="0"/>
              </a:spcAft>
              <a:buSzPts val="9600"/>
              <a:buNone/>
              <a:defRPr sz="12800"/>
            </a:lvl3pPr>
            <a:lvl4pPr lvl="3" algn="ctr">
              <a:spcBef>
                <a:spcPts val="0"/>
              </a:spcBef>
              <a:spcAft>
                <a:spcPts val="0"/>
              </a:spcAft>
              <a:buSzPts val="9600"/>
              <a:buNone/>
              <a:defRPr sz="12800"/>
            </a:lvl4pPr>
            <a:lvl5pPr lvl="4" algn="ctr">
              <a:spcBef>
                <a:spcPts val="0"/>
              </a:spcBef>
              <a:spcAft>
                <a:spcPts val="0"/>
              </a:spcAft>
              <a:buSzPts val="9600"/>
              <a:buNone/>
              <a:defRPr sz="12800"/>
            </a:lvl5pPr>
            <a:lvl6pPr lvl="5" algn="ctr">
              <a:spcBef>
                <a:spcPts val="0"/>
              </a:spcBef>
              <a:spcAft>
                <a:spcPts val="0"/>
              </a:spcAft>
              <a:buSzPts val="9600"/>
              <a:buNone/>
              <a:defRPr sz="12800"/>
            </a:lvl6pPr>
            <a:lvl7pPr lvl="6" algn="ctr">
              <a:spcBef>
                <a:spcPts val="0"/>
              </a:spcBef>
              <a:spcAft>
                <a:spcPts val="0"/>
              </a:spcAft>
              <a:buSzPts val="9600"/>
              <a:buNone/>
              <a:defRPr sz="12800"/>
            </a:lvl7pPr>
            <a:lvl8pPr lvl="7" algn="ctr">
              <a:spcBef>
                <a:spcPts val="0"/>
              </a:spcBef>
              <a:spcAft>
                <a:spcPts val="0"/>
              </a:spcAft>
              <a:buSzPts val="9600"/>
              <a:buNone/>
              <a:defRPr sz="12800"/>
            </a:lvl8pPr>
            <a:lvl9pPr lvl="8" algn="ctr">
              <a:spcBef>
                <a:spcPts val="0"/>
              </a:spcBef>
              <a:spcAft>
                <a:spcPts val="0"/>
              </a:spcAft>
              <a:buSzPts val="9600"/>
              <a:buNone/>
              <a:defRPr sz="12800"/>
            </a:lvl9pPr>
          </a:lstStyle>
          <a:p>
            <a:r>
              <a:t>xx%</a:t>
            </a:r>
          </a:p>
        </p:txBody>
      </p:sp>
      <p:sp>
        <p:nvSpPr>
          <p:cNvPr id="148" name="Google Shape;148;p11"/>
          <p:cNvSpPr txBox="1">
            <a:spLocks noGrp="1"/>
          </p:cNvSpPr>
          <p:nvPr>
            <p:ph type="subTitle" idx="1"/>
          </p:nvPr>
        </p:nvSpPr>
        <p:spPr>
          <a:xfrm>
            <a:off x="2610333" y="3799800"/>
            <a:ext cx="6971200" cy="66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sz="2133"/>
            </a:lvl1pPr>
            <a:lvl2pPr lvl="1" algn="ctr" rtl="0">
              <a:lnSpc>
                <a:spcPct val="100000"/>
              </a:lnSpc>
              <a:spcBef>
                <a:spcPts val="0"/>
              </a:spcBef>
              <a:spcAft>
                <a:spcPts val="0"/>
              </a:spcAft>
              <a:buSzPts val="1600"/>
              <a:buNone/>
              <a:defRPr sz="2133"/>
            </a:lvl2pPr>
            <a:lvl3pPr lvl="2" algn="ctr" rtl="0">
              <a:lnSpc>
                <a:spcPct val="100000"/>
              </a:lnSpc>
              <a:spcBef>
                <a:spcPts val="0"/>
              </a:spcBef>
              <a:spcAft>
                <a:spcPts val="0"/>
              </a:spcAft>
              <a:buSzPts val="1600"/>
              <a:buNone/>
              <a:defRPr sz="2133"/>
            </a:lvl3pPr>
            <a:lvl4pPr lvl="3" algn="ctr" rtl="0">
              <a:lnSpc>
                <a:spcPct val="100000"/>
              </a:lnSpc>
              <a:spcBef>
                <a:spcPts val="0"/>
              </a:spcBef>
              <a:spcAft>
                <a:spcPts val="0"/>
              </a:spcAft>
              <a:buSzPts val="1600"/>
              <a:buNone/>
              <a:defRPr sz="2133"/>
            </a:lvl4pPr>
            <a:lvl5pPr lvl="4" algn="ctr" rtl="0">
              <a:lnSpc>
                <a:spcPct val="100000"/>
              </a:lnSpc>
              <a:spcBef>
                <a:spcPts val="0"/>
              </a:spcBef>
              <a:spcAft>
                <a:spcPts val="0"/>
              </a:spcAft>
              <a:buSzPts val="1600"/>
              <a:buNone/>
              <a:defRPr sz="2133"/>
            </a:lvl5pPr>
            <a:lvl6pPr lvl="5" algn="ctr" rtl="0">
              <a:lnSpc>
                <a:spcPct val="100000"/>
              </a:lnSpc>
              <a:spcBef>
                <a:spcPts val="0"/>
              </a:spcBef>
              <a:spcAft>
                <a:spcPts val="0"/>
              </a:spcAft>
              <a:buSzPts val="1600"/>
              <a:buNone/>
              <a:defRPr sz="2133"/>
            </a:lvl6pPr>
            <a:lvl7pPr lvl="6" algn="ctr" rtl="0">
              <a:lnSpc>
                <a:spcPct val="100000"/>
              </a:lnSpc>
              <a:spcBef>
                <a:spcPts val="0"/>
              </a:spcBef>
              <a:spcAft>
                <a:spcPts val="0"/>
              </a:spcAft>
              <a:buSzPts val="1600"/>
              <a:buNone/>
              <a:defRPr sz="2133"/>
            </a:lvl7pPr>
            <a:lvl8pPr lvl="7" algn="ctr" rtl="0">
              <a:lnSpc>
                <a:spcPct val="100000"/>
              </a:lnSpc>
              <a:spcBef>
                <a:spcPts val="0"/>
              </a:spcBef>
              <a:spcAft>
                <a:spcPts val="0"/>
              </a:spcAft>
              <a:buSzPts val="1600"/>
              <a:buNone/>
              <a:defRPr sz="2133"/>
            </a:lvl8pPr>
            <a:lvl9pPr lvl="8" algn="ctr" rtl="0">
              <a:lnSpc>
                <a:spcPct val="100000"/>
              </a:lnSpc>
              <a:spcBef>
                <a:spcPts val="0"/>
              </a:spcBef>
              <a:spcAft>
                <a:spcPts val="0"/>
              </a:spcAft>
              <a:buSzPts val="1600"/>
              <a:buNone/>
              <a:defRPr sz="2133"/>
            </a:lvl9pPr>
          </a:lstStyle>
          <a:p>
            <a:endParaRPr/>
          </a:p>
        </p:txBody>
      </p:sp>
      <p:grpSp>
        <p:nvGrpSpPr>
          <p:cNvPr id="149" name="Google Shape;149;p11"/>
          <p:cNvGrpSpPr/>
          <p:nvPr/>
        </p:nvGrpSpPr>
        <p:grpSpPr>
          <a:xfrm rot="10800000">
            <a:off x="161013" y="5328393"/>
            <a:ext cx="1224932" cy="1426863"/>
            <a:chOff x="5625948" y="2664019"/>
            <a:chExt cx="918699" cy="1070147"/>
          </a:xfrm>
        </p:grpSpPr>
        <p:sp>
          <p:nvSpPr>
            <p:cNvPr id="150" name="Google Shape;150;p11"/>
            <p:cNvSpPr/>
            <p:nvPr/>
          </p:nvSpPr>
          <p:spPr>
            <a:xfrm flipH="1">
              <a:off x="5894547" y="3012066"/>
              <a:ext cx="650100" cy="722100"/>
            </a:xfrm>
            <a:prstGeom prst="mathPlus">
              <a:avLst>
                <a:gd name="adj1" fmla="val 2352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 name="Google Shape;151;p11"/>
            <p:cNvSpPr/>
            <p:nvPr/>
          </p:nvSpPr>
          <p:spPr>
            <a:xfrm flipH="1">
              <a:off x="5625948" y="2664019"/>
              <a:ext cx="313500" cy="348000"/>
            </a:xfrm>
            <a:prstGeom prst="mathPlus">
              <a:avLst>
                <a:gd name="adj1" fmla="val 2352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136872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52"/>
        <p:cNvGrpSpPr/>
        <p:nvPr/>
      </p:nvGrpSpPr>
      <p:grpSpPr>
        <a:xfrm>
          <a:off x="0" y="0"/>
          <a:ext cx="0" cy="0"/>
          <a:chOff x="0" y="0"/>
          <a:chExt cx="0" cy="0"/>
        </a:xfrm>
      </p:grpSpPr>
    </p:spTree>
    <p:extLst>
      <p:ext uri="{BB962C8B-B14F-4D97-AF65-F5344CB8AC3E}">
        <p14:creationId xmlns:p14="http://schemas.microsoft.com/office/powerpoint/2010/main" val="4025361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53"/>
        <p:cNvGrpSpPr/>
        <p:nvPr/>
      </p:nvGrpSpPr>
      <p:grpSpPr>
        <a:xfrm>
          <a:off x="0" y="0"/>
          <a:ext cx="0" cy="0"/>
          <a:chOff x="0" y="0"/>
          <a:chExt cx="0" cy="0"/>
        </a:xfrm>
      </p:grpSpPr>
      <p:grpSp>
        <p:nvGrpSpPr>
          <p:cNvPr id="154" name="Google Shape;154;p13"/>
          <p:cNvGrpSpPr/>
          <p:nvPr/>
        </p:nvGrpSpPr>
        <p:grpSpPr>
          <a:xfrm>
            <a:off x="-961481" y="-1299981"/>
            <a:ext cx="15629284" cy="9983013"/>
            <a:chOff x="-721111" y="-974986"/>
            <a:chExt cx="11721963" cy="7487260"/>
          </a:xfrm>
        </p:grpSpPr>
        <p:sp>
          <p:nvSpPr>
            <p:cNvPr id="155" name="Google Shape;155;p13"/>
            <p:cNvSpPr/>
            <p:nvPr/>
          </p:nvSpPr>
          <p:spPr>
            <a:xfrm rot="10800000">
              <a:off x="8347485" y="-974986"/>
              <a:ext cx="2653366" cy="264985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156" name="Google Shape;156;p13"/>
            <p:cNvGrpSpPr/>
            <p:nvPr/>
          </p:nvGrpSpPr>
          <p:grpSpPr>
            <a:xfrm>
              <a:off x="-721111" y="3588349"/>
              <a:ext cx="2259549" cy="2923926"/>
              <a:chOff x="-721111" y="3588349"/>
              <a:chExt cx="2259549" cy="2923926"/>
            </a:xfrm>
          </p:grpSpPr>
          <p:sp>
            <p:nvSpPr>
              <p:cNvPr id="157" name="Google Shape;157;p13"/>
              <p:cNvSpPr/>
              <p:nvPr/>
            </p:nvSpPr>
            <p:spPr>
              <a:xfrm flipH="1">
                <a:off x="-721111" y="4256026"/>
                <a:ext cx="2259549" cy="2256248"/>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158" name="Google Shape;158;p13"/>
              <p:cNvGrpSpPr/>
              <p:nvPr/>
            </p:nvGrpSpPr>
            <p:grpSpPr>
              <a:xfrm rot="-5400000">
                <a:off x="-77895" y="3901001"/>
                <a:ext cx="945222" cy="319917"/>
                <a:chOff x="1608712" y="575096"/>
                <a:chExt cx="670466" cy="226924"/>
              </a:xfrm>
            </p:grpSpPr>
            <p:sp>
              <p:nvSpPr>
                <p:cNvPr id="159" name="Google Shape;159;p13"/>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60" name="Google Shape;160;p13"/>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61" name="Google Shape;161;p13"/>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62" name="Google Shape;162;p13"/>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63" name="Google Shape;163;p13"/>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64" name="Google Shape;164;p13"/>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65" name="Google Shape;165;p13"/>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66" name="Google Shape;166;p13"/>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grpSp>
      <p:sp>
        <p:nvSpPr>
          <p:cNvPr id="167" name="Google Shape;167;p13"/>
          <p:cNvSpPr txBox="1">
            <a:spLocks noGrp="1"/>
          </p:cNvSpPr>
          <p:nvPr>
            <p:ph type="title"/>
          </p:nvPr>
        </p:nvSpPr>
        <p:spPr>
          <a:xfrm>
            <a:off x="960000" y="593367"/>
            <a:ext cx="10272000" cy="9244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4267"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68" name="Google Shape;168;p13"/>
          <p:cNvSpPr txBox="1">
            <a:spLocks noGrp="1"/>
          </p:cNvSpPr>
          <p:nvPr>
            <p:ph type="title" idx="2" hasCustomPrompt="1"/>
          </p:nvPr>
        </p:nvSpPr>
        <p:spPr>
          <a:xfrm>
            <a:off x="960000" y="2387967"/>
            <a:ext cx="979600" cy="7104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b="0">
                <a:solidFill>
                  <a:schemeClr val="accent4"/>
                </a:solidFill>
                <a:latin typeface="Raleway Black"/>
                <a:ea typeface="Raleway Black"/>
                <a:cs typeface="Raleway Black"/>
                <a:sym typeface="Raleway Black"/>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169" name="Google Shape;169;p13"/>
          <p:cNvSpPr txBox="1">
            <a:spLocks noGrp="1"/>
          </p:cNvSpPr>
          <p:nvPr>
            <p:ph type="title" idx="3" hasCustomPrompt="1"/>
          </p:nvPr>
        </p:nvSpPr>
        <p:spPr>
          <a:xfrm>
            <a:off x="6105033" y="2387967"/>
            <a:ext cx="979600" cy="7104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b="0">
                <a:solidFill>
                  <a:schemeClr val="accent4"/>
                </a:solidFill>
                <a:latin typeface="Raleway Black"/>
                <a:ea typeface="Raleway Black"/>
                <a:cs typeface="Raleway Black"/>
                <a:sym typeface="Raleway Black"/>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170" name="Google Shape;170;p13"/>
          <p:cNvSpPr txBox="1">
            <a:spLocks noGrp="1"/>
          </p:cNvSpPr>
          <p:nvPr>
            <p:ph type="title" idx="4" hasCustomPrompt="1"/>
          </p:nvPr>
        </p:nvSpPr>
        <p:spPr>
          <a:xfrm>
            <a:off x="960000" y="3491231"/>
            <a:ext cx="979600" cy="7104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b="0">
                <a:solidFill>
                  <a:schemeClr val="accent4"/>
                </a:solidFill>
                <a:latin typeface="Raleway Black"/>
                <a:ea typeface="Raleway Black"/>
                <a:cs typeface="Raleway Black"/>
                <a:sym typeface="Raleway Black"/>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171" name="Google Shape;171;p13"/>
          <p:cNvSpPr txBox="1">
            <a:spLocks noGrp="1"/>
          </p:cNvSpPr>
          <p:nvPr>
            <p:ph type="title" idx="5" hasCustomPrompt="1"/>
          </p:nvPr>
        </p:nvSpPr>
        <p:spPr>
          <a:xfrm>
            <a:off x="6105033" y="3491231"/>
            <a:ext cx="979600" cy="7104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b="0">
                <a:solidFill>
                  <a:schemeClr val="accent4"/>
                </a:solidFill>
                <a:latin typeface="Raleway Black"/>
                <a:ea typeface="Raleway Black"/>
                <a:cs typeface="Raleway Black"/>
                <a:sym typeface="Raleway Black"/>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172" name="Google Shape;172;p13"/>
          <p:cNvSpPr txBox="1">
            <a:spLocks noGrp="1"/>
          </p:cNvSpPr>
          <p:nvPr>
            <p:ph type="title" idx="6" hasCustomPrompt="1"/>
          </p:nvPr>
        </p:nvSpPr>
        <p:spPr>
          <a:xfrm>
            <a:off x="960000" y="4594600"/>
            <a:ext cx="979600" cy="7104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b="0">
                <a:solidFill>
                  <a:schemeClr val="accent4"/>
                </a:solidFill>
                <a:latin typeface="Raleway Black"/>
                <a:ea typeface="Raleway Black"/>
                <a:cs typeface="Raleway Black"/>
                <a:sym typeface="Raleway Black"/>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173" name="Google Shape;173;p13"/>
          <p:cNvSpPr txBox="1">
            <a:spLocks noGrp="1"/>
          </p:cNvSpPr>
          <p:nvPr>
            <p:ph type="title" idx="7" hasCustomPrompt="1"/>
          </p:nvPr>
        </p:nvSpPr>
        <p:spPr>
          <a:xfrm>
            <a:off x="6105033" y="4594600"/>
            <a:ext cx="979600" cy="7104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4000" b="0">
                <a:solidFill>
                  <a:schemeClr val="accent4"/>
                </a:solidFill>
                <a:latin typeface="Raleway Black"/>
                <a:ea typeface="Raleway Black"/>
                <a:cs typeface="Raleway Black"/>
                <a:sym typeface="Raleway Black"/>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174" name="Google Shape;174;p13"/>
          <p:cNvSpPr txBox="1">
            <a:spLocks noGrp="1"/>
          </p:cNvSpPr>
          <p:nvPr>
            <p:ph type="subTitle" idx="1"/>
          </p:nvPr>
        </p:nvSpPr>
        <p:spPr>
          <a:xfrm>
            <a:off x="1939607" y="2387967"/>
            <a:ext cx="3976000" cy="710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Font typeface="Raleway"/>
              <a:buNone/>
              <a:defRPr sz="2667">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a:buNone/>
              <a:defRPr sz="3200">
                <a:latin typeface="Raleway"/>
                <a:ea typeface="Raleway"/>
                <a:cs typeface="Raleway"/>
                <a:sym typeface="Raleway"/>
              </a:defRPr>
            </a:lvl2pPr>
            <a:lvl3pPr lvl="2" rtl="0">
              <a:lnSpc>
                <a:spcPct val="100000"/>
              </a:lnSpc>
              <a:spcBef>
                <a:spcPts val="0"/>
              </a:spcBef>
              <a:spcAft>
                <a:spcPts val="0"/>
              </a:spcAft>
              <a:buSzPts val="2400"/>
              <a:buFont typeface="Raleway"/>
              <a:buNone/>
              <a:defRPr sz="3200">
                <a:latin typeface="Raleway"/>
                <a:ea typeface="Raleway"/>
                <a:cs typeface="Raleway"/>
                <a:sym typeface="Raleway"/>
              </a:defRPr>
            </a:lvl3pPr>
            <a:lvl4pPr lvl="3" rtl="0">
              <a:lnSpc>
                <a:spcPct val="100000"/>
              </a:lnSpc>
              <a:spcBef>
                <a:spcPts val="0"/>
              </a:spcBef>
              <a:spcAft>
                <a:spcPts val="0"/>
              </a:spcAft>
              <a:buSzPts val="2400"/>
              <a:buFont typeface="Raleway"/>
              <a:buNone/>
              <a:defRPr sz="3200">
                <a:latin typeface="Raleway"/>
                <a:ea typeface="Raleway"/>
                <a:cs typeface="Raleway"/>
                <a:sym typeface="Raleway"/>
              </a:defRPr>
            </a:lvl4pPr>
            <a:lvl5pPr lvl="4" rtl="0">
              <a:lnSpc>
                <a:spcPct val="100000"/>
              </a:lnSpc>
              <a:spcBef>
                <a:spcPts val="0"/>
              </a:spcBef>
              <a:spcAft>
                <a:spcPts val="0"/>
              </a:spcAft>
              <a:buSzPts val="2400"/>
              <a:buFont typeface="Raleway"/>
              <a:buNone/>
              <a:defRPr sz="3200">
                <a:latin typeface="Raleway"/>
                <a:ea typeface="Raleway"/>
                <a:cs typeface="Raleway"/>
                <a:sym typeface="Raleway"/>
              </a:defRPr>
            </a:lvl5pPr>
            <a:lvl6pPr lvl="5" rtl="0">
              <a:lnSpc>
                <a:spcPct val="100000"/>
              </a:lnSpc>
              <a:spcBef>
                <a:spcPts val="0"/>
              </a:spcBef>
              <a:spcAft>
                <a:spcPts val="0"/>
              </a:spcAft>
              <a:buSzPts val="2400"/>
              <a:buFont typeface="Raleway"/>
              <a:buNone/>
              <a:defRPr sz="3200">
                <a:latin typeface="Raleway"/>
                <a:ea typeface="Raleway"/>
                <a:cs typeface="Raleway"/>
                <a:sym typeface="Raleway"/>
              </a:defRPr>
            </a:lvl6pPr>
            <a:lvl7pPr lvl="6" rtl="0">
              <a:lnSpc>
                <a:spcPct val="100000"/>
              </a:lnSpc>
              <a:spcBef>
                <a:spcPts val="0"/>
              </a:spcBef>
              <a:spcAft>
                <a:spcPts val="0"/>
              </a:spcAft>
              <a:buSzPts val="2400"/>
              <a:buFont typeface="Raleway"/>
              <a:buNone/>
              <a:defRPr sz="3200">
                <a:latin typeface="Raleway"/>
                <a:ea typeface="Raleway"/>
                <a:cs typeface="Raleway"/>
                <a:sym typeface="Raleway"/>
              </a:defRPr>
            </a:lvl7pPr>
            <a:lvl8pPr lvl="7" rtl="0">
              <a:lnSpc>
                <a:spcPct val="100000"/>
              </a:lnSpc>
              <a:spcBef>
                <a:spcPts val="0"/>
              </a:spcBef>
              <a:spcAft>
                <a:spcPts val="0"/>
              </a:spcAft>
              <a:buSzPts val="2400"/>
              <a:buFont typeface="Raleway"/>
              <a:buNone/>
              <a:defRPr sz="3200">
                <a:latin typeface="Raleway"/>
                <a:ea typeface="Raleway"/>
                <a:cs typeface="Raleway"/>
                <a:sym typeface="Raleway"/>
              </a:defRPr>
            </a:lvl8pPr>
            <a:lvl9pPr lvl="8"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sp>
        <p:nvSpPr>
          <p:cNvPr id="175" name="Google Shape;175;p13"/>
          <p:cNvSpPr txBox="1">
            <a:spLocks noGrp="1"/>
          </p:cNvSpPr>
          <p:nvPr>
            <p:ph type="subTitle" idx="8"/>
          </p:nvPr>
        </p:nvSpPr>
        <p:spPr>
          <a:xfrm>
            <a:off x="1939600" y="3491231"/>
            <a:ext cx="3976000" cy="710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Font typeface="Raleway"/>
              <a:buNone/>
              <a:defRPr sz="2667">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a:buNone/>
              <a:defRPr sz="3200">
                <a:latin typeface="Raleway"/>
                <a:ea typeface="Raleway"/>
                <a:cs typeface="Raleway"/>
                <a:sym typeface="Raleway"/>
              </a:defRPr>
            </a:lvl2pPr>
            <a:lvl3pPr lvl="2" rtl="0">
              <a:lnSpc>
                <a:spcPct val="100000"/>
              </a:lnSpc>
              <a:spcBef>
                <a:spcPts val="0"/>
              </a:spcBef>
              <a:spcAft>
                <a:spcPts val="0"/>
              </a:spcAft>
              <a:buSzPts val="2400"/>
              <a:buFont typeface="Raleway"/>
              <a:buNone/>
              <a:defRPr sz="3200">
                <a:latin typeface="Raleway"/>
                <a:ea typeface="Raleway"/>
                <a:cs typeface="Raleway"/>
                <a:sym typeface="Raleway"/>
              </a:defRPr>
            </a:lvl3pPr>
            <a:lvl4pPr lvl="3" rtl="0">
              <a:lnSpc>
                <a:spcPct val="100000"/>
              </a:lnSpc>
              <a:spcBef>
                <a:spcPts val="0"/>
              </a:spcBef>
              <a:spcAft>
                <a:spcPts val="0"/>
              </a:spcAft>
              <a:buSzPts val="2400"/>
              <a:buFont typeface="Raleway"/>
              <a:buNone/>
              <a:defRPr sz="3200">
                <a:latin typeface="Raleway"/>
                <a:ea typeface="Raleway"/>
                <a:cs typeface="Raleway"/>
                <a:sym typeface="Raleway"/>
              </a:defRPr>
            </a:lvl4pPr>
            <a:lvl5pPr lvl="4" rtl="0">
              <a:lnSpc>
                <a:spcPct val="100000"/>
              </a:lnSpc>
              <a:spcBef>
                <a:spcPts val="0"/>
              </a:spcBef>
              <a:spcAft>
                <a:spcPts val="0"/>
              </a:spcAft>
              <a:buSzPts val="2400"/>
              <a:buFont typeface="Raleway"/>
              <a:buNone/>
              <a:defRPr sz="3200">
                <a:latin typeface="Raleway"/>
                <a:ea typeface="Raleway"/>
                <a:cs typeface="Raleway"/>
                <a:sym typeface="Raleway"/>
              </a:defRPr>
            </a:lvl5pPr>
            <a:lvl6pPr lvl="5" rtl="0">
              <a:lnSpc>
                <a:spcPct val="100000"/>
              </a:lnSpc>
              <a:spcBef>
                <a:spcPts val="0"/>
              </a:spcBef>
              <a:spcAft>
                <a:spcPts val="0"/>
              </a:spcAft>
              <a:buSzPts val="2400"/>
              <a:buFont typeface="Raleway"/>
              <a:buNone/>
              <a:defRPr sz="3200">
                <a:latin typeface="Raleway"/>
                <a:ea typeface="Raleway"/>
                <a:cs typeface="Raleway"/>
                <a:sym typeface="Raleway"/>
              </a:defRPr>
            </a:lvl6pPr>
            <a:lvl7pPr lvl="6" rtl="0">
              <a:lnSpc>
                <a:spcPct val="100000"/>
              </a:lnSpc>
              <a:spcBef>
                <a:spcPts val="0"/>
              </a:spcBef>
              <a:spcAft>
                <a:spcPts val="0"/>
              </a:spcAft>
              <a:buSzPts val="2400"/>
              <a:buFont typeface="Raleway"/>
              <a:buNone/>
              <a:defRPr sz="3200">
                <a:latin typeface="Raleway"/>
                <a:ea typeface="Raleway"/>
                <a:cs typeface="Raleway"/>
                <a:sym typeface="Raleway"/>
              </a:defRPr>
            </a:lvl7pPr>
            <a:lvl8pPr lvl="7" rtl="0">
              <a:lnSpc>
                <a:spcPct val="100000"/>
              </a:lnSpc>
              <a:spcBef>
                <a:spcPts val="0"/>
              </a:spcBef>
              <a:spcAft>
                <a:spcPts val="0"/>
              </a:spcAft>
              <a:buSzPts val="2400"/>
              <a:buFont typeface="Raleway"/>
              <a:buNone/>
              <a:defRPr sz="3200">
                <a:latin typeface="Raleway"/>
                <a:ea typeface="Raleway"/>
                <a:cs typeface="Raleway"/>
                <a:sym typeface="Raleway"/>
              </a:defRPr>
            </a:lvl8pPr>
            <a:lvl9pPr lvl="8"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sp>
        <p:nvSpPr>
          <p:cNvPr id="176" name="Google Shape;176;p13"/>
          <p:cNvSpPr txBox="1">
            <a:spLocks noGrp="1"/>
          </p:cNvSpPr>
          <p:nvPr>
            <p:ph type="subTitle" idx="9"/>
          </p:nvPr>
        </p:nvSpPr>
        <p:spPr>
          <a:xfrm>
            <a:off x="1939605" y="4594600"/>
            <a:ext cx="3976000" cy="710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Font typeface="Raleway"/>
              <a:buNone/>
              <a:defRPr sz="2667">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a:buNone/>
              <a:defRPr sz="3200">
                <a:latin typeface="Raleway"/>
                <a:ea typeface="Raleway"/>
                <a:cs typeface="Raleway"/>
                <a:sym typeface="Raleway"/>
              </a:defRPr>
            </a:lvl2pPr>
            <a:lvl3pPr lvl="2" rtl="0">
              <a:lnSpc>
                <a:spcPct val="100000"/>
              </a:lnSpc>
              <a:spcBef>
                <a:spcPts val="0"/>
              </a:spcBef>
              <a:spcAft>
                <a:spcPts val="0"/>
              </a:spcAft>
              <a:buSzPts val="2400"/>
              <a:buFont typeface="Raleway"/>
              <a:buNone/>
              <a:defRPr sz="3200">
                <a:latin typeface="Raleway"/>
                <a:ea typeface="Raleway"/>
                <a:cs typeface="Raleway"/>
                <a:sym typeface="Raleway"/>
              </a:defRPr>
            </a:lvl3pPr>
            <a:lvl4pPr lvl="3" rtl="0">
              <a:lnSpc>
                <a:spcPct val="100000"/>
              </a:lnSpc>
              <a:spcBef>
                <a:spcPts val="0"/>
              </a:spcBef>
              <a:spcAft>
                <a:spcPts val="0"/>
              </a:spcAft>
              <a:buSzPts val="2400"/>
              <a:buFont typeface="Raleway"/>
              <a:buNone/>
              <a:defRPr sz="3200">
                <a:latin typeface="Raleway"/>
                <a:ea typeface="Raleway"/>
                <a:cs typeface="Raleway"/>
                <a:sym typeface="Raleway"/>
              </a:defRPr>
            </a:lvl4pPr>
            <a:lvl5pPr lvl="4" rtl="0">
              <a:lnSpc>
                <a:spcPct val="100000"/>
              </a:lnSpc>
              <a:spcBef>
                <a:spcPts val="0"/>
              </a:spcBef>
              <a:spcAft>
                <a:spcPts val="0"/>
              </a:spcAft>
              <a:buSzPts val="2400"/>
              <a:buFont typeface="Raleway"/>
              <a:buNone/>
              <a:defRPr sz="3200">
                <a:latin typeface="Raleway"/>
                <a:ea typeface="Raleway"/>
                <a:cs typeface="Raleway"/>
                <a:sym typeface="Raleway"/>
              </a:defRPr>
            </a:lvl5pPr>
            <a:lvl6pPr lvl="5" rtl="0">
              <a:lnSpc>
                <a:spcPct val="100000"/>
              </a:lnSpc>
              <a:spcBef>
                <a:spcPts val="0"/>
              </a:spcBef>
              <a:spcAft>
                <a:spcPts val="0"/>
              </a:spcAft>
              <a:buSzPts val="2400"/>
              <a:buFont typeface="Raleway"/>
              <a:buNone/>
              <a:defRPr sz="3200">
                <a:latin typeface="Raleway"/>
                <a:ea typeface="Raleway"/>
                <a:cs typeface="Raleway"/>
                <a:sym typeface="Raleway"/>
              </a:defRPr>
            </a:lvl6pPr>
            <a:lvl7pPr lvl="6" rtl="0">
              <a:lnSpc>
                <a:spcPct val="100000"/>
              </a:lnSpc>
              <a:spcBef>
                <a:spcPts val="0"/>
              </a:spcBef>
              <a:spcAft>
                <a:spcPts val="0"/>
              </a:spcAft>
              <a:buSzPts val="2400"/>
              <a:buFont typeface="Raleway"/>
              <a:buNone/>
              <a:defRPr sz="3200">
                <a:latin typeface="Raleway"/>
                <a:ea typeface="Raleway"/>
                <a:cs typeface="Raleway"/>
                <a:sym typeface="Raleway"/>
              </a:defRPr>
            </a:lvl7pPr>
            <a:lvl8pPr lvl="7" rtl="0">
              <a:lnSpc>
                <a:spcPct val="100000"/>
              </a:lnSpc>
              <a:spcBef>
                <a:spcPts val="0"/>
              </a:spcBef>
              <a:spcAft>
                <a:spcPts val="0"/>
              </a:spcAft>
              <a:buSzPts val="2400"/>
              <a:buFont typeface="Raleway"/>
              <a:buNone/>
              <a:defRPr sz="3200">
                <a:latin typeface="Raleway"/>
                <a:ea typeface="Raleway"/>
                <a:cs typeface="Raleway"/>
                <a:sym typeface="Raleway"/>
              </a:defRPr>
            </a:lvl8pPr>
            <a:lvl9pPr lvl="8"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sp>
        <p:nvSpPr>
          <p:cNvPr id="177" name="Google Shape;177;p13"/>
          <p:cNvSpPr txBox="1">
            <a:spLocks noGrp="1"/>
          </p:cNvSpPr>
          <p:nvPr>
            <p:ph type="subTitle" idx="13"/>
          </p:nvPr>
        </p:nvSpPr>
        <p:spPr>
          <a:xfrm>
            <a:off x="7084633" y="2387967"/>
            <a:ext cx="3976000" cy="710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Font typeface="Raleway"/>
              <a:buNone/>
              <a:defRPr sz="2667">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a:buNone/>
              <a:defRPr sz="3200">
                <a:latin typeface="Raleway"/>
                <a:ea typeface="Raleway"/>
                <a:cs typeface="Raleway"/>
                <a:sym typeface="Raleway"/>
              </a:defRPr>
            </a:lvl2pPr>
            <a:lvl3pPr lvl="2" rtl="0">
              <a:lnSpc>
                <a:spcPct val="100000"/>
              </a:lnSpc>
              <a:spcBef>
                <a:spcPts val="0"/>
              </a:spcBef>
              <a:spcAft>
                <a:spcPts val="0"/>
              </a:spcAft>
              <a:buSzPts val="2400"/>
              <a:buFont typeface="Raleway"/>
              <a:buNone/>
              <a:defRPr sz="3200">
                <a:latin typeface="Raleway"/>
                <a:ea typeface="Raleway"/>
                <a:cs typeface="Raleway"/>
                <a:sym typeface="Raleway"/>
              </a:defRPr>
            </a:lvl3pPr>
            <a:lvl4pPr lvl="3" rtl="0">
              <a:lnSpc>
                <a:spcPct val="100000"/>
              </a:lnSpc>
              <a:spcBef>
                <a:spcPts val="0"/>
              </a:spcBef>
              <a:spcAft>
                <a:spcPts val="0"/>
              </a:spcAft>
              <a:buSzPts val="2400"/>
              <a:buFont typeface="Raleway"/>
              <a:buNone/>
              <a:defRPr sz="3200">
                <a:latin typeface="Raleway"/>
                <a:ea typeface="Raleway"/>
                <a:cs typeface="Raleway"/>
                <a:sym typeface="Raleway"/>
              </a:defRPr>
            </a:lvl4pPr>
            <a:lvl5pPr lvl="4" rtl="0">
              <a:lnSpc>
                <a:spcPct val="100000"/>
              </a:lnSpc>
              <a:spcBef>
                <a:spcPts val="0"/>
              </a:spcBef>
              <a:spcAft>
                <a:spcPts val="0"/>
              </a:spcAft>
              <a:buSzPts val="2400"/>
              <a:buFont typeface="Raleway"/>
              <a:buNone/>
              <a:defRPr sz="3200">
                <a:latin typeface="Raleway"/>
                <a:ea typeface="Raleway"/>
                <a:cs typeface="Raleway"/>
                <a:sym typeface="Raleway"/>
              </a:defRPr>
            </a:lvl5pPr>
            <a:lvl6pPr lvl="5" rtl="0">
              <a:lnSpc>
                <a:spcPct val="100000"/>
              </a:lnSpc>
              <a:spcBef>
                <a:spcPts val="0"/>
              </a:spcBef>
              <a:spcAft>
                <a:spcPts val="0"/>
              </a:spcAft>
              <a:buSzPts val="2400"/>
              <a:buFont typeface="Raleway"/>
              <a:buNone/>
              <a:defRPr sz="3200">
                <a:latin typeface="Raleway"/>
                <a:ea typeface="Raleway"/>
                <a:cs typeface="Raleway"/>
                <a:sym typeface="Raleway"/>
              </a:defRPr>
            </a:lvl6pPr>
            <a:lvl7pPr lvl="6" rtl="0">
              <a:lnSpc>
                <a:spcPct val="100000"/>
              </a:lnSpc>
              <a:spcBef>
                <a:spcPts val="0"/>
              </a:spcBef>
              <a:spcAft>
                <a:spcPts val="0"/>
              </a:spcAft>
              <a:buSzPts val="2400"/>
              <a:buFont typeface="Raleway"/>
              <a:buNone/>
              <a:defRPr sz="3200">
                <a:latin typeface="Raleway"/>
                <a:ea typeface="Raleway"/>
                <a:cs typeface="Raleway"/>
                <a:sym typeface="Raleway"/>
              </a:defRPr>
            </a:lvl7pPr>
            <a:lvl8pPr lvl="7" rtl="0">
              <a:lnSpc>
                <a:spcPct val="100000"/>
              </a:lnSpc>
              <a:spcBef>
                <a:spcPts val="0"/>
              </a:spcBef>
              <a:spcAft>
                <a:spcPts val="0"/>
              </a:spcAft>
              <a:buSzPts val="2400"/>
              <a:buFont typeface="Raleway"/>
              <a:buNone/>
              <a:defRPr sz="3200">
                <a:latin typeface="Raleway"/>
                <a:ea typeface="Raleway"/>
                <a:cs typeface="Raleway"/>
                <a:sym typeface="Raleway"/>
              </a:defRPr>
            </a:lvl8pPr>
            <a:lvl9pPr lvl="8"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sp>
        <p:nvSpPr>
          <p:cNvPr id="178" name="Google Shape;178;p13"/>
          <p:cNvSpPr txBox="1">
            <a:spLocks noGrp="1"/>
          </p:cNvSpPr>
          <p:nvPr>
            <p:ph type="subTitle" idx="14"/>
          </p:nvPr>
        </p:nvSpPr>
        <p:spPr>
          <a:xfrm>
            <a:off x="7084633" y="3491231"/>
            <a:ext cx="3976000" cy="710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Font typeface="Raleway"/>
              <a:buNone/>
              <a:defRPr sz="2667">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a:buNone/>
              <a:defRPr sz="3200">
                <a:latin typeface="Raleway"/>
                <a:ea typeface="Raleway"/>
                <a:cs typeface="Raleway"/>
                <a:sym typeface="Raleway"/>
              </a:defRPr>
            </a:lvl2pPr>
            <a:lvl3pPr lvl="2" rtl="0">
              <a:lnSpc>
                <a:spcPct val="100000"/>
              </a:lnSpc>
              <a:spcBef>
                <a:spcPts val="0"/>
              </a:spcBef>
              <a:spcAft>
                <a:spcPts val="0"/>
              </a:spcAft>
              <a:buSzPts val="2400"/>
              <a:buFont typeface="Raleway"/>
              <a:buNone/>
              <a:defRPr sz="3200">
                <a:latin typeface="Raleway"/>
                <a:ea typeface="Raleway"/>
                <a:cs typeface="Raleway"/>
                <a:sym typeface="Raleway"/>
              </a:defRPr>
            </a:lvl3pPr>
            <a:lvl4pPr lvl="3" rtl="0">
              <a:lnSpc>
                <a:spcPct val="100000"/>
              </a:lnSpc>
              <a:spcBef>
                <a:spcPts val="0"/>
              </a:spcBef>
              <a:spcAft>
                <a:spcPts val="0"/>
              </a:spcAft>
              <a:buSzPts val="2400"/>
              <a:buFont typeface="Raleway"/>
              <a:buNone/>
              <a:defRPr sz="3200">
                <a:latin typeface="Raleway"/>
                <a:ea typeface="Raleway"/>
                <a:cs typeface="Raleway"/>
                <a:sym typeface="Raleway"/>
              </a:defRPr>
            </a:lvl4pPr>
            <a:lvl5pPr lvl="4" rtl="0">
              <a:lnSpc>
                <a:spcPct val="100000"/>
              </a:lnSpc>
              <a:spcBef>
                <a:spcPts val="0"/>
              </a:spcBef>
              <a:spcAft>
                <a:spcPts val="0"/>
              </a:spcAft>
              <a:buSzPts val="2400"/>
              <a:buFont typeface="Raleway"/>
              <a:buNone/>
              <a:defRPr sz="3200">
                <a:latin typeface="Raleway"/>
                <a:ea typeface="Raleway"/>
                <a:cs typeface="Raleway"/>
                <a:sym typeface="Raleway"/>
              </a:defRPr>
            </a:lvl5pPr>
            <a:lvl6pPr lvl="5" rtl="0">
              <a:lnSpc>
                <a:spcPct val="100000"/>
              </a:lnSpc>
              <a:spcBef>
                <a:spcPts val="0"/>
              </a:spcBef>
              <a:spcAft>
                <a:spcPts val="0"/>
              </a:spcAft>
              <a:buSzPts val="2400"/>
              <a:buFont typeface="Raleway"/>
              <a:buNone/>
              <a:defRPr sz="3200">
                <a:latin typeface="Raleway"/>
                <a:ea typeface="Raleway"/>
                <a:cs typeface="Raleway"/>
                <a:sym typeface="Raleway"/>
              </a:defRPr>
            </a:lvl6pPr>
            <a:lvl7pPr lvl="6" rtl="0">
              <a:lnSpc>
                <a:spcPct val="100000"/>
              </a:lnSpc>
              <a:spcBef>
                <a:spcPts val="0"/>
              </a:spcBef>
              <a:spcAft>
                <a:spcPts val="0"/>
              </a:spcAft>
              <a:buSzPts val="2400"/>
              <a:buFont typeface="Raleway"/>
              <a:buNone/>
              <a:defRPr sz="3200">
                <a:latin typeface="Raleway"/>
                <a:ea typeface="Raleway"/>
                <a:cs typeface="Raleway"/>
                <a:sym typeface="Raleway"/>
              </a:defRPr>
            </a:lvl7pPr>
            <a:lvl8pPr lvl="7" rtl="0">
              <a:lnSpc>
                <a:spcPct val="100000"/>
              </a:lnSpc>
              <a:spcBef>
                <a:spcPts val="0"/>
              </a:spcBef>
              <a:spcAft>
                <a:spcPts val="0"/>
              </a:spcAft>
              <a:buSzPts val="2400"/>
              <a:buFont typeface="Raleway"/>
              <a:buNone/>
              <a:defRPr sz="3200">
                <a:latin typeface="Raleway"/>
                <a:ea typeface="Raleway"/>
                <a:cs typeface="Raleway"/>
                <a:sym typeface="Raleway"/>
              </a:defRPr>
            </a:lvl8pPr>
            <a:lvl9pPr lvl="8"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sp>
        <p:nvSpPr>
          <p:cNvPr id="179" name="Google Shape;179;p13"/>
          <p:cNvSpPr txBox="1">
            <a:spLocks noGrp="1"/>
          </p:cNvSpPr>
          <p:nvPr>
            <p:ph type="subTitle" idx="15"/>
          </p:nvPr>
        </p:nvSpPr>
        <p:spPr>
          <a:xfrm>
            <a:off x="7084633" y="4594600"/>
            <a:ext cx="3976000" cy="710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Font typeface="Raleway"/>
              <a:buNone/>
              <a:defRPr sz="2667">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a:buNone/>
              <a:defRPr sz="3200">
                <a:latin typeface="Raleway"/>
                <a:ea typeface="Raleway"/>
                <a:cs typeface="Raleway"/>
                <a:sym typeface="Raleway"/>
              </a:defRPr>
            </a:lvl2pPr>
            <a:lvl3pPr lvl="2" rtl="0">
              <a:lnSpc>
                <a:spcPct val="100000"/>
              </a:lnSpc>
              <a:spcBef>
                <a:spcPts val="0"/>
              </a:spcBef>
              <a:spcAft>
                <a:spcPts val="0"/>
              </a:spcAft>
              <a:buSzPts val="2400"/>
              <a:buFont typeface="Raleway"/>
              <a:buNone/>
              <a:defRPr sz="3200">
                <a:latin typeface="Raleway"/>
                <a:ea typeface="Raleway"/>
                <a:cs typeface="Raleway"/>
                <a:sym typeface="Raleway"/>
              </a:defRPr>
            </a:lvl3pPr>
            <a:lvl4pPr lvl="3" rtl="0">
              <a:lnSpc>
                <a:spcPct val="100000"/>
              </a:lnSpc>
              <a:spcBef>
                <a:spcPts val="0"/>
              </a:spcBef>
              <a:spcAft>
                <a:spcPts val="0"/>
              </a:spcAft>
              <a:buSzPts val="2400"/>
              <a:buFont typeface="Raleway"/>
              <a:buNone/>
              <a:defRPr sz="3200">
                <a:latin typeface="Raleway"/>
                <a:ea typeface="Raleway"/>
                <a:cs typeface="Raleway"/>
                <a:sym typeface="Raleway"/>
              </a:defRPr>
            </a:lvl4pPr>
            <a:lvl5pPr lvl="4" rtl="0">
              <a:lnSpc>
                <a:spcPct val="100000"/>
              </a:lnSpc>
              <a:spcBef>
                <a:spcPts val="0"/>
              </a:spcBef>
              <a:spcAft>
                <a:spcPts val="0"/>
              </a:spcAft>
              <a:buSzPts val="2400"/>
              <a:buFont typeface="Raleway"/>
              <a:buNone/>
              <a:defRPr sz="3200">
                <a:latin typeface="Raleway"/>
                <a:ea typeface="Raleway"/>
                <a:cs typeface="Raleway"/>
                <a:sym typeface="Raleway"/>
              </a:defRPr>
            </a:lvl5pPr>
            <a:lvl6pPr lvl="5" rtl="0">
              <a:lnSpc>
                <a:spcPct val="100000"/>
              </a:lnSpc>
              <a:spcBef>
                <a:spcPts val="0"/>
              </a:spcBef>
              <a:spcAft>
                <a:spcPts val="0"/>
              </a:spcAft>
              <a:buSzPts val="2400"/>
              <a:buFont typeface="Raleway"/>
              <a:buNone/>
              <a:defRPr sz="3200">
                <a:latin typeface="Raleway"/>
                <a:ea typeface="Raleway"/>
                <a:cs typeface="Raleway"/>
                <a:sym typeface="Raleway"/>
              </a:defRPr>
            </a:lvl6pPr>
            <a:lvl7pPr lvl="6" rtl="0">
              <a:lnSpc>
                <a:spcPct val="100000"/>
              </a:lnSpc>
              <a:spcBef>
                <a:spcPts val="0"/>
              </a:spcBef>
              <a:spcAft>
                <a:spcPts val="0"/>
              </a:spcAft>
              <a:buSzPts val="2400"/>
              <a:buFont typeface="Raleway"/>
              <a:buNone/>
              <a:defRPr sz="3200">
                <a:latin typeface="Raleway"/>
                <a:ea typeface="Raleway"/>
                <a:cs typeface="Raleway"/>
                <a:sym typeface="Raleway"/>
              </a:defRPr>
            </a:lvl7pPr>
            <a:lvl8pPr lvl="7" rtl="0">
              <a:lnSpc>
                <a:spcPct val="100000"/>
              </a:lnSpc>
              <a:spcBef>
                <a:spcPts val="0"/>
              </a:spcBef>
              <a:spcAft>
                <a:spcPts val="0"/>
              </a:spcAft>
              <a:buSzPts val="2400"/>
              <a:buFont typeface="Raleway"/>
              <a:buNone/>
              <a:defRPr sz="3200">
                <a:latin typeface="Raleway"/>
                <a:ea typeface="Raleway"/>
                <a:cs typeface="Raleway"/>
                <a:sym typeface="Raleway"/>
              </a:defRPr>
            </a:lvl8pPr>
            <a:lvl9pPr lvl="8"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grpSp>
        <p:nvGrpSpPr>
          <p:cNvPr id="180" name="Google Shape;180;p13"/>
          <p:cNvGrpSpPr/>
          <p:nvPr/>
        </p:nvGrpSpPr>
        <p:grpSpPr>
          <a:xfrm rot="-5400000">
            <a:off x="-103860" y="5201335"/>
            <a:ext cx="1260296" cy="426556"/>
            <a:chOff x="1608712" y="575096"/>
            <a:chExt cx="670466" cy="226924"/>
          </a:xfrm>
        </p:grpSpPr>
        <p:sp>
          <p:nvSpPr>
            <p:cNvPr id="181" name="Google Shape;181;p13"/>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82" name="Google Shape;182;p13"/>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83" name="Google Shape;183;p13"/>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84" name="Google Shape;184;p13"/>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85" name="Google Shape;185;p13"/>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86" name="Google Shape;186;p13"/>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87" name="Google Shape;187;p13"/>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88" name="Google Shape;188;p13"/>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189" name="Google Shape;189;p13"/>
          <p:cNvGrpSpPr/>
          <p:nvPr/>
        </p:nvGrpSpPr>
        <p:grpSpPr>
          <a:xfrm>
            <a:off x="10100305" y="239403"/>
            <a:ext cx="1520396" cy="1332261"/>
            <a:chOff x="7575228" y="179552"/>
            <a:chExt cx="1140297" cy="999196"/>
          </a:xfrm>
        </p:grpSpPr>
        <p:grpSp>
          <p:nvGrpSpPr>
            <p:cNvPr id="190" name="Google Shape;190;p13"/>
            <p:cNvGrpSpPr/>
            <p:nvPr/>
          </p:nvGrpSpPr>
          <p:grpSpPr>
            <a:xfrm>
              <a:off x="8116148" y="275809"/>
              <a:ext cx="599377" cy="902940"/>
              <a:chOff x="7959998" y="275809"/>
              <a:chExt cx="599377" cy="902940"/>
            </a:xfrm>
          </p:grpSpPr>
          <p:sp>
            <p:nvSpPr>
              <p:cNvPr id="191" name="Google Shape;191;p13"/>
              <p:cNvSpPr/>
              <p:nvPr/>
            </p:nvSpPr>
            <p:spPr>
              <a:xfrm rot="10800000">
                <a:off x="8325211" y="944585"/>
                <a:ext cx="234164" cy="234164"/>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92" name="Google Shape;192;p13"/>
              <p:cNvSpPr/>
              <p:nvPr/>
            </p:nvSpPr>
            <p:spPr>
              <a:xfrm rot="10800000">
                <a:off x="7959998" y="275809"/>
                <a:ext cx="365191" cy="36519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
          <p:nvSpPr>
            <p:cNvPr id="193" name="Google Shape;193;p13"/>
            <p:cNvSpPr/>
            <p:nvPr/>
          </p:nvSpPr>
          <p:spPr>
            <a:xfrm rot="10800000">
              <a:off x="7575228" y="179552"/>
              <a:ext cx="156974" cy="156974"/>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17867897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94"/>
        <p:cNvGrpSpPr/>
        <p:nvPr/>
      </p:nvGrpSpPr>
      <p:grpSpPr>
        <a:xfrm>
          <a:off x="0" y="0"/>
          <a:ext cx="0" cy="0"/>
          <a:chOff x="0" y="0"/>
          <a:chExt cx="0" cy="0"/>
        </a:xfrm>
      </p:grpSpPr>
      <p:sp>
        <p:nvSpPr>
          <p:cNvPr id="195" name="Google Shape;195;p14"/>
          <p:cNvSpPr txBox="1">
            <a:spLocks noGrp="1"/>
          </p:cNvSpPr>
          <p:nvPr>
            <p:ph type="title"/>
          </p:nvPr>
        </p:nvSpPr>
        <p:spPr>
          <a:xfrm>
            <a:off x="4837033" y="4230000"/>
            <a:ext cx="6404000" cy="882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b="0">
                <a:latin typeface="Raleway Black"/>
                <a:ea typeface="Raleway Black"/>
                <a:cs typeface="Raleway Black"/>
                <a:sym typeface="Raleway Black"/>
              </a:defRPr>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endParaRPr/>
          </a:p>
        </p:txBody>
      </p:sp>
      <p:sp>
        <p:nvSpPr>
          <p:cNvPr id="196" name="Google Shape;196;p14"/>
          <p:cNvSpPr txBox="1">
            <a:spLocks noGrp="1"/>
          </p:cNvSpPr>
          <p:nvPr>
            <p:ph type="subTitle" idx="1"/>
          </p:nvPr>
        </p:nvSpPr>
        <p:spPr>
          <a:xfrm>
            <a:off x="4836933" y="1745600"/>
            <a:ext cx="6404000" cy="24844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000"/>
              <a:buNone/>
              <a:defRPr sz="3733"/>
            </a:lvl1pPr>
            <a:lvl2pPr lvl="1" algn="ctr" rtl="0">
              <a:lnSpc>
                <a:spcPct val="100000"/>
              </a:lnSpc>
              <a:spcBef>
                <a:spcPts val="0"/>
              </a:spcBef>
              <a:spcAft>
                <a:spcPts val="0"/>
              </a:spcAft>
              <a:buSzPts val="3000"/>
              <a:buNone/>
              <a:defRPr sz="4000"/>
            </a:lvl2pPr>
            <a:lvl3pPr lvl="2" algn="ctr" rtl="0">
              <a:lnSpc>
                <a:spcPct val="100000"/>
              </a:lnSpc>
              <a:spcBef>
                <a:spcPts val="0"/>
              </a:spcBef>
              <a:spcAft>
                <a:spcPts val="0"/>
              </a:spcAft>
              <a:buSzPts val="3000"/>
              <a:buNone/>
              <a:defRPr sz="4000"/>
            </a:lvl3pPr>
            <a:lvl4pPr lvl="3" algn="ctr" rtl="0">
              <a:lnSpc>
                <a:spcPct val="100000"/>
              </a:lnSpc>
              <a:spcBef>
                <a:spcPts val="0"/>
              </a:spcBef>
              <a:spcAft>
                <a:spcPts val="0"/>
              </a:spcAft>
              <a:buSzPts val="3000"/>
              <a:buNone/>
              <a:defRPr sz="4000"/>
            </a:lvl4pPr>
            <a:lvl5pPr lvl="4" algn="ctr" rtl="0">
              <a:lnSpc>
                <a:spcPct val="100000"/>
              </a:lnSpc>
              <a:spcBef>
                <a:spcPts val="0"/>
              </a:spcBef>
              <a:spcAft>
                <a:spcPts val="0"/>
              </a:spcAft>
              <a:buSzPts val="3000"/>
              <a:buNone/>
              <a:defRPr sz="4000"/>
            </a:lvl5pPr>
            <a:lvl6pPr lvl="5" algn="ctr" rtl="0">
              <a:lnSpc>
                <a:spcPct val="100000"/>
              </a:lnSpc>
              <a:spcBef>
                <a:spcPts val="0"/>
              </a:spcBef>
              <a:spcAft>
                <a:spcPts val="0"/>
              </a:spcAft>
              <a:buSzPts val="3000"/>
              <a:buNone/>
              <a:defRPr sz="4000"/>
            </a:lvl6pPr>
            <a:lvl7pPr lvl="6" algn="ctr" rtl="0">
              <a:lnSpc>
                <a:spcPct val="100000"/>
              </a:lnSpc>
              <a:spcBef>
                <a:spcPts val="0"/>
              </a:spcBef>
              <a:spcAft>
                <a:spcPts val="0"/>
              </a:spcAft>
              <a:buSzPts val="3000"/>
              <a:buNone/>
              <a:defRPr sz="4000"/>
            </a:lvl7pPr>
            <a:lvl8pPr lvl="7" algn="ctr" rtl="0">
              <a:lnSpc>
                <a:spcPct val="100000"/>
              </a:lnSpc>
              <a:spcBef>
                <a:spcPts val="0"/>
              </a:spcBef>
              <a:spcAft>
                <a:spcPts val="0"/>
              </a:spcAft>
              <a:buSzPts val="3000"/>
              <a:buNone/>
              <a:defRPr sz="4000"/>
            </a:lvl8pPr>
            <a:lvl9pPr lvl="8" algn="ctr" rtl="0">
              <a:lnSpc>
                <a:spcPct val="100000"/>
              </a:lnSpc>
              <a:spcBef>
                <a:spcPts val="0"/>
              </a:spcBef>
              <a:spcAft>
                <a:spcPts val="0"/>
              </a:spcAft>
              <a:buSzPts val="3000"/>
              <a:buNone/>
              <a:defRPr sz="4000"/>
            </a:lvl9pPr>
          </a:lstStyle>
          <a:p>
            <a:endParaRPr/>
          </a:p>
        </p:txBody>
      </p:sp>
      <p:sp>
        <p:nvSpPr>
          <p:cNvPr id="197" name="Google Shape;197;p14"/>
          <p:cNvSpPr/>
          <p:nvPr/>
        </p:nvSpPr>
        <p:spPr>
          <a:xfrm rot="10800000">
            <a:off x="-1808161" y="-658169"/>
            <a:ext cx="2759127" cy="275500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accent1"/>
          </a:solidFill>
          <a:ln>
            <a:noFill/>
          </a:ln>
        </p:spPr>
        <p:txBody>
          <a:bodyPr spcFirstLastPara="1" wrap="square" lIns="91433" tIns="45700" rIns="91433" bIns="45700"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198" name="Google Shape;198;p14"/>
          <p:cNvGrpSpPr/>
          <p:nvPr/>
        </p:nvGrpSpPr>
        <p:grpSpPr>
          <a:xfrm>
            <a:off x="11167234" y="-52981"/>
            <a:ext cx="732719" cy="1651416"/>
            <a:chOff x="8375425" y="-39736"/>
            <a:chExt cx="549539" cy="1238562"/>
          </a:xfrm>
        </p:grpSpPr>
        <p:sp>
          <p:nvSpPr>
            <p:cNvPr id="199" name="Google Shape;199;p14"/>
            <p:cNvSpPr/>
            <p:nvPr/>
          </p:nvSpPr>
          <p:spPr>
            <a:xfrm rot="10800000" flipH="1">
              <a:off x="8375425" y="-39736"/>
              <a:ext cx="463787" cy="463787"/>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00" name="Google Shape;200;p14"/>
            <p:cNvSpPr/>
            <p:nvPr/>
          </p:nvSpPr>
          <p:spPr>
            <a:xfrm rot="10800000" flipH="1">
              <a:off x="8667449" y="941311"/>
              <a:ext cx="257515" cy="257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3987123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201"/>
        <p:cNvGrpSpPr/>
        <p:nvPr/>
      </p:nvGrpSpPr>
      <p:grpSpPr>
        <a:xfrm>
          <a:off x="0" y="0"/>
          <a:ext cx="0" cy="0"/>
          <a:chOff x="0" y="0"/>
          <a:chExt cx="0" cy="0"/>
        </a:xfrm>
      </p:grpSpPr>
      <p:sp>
        <p:nvSpPr>
          <p:cNvPr id="202" name="Google Shape;202;p15"/>
          <p:cNvSpPr txBox="1">
            <a:spLocks noGrp="1"/>
          </p:cNvSpPr>
          <p:nvPr>
            <p:ph type="title"/>
          </p:nvPr>
        </p:nvSpPr>
        <p:spPr>
          <a:xfrm>
            <a:off x="960000" y="1458133"/>
            <a:ext cx="4938000" cy="22104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03" name="Google Shape;203;p15"/>
          <p:cNvSpPr txBox="1">
            <a:spLocks noGrp="1"/>
          </p:cNvSpPr>
          <p:nvPr>
            <p:ph type="subTitle" idx="1"/>
          </p:nvPr>
        </p:nvSpPr>
        <p:spPr>
          <a:xfrm>
            <a:off x="960000" y="4063400"/>
            <a:ext cx="4938000" cy="1064800"/>
          </a:xfrm>
          <a:prstGeom prst="rect">
            <a:avLst/>
          </a:prstGeom>
        </p:spPr>
        <p:txBody>
          <a:bodyPr spcFirstLastPara="1" wrap="square" lIns="91425" tIns="91425" rIns="91425" bIns="91425" anchor="t" anchorCtr="0">
            <a:noAutofit/>
          </a:bodyPr>
          <a:lstStyle>
            <a:lvl1pPr lvl="0" rtl="0">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204" name="Google Shape;204;p15"/>
          <p:cNvSpPr>
            <a:spLocks noGrp="1"/>
          </p:cNvSpPr>
          <p:nvPr>
            <p:ph type="pic" idx="2"/>
          </p:nvPr>
        </p:nvSpPr>
        <p:spPr>
          <a:xfrm>
            <a:off x="7030800" y="711817"/>
            <a:ext cx="3880000" cy="5434400"/>
          </a:xfrm>
          <a:prstGeom prst="rect">
            <a:avLst/>
          </a:prstGeom>
          <a:noFill/>
          <a:ln>
            <a:noFill/>
          </a:ln>
        </p:spPr>
      </p:sp>
      <p:grpSp>
        <p:nvGrpSpPr>
          <p:cNvPr id="205" name="Google Shape;205;p15"/>
          <p:cNvGrpSpPr/>
          <p:nvPr/>
        </p:nvGrpSpPr>
        <p:grpSpPr>
          <a:xfrm>
            <a:off x="30877" y="5038594"/>
            <a:ext cx="1355071" cy="1717071"/>
            <a:chOff x="5625948" y="2664019"/>
            <a:chExt cx="1016303" cy="1287803"/>
          </a:xfrm>
        </p:grpSpPr>
        <p:sp>
          <p:nvSpPr>
            <p:cNvPr id="206" name="Google Shape;206;p15"/>
            <p:cNvSpPr/>
            <p:nvPr/>
          </p:nvSpPr>
          <p:spPr>
            <a:xfrm flipH="1">
              <a:off x="5894547" y="3012066"/>
              <a:ext cx="650100" cy="722100"/>
            </a:xfrm>
            <a:prstGeom prst="mathPlus">
              <a:avLst>
                <a:gd name="adj1" fmla="val 2352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 name="Google Shape;207;p15"/>
            <p:cNvSpPr/>
            <p:nvPr/>
          </p:nvSpPr>
          <p:spPr>
            <a:xfrm flipH="1">
              <a:off x="5625948" y="2664019"/>
              <a:ext cx="313500" cy="348000"/>
            </a:xfrm>
            <a:prstGeom prst="mathPlus">
              <a:avLst>
                <a:gd name="adj1" fmla="val 2352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 name="Google Shape;208;p15"/>
            <p:cNvSpPr/>
            <p:nvPr/>
          </p:nvSpPr>
          <p:spPr>
            <a:xfrm flipH="1">
              <a:off x="6424750" y="3710322"/>
              <a:ext cx="217500" cy="241500"/>
            </a:xfrm>
            <a:prstGeom prst="mathPlus">
              <a:avLst>
                <a:gd name="adj1" fmla="val 2352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8347807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1">
  <p:cSld name="Title and text 1">
    <p:spTree>
      <p:nvGrpSpPr>
        <p:cNvPr id="1" name="Shape 209"/>
        <p:cNvGrpSpPr/>
        <p:nvPr/>
      </p:nvGrpSpPr>
      <p:grpSpPr>
        <a:xfrm>
          <a:off x="0" y="0"/>
          <a:ext cx="0" cy="0"/>
          <a:chOff x="0" y="0"/>
          <a:chExt cx="0" cy="0"/>
        </a:xfrm>
      </p:grpSpPr>
      <p:sp>
        <p:nvSpPr>
          <p:cNvPr id="210" name="Google Shape;210;p16"/>
          <p:cNvSpPr txBox="1">
            <a:spLocks noGrp="1"/>
          </p:cNvSpPr>
          <p:nvPr>
            <p:ph type="title"/>
          </p:nvPr>
        </p:nvSpPr>
        <p:spPr>
          <a:xfrm>
            <a:off x="960000" y="1962200"/>
            <a:ext cx="4200000" cy="14116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11" name="Google Shape;211;p16"/>
          <p:cNvSpPr txBox="1">
            <a:spLocks noGrp="1"/>
          </p:cNvSpPr>
          <p:nvPr>
            <p:ph type="subTitle" idx="1"/>
          </p:nvPr>
        </p:nvSpPr>
        <p:spPr>
          <a:xfrm>
            <a:off x="960000" y="3502900"/>
            <a:ext cx="4200000" cy="1052800"/>
          </a:xfrm>
          <a:prstGeom prst="rect">
            <a:avLst/>
          </a:prstGeom>
        </p:spPr>
        <p:txBody>
          <a:bodyPr spcFirstLastPara="1" wrap="square" lIns="91425" tIns="91425" rIns="91425" bIns="91425" anchor="t" anchorCtr="0">
            <a:noAutofit/>
          </a:bodyPr>
          <a:lstStyle>
            <a:lvl1pPr lvl="0" rtl="0">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212" name="Google Shape;212;p16"/>
          <p:cNvSpPr/>
          <p:nvPr/>
        </p:nvSpPr>
        <p:spPr>
          <a:xfrm>
            <a:off x="-412934" y="-4083834"/>
            <a:ext cx="5301099" cy="5301099"/>
          </a:xfrm>
          <a:custGeom>
            <a:avLst/>
            <a:gdLst/>
            <a:ahLst/>
            <a:cxnLst/>
            <a:rect l="l" t="t" r="r" b="b"/>
            <a:pathLst>
              <a:path w="459500" h="459500" extrusionOk="0">
                <a:moveTo>
                  <a:pt x="459501" y="229750"/>
                </a:moveTo>
                <a:cubicBezTo>
                  <a:pt x="459501" y="356638"/>
                  <a:pt x="356638" y="459501"/>
                  <a:pt x="229750" y="459501"/>
                </a:cubicBezTo>
                <a:cubicBezTo>
                  <a:pt x="102863" y="459501"/>
                  <a:pt x="0" y="356638"/>
                  <a:pt x="0" y="229750"/>
                </a:cubicBezTo>
                <a:cubicBezTo>
                  <a:pt x="0" y="102863"/>
                  <a:pt x="102863" y="0"/>
                  <a:pt x="229750" y="0"/>
                </a:cubicBezTo>
                <a:cubicBezTo>
                  <a:pt x="356638" y="0"/>
                  <a:pt x="459501" y="102863"/>
                  <a:pt x="459501" y="229750"/>
                </a:cubicBezTo>
                <a:close/>
              </a:path>
            </a:pathLst>
          </a:custGeom>
          <a:solidFill>
            <a:schemeClr val="accent1"/>
          </a:solidFill>
          <a:ln>
            <a:noFill/>
          </a:ln>
        </p:spPr>
        <p:txBody>
          <a:bodyPr spcFirstLastPara="1" wrap="square" lIns="91433" tIns="45700" rIns="91433" bIns="45700"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213" name="Google Shape;213;p16"/>
          <p:cNvGrpSpPr/>
          <p:nvPr/>
        </p:nvGrpSpPr>
        <p:grpSpPr>
          <a:xfrm rot="-5400000">
            <a:off x="11041008" y="577559"/>
            <a:ext cx="1269629" cy="426556"/>
            <a:chOff x="1608712" y="575096"/>
            <a:chExt cx="675431" cy="226924"/>
          </a:xfrm>
        </p:grpSpPr>
        <p:sp>
          <p:nvSpPr>
            <p:cNvPr id="214" name="Google Shape;214;p16"/>
            <p:cNvSpPr/>
            <p:nvPr/>
          </p:nvSpPr>
          <p:spPr>
            <a:xfrm>
              <a:off x="160871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15" name="Google Shape;215;p16"/>
            <p:cNvSpPr/>
            <p:nvPr/>
          </p:nvSpPr>
          <p:spPr>
            <a:xfrm>
              <a:off x="1768398"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16" name="Google Shape;216;p16"/>
            <p:cNvSpPr/>
            <p:nvPr/>
          </p:nvSpPr>
          <p:spPr>
            <a:xfrm>
              <a:off x="1763436"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17" name="Google Shape;217;p16"/>
            <p:cNvSpPr/>
            <p:nvPr/>
          </p:nvSpPr>
          <p:spPr>
            <a:xfrm>
              <a:off x="1923122"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18" name="Google Shape;218;p16"/>
            <p:cNvSpPr/>
            <p:nvPr/>
          </p:nvSpPr>
          <p:spPr>
            <a:xfrm>
              <a:off x="190784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19" name="Google Shape;219;p16"/>
            <p:cNvSpPr/>
            <p:nvPr/>
          </p:nvSpPr>
          <p:spPr>
            <a:xfrm>
              <a:off x="2067525"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20" name="Google Shape;220;p16"/>
            <p:cNvSpPr/>
            <p:nvPr/>
          </p:nvSpPr>
          <p:spPr>
            <a:xfrm>
              <a:off x="206256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21" name="Google Shape;221;p16"/>
            <p:cNvSpPr/>
            <p:nvPr/>
          </p:nvSpPr>
          <p:spPr>
            <a:xfrm>
              <a:off x="2222250"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3244739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2">
  <p:cSld name="Title and text 2">
    <p:spTree>
      <p:nvGrpSpPr>
        <p:cNvPr id="1" name="Shape 222"/>
        <p:cNvGrpSpPr/>
        <p:nvPr/>
      </p:nvGrpSpPr>
      <p:grpSpPr>
        <a:xfrm>
          <a:off x="0" y="0"/>
          <a:ext cx="0" cy="0"/>
          <a:chOff x="0" y="0"/>
          <a:chExt cx="0" cy="0"/>
        </a:xfrm>
      </p:grpSpPr>
      <p:sp>
        <p:nvSpPr>
          <p:cNvPr id="223" name="Google Shape;223;p17"/>
          <p:cNvSpPr txBox="1">
            <a:spLocks noGrp="1"/>
          </p:cNvSpPr>
          <p:nvPr>
            <p:ph type="title"/>
          </p:nvPr>
        </p:nvSpPr>
        <p:spPr>
          <a:xfrm>
            <a:off x="6449600" y="2491767"/>
            <a:ext cx="4791200" cy="9244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000"/>
              <a:buNone/>
              <a:defRPr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24" name="Google Shape;224;p17"/>
          <p:cNvSpPr txBox="1">
            <a:spLocks noGrp="1"/>
          </p:cNvSpPr>
          <p:nvPr>
            <p:ph type="subTitle" idx="1"/>
          </p:nvPr>
        </p:nvSpPr>
        <p:spPr>
          <a:xfrm>
            <a:off x="6449633" y="3416000"/>
            <a:ext cx="4791200" cy="11012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225" name="Google Shape;225;p17"/>
          <p:cNvSpPr/>
          <p:nvPr/>
        </p:nvSpPr>
        <p:spPr>
          <a:xfrm>
            <a:off x="5678984" y="5433701"/>
            <a:ext cx="6704105" cy="6704105"/>
          </a:xfrm>
          <a:custGeom>
            <a:avLst/>
            <a:gdLst/>
            <a:ahLst/>
            <a:cxnLst/>
            <a:rect l="l" t="t" r="r" b="b"/>
            <a:pathLst>
              <a:path w="459500" h="459500" extrusionOk="0">
                <a:moveTo>
                  <a:pt x="459501" y="229750"/>
                </a:moveTo>
                <a:cubicBezTo>
                  <a:pt x="459501" y="356638"/>
                  <a:pt x="356638" y="459501"/>
                  <a:pt x="229750" y="459501"/>
                </a:cubicBezTo>
                <a:cubicBezTo>
                  <a:pt x="102863" y="459501"/>
                  <a:pt x="0" y="356638"/>
                  <a:pt x="0" y="229750"/>
                </a:cubicBezTo>
                <a:cubicBezTo>
                  <a:pt x="0" y="102863"/>
                  <a:pt x="102863" y="0"/>
                  <a:pt x="229750" y="0"/>
                </a:cubicBezTo>
                <a:cubicBezTo>
                  <a:pt x="356638" y="0"/>
                  <a:pt x="459501" y="102863"/>
                  <a:pt x="459501" y="229750"/>
                </a:cubicBezTo>
                <a:close/>
              </a:path>
            </a:pathLst>
          </a:custGeom>
          <a:solidFill>
            <a:schemeClr val="lt2"/>
          </a:solidFill>
          <a:ln>
            <a:noFill/>
          </a:ln>
        </p:spPr>
        <p:txBody>
          <a:bodyPr spcFirstLastPara="1" wrap="square" lIns="91433" tIns="45700" rIns="91433" bIns="45700"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226" name="Google Shape;226;p17"/>
          <p:cNvGrpSpPr/>
          <p:nvPr/>
        </p:nvGrpSpPr>
        <p:grpSpPr>
          <a:xfrm rot="-5400000">
            <a:off x="-288256" y="6210987"/>
            <a:ext cx="1426129" cy="620552"/>
            <a:chOff x="1984132" y="3826752"/>
            <a:chExt cx="1069597" cy="465414"/>
          </a:xfrm>
        </p:grpSpPr>
        <p:sp>
          <p:nvSpPr>
            <p:cNvPr id="227" name="Google Shape;227;p17"/>
            <p:cNvSpPr/>
            <p:nvPr/>
          </p:nvSpPr>
          <p:spPr>
            <a:xfrm>
              <a:off x="1984132" y="4192938"/>
              <a:ext cx="99228" cy="99228"/>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28" name="Google Shape;228;p17"/>
            <p:cNvSpPr/>
            <p:nvPr/>
          </p:nvSpPr>
          <p:spPr>
            <a:xfrm>
              <a:off x="2226717" y="4192938"/>
              <a:ext cx="99228" cy="99228"/>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29" name="Google Shape;229;p17"/>
            <p:cNvSpPr/>
            <p:nvPr/>
          </p:nvSpPr>
          <p:spPr>
            <a:xfrm>
              <a:off x="2469302" y="4192938"/>
              <a:ext cx="99228" cy="99228"/>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30" name="Google Shape;230;p17"/>
            <p:cNvSpPr/>
            <p:nvPr/>
          </p:nvSpPr>
          <p:spPr>
            <a:xfrm>
              <a:off x="2711887" y="4192938"/>
              <a:ext cx="99235" cy="99228"/>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31" name="Google Shape;231;p17"/>
            <p:cNvSpPr/>
            <p:nvPr/>
          </p:nvSpPr>
          <p:spPr>
            <a:xfrm>
              <a:off x="1984132" y="4017381"/>
              <a:ext cx="99228" cy="99228"/>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32" name="Google Shape;232;p17"/>
            <p:cNvSpPr/>
            <p:nvPr/>
          </p:nvSpPr>
          <p:spPr>
            <a:xfrm>
              <a:off x="2226717" y="4017381"/>
              <a:ext cx="99228" cy="99228"/>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33" name="Google Shape;233;p17"/>
            <p:cNvSpPr/>
            <p:nvPr/>
          </p:nvSpPr>
          <p:spPr>
            <a:xfrm>
              <a:off x="2469302" y="4017381"/>
              <a:ext cx="99228" cy="99228"/>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34" name="Google Shape;234;p17"/>
            <p:cNvSpPr/>
            <p:nvPr/>
          </p:nvSpPr>
          <p:spPr>
            <a:xfrm>
              <a:off x="2711887" y="4017381"/>
              <a:ext cx="99235" cy="99228"/>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35" name="Google Shape;235;p17"/>
            <p:cNvSpPr/>
            <p:nvPr/>
          </p:nvSpPr>
          <p:spPr>
            <a:xfrm>
              <a:off x="1984132" y="3826752"/>
              <a:ext cx="99228" cy="99228"/>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36" name="Google Shape;236;p17"/>
            <p:cNvSpPr/>
            <p:nvPr/>
          </p:nvSpPr>
          <p:spPr>
            <a:xfrm>
              <a:off x="2226717" y="3826752"/>
              <a:ext cx="99228" cy="99228"/>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37" name="Google Shape;237;p17"/>
            <p:cNvSpPr/>
            <p:nvPr/>
          </p:nvSpPr>
          <p:spPr>
            <a:xfrm>
              <a:off x="2469302" y="3826752"/>
              <a:ext cx="99228" cy="99228"/>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38" name="Google Shape;238;p17"/>
            <p:cNvSpPr/>
            <p:nvPr/>
          </p:nvSpPr>
          <p:spPr>
            <a:xfrm>
              <a:off x="2711887" y="3826752"/>
              <a:ext cx="99235" cy="99228"/>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39" name="Google Shape;239;p17"/>
            <p:cNvSpPr/>
            <p:nvPr/>
          </p:nvSpPr>
          <p:spPr>
            <a:xfrm>
              <a:off x="2954494" y="4192938"/>
              <a:ext cx="99235" cy="99228"/>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40" name="Google Shape;240;p17"/>
            <p:cNvSpPr/>
            <p:nvPr/>
          </p:nvSpPr>
          <p:spPr>
            <a:xfrm>
              <a:off x="2954494" y="4017381"/>
              <a:ext cx="99235" cy="99228"/>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41" name="Google Shape;241;p17"/>
            <p:cNvSpPr/>
            <p:nvPr/>
          </p:nvSpPr>
          <p:spPr>
            <a:xfrm>
              <a:off x="2954494" y="3826752"/>
              <a:ext cx="99235" cy="99228"/>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242" name="Google Shape;242;p17"/>
          <p:cNvGrpSpPr/>
          <p:nvPr/>
        </p:nvGrpSpPr>
        <p:grpSpPr>
          <a:xfrm>
            <a:off x="10787668" y="275556"/>
            <a:ext cx="1211205" cy="1344709"/>
            <a:chOff x="8090751" y="206667"/>
            <a:chExt cx="908404" cy="1008532"/>
          </a:xfrm>
        </p:grpSpPr>
        <p:sp>
          <p:nvSpPr>
            <p:cNvPr id="243" name="Google Shape;243;p17"/>
            <p:cNvSpPr/>
            <p:nvPr/>
          </p:nvSpPr>
          <p:spPr>
            <a:xfrm>
              <a:off x="8755927" y="206667"/>
              <a:ext cx="243227" cy="243227"/>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44" name="Google Shape;244;p17"/>
            <p:cNvSpPr/>
            <p:nvPr/>
          </p:nvSpPr>
          <p:spPr>
            <a:xfrm>
              <a:off x="8466980" y="781409"/>
              <a:ext cx="433790" cy="43379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45" name="Google Shape;245;p17"/>
            <p:cNvSpPr/>
            <p:nvPr/>
          </p:nvSpPr>
          <p:spPr>
            <a:xfrm>
              <a:off x="8090751" y="359804"/>
              <a:ext cx="147244" cy="147244"/>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17799494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246"/>
        <p:cNvGrpSpPr/>
        <p:nvPr/>
      </p:nvGrpSpPr>
      <p:grpSpPr>
        <a:xfrm>
          <a:off x="0" y="0"/>
          <a:ext cx="0" cy="0"/>
          <a:chOff x="0" y="0"/>
          <a:chExt cx="0" cy="0"/>
        </a:xfrm>
      </p:grpSpPr>
      <p:sp>
        <p:nvSpPr>
          <p:cNvPr id="247" name="Google Shape;247;p18"/>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4667"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48" name="Google Shape;248;p18"/>
          <p:cNvSpPr txBox="1">
            <a:spLocks noGrp="1"/>
          </p:cNvSpPr>
          <p:nvPr>
            <p:ph type="subTitle" idx="1"/>
          </p:nvPr>
        </p:nvSpPr>
        <p:spPr>
          <a:xfrm>
            <a:off x="2259567" y="4420667"/>
            <a:ext cx="8972400" cy="1190000"/>
          </a:xfrm>
          <a:prstGeom prst="rect">
            <a:avLst/>
          </a:prstGeom>
        </p:spPr>
        <p:txBody>
          <a:bodyPr spcFirstLastPara="1" wrap="square" lIns="91425" tIns="91425" rIns="91425" bIns="91425" anchor="t" anchorCtr="0">
            <a:noAutofit/>
          </a:bodyPr>
          <a:lstStyle>
            <a:lvl1pPr lvl="0" rtl="0">
              <a:spcBef>
                <a:spcPts val="0"/>
              </a:spcBef>
              <a:spcAft>
                <a:spcPts val="0"/>
              </a:spcAft>
              <a:buSzPts val="1200"/>
              <a:buNone/>
              <a:defRPr b="0">
                <a:latin typeface="Overpass"/>
                <a:ea typeface="Overpass"/>
                <a:cs typeface="Overpass"/>
                <a:sym typeface="Overpass"/>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249" name="Google Shape;249;p18"/>
          <p:cNvSpPr txBox="1">
            <a:spLocks noGrp="1"/>
          </p:cNvSpPr>
          <p:nvPr>
            <p:ph type="subTitle" idx="2"/>
          </p:nvPr>
        </p:nvSpPr>
        <p:spPr>
          <a:xfrm>
            <a:off x="2259600" y="2500133"/>
            <a:ext cx="8972400" cy="1190000"/>
          </a:xfrm>
          <a:prstGeom prst="rect">
            <a:avLst/>
          </a:prstGeom>
        </p:spPr>
        <p:txBody>
          <a:bodyPr spcFirstLastPara="1" wrap="square" lIns="91425" tIns="91425" rIns="91425" bIns="91425" anchor="t" anchorCtr="0">
            <a:noAutofit/>
          </a:bodyPr>
          <a:lstStyle>
            <a:lvl1pPr lvl="0" rtl="0">
              <a:spcBef>
                <a:spcPts val="0"/>
              </a:spcBef>
              <a:spcAft>
                <a:spcPts val="0"/>
              </a:spcAft>
              <a:buSzPts val="1200"/>
              <a:buNone/>
              <a:defRPr b="0">
                <a:latin typeface="Overpass"/>
                <a:ea typeface="Overpass"/>
                <a:cs typeface="Overpass"/>
                <a:sym typeface="Overpass"/>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250" name="Google Shape;250;p18"/>
          <p:cNvSpPr txBox="1">
            <a:spLocks noGrp="1"/>
          </p:cNvSpPr>
          <p:nvPr>
            <p:ph type="subTitle" idx="3"/>
          </p:nvPr>
        </p:nvSpPr>
        <p:spPr>
          <a:xfrm>
            <a:off x="2259567" y="1960333"/>
            <a:ext cx="8972400" cy="641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400"/>
              <a:buFont typeface="Raleway"/>
              <a:buNone/>
              <a:defRPr sz="3200">
                <a:latin typeface="Raleway"/>
                <a:ea typeface="Raleway"/>
                <a:cs typeface="Raleway"/>
                <a:sym typeface="Raleway"/>
              </a:defRPr>
            </a:lvl2pPr>
            <a:lvl3pPr lvl="2" algn="ctr" rtl="0">
              <a:lnSpc>
                <a:spcPct val="100000"/>
              </a:lnSpc>
              <a:spcBef>
                <a:spcPts val="0"/>
              </a:spcBef>
              <a:spcAft>
                <a:spcPts val="0"/>
              </a:spcAft>
              <a:buSzPts val="2400"/>
              <a:buFont typeface="Raleway"/>
              <a:buNone/>
              <a:defRPr sz="3200">
                <a:latin typeface="Raleway"/>
                <a:ea typeface="Raleway"/>
                <a:cs typeface="Raleway"/>
                <a:sym typeface="Raleway"/>
              </a:defRPr>
            </a:lvl3pPr>
            <a:lvl4pPr lvl="3" algn="ctr" rtl="0">
              <a:lnSpc>
                <a:spcPct val="100000"/>
              </a:lnSpc>
              <a:spcBef>
                <a:spcPts val="0"/>
              </a:spcBef>
              <a:spcAft>
                <a:spcPts val="0"/>
              </a:spcAft>
              <a:buSzPts val="2400"/>
              <a:buFont typeface="Raleway"/>
              <a:buNone/>
              <a:defRPr sz="3200">
                <a:latin typeface="Raleway"/>
                <a:ea typeface="Raleway"/>
                <a:cs typeface="Raleway"/>
                <a:sym typeface="Raleway"/>
              </a:defRPr>
            </a:lvl4pPr>
            <a:lvl5pPr lvl="4" algn="ctr" rtl="0">
              <a:lnSpc>
                <a:spcPct val="100000"/>
              </a:lnSpc>
              <a:spcBef>
                <a:spcPts val="0"/>
              </a:spcBef>
              <a:spcAft>
                <a:spcPts val="0"/>
              </a:spcAft>
              <a:buSzPts val="2400"/>
              <a:buFont typeface="Raleway"/>
              <a:buNone/>
              <a:defRPr sz="3200">
                <a:latin typeface="Raleway"/>
                <a:ea typeface="Raleway"/>
                <a:cs typeface="Raleway"/>
                <a:sym typeface="Raleway"/>
              </a:defRPr>
            </a:lvl5pPr>
            <a:lvl6pPr lvl="5" algn="ctr" rtl="0">
              <a:lnSpc>
                <a:spcPct val="100000"/>
              </a:lnSpc>
              <a:spcBef>
                <a:spcPts val="0"/>
              </a:spcBef>
              <a:spcAft>
                <a:spcPts val="0"/>
              </a:spcAft>
              <a:buSzPts val="2400"/>
              <a:buFont typeface="Raleway"/>
              <a:buNone/>
              <a:defRPr sz="3200">
                <a:latin typeface="Raleway"/>
                <a:ea typeface="Raleway"/>
                <a:cs typeface="Raleway"/>
                <a:sym typeface="Raleway"/>
              </a:defRPr>
            </a:lvl6pPr>
            <a:lvl7pPr lvl="6" algn="ctr" rtl="0">
              <a:lnSpc>
                <a:spcPct val="100000"/>
              </a:lnSpc>
              <a:spcBef>
                <a:spcPts val="0"/>
              </a:spcBef>
              <a:spcAft>
                <a:spcPts val="0"/>
              </a:spcAft>
              <a:buSzPts val="2400"/>
              <a:buFont typeface="Raleway"/>
              <a:buNone/>
              <a:defRPr sz="3200">
                <a:latin typeface="Raleway"/>
                <a:ea typeface="Raleway"/>
                <a:cs typeface="Raleway"/>
                <a:sym typeface="Raleway"/>
              </a:defRPr>
            </a:lvl7pPr>
            <a:lvl8pPr lvl="7" algn="ctr" rtl="0">
              <a:lnSpc>
                <a:spcPct val="100000"/>
              </a:lnSpc>
              <a:spcBef>
                <a:spcPts val="0"/>
              </a:spcBef>
              <a:spcAft>
                <a:spcPts val="0"/>
              </a:spcAft>
              <a:buSzPts val="2400"/>
              <a:buFont typeface="Raleway"/>
              <a:buNone/>
              <a:defRPr sz="3200">
                <a:latin typeface="Raleway"/>
                <a:ea typeface="Raleway"/>
                <a:cs typeface="Raleway"/>
                <a:sym typeface="Raleway"/>
              </a:defRPr>
            </a:lvl8pPr>
            <a:lvl9pPr lvl="8" algn="ctr"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sp>
        <p:nvSpPr>
          <p:cNvPr id="251" name="Google Shape;251;p18"/>
          <p:cNvSpPr txBox="1">
            <a:spLocks noGrp="1"/>
          </p:cNvSpPr>
          <p:nvPr>
            <p:ph type="subTitle" idx="4"/>
          </p:nvPr>
        </p:nvSpPr>
        <p:spPr>
          <a:xfrm>
            <a:off x="2259600" y="3880667"/>
            <a:ext cx="8972400" cy="641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400"/>
              <a:buFont typeface="Raleway"/>
              <a:buNone/>
              <a:defRPr sz="3200">
                <a:latin typeface="Raleway"/>
                <a:ea typeface="Raleway"/>
                <a:cs typeface="Raleway"/>
                <a:sym typeface="Raleway"/>
              </a:defRPr>
            </a:lvl2pPr>
            <a:lvl3pPr lvl="2" algn="ctr" rtl="0">
              <a:lnSpc>
                <a:spcPct val="100000"/>
              </a:lnSpc>
              <a:spcBef>
                <a:spcPts val="0"/>
              </a:spcBef>
              <a:spcAft>
                <a:spcPts val="0"/>
              </a:spcAft>
              <a:buSzPts val="2400"/>
              <a:buFont typeface="Raleway"/>
              <a:buNone/>
              <a:defRPr sz="3200">
                <a:latin typeface="Raleway"/>
                <a:ea typeface="Raleway"/>
                <a:cs typeface="Raleway"/>
                <a:sym typeface="Raleway"/>
              </a:defRPr>
            </a:lvl3pPr>
            <a:lvl4pPr lvl="3" algn="ctr" rtl="0">
              <a:lnSpc>
                <a:spcPct val="100000"/>
              </a:lnSpc>
              <a:spcBef>
                <a:spcPts val="0"/>
              </a:spcBef>
              <a:spcAft>
                <a:spcPts val="0"/>
              </a:spcAft>
              <a:buSzPts val="2400"/>
              <a:buFont typeface="Raleway"/>
              <a:buNone/>
              <a:defRPr sz="3200">
                <a:latin typeface="Raleway"/>
                <a:ea typeface="Raleway"/>
                <a:cs typeface="Raleway"/>
                <a:sym typeface="Raleway"/>
              </a:defRPr>
            </a:lvl4pPr>
            <a:lvl5pPr lvl="4" algn="ctr" rtl="0">
              <a:lnSpc>
                <a:spcPct val="100000"/>
              </a:lnSpc>
              <a:spcBef>
                <a:spcPts val="0"/>
              </a:spcBef>
              <a:spcAft>
                <a:spcPts val="0"/>
              </a:spcAft>
              <a:buSzPts val="2400"/>
              <a:buFont typeface="Raleway"/>
              <a:buNone/>
              <a:defRPr sz="3200">
                <a:latin typeface="Raleway"/>
                <a:ea typeface="Raleway"/>
                <a:cs typeface="Raleway"/>
                <a:sym typeface="Raleway"/>
              </a:defRPr>
            </a:lvl5pPr>
            <a:lvl6pPr lvl="5" algn="ctr" rtl="0">
              <a:lnSpc>
                <a:spcPct val="100000"/>
              </a:lnSpc>
              <a:spcBef>
                <a:spcPts val="0"/>
              </a:spcBef>
              <a:spcAft>
                <a:spcPts val="0"/>
              </a:spcAft>
              <a:buSzPts val="2400"/>
              <a:buFont typeface="Raleway"/>
              <a:buNone/>
              <a:defRPr sz="3200">
                <a:latin typeface="Raleway"/>
                <a:ea typeface="Raleway"/>
                <a:cs typeface="Raleway"/>
                <a:sym typeface="Raleway"/>
              </a:defRPr>
            </a:lvl6pPr>
            <a:lvl7pPr lvl="6" algn="ctr" rtl="0">
              <a:lnSpc>
                <a:spcPct val="100000"/>
              </a:lnSpc>
              <a:spcBef>
                <a:spcPts val="0"/>
              </a:spcBef>
              <a:spcAft>
                <a:spcPts val="0"/>
              </a:spcAft>
              <a:buSzPts val="2400"/>
              <a:buFont typeface="Raleway"/>
              <a:buNone/>
              <a:defRPr sz="3200">
                <a:latin typeface="Raleway"/>
                <a:ea typeface="Raleway"/>
                <a:cs typeface="Raleway"/>
                <a:sym typeface="Raleway"/>
              </a:defRPr>
            </a:lvl7pPr>
            <a:lvl8pPr lvl="7" algn="ctr" rtl="0">
              <a:lnSpc>
                <a:spcPct val="100000"/>
              </a:lnSpc>
              <a:spcBef>
                <a:spcPts val="0"/>
              </a:spcBef>
              <a:spcAft>
                <a:spcPts val="0"/>
              </a:spcAft>
              <a:buSzPts val="2400"/>
              <a:buFont typeface="Raleway"/>
              <a:buNone/>
              <a:defRPr sz="3200">
                <a:latin typeface="Raleway"/>
                <a:ea typeface="Raleway"/>
                <a:cs typeface="Raleway"/>
                <a:sym typeface="Raleway"/>
              </a:defRPr>
            </a:lvl8pPr>
            <a:lvl9pPr lvl="8" algn="ctr"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grpSp>
        <p:nvGrpSpPr>
          <p:cNvPr id="252" name="Google Shape;252;p18"/>
          <p:cNvGrpSpPr/>
          <p:nvPr/>
        </p:nvGrpSpPr>
        <p:grpSpPr>
          <a:xfrm>
            <a:off x="-64451" y="-1772583"/>
            <a:ext cx="2801913" cy="2800213"/>
            <a:chOff x="-48339" y="-1329437"/>
            <a:chExt cx="2101435" cy="2100160"/>
          </a:xfrm>
        </p:grpSpPr>
        <p:sp>
          <p:nvSpPr>
            <p:cNvPr id="253" name="Google Shape;253;p18"/>
            <p:cNvSpPr/>
            <p:nvPr/>
          </p:nvSpPr>
          <p:spPr>
            <a:xfrm rot="10800000">
              <a:off x="199742" y="-1329437"/>
              <a:ext cx="1853354" cy="1850672"/>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254" name="Google Shape;254;p18"/>
            <p:cNvGrpSpPr/>
            <p:nvPr/>
          </p:nvGrpSpPr>
          <p:grpSpPr>
            <a:xfrm>
              <a:off x="-48339" y="-12"/>
              <a:ext cx="727117" cy="770735"/>
              <a:chOff x="5137170" y="1563182"/>
              <a:chExt cx="584358" cy="619462"/>
            </a:xfrm>
          </p:grpSpPr>
          <p:sp>
            <p:nvSpPr>
              <p:cNvPr id="255" name="Google Shape;255;p18"/>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56" name="Google Shape;256;p18"/>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57" name="Google Shape;257;p18"/>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58" name="Google Shape;258;p18"/>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59" name="Google Shape;259;p18"/>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60" name="Google Shape;260;p18"/>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61" name="Google Shape;261;p18"/>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62" name="Google Shape;262;p18"/>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63" name="Google Shape;263;p18"/>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64" name="Google Shape;264;p18"/>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65" name="Google Shape;265;p18"/>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66" name="Google Shape;266;p18"/>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67" name="Google Shape;267;p18"/>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68" name="Google Shape;268;p18"/>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69" name="Google Shape;269;p18"/>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70" name="Google Shape;270;p18"/>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grpSp>
        <p:nvGrpSpPr>
          <p:cNvPr id="271" name="Google Shape;271;p18"/>
          <p:cNvGrpSpPr/>
          <p:nvPr/>
        </p:nvGrpSpPr>
        <p:grpSpPr>
          <a:xfrm>
            <a:off x="10754453" y="205051"/>
            <a:ext cx="1235116" cy="1817947"/>
            <a:chOff x="8065839" y="153788"/>
            <a:chExt cx="926337" cy="1363460"/>
          </a:xfrm>
        </p:grpSpPr>
        <p:sp>
          <p:nvSpPr>
            <p:cNvPr id="272" name="Google Shape;272;p18"/>
            <p:cNvSpPr/>
            <p:nvPr/>
          </p:nvSpPr>
          <p:spPr>
            <a:xfrm>
              <a:off x="8664287" y="1257139"/>
              <a:ext cx="260110" cy="26011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73" name="Google Shape;273;p18"/>
            <p:cNvSpPr/>
            <p:nvPr/>
          </p:nvSpPr>
          <p:spPr>
            <a:xfrm>
              <a:off x="8065839" y="153788"/>
              <a:ext cx="162812" cy="16281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74" name="Google Shape;274;p18"/>
            <p:cNvSpPr/>
            <p:nvPr/>
          </p:nvSpPr>
          <p:spPr>
            <a:xfrm>
              <a:off x="8596497" y="187525"/>
              <a:ext cx="395678" cy="395678"/>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20234712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275"/>
        <p:cNvGrpSpPr/>
        <p:nvPr/>
      </p:nvGrpSpPr>
      <p:grpSpPr>
        <a:xfrm>
          <a:off x="0" y="0"/>
          <a:ext cx="0" cy="0"/>
          <a:chOff x="0" y="0"/>
          <a:chExt cx="0" cy="0"/>
        </a:xfrm>
      </p:grpSpPr>
      <p:sp>
        <p:nvSpPr>
          <p:cNvPr id="276" name="Google Shape;276;p19"/>
          <p:cNvSpPr txBox="1">
            <a:spLocks noGrp="1"/>
          </p:cNvSpPr>
          <p:nvPr>
            <p:ph type="title"/>
          </p:nvPr>
        </p:nvSpPr>
        <p:spPr>
          <a:xfrm>
            <a:off x="960000" y="593367"/>
            <a:ext cx="10272000" cy="9348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4267"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7" name="Google Shape;277;p19"/>
          <p:cNvSpPr txBox="1">
            <a:spLocks noGrp="1"/>
          </p:cNvSpPr>
          <p:nvPr>
            <p:ph type="subTitle" idx="1"/>
          </p:nvPr>
        </p:nvSpPr>
        <p:spPr>
          <a:xfrm>
            <a:off x="6490840" y="2368133"/>
            <a:ext cx="4741200" cy="2539600"/>
          </a:xfrm>
          <a:prstGeom prst="rect">
            <a:avLst/>
          </a:prstGeom>
        </p:spPr>
        <p:txBody>
          <a:bodyPr spcFirstLastPara="1" wrap="square" lIns="91425" tIns="91425" rIns="91425" bIns="91425" anchor="t" anchorCtr="0">
            <a:noAutofit/>
          </a:bodyPr>
          <a:lstStyle>
            <a:lvl1pPr lvl="0" rtl="0">
              <a:spcBef>
                <a:spcPts val="0"/>
              </a:spcBef>
              <a:spcAft>
                <a:spcPts val="0"/>
              </a:spcAft>
              <a:buSzPts val="1200"/>
              <a:buNone/>
              <a:defRPr b="0">
                <a:solidFill>
                  <a:srgbClr val="16130D"/>
                </a:solidFill>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278" name="Google Shape;278;p19"/>
          <p:cNvSpPr txBox="1">
            <a:spLocks noGrp="1"/>
          </p:cNvSpPr>
          <p:nvPr>
            <p:ph type="subTitle" idx="2"/>
          </p:nvPr>
        </p:nvSpPr>
        <p:spPr>
          <a:xfrm>
            <a:off x="960000" y="2368133"/>
            <a:ext cx="4741200" cy="2539600"/>
          </a:xfrm>
          <a:prstGeom prst="rect">
            <a:avLst/>
          </a:prstGeom>
        </p:spPr>
        <p:txBody>
          <a:bodyPr spcFirstLastPara="1" wrap="square" lIns="91425" tIns="91425" rIns="91425" bIns="91425" anchor="t" anchorCtr="0">
            <a:noAutofit/>
          </a:bodyPr>
          <a:lstStyle>
            <a:lvl1pPr lvl="0" rtl="0">
              <a:spcBef>
                <a:spcPts val="0"/>
              </a:spcBef>
              <a:spcAft>
                <a:spcPts val="0"/>
              </a:spcAft>
              <a:buSzPts val="1200"/>
              <a:buNone/>
              <a:defRPr b="0">
                <a:solidFill>
                  <a:srgbClr val="16130D"/>
                </a:solidFill>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grpSp>
        <p:nvGrpSpPr>
          <p:cNvPr id="279" name="Google Shape;279;p19"/>
          <p:cNvGrpSpPr/>
          <p:nvPr/>
        </p:nvGrpSpPr>
        <p:grpSpPr>
          <a:xfrm>
            <a:off x="10283633" y="5052638"/>
            <a:ext cx="1746988" cy="1735388"/>
            <a:chOff x="7712724" y="3789478"/>
            <a:chExt cx="1310241" cy="1301541"/>
          </a:xfrm>
        </p:grpSpPr>
        <p:sp>
          <p:nvSpPr>
            <p:cNvPr id="280" name="Google Shape;280;p19"/>
            <p:cNvSpPr/>
            <p:nvPr/>
          </p:nvSpPr>
          <p:spPr>
            <a:xfrm>
              <a:off x="8845882" y="3789478"/>
              <a:ext cx="177082" cy="17708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81" name="Google Shape;281;p19"/>
            <p:cNvSpPr/>
            <p:nvPr/>
          </p:nvSpPr>
          <p:spPr>
            <a:xfrm>
              <a:off x="8272916" y="4771233"/>
              <a:ext cx="319786" cy="31978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82" name="Google Shape;282;p19"/>
            <p:cNvSpPr/>
            <p:nvPr/>
          </p:nvSpPr>
          <p:spPr>
            <a:xfrm>
              <a:off x="7712724" y="4534273"/>
              <a:ext cx="139460" cy="13946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83" name="Google Shape;283;p19"/>
            <p:cNvSpPr/>
            <p:nvPr/>
          </p:nvSpPr>
          <p:spPr>
            <a:xfrm>
              <a:off x="8457627" y="4300100"/>
              <a:ext cx="234164" cy="234164"/>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84" name="Google Shape;284;p19"/>
            <p:cNvSpPr/>
            <p:nvPr/>
          </p:nvSpPr>
          <p:spPr>
            <a:xfrm>
              <a:off x="8864699" y="4701298"/>
              <a:ext cx="139460" cy="13946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3168981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85"/>
        <p:cNvGrpSpPr/>
        <p:nvPr/>
      </p:nvGrpSpPr>
      <p:grpSpPr>
        <a:xfrm>
          <a:off x="0" y="0"/>
          <a:ext cx="0" cy="0"/>
          <a:chOff x="0" y="0"/>
          <a:chExt cx="0" cy="0"/>
        </a:xfrm>
      </p:grpSpPr>
      <p:grpSp>
        <p:nvGrpSpPr>
          <p:cNvPr id="286" name="Google Shape;286;p20"/>
          <p:cNvGrpSpPr/>
          <p:nvPr/>
        </p:nvGrpSpPr>
        <p:grpSpPr>
          <a:xfrm>
            <a:off x="-3562129" y="-1985600"/>
            <a:ext cx="16013821" cy="14544835"/>
            <a:chOff x="34428" y="-1489200"/>
            <a:chExt cx="12010366" cy="10908626"/>
          </a:xfrm>
        </p:grpSpPr>
        <p:sp>
          <p:nvSpPr>
            <p:cNvPr id="287" name="Google Shape;287;p20"/>
            <p:cNvSpPr/>
            <p:nvPr/>
          </p:nvSpPr>
          <p:spPr>
            <a:xfrm>
              <a:off x="10013200" y="-1489200"/>
              <a:ext cx="2031593" cy="202870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88" name="Google Shape;288;p20"/>
            <p:cNvSpPr/>
            <p:nvPr/>
          </p:nvSpPr>
          <p:spPr>
            <a:xfrm rot="10800000">
              <a:off x="34428" y="4161998"/>
              <a:ext cx="5265061" cy="5257428"/>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289" name="Google Shape;289;p20"/>
            <p:cNvGrpSpPr/>
            <p:nvPr/>
          </p:nvGrpSpPr>
          <p:grpSpPr>
            <a:xfrm>
              <a:off x="10985386" y="154126"/>
              <a:ext cx="727117" cy="770735"/>
              <a:chOff x="11597168" y="-2013303"/>
              <a:chExt cx="584358" cy="619462"/>
            </a:xfrm>
          </p:grpSpPr>
          <p:sp>
            <p:nvSpPr>
              <p:cNvPr id="290" name="Google Shape;290;p20"/>
              <p:cNvSpPr/>
              <p:nvPr/>
            </p:nvSpPr>
            <p:spPr>
              <a:xfrm>
                <a:off x="11597168" y="-2013303"/>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91" name="Google Shape;291;p20"/>
              <p:cNvSpPr/>
              <p:nvPr/>
            </p:nvSpPr>
            <p:spPr>
              <a:xfrm>
                <a:off x="11597168" y="-1826294"/>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92" name="Google Shape;292;p20"/>
              <p:cNvSpPr/>
              <p:nvPr/>
            </p:nvSpPr>
            <p:spPr>
              <a:xfrm>
                <a:off x="11772475" y="-2013303"/>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93" name="Google Shape;293;p20"/>
              <p:cNvSpPr/>
              <p:nvPr/>
            </p:nvSpPr>
            <p:spPr>
              <a:xfrm>
                <a:off x="11772475" y="-1826294"/>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94" name="Google Shape;294;p20"/>
              <p:cNvSpPr/>
              <p:nvPr/>
            </p:nvSpPr>
            <p:spPr>
              <a:xfrm>
                <a:off x="11936114" y="-2013303"/>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95" name="Google Shape;295;p20"/>
              <p:cNvSpPr/>
              <p:nvPr/>
            </p:nvSpPr>
            <p:spPr>
              <a:xfrm>
                <a:off x="11936114" y="-1826294"/>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96" name="Google Shape;296;p20"/>
              <p:cNvSpPr/>
              <p:nvPr/>
            </p:nvSpPr>
            <p:spPr>
              <a:xfrm>
                <a:off x="12111422" y="-2013303"/>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97" name="Google Shape;297;p20"/>
              <p:cNvSpPr/>
              <p:nvPr/>
            </p:nvSpPr>
            <p:spPr>
              <a:xfrm>
                <a:off x="12111422" y="-1826294"/>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98" name="Google Shape;298;p20"/>
              <p:cNvSpPr/>
              <p:nvPr/>
            </p:nvSpPr>
            <p:spPr>
              <a:xfrm>
                <a:off x="11597168" y="-1650976"/>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99" name="Google Shape;299;p20"/>
              <p:cNvSpPr/>
              <p:nvPr/>
            </p:nvSpPr>
            <p:spPr>
              <a:xfrm>
                <a:off x="11597168" y="-1463967"/>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00" name="Google Shape;300;p20"/>
              <p:cNvSpPr/>
              <p:nvPr/>
            </p:nvSpPr>
            <p:spPr>
              <a:xfrm>
                <a:off x="11772475" y="-1650976"/>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01" name="Google Shape;301;p20"/>
              <p:cNvSpPr/>
              <p:nvPr/>
            </p:nvSpPr>
            <p:spPr>
              <a:xfrm>
                <a:off x="11772475" y="-1463967"/>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02" name="Google Shape;302;p20"/>
              <p:cNvSpPr/>
              <p:nvPr/>
            </p:nvSpPr>
            <p:spPr>
              <a:xfrm>
                <a:off x="11936114" y="-1650976"/>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03" name="Google Shape;303;p20"/>
              <p:cNvSpPr/>
              <p:nvPr/>
            </p:nvSpPr>
            <p:spPr>
              <a:xfrm>
                <a:off x="11936114" y="-1463967"/>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04" name="Google Shape;304;p20"/>
              <p:cNvSpPr/>
              <p:nvPr/>
            </p:nvSpPr>
            <p:spPr>
              <a:xfrm>
                <a:off x="12111422" y="-1650976"/>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05" name="Google Shape;305;p20"/>
              <p:cNvSpPr/>
              <p:nvPr/>
            </p:nvSpPr>
            <p:spPr>
              <a:xfrm>
                <a:off x="12111422" y="-1463967"/>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sp>
        <p:nvSpPr>
          <p:cNvPr id="306" name="Google Shape;306;p20"/>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07" name="Google Shape;307;p20"/>
          <p:cNvSpPr txBox="1">
            <a:spLocks noGrp="1"/>
          </p:cNvSpPr>
          <p:nvPr>
            <p:ph type="subTitle" idx="1"/>
          </p:nvPr>
        </p:nvSpPr>
        <p:spPr>
          <a:xfrm>
            <a:off x="960000" y="3232700"/>
            <a:ext cx="3258400" cy="1838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08" name="Google Shape;308;p20"/>
          <p:cNvSpPr txBox="1">
            <a:spLocks noGrp="1"/>
          </p:cNvSpPr>
          <p:nvPr>
            <p:ph type="subTitle" idx="2"/>
          </p:nvPr>
        </p:nvSpPr>
        <p:spPr>
          <a:xfrm>
            <a:off x="4517400" y="3232700"/>
            <a:ext cx="3157200" cy="1838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09" name="Google Shape;309;p20"/>
          <p:cNvSpPr txBox="1">
            <a:spLocks noGrp="1"/>
          </p:cNvSpPr>
          <p:nvPr>
            <p:ph type="subTitle" idx="3"/>
          </p:nvPr>
        </p:nvSpPr>
        <p:spPr>
          <a:xfrm>
            <a:off x="8074800" y="3232700"/>
            <a:ext cx="3157200" cy="1838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10" name="Google Shape;310;p20"/>
          <p:cNvSpPr txBox="1">
            <a:spLocks noGrp="1"/>
          </p:cNvSpPr>
          <p:nvPr>
            <p:ph type="subTitle" idx="4"/>
          </p:nvPr>
        </p:nvSpPr>
        <p:spPr>
          <a:xfrm>
            <a:off x="960000" y="2540133"/>
            <a:ext cx="3258400" cy="620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400"/>
              <a:buFont typeface="Raleway"/>
              <a:buNone/>
              <a:defRPr sz="3200">
                <a:latin typeface="Raleway"/>
                <a:ea typeface="Raleway"/>
                <a:cs typeface="Raleway"/>
                <a:sym typeface="Raleway"/>
              </a:defRPr>
            </a:lvl2pPr>
            <a:lvl3pPr lvl="2" algn="ctr" rtl="0">
              <a:lnSpc>
                <a:spcPct val="100000"/>
              </a:lnSpc>
              <a:spcBef>
                <a:spcPts val="0"/>
              </a:spcBef>
              <a:spcAft>
                <a:spcPts val="0"/>
              </a:spcAft>
              <a:buSzPts val="2400"/>
              <a:buFont typeface="Raleway"/>
              <a:buNone/>
              <a:defRPr sz="3200">
                <a:latin typeface="Raleway"/>
                <a:ea typeface="Raleway"/>
                <a:cs typeface="Raleway"/>
                <a:sym typeface="Raleway"/>
              </a:defRPr>
            </a:lvl3pPr>
            <a:lvl4pPr lvl="3" algn="ctr" rtl="0">
              <a:lnSpc>
                <a:spcPct val="100000"/>
              </a:lnSpc>
              <a:spcBef>
                <a:spcPts val="0"/>
              </a:spcBef>
              <a:spcAft>
                <a:spcPts val="0"/>
              </a:spcAft>
              <a:buSzPts val="2400"/>
              <a:buFont typeface="Raleway"/>
              <a:buNone/>
              <a:defRPr sz="3200">
                <a:latin typeface="Raleway"/>
                <a:ea typeface="Raleway"/>
                <a:cs typeface="Raleway"/>
                <a:sym typeface="Raleway"/>
              </a:defRPr>
            </a:lvl4pPr>
            <a:lvl5pPr lvl="4" algn="ctr" rtl="0">
              <a:lnSpc>
                <a:spcPct val="100000"/>
              </a:lnSpc>
              <a:spcBef>
                <a:spcPts val="0"/>
              </a:spcBef>
              <a:spcAft>
                <a:spcPts val="0"/>
              </a:spcAft>
              <a:buSzPts val="2400"/>
              <a:buFont typeface="Raleway"/>
              <a:buNone/>
              <a:defRPr sz="3200">
                <a:latin typeface="Raleway"/>
                <a:ea typeface="Raleway"/>
                <a:cs typeface="Raleway"/>
                <a:sym typeface="Raleway"/>
              </a:defRPr>
            </a:lvl5pPr>
            <a:lvl6pPr lvl="5" algn="ctr" rtl="0">
              <a:lnSpc>
                <a:spcPct val="100000"/>
              </a:lnSpc>
              <a:spcBef>
                <a:spcPts val="0"/>
              </a:spcBef>
              <a:spcAft>
                <a:spcPts val="0"/>
              </a:spcAft>
              <a:buSzPts val="2400"/>
              <a:buFont typeface="Raleway"/>
              <a:buNone/>
              <a:defRPr sz="3200">
                <a:latin typeface="Raleway"/>
                <a:ea typeface="Raleway"/>
                <a:cs typeface="Raleway"/>
                <a:sym typeface="Raleway"/>
              </a:defRPr>
            </a:lvl6pPr>
            <a:lvl7pPr lvl="6" algn="ctr" rtl="0">
              <a:lnSpc>
                <a:spcPct val="100000"/>
              </a:lnSpc>
              <a:spcBef>
                <a:spcPts val="0"/>
              </a:spcBef>
              <a:spcAft>
                <a:spcPts val="0"/>
              </a:spcAft>
              <a:buSzPts val="2400"/>
              <a:buFont typeface="Raleway"/>
              <a:buNone/>
              <a:defRPr sz="3200">
                <a:latin typeface="Raleway"/>
                <a:ea typeface="Raleway"/>
                <a:cs typeface="Raleway"/>
                <a:sym typeface="Raleway"/>
              </a:defRPr>
            </a:lvl7pPr>
            <a:lvl8pPr lvl="7" algn="ctr" rtl="0">
              <a:lnSpc>
                <a:spcPct val="100000"/>
              </a:lnSpc>
              <a:spcBef>
                <a:spcPts val="0"/>
              </a:spcBef>
              <a:spcAft>
                <a:spcPts val="0"/>
              </a:spcAft>
              <a:buSzPts val="2400"/>
              <a:buFont typeface="Raleway"/>
              <a:buNone/>
              <a:defRPr sz="3200">
                <a:latin typeface="Raleway"/>
                <a:ea typeface="Raleway"/>
                <a:cs typeface="Raleway"/>
                <a:sym typeface="Raleway"/>
              </a:defRPr>
            </a:lvl8pPr>
            <a:lvl9pPr lvl="8" algn="ctr"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sp>
        <p:nvSpPr>
          <p:cNvPr id="311" name="Google Shape;311;p20"/>
          <p:cNvSpPr txBox="1">
            <a:spLocks noGrp="1"/>
          </p:cNvSpPr>
          <p:nvPr>
            <p:ph type="subTitle" idx="5"/>
          </p:nvPr>
        </p:nvSpPr>
        <p:spPr>
          <a:xfrm>
            <a:off x="4517400" y="2540000"/>
            <a:ext cx="3157200" cy="620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400"/>
              <a:buFont typeface="Raleway"/>
              <a:buNone/>
              <a:defRPr sz="3200">
                <a:latin typeface="Raleway"/>
                <a:ea typeface="Raleway"/>
                <a:cs typeface="Raleway"/>
                <a:sym typeface="Raleway"/>
              </a:defRPr>
            </a:lvl2pPr>
            <a:lvl3pPr lvl="2" algn="ctr" rtl="0">
              <a:lnSpc>
                <a:spcPct val="100000"/>
              </a:lnSpc>
              <a:spcBef>
                <a:spcPts val="0"/>
              </a:spcBef>
              <a:spcAft>
                <a:spcPts val="0"/>
              </a:spcAft>
              <a:buSzPts val="2400"/>
              <a:buFont typeface="Raleway"/>
              <a:buNone/>
              <a:defRPr sz="3200">
                <a:latin typeface="Raleway"/>
                <a:ea typeface="Raleway"/>
                <a:cs typeface="Raleway"/>
                <a:sym typeface="Raleway"/>
              </a:defRPr>
            </a:lvl3pPr>
            <a:lvl4pPr lvl="3" algn="ctr" rtl="0">
              <a:lnSpc>
                <a:spcPct val="100000"/>
              </a:lnSpc>
              <a:spcBef>
                <a:spcPts val="0"/>
              </a:spcBef>
              <a:spcAft>
                <a:spcPts val="0"/>
              </a:spcAft>
              <a:buSzPts val="2400"/>
              <a:buFont typeface="Raleway"/>
              <a:buNone/>
              <a:defRPr sz="3200">
                <a:latin typeface="Raleway"/>
                <a:ea typeface="Raleway"/>
                <a:cs typeface="Raleway"/>
                <a:sym typeface="Raleway"/>
              </a:defRPr>
            </a:lvl4pPr>
            <a:lvl5pPr lvl="4" algn="ctr" rtl="0">
              <a:lnSpc>
                <a:spcPct val="100000"/>
              </a:lnSpc>
              <a:spcBef>
                <a:spcPts val="0"/>
              </a:spcBef>
              <a:spcAft>
                <a:spcPts val="0"/>
              </a:spcAft>
              <a:buSzPts val="2400"/>
              <a:buFont typeface="Raleway"/>
              <a:buNone/>
              <a:defRPr sz="3200">
                <a:latin typeface="Raleway"/>
                <a:ea typeface="Raleway"/>
                <a:cs typeface="Raleway"/>
                <a:sym typeface="Raleway"/>
              </a:defRPr>
            </a:lvl5pPr>
            <a:lvl6pPr lvl="5" algn="ctr" rtl="0">
              <a:lnSpc>
                <a:spcPct val="100000"/>
              </a:lnSpc>
              <a:spcBef>
                <a:spcPts val="0"/>
              </a:spcBef>
              <a:spcAft>
                <a:spcPts val="0"/>
              </a:spcAft>
              <a:buSzPts val="2400"/>
              <a:buFont typeface="Raleway"/>
              <a:buNone/>
              <a:defRPr sz="3200">
                <a:latin typeface="Raleway"/>
                <a:ea typeface="Raleway"/>
                <a:cs typeface="Raleway"/>
                <a:sym typeface="Raleway"/>
              </a:defRPr>
            </a:lvl6pPr>
            <a:lvl7pPr lvl="6" algn="ctr" rtl="0">
              <a:lnSpc>
                <a:spcPct val="100000"/>
              </a:lnSpc>
              <a:spcBef>
                <a:spcPts val="0"/>
              </a:spcBef>
              <a:spcAft>
                <a:spcPts val="0"/>
              </a:spcAft>
              <a:buSzPts val="2400"/>
              <a:buFont typeface="Raleway"/>
              <a:buNone/>
              <a:defRPr sz="3200">
                <a:latin typeface="Raleway"/>
                <a:ea typeface="Raleway"/>
                <a:cs typeface="Raleway"/>
                <a:sym typeface="Raleway"/>
              </a:defRPr>
            </a:lvl7pPr>
            <a:lvl8pPr lvl="7" algn="ctr" rtl="0">
              <a:lnSpc>
                <a:spcPct val="100000"/>
              </a:lnSpc>
              <a:spcBef>
                <a:spcPts val="0"/>
              </a:spcBef>
              <a:spcAft>
                <a:spcPts val="0"/>
              </a:spcAft>
              <a:buSzPts val="2400"/>
              <a:buFont typeface="Raleway"/>
              <a:buNone/>
              <a:defRPr sz="3200">
                <a:latin typeface="Raleway"/>
                <a:ea typeface="Raleway"/>
                <a:cs typeface="Raleway"/>
                <a:sym typeface="Raleway"/>
              </a:defRPr>
            </a:lvl8pPr>
            <a:lvl9pPr lvl="8" algn="ctr"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sp>
        <p:nvSpPr>
          <p:cNvPr id="312" name="Google Shape;312;p20"/>
          <p:cNvSpPr txBox="1">
            <a:spLocks noGrp="1"/>
          </p:cNvSpPr>
          <p:nvPr>
            <p:ph type="subTitle" idx="6"/>
          </p:nvPr>
        </p:nvSpPr>
        <p:spPr>
          <a:xfrm>
            <a:off x="8074800" y="2540000"/>
            <a:ext cx="3157200" cy="620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400"/>
              <a:buFont typeface="Raleway"/>
              <a:buNone/>
              <a:defRPr sz="3200">
                <a:latin typeface="Raleway"/>
                <a:ea typeface="Raleway"/>
                <a:cs typeface="Raleway"/>
                <a:sym typeface="Raleway"/>
              </a:defRPr>
            </a:lvl2pPr>
            <a:lvl3pPr lvl="2" algn="ctr" rtl="0">
              <a:lnSpc>
                <a:spcPct val="100000"/>
              </a:lnSpc>
              <a:spcBef>
                <a:spcPts val="0"/>
              </a:spcBef>
              <a:spcAft>
                <a:spcPts val="0"/>
              </a:spcAft>
              <a:buSzPts val="2400"/>
              <a:buFont typeface="Raleway"/>
              <a:buNone/>
              <a:defRPr sz="3200">
                <a:latin typeface="Raleway"/>
                <a:ea typeface="Raleway"/>
                <a:cs typeface="Raleway"/>
                <a:sym typeface="Raleway"/>
              </a:defRPr>
            </a:lvl3pPr>
            <a:lvl4pPr lvl="3" algn="ctr" rtl="0">
              <a:lnSpc>
                <a:spcPct val="100000"/>
              </a:lnSpc>
              <a:spcBef>
                <a:spcPts val="0"/>
              </a:spcBef>
              <a:spcAft>
                <a:spcPts val="0"/>
              </a:spcAft>
              <a:buSzPts val="2400"/>
              <a:buFont typeface="Raleway"/>
              <a:buNone/>
              <a:defRPr sz="3200">
                <a:latin typeface="Raleway"/>
                <a:ea typeface="Raleway"/>
                <a:cs typeface="Raleway"/>
                <a:sym typeface="Raleway"/>
              </a:defRPr>
            </a:lvl4pPr>
            <a:lvl5pPr lvl="4" algn="ctr" rtl="0">
              <a:lnSpc>
                <a:spcPct val="100000"/>
              </a:lnSpc>
              <a:spcBef>
                <a:spcPts val="0"/>
              </a:spcBef>
              <a:spcAft>
                <a:spcPts val="0"/>
              </a:spcAft>
              <a:buSzPts val="2400"/>
              <a:buFont typeface="Raleway"/>
              <a:buNone/>
              <a:defRPr sz="3200">
                <a:latin typeface="Raleway"/>
                <a:ea typeface="Raleway"/>
                <a:cs typeface="Raleway"/>
                <a:sym typeface="Raleway"/>
              </a:defRPr>
            </a:lvl5pPr>
            <a:lvl6pPr lvl="5" algn="ctr" rtl="0">
              <a:lnSpc>
                <a:spcPct val="100000"/>
              </a:lnSpc>
              <a:spcBef>
                <a:spcPts val="0"/>
              </a:spcBef>
              <a:spcAft>
                <a:spcPts val="0"/>
              </a:spcAft>
              <a:buSzPts val="2400"/>
              <a:buFont typeface="Raleway"/>
              <a:buNone/>
              <a:defRPr sz="3200">
                <a:latin typeface="Raleway"/>
                <a:ea typeface="Raleway"/>
                <a:cs typeface="Raleway"/>
                <a:sym typeface="Raleway"/>
              </a:defRPr>
            </a:lvl6pPr>
            <a:lvl7pPr lvl="6" algn="ctr" rtl="0">
              <a:lnSpc>
                <a:spcPct val="100000"/>
              </a:lnSpc>
              <a:spcBef>
                <a:spcPts val="0"/>
              </a:spcBef>
              <a:spcAft>
                <a:spcPts val="0"/>
              </a:spcAft>
              <a:buSzPts val="2400"/>
              <a:buFont typeface="Raleway"/>
              <a:buNone/>
              <a:defRPr sz="3200">
                <a:latin typeface="Raleway"/>
                <a:ea typeface="Raleway"/>
                <a:cs typeface="Raleway"/>
                <a:sym typeface="Raleway"/>
              </a:defRPr>
            </a:lvl7pPr>
            <a:lvl8pPr lvl="7" algn="ctr" rtl="0">
              <a:lnSpc>
                <a:spcPct val="100000"/>
              </a:lnSpc>
              <a:spcBef>
                <a:spcPts val="0"/>
              </a:spcBef>
              <a:spcAft>
                <a:spcPts val="0"/>
              </a:spcAft>
              <a:buSzPts val="2400"/>
              <a:buFont typeface="Raleway"/>
              <a:buNone/>
              <a:defRPr sz="3200">
                <a:latin typeface="Raleway"/>
                <a:ea typeface="Raleway"/>
                <a:cs typeface="Raleway"/>
                <a:sym typeface="Raleway"/>
              </a:defRPr>
            </a:lvl8pPr>
            <a:lvl9pPr lvl="8" algn="ctr"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grpSp>
        <p:nvGrpSpPr>
          <p:cNvPr id="313" name="Google Shape;313;p20"/>
          <p:cNvGrpSpPr/>
          <p:nvPr/>
        </p:nvGrpSpPr>
        <p:grpSpPr>
          <a:xfrm>
            <a:off x="83830" y="85803"/>
            <a:ext cx="8773557" cy="6312749"/>
            <a:chOff x="62872" y="64352"/>
            <a:chExt cx="6580168" cy="4734562"/>
          </a:xfrm>
        </p:grpSpPr>
        <p:grpSp>
          <p:nvGrpSpPr>
            <p:cNvPr id="314" name="Google Shape;314;p20"/>
            <p:cNvGrpSpPr/>
            <p:nvPr/>
          </p:nvGrpSpPr>
          <p:grpSpPr>
            <a:xfrm>
              <a:off x="62872" y="64352"/>
              <a:ext cx="596373" cy="1263643"/>
              <a:chOff x="62872" y="64352"/>
              <a:chExt cx="596373" cy="1263643"/>
            </a:xfrm>
          </p:grpSpPr>
          <p:sp>
            <p:nvSpPr>
              <p:cNvPr id="315" name="Google Shape;315;p20"/>
              <p:cNvSpPr/>
              <p:nvPr/>
            </p:nvSpPr>
            <p:spPr>
              <a:xfrm>
                <a:off x="62872" y="424887"/>
                <a:ext cx="395678" cy="395678"/>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16" name="Google Shape;316;p20"/>
              <p:cNvSpPr/>
              <p:nvPr/>
            </p:nvSpPr>
            <p:spPr>
              <a:xfrm>
                <a:off x="413949" y="1082805"/>
                <a:ext cx="245191" cy="24519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17" name="Google Shape;317;p20"/>
              <p:cNvSpPr/>
              <p:nvPr/>
            </p:nvSpPr>
            <p:spPr>
              <a:xfrm>
                <a:off x="514596" y="64352"/>
                <a:ext cx="144650" cy="14465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
          <p:nvSpPr>
            <p:cNvPr id="318" name="Google Shape;318;p20"/>
            <p:cNvSpPr/>
            <p:nvPr/>
          </p:nvSpPr>
          <p:spPr>
            <a:xfrm>
              <a:off x="6253200" y="4409074"/>
              <a:ext cx="389840" cy="38984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19" name="Google Shape;319;p20"/>
            <p:cNvSpPr/>
            <p:nvPr/>
          </p:nvSpPr>
          <p:spPr>
            <a:xfrm>
              <a:off x="1904023" y="4508974"/>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1195672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flipH="1">
            <a:off x="950867" y="2830267"/>
            <a:ext cx="5077600" cy="23116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sz="6667" b="0">
                <a:latin typeface="Raleway Black"/>
                <a:ea typeface="Raleway Black"/>
                <a:cs typeface="Raleway Black"/>
                <a:sym typeface="Raleway Black"/>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22" name="Google Shape;22;p3"/>
          <p:cNvSpPr txBox="1">
            <a:spLocks noGrp="1"/>
          </p:cNvSpPr>
          <p:nvPr>
            <p:ph type="title" idx="2" hasCustomPrompt="1"/>
          </p:nvPr>
        </p:nvSpPr>
        <p:spPr>
          <a:xfrm>
            <a:off x="950967" y="1676267"/>
            <a:ext cx="5077600" cy="1221200"/>
          </a:xfrm>
          <a:prstGeom prst="rect">
            <a:avLst/>
          </a:prstGeom>
          <a:noFill/>
        </p:spPr>
        <p:txBody>
          <a:bodyPr spcFirstLastPara="1" wrap="square" lIns="91425" tIns="91425" rIns="91425" bIns="91425" anchor="b" anchorCtr="0">
            <a:noAutofit/>
          </a:bodyPr>
          <a:lstStyle>
            <a:lvl1pPr lvl="0" rtl="0">
              <a:spcBef>
                <a:spcPts val="0"/>
              </a:spcBef>
              <a:spcAft>
                <a:spcPts val="0"/>
              </a:spcAft>
              <a:buClr>
                <a:schemeClr val="lt1"/>
              </a:buClr>
              <a:buSzPts val="6000"/>
              <a:buNone/>
              <a:defRPr sz="8000" b="0">
                <a:solidFill>
                  <a:schemeClr val="accent4"/>
                </a:solidFill>
                <a:latin typeface="Raleway Black"/>
                <a:ea typeface="Raleway Black"/>
                <a:cs typeface="Raleway Black"/>
                <a:sym typeface="Raleway Black"/>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Tree>
    <p:extLst>
      <p:ext uri="{BB962C8B-B14F-4D97-AF65-F5344CB8AC3E}">
        <p14:creationId xmlns:p14="http://schemas.microsoft.com/office/powerpoint/2010/main" val="23823515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320"/>
        <p:cNvGrpSpPr/>
        <p:nvPr/>
      </p:nvGrpSpPr>
      <p:grpSpPr>
        <a:xfrm>
          <a:off x="0" y="0"/>
          <a:ext cx="0" cy="0"/>
          <a:chOff x="0" y="0"/>
          <a:chExt cx="0" cy="0"/>
        </a:xfrm>
      </p:grpSpPr>
      <p:grpSp>
        <p:nvGrpSpPr>
          <p:cNvPr id="321" name="Google Shape;321;p21"/>
          <p:cNvGrpSpPr/>
          <p:nvPr/>
        </p:nvGrpSpPr>
        <p:grpSpPr>
          <a:xfrm>
            <a:off x="-3365336" y="-6129007"/>
            <a:ext cx="18148720" cy="19342209"/>
            <a:chOff x="-2524002" y="-4596756"/>
            <a:chExt cx="13611540" cy="14506657"/>
          </a:xfrm>
        </p:grpSpPr>
        <p:sp>
          <p:nvSpPr>
            <p:cNvPr id="322" name="Google Shape;322;p21"/>
            <p:cNvSpPr/>
            <p:nvPr/>
          </p:nvSpPr>
          <p:spPr>
            <a:xfrm rot="10800000">
              <a:off x="5773998" y="-4596756"/>
              <a:ext cx="5313540" cy="530590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23" name="Google Shape;323;p21"/>
            <p:cNvSpPr/>
            <p:nvPr/>
          </p:nvSpPr>
          <p:spPr>
            <a:xfrm rot="10800000">
              <a:off x="-2524002" y="4603994"/>
              <a:ext cx="5313540" cy="530590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324" name="Google Shape;324;p21"/>
            <p:cNvGrpSpPr/>
            <p:nvPr/>
          </p:nvGrpSpPr>
          <p:grpSpPr>
            <a:xfrm rot="5400000">
              <a:off x="-155782" y="4167691"/>
              <a:ext cx="945222" cy="319917"/>
              <a:chOff x="1608712" y="575096"/>
              <a:chExt cx="670466" cy="226924"/>
            </a:xfrm>
          </p:grpSpPr>
          <p:sp>
            <p:nvSpPr>
              <p:cNvPr id="325" name="Google Shape;325;p2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26" name="Google Shape;326;p2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27" name="Google Shape;327;p2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28" name="Google Shape;328;p2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29" name="Google Shape;329;p2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30" name="Google Shape;330;p2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31" name="Google Shape;331;p2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32" name="Google Shape;332;p2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sp>
        <p:nvSpPr>
          <p:cNvPr id="333" name="Google Shape;333;p21"/>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4" name="Google Shape;334;p21"/>
          <p:cNvSpPr txBox="1">
            <a:spLocks noGrp="1"/>
          </p:cNvSpPr>
          <p:nvPr>
            <p:ph type="subTitle" idx="1"/>
          </p:nvPr>
        </p:nvSpPr>
        <p:spPr>
          <a:xfrm>
            <a:off x="1358167" y="2331867"/>
            <a:ext cx="4169200" cy="121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35" name="Google Shape;335;p21"/>
          <p:cNvSpPr txBox="1">
            <a:spLocks noGrp="1"/>
          </p:cNvSpPr>
          <p:nvPr>
            <p:ph type="subTitle" idx="2"/>
          </p:nvPr>
        </p:nvSpPr>
        <p:spPr>
          <a:xfrm>
            <a:off x="6881033" y="2331867"/>
            <a:ext cx="4452400" cy="121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36" name="Google Shape;336;p21"/>
          <p:cNvSpPr txBox="1">
            <a:spLocks noGrp="1"/>
          </p:cNvSpPr>
          <p:nvPr>
            <p:ph type="subTitle" idx="3"/>
          </p:nvPr>
        </p:nvSpPr>
        <p:spPr>
          <a:xfrm>
            <a:off x="1358167" y="4545967"/>
            <a:ext cx="4169200" cy="110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37" name="Google Shape;337;p21"/>
          <p:cNvSpPr txBox="1">
            <a:spLocks noGrp="1"/>
          </p:cNvSpPr>
          <p:nvPr>
            <p:ph type="subTitle" idx="4"/>
          </p:nvPr>
        </p:nvSpPr>
        <p:spPr>
          <a:xfrm>
            <a:off x="6881033" y="4545967"/>
            <a:ext cx="4452400" cy="110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38" name="Google Shape;338;p21"/>
          <p:cNvSpPr txBox="1">
            <a:spLocks noGrp="1"/>
          </p:cNvSpPr>
          <p:nvPr>
            <p:ph type="subTitle" idx="5"/>
          </p:nvPr>
        </p:nvSpPr>
        <p:spPr>
          <a:xfrm>
            <a:off x="1358167" y="1839133"/>
            <a:ext cx="4169200" cy="502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000"/>
              <a:buFont typeface="Raleway"/>
              <a:buNone/>
              <a:defRPr sz="2667" b="1">
                <a:latin typeface="Raleway"/>
                <a:ea typeface="Raleway"/>
                <a:cs typeface="Raleway"/>
                <a:sym typeface="Raleway"/>
              </a:defRPr>
            </a:lvl2pPr>
            <a:lvl3pPr lvl="2" algn="ctr" rtl="0">
              <a:lnSpc>
                <a:spcPct val="100000"/>
              </a:lnSpc>
              <a:spcBef>
                <a:spcPts val="0"/>
              </a:spcBef>
              <a:spcAft>
                <a:spcPts val="0"/>
              </a:spcAft>
              <a:buSzPts val="2000"/>
              <a:buFont typeface="Raleway"/>
              <a:buNone/>
              <a:defRPr sz="2667" b="1">
                <a:latin typeface="Raleway"/>
                <a:ea typeface="Raleway"/>
                <a:cs typeface="Raleway"/>
                <a:sym typeface="Raleway"/>
              </a:defRPr>
            </a:lvl3pPr>
            <a:lvl4pPr lvl="3" algn="ctr" rtl="0">
              <a:lnSpc>
                <a:spcPct val="100000"/>
              </a:lnSpc>
              <a:spcBef>
                <a:spcPts val="0"/>
              </a:spcBef>
              <a:spcAft>
                <a:spcPts val="0"/>
              </a:spcAft>
              <a:buSzPts val="2000"/>
              <a:buFont typeface="Raleway"/>
              <a:buNone/>
              <a:defRPr sz="2667" b="1">
                <a:latin typeface="Raleway"/>
                <a:ea typeface="Raleway"/>
                <a:cs typeface="Raleway"/>
                <a:sym typeface="Raleway"/>
              </a:defRPr>
            </a:lvl4pPr>
            <a:lvl5pPr lvl="4" algn="ctr" rtl="0">
              <a:lnSpc>
                <a:spcPct val="100000"/>
              </a:lnSpc>
              <a:spcBef>
                <a:spcPts val="0"/>
              </a:spcBef>
              <a:spcAft>
                <a:spcPts val="0"/>
              </a:spcAft>
              <a:buSzPts val="2000"/>
              <a:buFont typeface="Raleway"/>
              <a:buNone/>
              <a:defRPr sz="2667" b="1">
                <a:latin typeface="Raleway"/>
                <a:ea typeface="Raleway"/>
                <a:cs typeface="Raleway"/>
                <a:sym typeface="Raleway"/>
              </a:defRPr>
            </a:lvl5pPr>
            <a:lvl6pPr lvl="5" algn="ctr" rtl="0">
              <a:lnSpc>
                <a:spcPct val="100000"/>
              </a:lnSpc>
              <a:spcBef>
                <a:spcPts val="0"/>
              </a:spcBef>
              <a:spcAft>
                <a:spcPts val="0"/>
              </a:spcAft>
              <a:buSzPts val="2000"/>
              <a:buFont typeface="Raleway"/>
              <a:buNone/>
              <a:defRPr sz="2667" b="1">
                <a:latin typeface="Raleway"/>
                <a:ea typeface="Raleway"/>
                <a:cs typeface="Raleway"/>
                <a:sym typeface="Raleway"/>
              </a:defRPr>
            </a:lvl6pPr>
            <a:lvl7pPr lvl="6" algn="ctr" rtl="0">
              <a:lnSpc>
                <a:spcPct val="100000"/>
              </a:lnSpc>
              <a:spcBef>
                <a:spcPts val="0"/>
              </a:spcBef>
              <a:spcAft>
                <a:spcPts val="0"/>
              </a:spcAft>
              <a:buSzPts val="2000"/>
              <a:buFont typeface="Raleway"/>
              <a:buNone/>
              <a:defRPr sz="2667" b="1">
                <a:latin typeface="Raleway"/>
                <a:ea typeface="Raleway"/>
                <a:cs typeface="Raleway"/>
                <a:sym typeface="Raleway"/>
              </a:defRPr>
            </a:lvl7pPr>
            <a:lvl8pPr lvl="7" algn="ctr" rtl="0">
              <a:lnSpc>
                <a:spcPct val="100000"/>
              </a:lnSpc>
              <a:spcBef>
                <a:spcPts val="0"/>
              </a:spcBef>
              <a:spcAft>
                <a:spcPts val="0"/>
              </a:spcAft>
              <a:buSzPts val="2000"/>
              <a:buFont typeface="Raleway"/>
              <a:buNone/>
              <a:defRPr sz="2667" b="1">
                <a:latin typeface="Raleway"/>
                <a:ea typeface="Raleway"/>
                <a:cs typeface="Raleway"/>
                <a:sym typeface="Raleway"/>
              </a:defRPr>
            </a:lvl8pPr>
            <a:lvl9pPr lvl="8" algn="ctr" rtl="0">
              <a:lnSpc>
                <a:spcPct val="100000"/>
              </a:lnSpc>
              <a:spcBef>
                <a:spcPts val="0"/>
              </a:spcBef>
              <a:spcAft>
                <a:spcPts val="0"/>
              </a:spcAft>
              <a:buSzPts val="2000"/>
              <a:buFont typeface="Raleway"/>
              <a:buNone/>
              <a:defRPr sz="2667" b="1">
                <a:latin typeface="Raleway"/>
                <a:ea typeface="Raleway"/>
                <a:cs typeface="Raleway"/>
                <a:sym typeface="Raleway"/>
              </a:defRPr>
            </a:lvl9pPr>
          </a:lstStyle>
          <a:p>
            <a:endParaRPr/>
          </a:p>
        </p:txBody>
      </p:sp>
      <p:sp>
        <p:nvSpPr>
          <p:cNvPr id="339" name="Google Shape;339;p21"/>
          <p:cNvSpPr txBox="1">
            <a:spLocks noGrp="1"/>
          </p:cNvSpPr>
          <p:nvPr>
            <p:ph type="subTitle" idx="6"/>
          </p:nvPr>
        </p:nvSpPr>
        <p:spPr>
          <a:xfrm>
            <a:off x="1358167" y="4053333"/>
            <a:ext cx="4169200" cy="502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000"/>
              <a:buFont typeface="Raleway"/>
              <a:buNone/>
              <a:defRPr sz="2667" b="1">
                <a:latin typeface="Raleway"/>
                <a:ea typeface="Raleway"/>
                <a:cs typeface="Raleway"/>
                <a:sym typeface="Raleway"/>
              </a:defRPr>
            </a:lvl2pPr>
            <a:lvl3pPr lvl="2" algn="ctr" rtl="0">
              <a:lnSpc>
                <a:spcPct val="100000"/>
              </a:lnSpc>
              <a:spcBef>
                <a:spcPts val="0"/>
              </a:spcBef>
              <a:spcAft>
                <a:spcPts val="0"/>
              </a:spcAft>
              <a:buSzPts val="2000"/>
              <a:buFont typeface="Raleway"/>
              <a:buNone/>
              <a:defRPr sz="2667" b="1">
                <a:latin typeface="Raleway"/>
                <a:ea typeface="Raleway"/>
                <a:cs typeface="Raleway"/>
                <a:sym typeface="Raleway"/>
              </a:defRPr>
            </a:lvl3pPr>
            <a:lvl4pPr lvl="3" algn="ctr" rtl="0">
              <a:lnSpc>
                <a:spcPct val="100000"/>
              </a:lnSpc>
              <a:spcBef>
                <a:spcPts val="0"/>
              </a:spcBef>
              <a:spcAft>
                <a:spcPts val="0"/>
              </a:spcAft>
              <a:buSzPts val="2000"/>
              <a:buFont typeface="Raleway"/>
              <a:buNone/>
              <a:defRPr sz="2667" b="1">
                <a:latin typeface="Raleway"/>
                <a:ea typeface="Raleway"/>
                <a:cs typeface="Raleway"/>
                <a:sym typeface="Raleway"/>
              </a:defRPr>
            </a:lvl4pPr>
            <a:lvl5pPr lvl="4" algn="ctr" rtl="0">
              <a:lnSpc>
                <a:spcPct val="100000"/>
              </a:lnSpc>
              <a:spcBef>
                <a:spcPts val="0"/>
              </a:spcBef>
              <a:spcAft>
                <a:spcPts val="0"/>
              </a:spcAft>
              <a:buSzPts val="2000"/>
              <a:buFont typeface="Raleway"/>
              <a:buNone/>
              <a:defRPr sz="2667" b="1">
                <a:latin typeface="Raleway"/>
                <a:ea typeface="Raleway"/>
                <a:cs typeface="Raleway"/>
                <a:sym typeface="Raleway"/>
              </a:defRPr>
            </a:lvl5pPr>
            <a:lvl6pPr lvl="5" algn="ctr" rtl="0">
              <a:lnSpc>
                <a:spcPct val="100000"/>
              </a:lnSpc>
              <a:spcBef>
                <a:spcPts val="0"/>
              </a:spcBef>
              <a:spcAft>
                <a:spcPts val="0"/>
              </a:spcAft>
              <a:buSzPts val="2000"/>
              <a:buFont typeface="Raleway"/>
              <a:buNone/>
              <a:defRPr sz="2667" b="1">
                <a:latin typeface="Raleway"/>
                <a:ea typeface="Raleway"/>
                <a:cs typeface="Raleway"/>
                <a:sym typeface="Raleway"/>
              </a:defRPr>
            </a:lvl6pPr>
            <a:lvl7pPr lvl="6" algn="ctr" rtl="0">
              <a:lnSpc>
                <a:spcPct val="100000"/>
              </a:lnSpc>
              <a:spcBef>
                <a:spcPts val="0"/>
              </a:spcBef>
              <a:spcAft>
                <a:spcPts val="0"/>
              </a:spcAft>
              <a:buSzPts val="2000"/>
              <a:buFont typeface="Raleway"/>
              <a:buNone/>
              <a:defRPr sz="2667" b="1">
                <a:latin typeface="Raleway"/>
                <a:ea typeface="Raleway"/>
                <a:cs typeface="Raleway"/>
                <a:sym typeface="Raleway"/>
              </a:defRPr>
            </a:lvl7pPr>
            <a:lvl8pPr lvl="7" algn="ctr" rtl="0">
              <a:lnSpc>
                <a:spcPct val="100000"/>
              </a:lnSpc>
              <a:spcBef>
                <a:spcPts val="0"/>
              </a:spcBef>
              <a:spcAft>
                <a:spcPts val="0"/>
              </a:spcAft>
              <a:buSzPts val="2000"/>
              <a:buFont typeface="Raleway"/>
              <a:buNone/>
              <a:defRPr sz="2667" b="1">
                <a:latin typeface="Raleway"/>
                <a:ea typeface="Raleway"/>
                <a:cs typeface="Raleway"/>
                <a:sym typeface="Raleway"/>
              </a:defRPr>
            </a:lvl8pPr>
            <a:lvl9pPr lvl="8" algn="ctr" rtl="0">
              <a:lnSpc>
                <a:spcPct val="100000"/>
              </a:lnSpc>
              <a:spcBef>
                <a:spcPts val="0"/>
              </a:spcBef>
              <a:spcAft>
                <a:spcPts val="0"/>
              </a:spcAft>
              <a:buSzPts val="2000"/>
              <a:buFont typeface="Raleway"/>
              <a:buNone/>
              <a:defRPr sz="2667" b="1">
                <a:latin typeface="Raleway"/>
                <a:ea typeface="Raleway"/>
                <a:cs typeface="Raleway"/>
                <a:sym typeface="Raleway"/>
              </a:defRPr>
            </a:lvl9pPr>
          </a:lstStyle>
          <a:p>
            <a:endParaRPr/>
          </a:p>
        </p:txBody>
      </p:sp>
      <p:sp>
        <p:nvSpPr>
          <p:cNvPr id="340" name="Google Shape;340;p21"/>
          <p:cNvSpPr txBox="1">
            <a:spLocks noGrp="1"/>
          </p:cNvSpPr>
          <p:nvPr>
            <p:ph type="subTitle" idx="7"/>
          </p:nvPr>
        </p:nvSpPr>
        <p:spPr>
          <a:xfrm>
            <a:off x="6881033" y="1839133"/>
            <a:ext cx="4452400" cy="502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000"/>
              <a:buFont typeface="Raleway"/>
              <a:buNone/>
              <a:defRPr sz="2667" b="1">
                <a:latin typeface="Raleway"/>
                <a:ea typeface="Raleway"/>
                <a:cs typeface="Raleway"/>
                <a:sym typeface="Raleway"/>
              </a:defRPr>
            </a:lvl2pPr>
            <a:lvl3pPr lvl="2" algn="ctr" rtl="0">
              <a:lnSpc>
                <a:spcPct val="100000"/>
              </a:lnSpc>
              <a:spcBef>
                <a:spcPts val="0"/>
              </a:spcBef>
              <a:spcAft>
                <a:spcPts val="0"/>
              </a:spcAft>
              <a:buSzPts val="2000"/>
              <a:buFont typeface="Raleway"/>
              <a:buNone/>
              <a:defRPr sz="2667" b="1">
                <a:latin typeface="Raleway"/>
                <a:ea typeface="Raleway"/>
                <a:cs typeface="Raleway"/>
                <a:sym typeface="Raleway"/>
              </a:defRPr>
            </a:lvl3pPr>
            <a:lvl4pPr lvl="3" algn="ctr" rtl="0">
              <a:lnSpc>
                <a:spcPct val="100000"/>
              </a:lnSpc>
              <a:spcBef>
                <a:spcPts val="0"/>
              </a:spcBef>
              <a:spcAft>
                <a:spcPts val="0"/>
              </a:spcAft>
              <a:buSzPts val="2000"/>
              <a:buFont typeface="Raleway"/>
              <a:buNone/>
              <a:defRPr sz="2667" b="1">
                <a:latin typeface="Raleway"/>
                <a:ea typeface="Raleway"/>
                <a:cs typeface="Raleway"/>
                <a:sym typeface="Raleway"/>
              </a:defRPr>
            </a:lvl4pPr>
            <a:lvl5pPr lvl="4" algn="ctr" rtl="0">
              <a:lnSpc>
                <a:spcPct val="100000"/>
              </a:lnSpc>
              <a:spcBef>
                <a:spcPts val="0"/>
              </a:spcBef>
              <a:spcAft>
                <a:spcPts val="0"/>
              </a:spcAft>
              <a:buSzPts val="2000"/>
              <a:buFont typeface="Raleway"/>
              <a:buNone/>
              <a:defRPr sz="2667" b="1">
                <a:latin typeface="Raleway"/>
                <a:ea typeface="Raleway"/>
                <a:cs typeface="Raleway"/>
                <a:sym typeface="Raleway"/>
              </a:defRPr>
            </a:lvl5pPr>
            <a:lvl6pPr lvl="5" algn="ctr" rtl="0">
              <a:lnSpc>
                <a:spcPct val="100000"/>
              </a:lnSpc>
              <a:spcBef>
                <a:spcPts val="0"/>
              </a:spcBef>
              <a:spcAft>
                <a:spcPts val="0"/>
              </a:spcAft>
              <a:buSzPts val="2000"/>
              <a:buFont typeface="Raleway"/>
              <a:buNone/>
              <a:defRPr sz="2667" b="1">
                <a:latin typeface="Raleway"/>
                <a:ea typeface="Raleway"/>
                <a:cs typeface="Raleway"/>
                <a:sym typeface="Raleway"/>
              </a:defRPr>
            </a:lvl6pPr>
            <a:lvl7pPr lvl="6" algn="ctr" rtl="0">
              <a:lnSpc>
                <a:spcPct val="100000"/>
              </a:lnSpc>
              <a:spcBef>
                <a:spcPts val="0"/>
              </a:spcBef>
              <a:spcAft>
                <a:spcPts val="0"/>
              </a:spcAft>
              <a:buSzPts val="2000"/>
              <a:buFont typeface="Raleway"/>
              <a:buNone/>
              <a:defRPr sz="2667" b="1">
                <a:latin typeface="Raleway"/>
                <a:ea typeface="Raleway"/>
                <a:cs typeface="Raleway"/>
                <a:sym typeface="Raleway"/>
              </a:defRPr>
            </a:lvl7pPr>
            <a:lvl8pPr lvl="7" algn="ctr" rtl="0">
              <a:lnSpc>
                <a:spcPct val="100000"/>
              </a:lnSpc>
              <a:spcBef>
                <a:spcPts val="0"/>
              </a:spcBef>
              <a:spcAft>
                <a:spcPts val="0"/>
              </a:spcAft>
              <a:buSzPts val="2000"/>
              <a:buFont typeface="Raleway"/>
              <a:buNone/>
              <a:defRPr sz="2667" b="1">
                <a:latin typeface="Raleway"/>
                <a:ea typeface="Raleway"/>
                <a:cs typeface="Raleway"/>
                <a:sym typeface="Raleway"/>
              </a:defRPr>
            </a:lvl8pPr>
            <a:lvl9pPr lvl="8" algn="ctr" rtl="0">
              <a:lnSpc>
                <a:spcPct val="100000"/>
              </a:lnSpc>
              <a:spcBef>
                <a:spcPts val="0"/>
              </a:spcBef>
              <a:spcAft>
                <a:spcPts val="0"/>
              </a:spcAft>
              <a:buSzPts val="2000"/>
              <a:buFont typeface="Raleway"/>
              <a:buNone/>
              <a:defRPr sz="2667" b="1">
                <a:latin typeface="Raleway"/>
                <a:ea typeface="Raleway"/>
                <a:cs typeface="Raleway"/>
                <a:sym typeface="Raleway"/>
              </a:defRPr>
            </a:lvl9pPr>
          </a:lstStyle>
          <a:p>
            <a:endParaRPr/>
          </a:p>
        </p:txBody>
      </p:sp>
      <p:sp>
        <p:nvSpPr>
          <p:cNvPr id="341" name="Google Shape;341;p21"/>
          <p:cNvSpPr txBox="1">
            <a:spLocks noGrp="1"/>
          </p:cNvSpPr>
          <p:nvPr>
            <p:ph type="subTitle" idx="8"/>
          </p:nvPr>
        </p:nvSpPr>
        <p:spPr>
          <a:xfrm>
            <a:off x="6881033" y="4053333"/>
            <a:ext cx="4452400" cy="502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000"/>
              <a:buFont typeface="Raleway"/>
              <a:buNone/>
              <a:defRPr sz="2667" b="1">
                <a:latin typeface="Raleway"/>
                <a:ea typeface="Raleway"/>
                <a:cs typeface="Raleway"/>
                <a:sym typeface="Raleway"/>
              </a:defRPr>
            </a:lvl2pPr>
            <a:lvl3pPr lvl="2" algn="ctr" rtl="0">
              <a:lnSpc>
                <a:spcPct val="100000"/>
              </a:lnSpc>
              <a:spcBef>
                <a:spcPts val="0"/>
              </a:spcBef>
              <a:spcAft>
                <a:spcPts val="0"/>
              </a:spcAft>
              <a:buSzPts val="2000"/>
              <a:buFont typeface="Raleway"/>
              <a:buNone/>
              <a:defRPr sz="2667" b="1">
                <a:latin typeface="Raleway"/>
                <a:ea typeface="Raleway"/>
                <a:cs typeface="Raleway"/>
                <a:sym typeface="Raleway"/>
              </a:defRPr>
            </a:lvl3pPr>
            <a:lvl4pPr lvl="3" algn="ctr" rtl="0">
              <a:lnSpc>
                <a:spcPct val="100000"/>
              </a:lnSpc>
              <a:spcBef>
                <a:spcPts val="0"/>
              </a:spcBef>
              <a:spcAft>
                <a:spcPts val="0"/>
              </a:spcAft>
              <a:buSzPts val="2000"/>
              <a:buFont typeface="Raleway"/>
              <a:buNone/>
              <a:defRPr sz="2667" b="1">
                <a:latin typeface="Raleway"/>
                <a:ea typeface="Raleway"/>
                <a:cs typeface="Raleway"/>
                <a:sym typeface="Raleway"/>
              </a:defRPr>
            </a:lvl4pPr>
            <a:lvl5pPr lvl="4" algn="ctr" rtl="0">
              <a:lnSpc>
                <a:spcPct val="100000"/>
              </a:lnSpc>
              <a:spcBef>
                <a:spcPts val="0"/>
              </a:spcBef>
              <a:spcAft>
                <a:spcPts val="0"/>
              </a:spcAft>
              <a:buSzPts val="2000"/>
              <a:buFont typeface="Raleway"/>
              <a:buNone/>
              <a:defRPr sz="2667" b="1">
                <a:latin typeface="Raleway"/>
                <a:ea typeface="Raleway"/>
                <a:cs typeface="Raleway"/>
                <a:sym typeface="Raleway"/>
              </a:defRPr>
            </a:lvl5pPr>
            <a:lvl6pPr lvl="5" algn="ctr" rtl="0">
              <a:lnSpc>
                <a:spcPct val="100000"/>
              </a:lnSpc>
              <a:spcBef>
                <a:spcPts val="0"/>
              </a:spcBef>
              <a:spcAft>
                <a:spcPts val="0"/>
              </a:spcAft>
              <a:buSzPts val="2000"/>
              <a:buFont typeface="Raleway"/>
              <a:buNone/>
              <a:defRPr sz="2667" b="1">
                <a:latin typeface="Raleway"/>
                <a:ea typeface="Raleway"/>
                <a:cs typeface="Raleway"/>
                <a:sym typeface="Raleway"/>
              </a:defRPr>
            </a:lvl6pPr>
            <a:lvl7pPr lvl="6" algn="ctr" rtl="0">
              <a:lnSpc>
                <a:spcPct val="100000"/>
              </a:lnSpc>
              <a:spcBef>
                <a:spcPts val="0"/>
              </a:spcBef>
              <a:spcAft>
                <a:spcPts val="0"/>
              </a:spcAft>
              <a:buSzPts val="2000"/>
              <a:buFont typeface="Raleway"/>
              <a:buNone/>
              <a:defRPr sz="2667" b="1">
                <a:latin typeface="Raleway"/>
                <a:ea typeface="Raleway"/>
                <a:cs typeface="Raleway"/>
                <a:sym typeface="Raleway"/>
              </a:defRPr>
            </a:lvl7pPr>
            <a:lvl8pPr lvl="7" algn="ctr" rtl="0">
              <a:lnSpc>
                <a:spcPct val="100000"/>
              </a:lnSpc>
              <a:spcBef>
                <a:spcPts val="0"/>
              </a:spcBef>
              <a:spcAft>
                <a:spcPts val="0"/>
              </a:spcAft>
              <a:buSzPts val="2000"/>
              <a:buFont typeface="Raleway"/>
              <a:buNone/>
              <a:defRPr sz="2667" b="1">
                <a:latin typeface="Raleway"/>
                <a:ea typeface="Raleway"/>
                <a:cs typeface="Raleway"/>
                <a:sym typeface="Raleway"/>
              </a:defRPr>
            </a:lvl8pPr>
            <a:lvl9pPr lvl="8" algn="ctr" rtl="0">
              <a:lnSpc>
                <a:spcPct val="100000"/>
              </a:lnSpc>
              <a:spcBef>
                <a:spcPts val="0"/>
              </a:spcBef>
              <a:spcAft>
                <a:spcPts val="0"/>
              </a:spcAft>
              <a:buSzPts val="2000"/>
              <a:buFont typeface="Raleway"/>
              <a:buNone/>
              <a:defRPr sz="2667" b="1">
                <a:latin typeface="Raleway"/>
                <a:ea typeface="Raleway"/>
                <a:cs typeface="Raleway"/>
                <a:sym typeface="Raleway"/>
              </a:defRPr>
            </a:lvl9pPr>
          </a:lstStyle>
          <a:p>
            <a:endParaRPr/>
          </a:p>
        </p:txBody>
      </p:sp>
      <p:grpSp>
        <p:nvGrpSpPr>
          <p:cNvPr id="342" name="Google Shape;342;p21"/>
          <p:cNvGrpSpPr/>
          <p:nvPr/>
        </p:nvGrpSpPr>
        <p:grpSpPr>
          <a:xfrm>
            <a:off x="83829" y="85803"/>
            <a:ext cx="11834504" cy="6312749"/>
            <a:chOff x="62872" y="64352"/>
            <a:chExt cx="8875878" cy="4734562"/>
          </a:xfrm>
        </p:grpSpPr>
        <p:grpSp>
          <p:nvGrpSpPr>
            <p:cNvPr id="343" name="Google Shape;343;p21"/>
            <p:cNvGrpSpPr/>
            <p:nvPr/>
          </p:nvGrpSpPr>
          <p:grpSpPr>
            <a:xfrm>
              <a:off x="7956296" y="80825"/>
              <a:ext cx="982455" cy="1261762"/>
              <a:chOff x="7956296" y="80825"/>
              <a:chExt cx="982455" cy="1261762"/>
            </a:xfrm>
          </p:grpSpPr>
          <p:sp>
            <p:nvSpPr>
              <p:cNvPr id="344" name="Google Shape;344;p21"/>
              <p:cNvSpPr/>
              <p:nvPr/>
            </p:nvSpPr>
            <p:spPr>
              <a:xfrm rot="10800000" flipH="1">
                <a:off x="8543072" y="946908"/>
                <a:ext cx="395678" cy="395678"/>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45" name="Google Shape;345;p21"/>
              <p:cNvSpPr/>
              <p:nvPr/>
            </p:nvSpPr>
            <p:spPr>
              <a:xfrm rot="10800000" flipH="1">
                <a:off x="7956296" y="80825"/>
                <a:ext cx="230920" cy="23092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46" name="Google Shape;346;p21"/>
              <p:cNvSpPr/>
              <p:nvPr/>
            </p:nvSpPr>
            <p:spPr>
              <a:xfrm rot="10800000" flipH="1">
                <a:off x="8543086" y="345496"/>
                <a:ext cx="144650" cy="14465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347" name="Google Shape;347;p21"/>
            <p:cNvGrpSpPr/>
            <p:nvPr/>
          </p:nvGrpSpPr>
          <p:grpSpPr>
            <a:xfrm>
              <a:off x="62872" y="64352"/>
              <a:ext cx="6580168" cy="4734562"/>
              <a:chOff x="62872" y="64352"/>
              <a:chExt cx="6580168" cy="4734562"/>
            </a:xfrm>
          </p:grpSpPr>
          <p:grpSp>
            <p:nvGrpSpPr>
              <p:cNvPr id="348" name="Google Shape;348;p21"/>
              <p:cNvGrpSpPr/>
              <p:nvPr/>
            </p:nvGrpSpPr>
            <p:grpSpPr>
              <a:xfrm>
                <a:off x="62872" y="64352"/>
                <a:ext cx="596373" cy="1263643"/>
                <a:chOff x="62872" y="64352"/>
                <a:chExt cx="596373" cy="1263643"/>
              </a:xfrm>
            </p:grpSpPr>
            <p:sp>
              <p:nvSpPr>
                <p:cNvPr id="349" name="Google Shape;349;p21"/>
                <p:cNvSpPr/>
                <p:nvPr/>
              </p:nvSpPr>
              <p:spPr>
                <a:xfrm>
                  <a:off x="62872" y="424887"/>
                  <a:ext cx="395678" cy="395678"/>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50" name="Google Shape;350;p21"/>
                <p:cNvSpPr/>
                <p:nvPr/>
              </p:nvSpPr>
              <p:spPr>
                <a:xfrm>
                  <a:off x="413949" y="1082805"/>
                  <a:ext cx="245191" cy="24519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51" name="Google Shape;351;p21"/>
                <p:cNvSpPr/>
                <p:nvPr/>
              </p:nvSpPr>
              <p:spPr>
                <a:xfrm>
                  <a:off x="514596" y="64352"/>
                  <a:ext cx="144650" cy="14465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
            <p:nvSpPr>
              <p:cNvPr id="352" name="Google Shape;352;p21"/>
              <p:cNvSpPr/>
              <p:nvPr/>
            </p:nvSpPr>
            <p:spPr>
              <a:xfrm>
                <a:off x="6253200" y="4409074"/>
                <a:ext cx="389840" cy="38984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53" name="Google Shape;353;p21"/>
              <p:cNvSpPr/>
              <p:nvPr/>
            </p:nvSpPr>
            <p:spPr>
              <a:xfrm>
                <a:off x="1904023" y="4508974"/>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spTree>
    <p:extLst>
      <p:ext uri="{BB962C8B-B14F-4D97-AF65-F5344CB8AC3E}">
        <p14:creationId xmlns:p14="http://schemas.microsoft.com/office/powerpoint/2010/main" val="28867997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354"/>
        <p:cNvGrpSpPr/>
        <p:nvPr/>
      </p:nvGrpSpPr>
      <p:grpSpPr>
        <a:xfrm>
          <a:off x="0" y="0"/>
          <a:ext cx="0" cy="0"/>
          <a:chOff x="0" y="0"/>
          <a:chExt cx="0" cy="0"/>
        </a:xfrm>
      </p:grpSpPr>
      <p:sp>
        <p:nvSpPr>
          <p:cNvPr id="355" name="Google Shape;355;p22"/>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56" name="Google Shape;356;p22"/>
          <p:cNvSpPr txBox="1">
            <a:spLocks noGrp="1"/>
          </p:cNvSpPr>
          <p:nvPr>
            <p:ph type="subTitle" idx="1"/>
          </p:nvPr>
        </p:nvSpPr>
        <p:spPr>
          <a:xfrm>
            <a:off x="959984" y="2524200"/>
            <a:ext cx="3004000" cy="126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57" name="Google Shape;357;p22"/>
          <p:cNvSpPr txBox="1">
            <a:spLocks noGrp="1"/>
          </p:cNvSpPr>
          <p:nvPr>
            <p:ph type="subTitle" idx="2"/>
          </p:nvPr>
        </p:nvSpPr>
        <p:spPr>
          <a:xfrm>
            <a:off x="4475079" y="2524200"/>
            <a:ext cx="3004000" cy="126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58" name="Google Shape;358;p22"/>
          <p:cNvSpPr txBox="1">
            <a:spLocks noGrp="1"/>
          </p:cNvSpPr>
          <p:nvPr>
            <p:ph type="subTitle" idx="3"/>
          </p:nvPr>
        </p:nvSpPr>
        <p:spPr>
          <a:xfrm>
            <a:off x="971833" y="4569867"/>
            <a:ext cx="3004000" cy="145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59" name="Google Shape;359;p22"/>
          <p:cNvSpPr txBox="1">
            <a:spLocks noGrp="1"/>
          </p:cNvSpPr>
          <p:nvPr>
            <p:ph type="subTitle" idx="4"/>
          </p:nvPr>
        </p:nvSpPr>
        <p:spPr>
          <a:xfrm>
            <a:off x="4486936" y="4569865"/>
            <a:ext cx="3004000" cy="126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60" name="Google Shape;360;p22"/>
          <p:cNvSpPr txBox="1">
            <a:spLocks noGrp="1"/>
          </p:cNvSpPr>
          <p:nvPr>
            <p:ph type="subTitle" idx="5"/>
          </p:nvPr>
        </p:nvSpPr>
        <p:spPr>
          <a:xfrm>
            <a:off x="7989200" y="2524200"/>
            <a:ext cx="3124400" cy="126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61" name="Google Shape;361;p22"/>
          <p:cNvSpPr txBox="1">
            <a:spLocks noGrp="1"/>
          </p:cNvSpPr>
          <p:nvPr>
            <p:ph type="subTitle" idx="6"/>
          </p:nvPr>
        </p:nvSpPr>
        <p:spPr>
          <a:xfrm>
            <a:off x="8001048" y="4569865"/>
            <a:ext cx="3004000" cy="126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62" name="Google Shape;362;p22"/>
          <p:cNvSpPr txBox="1">
            <a:spLocks noGrp="1"/>
          </p:cNvSpPr>
          <p:nvPr>
            <p:ph type="subTitle" idx="7"/>
          </p:nvPr>
        </p:nvSpPr>
        <p:spPr>
          <a:xfrm>
            <a:off x="947200" y="2042933"/>
            <a:ext cx="3016800" cy="581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000"/>
              <a:buFont typeface="Raleway"/>
              <a:buNone/>
              <a:defRPr sz="2667" b="1">
                <a:latin typeface="Raleway"/>
                <a:ea typeface="Raleway"/>
                <a:cs typeface="Raleway"/>
                <a:sym typeface="Raleway"/>
              </a:defRPr>
            </a:lvl2pPr>
            <a:lvl3pPr lvl="2" algn="ctr" rtl="0">
              <a:lnSpc>
                <a:spcPct val="100000"/>
              </a:lnSpc>
              <a:spcBef>
                <a:spcPts val="0"/>
              </a:spcBef>
              <a:spcAft>
                <a:spcPts val="0"/>
              </a:spcAft>
              <a:buSzPts val="2000"/>
              <a:buFont typeface="Raleway"/>
              <a:buNone/>
              <a:defRPr sz="2667" b="1">
                <a:latin typeface="Raleway"/>
                <a:ea typeface="Raleway"/>
                <a:cs typeface="Raleway"/>
                <a:sym typeface="Raleway"/>
              </a:defRPr>
            </a:lvl3pPr>
            <a:lvl4pPr lvl="3" algn="ctr" rtl="0">
              <a:lnSpc>
                <a:spcPct val="100000"/>
              </a:lnSpc>
              <a:spcBef>
                <a:spcPts val="0"/>
              </a:spcBef>
              <a:spcAft>
                <a:spcPts val="0"/>
              </a:spcAft>
              <a:buSzPts val="2000"/>
              <a:buFont typeface="Raleway"/>
              <a:buNone/>
              <a:defRPr sz="2667" b="1">
                <a:latin typeface="Raleway"/>
                <a:ea typeface="Raleway"/>
                <a:cs typeface="Raleway"/>
                <a:sym typeface="Raleway"/>
              </a:defRPr>
            </a:lvl4pPr>
            <a:lvl5pPr lvl="4" algn="ctr" rtl="0">
              <a:lnSpc>
                <a:spcPct val="100000"/>
              </a:lnSpc>
              <a:spcBef>
                <a:spcPts val="0"/>
              </a:spcBef>
              <a:spcAft>
                <a:spcPts val="0"/>
              </a:spcAft>
              <a:buSzPts val="2000"/>
              <a:buFont typeface="Raleway"/>
              <a:buNone/>
              <a:defRPr sz="2667" b="1">
                <a:latin typeface="Raleway"/>
                <a:ea typeface="Raleway"/>
                <a:cs typeface="Raleway"/>
                <a:sym typeface="Raleway"/>
              </a:defRPr>
            </a:lvl5pPr>
            <a:lvl6pPr lvl="5" algn="ctr" rtl="0">
              <a:lnSpc>
                <a:spcPct val="100000"/>
              </a:lnSpc>
              <a:spcBef>
                <a:spcPts val="0"/>
              </a:spcBef>
              <a:spcAft>
                <a:spcPts val="0"/>
              </a:spcAft>
              <a:buSzPts val="2000"/>
              <a:buFont typeface="Raleway"/>
              <a:buNone/>
              <a:defRPr sz="2667" b="1">
                <a:latin typeface="Raleway"/>
                <a:ea typeface="Raleway"/>
                <a:cs typeface="Raleway"/>
                <a:sym typeface="Raleway"/>
              </a:defRPr>
            </a:lvl6pPr>
            <a:lvl7pPr lvl="6" algn="ctr" rtl="0">
              <a:lnSpc>
                <a:spcPct val="100000"/>
              </a:lnSpc>
              <a:spcBef>
                <a:spcPts val="0"/>
              </a:spcBef>
              <a:spcAft>
                <a:spcPts val="0"/>
              </a:spcAft>
              <a:buSzPts val="2000"/>
              <a:buFont typeface="Raleway"/>
              <a:buNone/>
              <a:defRPr sz="2667" b="1">
                <a:latin typeface="Raleway"/>
                <a:ea typeface="Raleway"/>
                <a:cs typeface="Raleway"/>
                <a:sym typeface="Raleway"/>
              </a:defRPr>
            </a:lvl7pPr>
            <a:lvl8pPr lvl="7" algn="ctr" rtl="0">
              <a:lnSpc>
                <a:spcPct val="100000"/>
              </a:lnSpc>
              <a:spcBef>
                <a:spcPts val="0"/>
              </a:spcBef>
              <a:spcAft>
                <a:spcPts val="0"/>
              </a:spcAft>
              <a:buSzPts val="2000"/>
              <a:buFont typeface="Raleway"/>
              <a:buNone/>
              <a:defRPr sz="2667" b="1">
                <a:latin typeface="Raleway"/>
                <a:ea typeface="Raleway"/>
                <a:cs typeface="Raleway"/>
                <a:sym typeface="Raleway"/>
              </a:defRPr>
            </a:lvl8pPr>
            <a:lvl9pPr lvl="8" algn="ctr" rtl="0">
              <a:lnSpc>
                <a:spcPct val="100000"/>
              </a:lnSpc>
              <a:spcBef>
                <a:spcPts val="0"/>
              </a:spcBef>
              <a:spcAft>
                <a:spcPts val="0"/>
              </a:spcAft>
              <a:buSzPts val="2000"/>
              <a:buFont typeface="Raleway"/>
              <a:buNone/>
              <a:defRPr sz="2667" b="1">
                <a:latin typeface="Raleway"/>
                <a:ea typeface="Raleway"/>
                <a:cs typeface="Raleway"/>
                <a:sym typeface="Raleway"/>
              </a:defRPr>
            </a:lvl9pPr>
          </a:lstStyle>
          <a:p>
            <a:endParaRPr/>
          </a:p>
        </p:txBody>
      </p:sp>
      <p:sp>
        <p:nvSpPr>
          <p:cNvPr id="363" name="Google Shape;363;p22"/>
          <p:cNvSpPr txBox="1">
            <a:spLocks noGrp="1"/>
          </p:cNvSpPr>
          <p:nvPr>
            <p:ph type="subTitle" idx="8"/>
          </p:nvPr>
        </p:nvSpPr>
        <p:spPr>
          <a:xfrm>
            <a:off x="4461800" y="2042933"/>
            <a:ext cx="3017200" cy="581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000"/>
              <a:buFont typeface="Raleway"/>
              <a:buNone/>
              <a:defRPr sz="2667" b="1">
                <a:latin typeface="Raleway"/>
                <a:ea typeface="Raleway"/>
                <a:cs typeface="Raleway"/>
                <a:sym typeface="Raleway"/>
              </a:defRPr>
            </a:lvl2pPr>
            <a:lvl3pPr lvl="2" algn="ctr" rtl="0">
              <a:lnSpc>
                <a:spcPct val="100000"/>
              </a:lnSpc>
              <a:spcBef>
                <a:spcPts val="0"/>
              </a:spcBef>
              <a:spcAft>
                <a:spcPts val="0"/>
              </a:spcAft>
              <a:buSzPts val="2000"/>
              <a:buFont typeface="Raleway"/>
              <a:buNone/>
              <a:defRPr sz="2667" b="1">
                <a:latin typeface="Raleway"/>
                <a:ea typeface="Raleway"/>
                <a:cs typeface="Raleway"/>
                <a:sym typeface="Raleway"/>
              </a:defRPr>
            </a:lvl3pPr>
            <a:lvl4pPr lvl="3" algn="ctr" rtl="0">
              <a:lnSpc>
                <a:spcPct val="100000"/>
              </a:lnSpc>
              <a:spcBef>
                <a:spcPts val="0"/>
              </a:spcBef>
              <a:spcAft>
                <a:spcPts val="0"/>
              </a:spcAft>
              <a:buSzPts val="2000"/>
              <a:buFont typeface="Raleway"/>
              <a:buNone/>
              <a:defRPr sz="2667" b="1">
                <a:latin typeface="Raleway"/>
                <a:ea typeface="Raleway"/>
                <a:cs typeface="Raleway"/>
                <a:sym typeface="Raleway"/>
              </a:defRPr>
            </a:lvl4pPr>
            <a:lvl5pPr lvl="4" algn="ctr" rtl="0">
              <a:lnSpc>
                <a:spcPct val="100000"/>
              </a:lnSpc>
              <a:spcBef>
                <a:spcPts val="0"/>
              </a:spcBef>
              <a:spcAft>
                <a:spcPts val="0"/>
              </a:spcAft>
              <a:buSzPts val="2000"/>
              <a:buFont typeface="Raleway"/>
              <a:buNone/>
              <a:defRPr sz="2667" b="1">
                <a:latin typeface="Raleway"/>
                <a:ea typeface="Raleway"/>
                <a:cs typeface="Raleway"/>
                <a:sym typeface="Raleway"/>
              </a:defRPr>
            </a:lvl5pPr>
            <a:lvl6pPr lvl="5" algn="ctr" rtl="0">
              <a:lnSpc>
                <a:spcPct val="100000"/>
              </a:lnSpc>
              <a:spcBef>
                <a:spcPts val="0"/>
              </a:spcBef>
              <a:spcAft>
                <a:spcPts val="0"/>
              </a:spcAft>
              <a:buSzPts val="2000"/>
              <a:buFont typeface="Raleway"/>
              <a:buNone/>
              <a:defRPr sz="2667" b="1">
                <a:latin typeface="Raleway"/>
                <a:ea typeface="Raleway"/>
                <a:cs typeface="Raleway"/>
                <a:sym typeface="Raleway"/>
              </a:defRPr>
            </a:lvl6pPr>
            <a:lvl7pPr lvl="6" algn="ctr" rtl="0">
              <a:lnSpc>
                <a:spcPct val="100000"/>
              </a:lnSpc>
              <a:spcBef>
                <a:spcPts val="0"/>
              </a:spcBef>
              <a:spcAft>
                <a:spcPts val="0"/>
              </a:spcAft>
              <a:buSzPts val="2000"/>
              <a:buFont typeface="Raleway"/>
              <a:buNone/>
              <a:defRPr sz="2667" b="1">
                <a:latin typeface="Raleway"/>
                <a:ea typeface="Raleway"/>
                <a:cs typeface="Raleway"/>
                <a:sym typeface="Raleway"/>
              </a:defRPr>
            </a:lvl7pPr>
            <a:lvl8pPr lvl="7" algn="ctr" rtl="0">
              <a:lnSpc>
                <a:spcPct val="100000"/>
              </a:lnSpc>
              <a:spcBef>
                <a:spcPts val="0"/>
              </a:spcBef>
              <a:spcAft>
                <a:spcPts val="0"/>
              </a:spcAft>
              <a:buSzPts val="2000"/>
              <a:buFont typeface="Raleway"/>
              <a:buNone/>
              <a:defRPr sz="2667" b="1">
                <a:latin typeface="Raleway"/>
                <a:ea typeface="Raleway"/>
                <a:cs typeface="Raleway"/>
                <a:sym typeface="Raleway"/>
              </a:defRPr>
            </a:lvl8pPr>
            <a:lvl9pPr lvl="8" algn="ctr" rtl="0">
              <a:lnSpc>
                <a:spcPct val="100000"/>
              </a:lnSpc>
              <a:spcBef>
                <a:spcPts val="0"/>
              </a:spcBef>
              <a:spcAft>
                <a:spcPts val="0"/>
              </a:spcAft>
              <a:buSzPts val="2000"/>
              <a:buFont typeface="Raleway"/>
              <a:buNone/>
              <a:defRPr sz="2667" b="1">
                <a:latin typeface="Raleway"/>
                <a:ea typeface="Raleway"/>
                <a:cs typeface="Raleway"/>
                <a:sym typeface="Raleway"/>
              </a:defRPr>
            </a:lvl9pPr>
          </a:lstStyle>
          <a:p>
            <a:endParaRPr/>
          </a:p>
        </p:txBody>
      </p:sp>
      <p:sp>
        <p:nvSpPr>
          <p:cNvPr id="364" name="Google Shape;364;p22"/>
          <p:cNvSpPr txBox="1">
            <a:spLocks noGrp="1"/>
          </p:cNvSpPr>
          <p:nvPr>
            <p:ph type="subTitle" idx="9"/>
          </p:nvPr>
        </p:nvSpPr>
        <p:spPr>
          <a:xfrm>
            <a:off x="8002000" y="2042933"/>
            <a:ext cx="2979600" cy="581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000"/>
              <a:buFont typeface="Raleway"/>
              <a:buNone/>
              <a:defRPr sz="2667" b="1">
                <a:latin typeface="Raleway"/>
                <a:ea typeface="Raleway"/>
                <a:cs typeface="Raleway"/>
                <a:sym typeface="Raleway"/>
              </a:defRPr>
            </a:lvl2pPr>
            <a:lvl3pPr lvl="2" algn="ctr" rtl="0">
              <a:lnSpc>
                <a:spcPct val="100000"/>
              </a:lnSpc>
              <a:spcBef>
                <a:spcPts val="0"/>
              </a:spcBef>
              <a:spcAft>
                <a:spcPts val="0"/>
              </a:spcAft>
              <a:buSzPts val="2000"/>
              <a:buFont typeface="Raleway"/>
              <a:buNone/>
              <a:defRPr sz="2667" b="1">
                <a:latin typeface="Raleway"/>
                <a:ea typeface="Raleway"/>
                <a:cs typeface="Raleway"/>
                <a:sym typeface="Raleway"/>
              </a:defRPr>
            </a:lvl3pPr>
            <a:lvl4pPr lvl="3" algn="ctr" rtl="0">
              <a:lnSpc>
                <a:spcPct val="100000"/>
              </a:lnSpc>
              <a:spcBef>
                <a:spcPts val="0"/>
              </a:spcBef>
              <a:spcAft>
                <a:spcPts val="0"/>
              </a:spcAft>
              <a:buSzPts val="2000"/>
              <a:buFont typeface="Raleway"/>
              <a:buNone/>
              <a:defRPr sz="2667" b="1">
                <a:latin typeface="Raleway"/>
                <a:ea typeface="Raleway"/>
                <a:cs typeface="Raleway"/>
                <a:sym typeface="Raleway"/>
              </a:defRPr>
            </a:lvl4pPr>
            <a:lvl5pPr lvl="4" algn="ctr" rtl="0">
              <a:lnSpc>
                <a:spcPct val="100000"/>
              </a:lnSpc>
              <a:spcBef>
                <a:spcPts val="0"/>
              </a:spcBef>
              <a:spcAft>
                <a:spcPts val="0"/>
              </a:spcAft>
              <a:buSzPts val="2000"/>
              <a:buFont typeface="Raleway"/>
              <a:buNone/>
              <a:defRPr sz="2667" b="1">
                <a:latin typeface="Raleway"/>
                <a:ea typeface="Raleway"/>
                <a:cs typeface="Raleway"/>
                <a:sym typeface="Raleway"/>
              </a:defRPr>
            </a:lvl5pPr>
            <a:lvl6pPr lvl="5" algn="ctr" rtl="0">
              <a:lnSpc>
                <a:spcPct val="100000"/>
              </a:lnSpc>
              <a:spcBef>
                <a:spcPts val="0"/>
              </a:spcBef>
              <a:spcAft>
                <a:spcPts val="0"/>
              </a:spcAft>
              <a:buSzPts val="2000"/>
              <a:buFont typeface="Raleway"/>
              <a:buNone/>
              <a:defRPr sz="2667" b="1">
                <a:latin typeface="Raleway"/>
                <a:ea typeface="Raleway"/>
                <a:cs typeface="Raleway"/>
                <a:sym typeface="Raleway"/>
              </a:defRPr>
            </a:lvl6pPr>
            <a:lvl7pPr lvl="6" algn="ctr" rtl="0">
              <a:lnSpc>
                <a:spcPct val="100000"/>
              </a:lnSpc>
              <a:spcBef>
                <a:spcPts val="0"/>
              </a:spcBef>
              <a:spcAft>
                <a:spcPts val="0"/>
              </a:spcAft>
              <a:buSzPts val="2000"/>
              <a:buFont typeface="Raleway"/>
              <a:buNone/>
              <a:defRPr sz="2667" b="1">
                <a:latin typeface="Raleway"/>
                <a:ea typeface="Raleway"/>
                <a:cs typeface="Raleway"/>
                <a:sym typeface="Raleway"/>
              </a:defRPr>
            </a:lvl7pPr>
            <a:lvl8pPr lvl="7" algn="ctr" rtl="0">
              <a:lnSpc>
                <a:spcPct val="100000"/>
              </a:lnSpc>
              <a:spcBef>
                <a:spcPts val="0"/>
              </a:spcBef>
              <a:spcAft>
                <a:spcPts val="0"/>
              </a:spcAft>
              <a:buSzPts val="2000"/>
              <a:buFont typeface="Raleway"/>
              <a:buNone/>
              <a:defRPr sz="2667" b="1">
                <a:latin typeface="Raleway"/>
                <a:ea typeface="Raleway"/>
                <a:cs typeface="Raleway"/>
                <a:sym typeface="Raleway"/>
              </a:defRPr>
            </a:lvl8pPr>
            <a:lvl9pPr lvl="8" algn="ctr" rtl="0">
              <a:lnSpc>
                <a:spcPct val="100000"/>
              </a:lnSpc>
              <a:spcBef>
                <a:spcPts val="0"/>
              </a:spcBef>
              <a:spcAft>
                <a:spcPts val="0"/>
              </a:spcAft>
              <a:buSzPts val="2000"/>
              <a:buFont typeface="Raleway"/>
              <a:buNone/>
              <a:defRPr sz="2667" b="1">
                <a:latin typeface="Raleway"/>
                <a:ea typeface="Raleway"/>
                <a:cs typeface="Raleway"/>
                <a:sym typeface="Raleway"/>
              </a:defRPr>
            </a:lvl9pPr>
          </a:lstStyle>
          <a:p>
            <a:endParaRPr/>
          </a:p>
        </p:txBody>
      </p:sp>
      <p:sp>
        <p:nvSpPr>
          <p:cNvPr id="365" name="Google Shape;365;p22"/>
          <p:cNvSpPr txBox="1">
            <a:spLocks noGrp="1"/>
          </p:cNvSpPr>
          <p:nvPr>
            <p:ph type="subTitle" idx="13"/>
          </p:nvPr>
        </p:nvSpPr>
        <p:spPr>
          <a:xfrm>
            <a:off x="959108" y="4045900"/>
            <a:ext cx="3016800" cy="581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000"/>
              <a:buFont typeface="Raleway"/>
              <a:buNone/>
              <a:defRPr sz="2667" b="1">
                <a:latin typeface="Raleway"/>
                <a:ea typeface="Raleway"/>
                <a:cs typeface="Raleway"/>
                <a:sym typeface="Raleway"/>
              </a:defRPr>
            </a:lvl2pPr>
            <a:lvl3pPr lvl="2" algn="ctr" rtl="0">
              <a:lnSpc>
                <a:spcPct val="100000"/>
              </a:lnSpc>
              <a:spcBef>
                <a:spcPts val="0"/>
              </a:spcBef>
              <a:spcAft>
                <a:spcPts val="0"/>
              </a:spcAft>
              <a:buSzPts val="2000"/>
              <a:buFont typeface="Raleway"/>
              <a:buNone/>
              <a:defRPr sz="2667" b="1">
                <a:latin typeface="Raleway"/>
                <a:ea typeface="Raleway"/>
                <a:cs typeface="Raleway"/>
                <a:sym typeface="Raleway"/>
              </a:defRPr>
            </a:lvl3pPr>
            <a:lvl4pPr lvl="3" algn="ctr" rtl="0">
              <a:lnSpc>
                <a:spcPct val="100000"/>
              </a:lnSpc>
              <a:spcBef>
                <a:spcPts val="0"/>
              </a:spcBef>
              <a:spcAft>
                <a:spcPts val="0"/>
              </a:spcAft>
              <a:buSzPts val="2000"/>
              <a:buFont typeface="Raleway"/>
              <a:buNone/>
              <a:defRPr sz="2667" b="1">
                <a:latin typeface="Raleway"/>
                <a:ea typeface="Raleway"/>
                <a:cs typeface="Raleway"/>
                <a:sym typeface="Raleway"/>
              </a:defRPr>
            </a:lvl4pPr>
            <a:lvl5pPr lvl="4" algn="ctr" rtl="0">
              <a:lnSpc>
                <a:spcPct val="100000"/>
              </a:lnSpc>
              <a:spcBef>
                <a:spcPts val="0"/>
              </a:spcBef>
              <a:spcAft>
                <a:spcPts val="0"/>
              </a:spcAft>
              <a:buSzPts val="2000"/>
              <a:buFont typeface="Raleway"/>
              <a:buNone/>
              <a:defRPr sz="2667" b="1">
                <a:latin typeface="Raleway"/>
                <a:ea typeface="Raleway"/>
                <a:cs typeface="Raleway"/>
                <a:sym typeface="Raleway"/>
              </a:defRPr>
            </a:lvl5pPr>
            <a:lvl6pPr lvl="5" algn="ctr" rtl="0">
              <a:lnSpc>
                <a:spcPct val="100000"/>
              </a:lnSpc>
              <a:spcBef>
                <a:spcPts val="0"/>
              </a:spcBef>
              <a:spcAft>
                <a:spcPts val="0"/>
              </a:spcAft>
              <a:buSzPts val="2000"/>
              <a:buFont typeface="Raleway"/>
              <a:buNone/>
              <a:defRPr sz="2667" b="1">
                <a:latin typeface="Raleway"/>
                <a:ea typeface="Raleway"/>
                <a:cs typeface="Raleway"/>
                <a:sym typeface="Raleway"/>
              </a:defRPr>
            </a:lvl6pPr>
            <a:lvl7pPr lvl="6" algn="ctr" rtl="0">
              <a:lnSpc>
                <a:spcPct val="100000"/>
              </a:lnSpc>
              <a:spcBef>
                <a:spcPts val="0"/>
              </a:spcBef>
              <a:spcAft>
                <a:spcPts val="0"/>
              </a:spcAft>
              <a:buSzPts val="2000"/>
              <a:buFont typeface="Raleway"/>
              <a:buNone/>
              <a:defRPr sz="2667" b="1">
                <a:latin typeface="Raleway"/>
                <a:ea typeface="Raleway"/>
                <a:cs typeface="Raleway"/>
                <a:sym typeface="Raleway"/>
              </a:defRPr>
            </a:lvl7pPr>
            <a:lvl8pPr lvl="7" algn="ctr" rtl="0">
              <a:lnSpc>
                <a:spcPct val="100000"/>
              </a:lnSpc>
              <a:spcBef>
                <a:spcPts val="0"/>
              </a:spcBef>
              <a:spcAft>
                <a:spcPts val="0"/>
              </a:spcAft>
              <a:buSzPts val="2000"/>
              <a:buFont typeface="Raleway"/>
              <a:buNone/>
              <a:defRPr sz="2667" b="1">
                <a:latin typeface="Raleway"/>
                <a:ea typeface="Raleway"/>
                <a:cs typeface="Raleway"/>
                <a:sym typeface="Raleway"/>
              </a:defRPr>
            </a:lvl8pPr>
            <a:lvl9pPr lvl="8" algn="ctr" rtl="0">
              <a:lnSpc>
                <a:spcPct val="100000"/>
              </a:lnSpc>
              <a:spcBef>
                <a:spcPts val="0"/>
              </a:spcBef>
              <a:spcAft>
                <a:spcPts val="0"/>
              </a:spcAft>
              <a:buSzPts val="2000"/>
              <a:buFont typeface="Raleway"/>
              <a:buNone/>
              <a:defRPr sz="2667" b="1">
                <a:latin typeface="Raleway"/>
                <a:ea typeface="Raleway"/>
                <a:cs typeface="Raleway"/>
                <a:sym typeface="Raleway"/>
              </a:defRPr>
            </a:lvl9pPr>
          </a:lstStyle>
          <a:p>
            <a:endParaRPr/>
          </a:p>
        </p:txBody>
      </p:sp>
      <p:sp>
        <p:nvSpPr>
          <p:cNvPr id="366" name="Google Shape;366;p22"/>
          <p:cNvSpPr txBox="1">
            <a:spLocks noGrp="1"/>
          </p:cNvSpPr>
          <p:nvPr>
            <p:ph type="subTitle" idx="14"/>
          </p:nvPr>
        </p:nvSpPr>
        <p:spPr>
          <a:xfrm>
            <a:off x="4473709" y="4045969"/>
            <a:ext cx="3017200" cy="581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000"/>
              <a:buFont typeface="Raleway"/>
              <a:buNone/>
              <a:defRPr sz="2667" b="1">
                <a:latin typeface="Raleway"/>
                <a:ea typeface="Raleway"/>
                <a:cs typeface="Raleway"/>
                <a:sym typeface="Raleway"/>
              </a:defRPr>
            </a:lvl2pPr>
            <a:lvl3pPr lvl="2" algn="ctr" rtl="0">
              <a:lnSpc>
                <a:spcPct val="100000"/>
              </a:lnSpc>
              <a:spcBef>
                <a:spcPts val="0"/>
              </a:spcBef>
              <a:spcAft>
                <a:spcPts val="0"/>
              </a:spcAft>
              <a:buSzPts val="2000"/>
              <a:buFont typeface="Raleway"/>
              <a:buNone/>
              <a:defRPr sz="2667" b="1">
                <a:latin typeface="Raleway"/>
                <a:ea typeface="Raleway"/>
                <a:cs typeface="Raleway"/>
                <a:sym typeface="Raleway"/>
              </a:defRPr>
            </a:lvl3pPr>
            <a:lvl4pPr lvl="3" algn="ctr" rtl="0">
              <a:lnSpc>
                <a:spcPct val="100000"/>
              </a:lnSpc>
              <a:spcBef>
                <a:spcPts val="0"/>
              </a:spcBef>
              <a:spcAft>
                <a:spcPts val="0"/>
              </a:spcAft>
              <a:buSzPts val="2000"/>
              <a:buFont typeface="Raleway"/>
              <a:buNone/>
              <a:defRPr sz="2667" b="1">
                <a:latin typeface="Raleway"/>
                <a:ea typeface="Raleway"/>
                <a:cs typeface="Raleway"/>
                <a:sym typeface="Raleway"/>
              </a:defRPr>
            </a:lvl4pPr>
            <a:lvl5pPr lvl="4" algn="ctr" rtl="0">
              <a:lnSpc>
                <a:spcPct val="100000"/>
              </a:lnSpc>
              <a:spcBef>
                <a:spcPts val="0"/>
              </a:spcBef>
              <a:spcAft>
                <a:spcPts val="0"/>
              </a:spcAft>
              <a:buSzPts val="2000"/>
              <a:buFont typeface="Raleway"/>
              <a:buNone/>
              <a:defRPr sz="2667" b="1">
                <a:latin typeface="Raleway"/>
                <a:ea typeface="Raleway"/>
                <a:cs typeface="Raleway"/>
                <a:sym typeface="Raleway"/>
              </a:defRPr>
            </a:lvl5pPr>
            <a:lvl6pPr lvl="5" algn="ctr" rtl="0">
              <a:lnSpc>
                <a:spcPct val="100000"/>
              </a:lnSpc>
              <a:spcBef>
                <a:spcPts val="0"/>
              </a:spcBef>
              <a:spcAft>
                <a:spcPts val="0"/>
              </a:spcAft>
              <a:buSzPts val="2000"/>
              <a:buFont typeface="Raleway"/>
              <a:buNone/>
              <a:defRPr sz="2667" b="1">
                <a:latin typeface="Raleway"/>
                <a:ea typeface="Raleway"/>
                <a:cs typeface="Raleway"/>
                <a:sym typeface="Raleway"/>
              </a:defRPr>
            </a:lvl6pPr>
            <a:lvl7pPr lvl="6" algn="ctr" rtl="0">
              <a:lnSpc>
                <a:spcPct val="100000"/>
              </a:lnSpc>
              <a:spcBef>
                <a:spcPts val="0"/>
              </a:spcBef>
              <a:spcAft>
                <a:spcPts val="0"/>
              </a:spcAft>
              <a:buSzPts val="2000"/>
              <a:buFont typeface="Raleway"/>
              <a:buNone/>
              <a:defRPr sz="2667" b="1">
                <a:latin typeface="Raleway"/>
                <a:ea typeface="Raleway"/>
                <a:cs typeface="Raleway"/>
                <a:sym typeface="Raleway"/>
              </a:defRPr>
            </a:lvl7pPr>
            <a:lvl8pPr lvl="7" algn="ctr" rtl="0">
              <a:lnSpc>
                <a:spcPct val="100000"/>
              </a:lnSpc>
              <a:spcBef>
                <a:spcPts val="0"/>
              </a:spcBef>
              <a:spcAft>
                <a:spcPts val="0"/>
              </a:spcAft>
              <a:buSzPts val="2000"/>
              <a:buFont typeface="Raleway"/>
              <a:buNone/>
              <a:defRPr sz="2667" b="1">
                <a:latin typeface="Raleway"/>
                <a:ea typeface="Raleway"/>
                <a:cs typeface="Raleway"/>
                <a:sym typeface="Raleway"/>
              </a:defRPr>
            </a:lvl8pPr>
            <a:lvl9pPr lvl="8" algn="ctr" rtl="0">
              <a:lnSpc>
                <a:spcPct val="100000"/>
              </a:lnSpc>
              <a:spcBef>
                <a:spcPts val="0"/>
              </a:spcBef>
              <a:spcAft>
                <a:spcPts val="0"/>
              </a:spcAft>
              <a:buSzPts val="2000"/>
              <a:buFont typeface="Raleway"/>
              <a:buNone/>
              <a:defRPr sz="2667" b="1">
                <a:latin typeface="Raleway"/>
                <a:ea typeface="Raleway"/>
                <a:cs typeface="Raleway"/>
                <a:sym typeface="Raleway"/>
              </a:defRPr>
            </a:lvl9pPr>
          </a:lstStyle>
          <a:p>
            <a:endParaRPr/>
          </a:p>
        </p:txBody>
      </p:sp>
      <p:sp>
        <p:nvSpPr>
          <p:cNvPr id="367" name="Google Shape;367;p22"/>
          <p:cNvSpPr txBox="1">
            <a:spLocks noGrp="1"/>
          </p:cNvSpPr>
          <p:nvPr>
            <p:ph type="subTitle" idx="15"/>
          </p:nvPr>
        </p:nvSpPr>
        <p:spPr>
          <a:xfrm>
            <a:off x="8013761" y="4045900"/>
            <a:ext cx="2979600" cy="581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000"/>
              <a:buFont typeface="Raleway"/>
              <a:buNone/>
              <a:defRPr sz="2667" b="1">
                <a:latin typeface="Raleway"/>
                <a:ea typeface="Raleway"/>
                <a:cs typeface="Raleway"/>
                <a:sym typeface="Raleway"/>
              </a:defRPr>
            </a:lvl2pPr>
            <a:lvl3pPr lvl="2" algn="ctr" rtl="0">
              <a:lnSpc>
                <a:spcPct val="100000"/>
              </a:lnSpc>
              <a:spcBef>
                <a:spcPts val="0"/>
              </a:spcBef>
              <a:spcAft>
                <a:spcPts val="0"/>
              </a:spcAft>
              <a:buSzPts val="2000"/>
              <a:buFont typeface="Raleway"/>
              <a:buNone/>
              <a:defRPr sz="2667" b="1">
                <a:latin typeface="Raleway"/>
                <a:ea typeface="Raleway"/>
                <a:cs typeface="Raleway"/>
                <a:sym typeface="Raleway"/>
              </a:defRPr>
            </a:lvl3pPr>
            <a:lvl4pPr lvl="3" algn="ctr" rtl="0">
              <a:lnSpc>
                <a:spcPct val="100000"/>
              </a:lnSpc>
              <a:spcBef>
                <a:spcPts val="0"/>
              </a:spcBef>
              <a:spcAft>
                <a:spcPts val="0"/>
              </a:spcAft>
              <a:buSzPts val="2000"/>
              <a:buFont typeface="Raleway"/>
              <a:buNone/>
              <a:defRPr sz="2667" b="1">
                <a:latin typeface="Raleway"/>
                <a:ea typeface="Raleway"/>
                <a:cs typeface="Raleway"/>
                <a:sym typeface="Raleway"/>
              </a:defRPr>
            </a:lvl4pPr>
            <a:lvl5pPr lvl="4" algn="ctr" rtl="0">
              <a:lnSpc>
                <a:spcPct val="100000"/>
              </a:lnSpc>
              <a:spcBef>
                <a:spcPts val="0"/>
              </a:spcBef>
              <a:spcAft>
                <a:spcPts val="0"/>
              </a:spcAft>
              <a:buSzPts val="2000"/>
              <a:buFont typeface="Raleway"/>
              <a:buNone/>
              <a:defRPr sz="2667" b="1">
                <a:latin typeface="Raleway"/>
                <a:ea typeface="Raleway"/>
                <a:cs typeface="Raleway"/>
                <a:sym typeface="Raleway"/>
              </a:defRPr>
            </a:lvl5pPr>
            <a:lvl6pPr lvl="5" algn="ctr" rtl="0">
              <a:lnSpc>
                <a:spcPct val="100000"/>
              </a:lnSpc>
              <a:spcBef>
                <a:spcPts val="0"/>
              </a:spcBef>
              <a:spcAft>
                <a:spcPts val="0"/>
              </a:spcAft>
              <a:buSzPts val="2000"/>
              <a:buFont typeface="Raleway"/>
              <a:buNone/>
              <a:defRPr sz="2667" b="1">
                <a:latin typeface="Raleway"/>
                <a:ea typeface="Raleway"/>
                <a:cs typeface="Raleway"/>
                <a:sym typeface="Raleway"/>
              </a:defRPr>
            </a:lvl6pPr>
            <a:lvl7pPr lvl="6" algn="ctr" rtl="0">
              <a:lnSpc>
                <a:spcPct val="100000"/>
              </a:lnSpc>
              <a:spcBef>
                <a:spcPts val="0"/>
              </a:spcBef>
              <a:spcAft>
                <a:spcPts val="0"/>
              </a:spcAft>
              <a:buSzPts val="2000"/>
              <a:buFont typeface="Raleway"/>
              <a:buNone/>
              <a:defRPr sz="2667" b="1">
                <a:latin typeface="Raleway"/>
                <a:ea typeface="Raleway"/>
                <a:cs typeface="Raleway"/>
                <a:sym typeface="Raleway"/>
              </a:defRPr>
            </a:lvl7pPr>
            <a:lvl8pPr lvl="7" algn="ctr" rtl="0">
              <a:lnSpc>
                <a:spcPct val="100000"/>
              </a:lnSpc>
              <a:spcBef>
                <a:spcPts val="0"/>
              </a:spcBef>
              <a:spcAft>
                <a:spcPts val="0"/>
              </a:spcAft>
              <a:buSzPts val="2000"/>
              <a:buFont typeface="Raleway"/>
              <a:buNone/>
              <a:defRPr sz="2667" b="1">
                <a:latin typeface="Raleway"/>
                <a:ea typeface="Raleway"/>
                <a:cs typeface="Raleway"/>
                <a:sym typeface="Raleway"/>
              </a:defRPr>
            </a:lvl8pPr>
            <a:lvl9pPr lvl="8" algn="ctr" rtl="0">
              <a:lnSpc>
                <a:spcPct val="100000"/>
              </a:lnSpc>
              <a:spcBef>
                <a:spcPts val="0"/>
              </a:spcBef>
              <a:spcAft>
                <a:spcPts val="0"/>
              </a:spcAft>
              <a:buSzPts val="2000"/>
              <a:buFont typeface="Raleway"/>
              <a:buNone/>
              <a:defRPr sz="2667" b="1">
                <a:latin typeface="Raleway"/>
                <a:ea typeface="Raleway"/>
                <a:cs typeface="Raleway"/>
                <a:sym typeface="Raleway"/>
              </a:defRPr>
            </a:lvl9pPr>
          </a:lstStyle>
          <a:p>
            <a:endParaRPr/>
          </a:p>
        </p:txBody>
      </p:sp>
      <p:grpSp>
        <p:nvGrpSpPr>
          <p:cNvPr id="368" name="Google Shape;368;p22"/>
          <p:cNvGrpSpPr/>
          <p:nvPr/>
        </p:nvGrpSpPr>
        <p:grpSpPr>
          <a:xfrm>
            <a:off x="101031" y="1069923"/>
            <a:ext cx="11960783" cy="5726677"/>
            <a:chOff x="75773" y="802442"/>
            <a:chExt cx="8970587" cy="4295008"/>
          </a:xfrm>
        </p:grpSpPr>
        <p:sp>
          <p:nvSpPr>
            <p:cNvPr id="369" name="Google Shape;369;p22"/>
            <p:cNvSpPr/>
            <p:nvPr/>
          </p:nvSpPr>
          <p:spPr>
            <a:xfrm rot="10800000" flipH="1">
              <a:off x="398275" y="4717340"/>
              <a:ext cx="380110" cy="38011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70" name="Google Shape;370;p22"/>
            <p:cNvSpPr/>
            <p:nvPr/>
          </p:nvSpPr>
          <p:spPr>
            <a:xfrm rot="10800000" flipH="1">
              <a:off x="1007975" y="4570623"/>
              <a:ext cx="229623" cy="229623"/>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71" name="Google Shape;371;p22"/>
            <p:cNvSpPr/>
            <p:nvPr/>
          </p:nvSpPr>
          <p:spPr>
            <a:xfrm rot="10800000" flipH="1">
              <a:off x="75773" y="4611605"/>
              <a:ext cx="147893" cy="147893"/>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72" name="Google Shape;372;p22"/>
            <p:cNvSpPr/>
            <p:nvPr/>
          </p:nvSpPr>
          <p:spPr>
            <a:xfrm rot="10800000" flipH="1">
              <a:off x="8666250" y="2548865"/>
              <a:ext cx="380110" cy="38011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73" name="Google Shape;373;p22"/>
            <p:cNvSpPr/>
            <p:nvPr/>
          </p:nvSpPr>
          <p:spPr>
            <a:xfrm rot="10800000" flipH="1">
              <a:off x="8570775" y="802442"/>
              <a:ext cx="201082" cy="20108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374" name="Google Shape;374;p22"/>
          <p:cNvGrpSpPr/>
          <p:nvPr/>
        </p:nvGrpSpPr>
        <p:grpSpPr>
          <a:xfrm>
            <a:off x="-243194" y="-2035668"/>
            <a:ext cx="12684092" cy="11722169"/>
            <a:chOff x="-182396" y="-1526752"/>
            <a:chExt cx="9513069" cy="8791627"/>
          </a:xfrm>
        </p:grpSpPr>
        <p:sp>
          <p:nvSpPr>
            <p:cNvPr id="375" name="Google Shape;375;p22"/>
            <p:cNvSpPr/>
            <p:nvPr/>
          </p:nvSpPr>
          <p:spPr>
            <a:xfrm rot="10800000">
              <a:off x="-182396" y="-1526752"/>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76" name="Google Shape;376;p22"/>
            <p:cNvSpPr/>
            <p:nvPr/>
          </p:nvSpPr>
          <p:spPr>
            <a:xfrm rot="10800000">
              <a:off x="6702476" y="4640597"/>
              <a:ext cx="2628198" cy="262427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377" name="Google Shape;377;p22"/>
            <p:cNvGrpSpPr/>
            <p:nvPr/>
          </p:nvGrpSpPr>
          <p:grpSpPr>
            <a:xfrm>
              <a:off x="1186718" y="35391"/>
              <a:ext cx="945222" cy="319917"/>
              <a:chOff x="1608712" y="575096"/>
              <a:chExt cx="670466" cy="226924"/>
            </a:xfrm>
          </p:grpSpPr>
          <p:sp>
            <p:nvSpPr>
              <p:cNvPr id="378" name="Google Shape;378;p22"/>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79" name="Google Shape;379;p22"/>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80" name="Google Shape;380;p22"/>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81" name="Google Shape;381;p22"/>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82" name="Google Shape;382;p22"/>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83" name="Google Shape;383;p22"/>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84" name="Google Shape;384;p22"/>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85" name="Google Shape;385;p22"/>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spTree>
    <p:extLst>
      <p:ext uri="{BB962C8B-B14F-4D97-AF65-F5344CB8AC3E}">
        <p14:creationId xmlns:p14="http://schemas.microsoft.com/office/powerpoint/2010/main" val="37410054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386"/>
        <p:cNvGrpSpPr/>
        <p:nvPr/>
      </p:nvGrpSpPr>
      <p:grpSpPr>
        <a:xfrm>
          <a:off x="0" y="0"/>
          <a:ext cx="0" cy="0"/>
          <a:chOff x="0" y="0"/>
          <a:chExt cx="0" cy="0"/>
        </a:xfrm>
      </p:grpSpPr>
      <p:sp>
        <p:nvSpPr>
          <p:cNvPr id="387" name="Google Shape;387;p23"/>
          <p:cNvSpPr txBox="1">
            <a:spLocks noGrp="1"/>
          </p:cNvSpPr>
          <p:nvPr>
            <p:ph type="title" hasCustomPrompt="1"/>
          </p:nvPr>
        </p:nvSpPr>
        <p:spPr>
          <a:xfrm>
            <a:off x="5353300" y="824533"/>
            <a:ext cx="5887600" cy="10252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333" b="0">
                <a:solidFill>
                  <a:schemeClr val="accent4"/>
                </a:solidFill>
                <a:latin typeface="Raleway Black"/>
                <a:ea typeface="Raleway Black"/>
                <a:cs typeface="Raleway Black"/>
                <a:sym typeface="Raleway Black"/>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
        <p:nvSpPr>
          <p:cNvPr id="388" name="Google Shape;388;p23"/>
          <p:cNvSpPr txBox="1">
            <a:spLocks noGrp="1"/>
          </p:cNvSpPr>
          <p:nvPr>
            <p:ph type="subTitle" idx="1"/>
          </p:nvPr>
        </p:nvSpPr>
        <p:spPr>
          <a:xfrm>
            <a:off x="5353300" y="1805823"/>
            <a:ext cx="5887600" cy="621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400"/>
              <a:buFont typeface="PT Sans"/>
              <a:buNone/>
              <a:defRPr sz="2133">
                <a:solidFill>
                  <a:schemeClr val="dk1"/>
                </a:solidFill>
              </a:defRPr>
            </a:lvl1pPr>
            <a:lvl2pPr lvl="1" algn="ctr" rtl="0">
              <a:lnSpc>
                <a:spcPct val="100000"/>
              </a:lnSpc>
              <a:spcBef>
                <a:spcPts val="0"/>
              </a:spcBef>
              <a:spcAft>
                <a:spcPts val="0"/>
              </a:spcAft>
              <a:buClr>
                <a:schemeClr val="dk1"/>
              </a:buClr>
              <a:buSzPts val="2100"/>
              <a:buNone/>
              <a:defRPr sz="2800">
                <a:solidFill>
                  <a:schemeClr val="dk1"/>
                </a:solidFill>
              </a:defRPr>
            </a:lvl2pPr>
            <a:lvl3pPr lvl="2" algn="ctr" rtl="0">
              <a:lnSpc>
                <a:spcPct val="100000"/>
              </a:lnSpc>
              <a:spcBef>
                <a:spcPts val="0"/>
              </a:spcBef>
              <a:spcAft>
                <a:spcPts val="0"/>
              </a:spcAft>
              <a:buClr>
                <a:schemeClr val="dk1"/>
              </a:buClr>
              <a:buSzPts val="2100"/>
              <a:buNone/>
              <a:defRPr sz="2800">
                <a:solidFill>
                  <a:schemeClr val="dk1"/>
                </a:solidFill>
              </a:defRPr>
            </a:lvl3pPr>
            <a:lvl4pPr lvl="3"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9pPr>
          </a:lstStyle>
          <a:p>
            <a:endParaRPr/>
          </a:p>
        </p:txBody>
      </p:sp>
      <p:sp>
        <p:nvSpPr>
          <p:cNvPr id="389" name="Google Shape;389;p23"/>
          <p:cNvSpPr txBox="1">
            <a:spLocks noGrp="1"/>
          </p:cNvSpPr>
          <p:nvPr>
            <p:ph type="title" idx="2" hasCustomPrompt="1"/>
          </p:nvPr>
        </p:nvSpPr>
        <p:spPr>
          <a:xfrm>
            <a:off x="5353300" y="2627548"/>
            <a:ext cx="5887600" cy="10252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333" b="0">
                <a:solidFill>
                  <a:schemeClr val="accent4"/>
                </a:solidFill>
                <a:latin typeface="Raleway Black"/>
                <a:ea typeface="Raleway Black"/>
                <a:cs typeface="Raleway Black"/>
                <a:sym typeface="Raleway Black"/>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
        <p:nvSpPr>
          <p:cNvPr id="390" name="Google Shape;390;p23"/>
          <p:cNvSpPr txBox="1">
            <a:spLocks noGrp="1"/>
          </p:cNvSpPr>
          <p:nvPr>
            <p:ph type="subTitle" idx="3"/>
          </p:nvPr>
        </p:nvSpPr>
        <p:spPr>
          <a:xfrm>
            <a:off x="5353300" y="3608844"/>
            <a:ext cx="5887600" cy="621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400"/>
              <a:buFont typeface="PT Sans"/>
              <a:buNone/>
              <a:defRPr sz="2133">
                <a:solidFill>
                  <a:schemeClr val="dk1"/>
                </a:solidFill>
              </a:defRPr>
            </a:lvl1pPr>
            <a:lvl2pPr lvl="1" algn="ctr" rtl="0">
              <a:lnSpc>
                <a:spcPct val="100000"/>
              </a:lnSpc>
              <a:spcBef>
                <a:spcPts val="0"/>
              </a:spcBef>
              <a:spcAft>
                <a:spcPts val="0"/>
              </a:spcAft>
              <a:buClr>
                <a:schemeClr val="dk1"/>
              </a:buClr>
              <a:buSzPts val="2100"/>
              <a:buNone/>
              <a:defRPr sz="2800">
                <a:solidFill>
                  <a:schemeClr val="dk1"/>
                </a:solidFill>
              </a:defRPr>
            </a:lvl2pPr>
            <a:lvl3pPr lvl="2" algn="ctr" rtl="0">
              <a:lnSpc>
                <a:spcPct val="100000"/>
              </a:lnSpc>
              <a:spcBef>
                <a:spcPts val="0"/>
              </a:spcBef>
              <a:spcAft>
                <a:spcPts val="0"/>
              </a:spcAft>
              <a:buClr>
                <a:schemeClr val="dk1"/>
              </a:buClr>
              <a:buSzPts val="2100"/>
              <a:buNone/>
              <a:defRPr sz="2800">
                <a:solidFill>
                  <a:schemeClr val="dk1"/>
                </a:solidFill>
              </a:defRPr>
            </a:lvl3pPr>
            <a:lvl4pPr lvl="3"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9pPr>
          </a:lstStyle>
          <a:p>
            <a:endParaRPr/>
          </a:p>
        </p:txBody>
      </p:sp>
      <p:sp>
        <p:nvSpPr>
          <p:cNvPr id="391" name="Google Shape;391;p23"/>
          <p:cNvSpPr txBox="1">
            <a:spLocks noGrp="1"/>
          </p:cNvSpPr>
          <p:nvPr>
            <p:ph type="title" idx="4" hasCustomPrompt="1"/>
          </p:nvPr>
        </p:nvSpPr>
        <p:spPr>
          <a:xfrm>
            <a:off x="5353300" y="4430564"/>
            <a:ext cx="5887600" cy="10252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333" b="0">
                <a:solidFill>
                  <a:schemeClr val="accent4"/>
                </a:solidFill>
                <a:latin typeface="Raleway Black"/>
                <a:ea typeface="Raleway Black"/>
                <a:cs typeface="Raleway Black"/>
                <a:sym typeface="Raleway Black"/>
              </a:defRPr>
            </a:lvl1pPr>
            <a:lvl2pPr lvl="1" algn="ctr" rtl="0">
              <a:spcBef>
                <a:spcPts val="0"/>
              </a:spcBef>
              <a:spcAft>
                <a:spcPts val="0"/>
              </a:spcAft>
              <a:buClr>
                <a:schemeClr val="lt1"/>
              </a:buClr>
              <a:buSzPts val="6000"/>
              <a:buNone/>
              <a:defRPr sz="8000">
                <a:solidFill>
                  <a:schemeClr val="lt1"/>
                </a:solidFill>
              </a:defRPr>
            </a:lvl2pPr>
            <a:lvl3pPr lvl="2" algn="ctr" rtl="0">
              <a:spcBef>
                <a:spcPts val="0"/>
              </a:spcBef>
              <a:spcAft>
                <a:spcPts val="0"/>
              </a:spcAft>
              <a:buClr>
                <a:schemeClr val="lt1"/>
              </a:buClr>
              <a:buSzPts val="6000"/>
              <a:buNone/>
              <a:defRPr sz="8000">
                <a:solidFill>
                  <a:schemeClr val="lt1"/>
                </a:solidFill>
              </a:defRPr>
            </a:lvl3pPr>
            <a:lvl4pPr lvl="3" algn="ctr" rtl="0">
              <a:spcBef>
                <a:spcPts val="0"/>
              </a:spcBef>
              <a:spcAft>
                <a:spcPts val="0"/>
              </a:spcAft>
              <a:buClr>
                <a:schemeClr val="lt1"/>
              </a:buClr>
              <a:buSzPts val="6000"/>
              <a:buNone/>
              <a:defRPr sz="8000">
                <a:solidFill>
                  <a:schemeClr val="lt1"/>
                </a:solidFill>
              </a:defRPr>
            </a:lvl4pPr>
            <a:lvl5pPr lvl="4" algn="ctr" rtl="0">
              <a:spcBef>
                <a:spcPts val="0"/>
              </a:spcBef>
              <a:spcAft>
                <a:spcPts val="0"/>
              </a:spcAft>
              <a:buClr>
                <a:schemeClr val="lt1"/>
              </a:buClr>
              <a:buSzPts val="6000"/>
              <a:buNone/>
              <a:defRPr sz="8000">
                <a:solidFill>
                  <a:schemeClr val="lt1"/>
                </a:solidFill>
              </a:defRPr>
            </a:lvl5pPr>
            <a:lvl6pPr lvl="5" algn="ctr" rtl="0">
              <a:spcBef>
                <a:spcPts val="0"/>
              </a:spcBef>
              <a:spcAft>
                <a:spcPts val="0"/>
              </a:spcAft>
              <a:buClr>
                <a:schemeClr val="lt1"/>
              </a:buClr>
              <a:buSzPts val="6000"/>
              <a:buNone/>
              <a:defRPr sz="8000">
                <a:solidFill>
                  <a:schemeClr val="lt1"/>
                </a:solidFill>
              </a:defRPr>
            </a:lvl6pPr>
            <a:lvl7pPr lvl="6" algn="ctr" rtl="0">
              <a:spcBef>
                <a:spcPts val="0"/>
              </a:spcBef>
              <a:spcAft>
                <a:spcPts val="0"/>
              </a:spcAft>
              <a:buClr>
                <a:schemeClr val="lt1"/>
              </a:buClr>
              <a:buSzPts val="6000"/>
              <a:buNone/>
              <a:defRPr sz="8000">
                <a:solidFill>
                  <a:schemeClr val="lt1"/>
                </a:solidFill>
              </a:defRPr>
            </a:lvl7pPr>
            <a:lvl8pPr lvl="7" algn="ctr" rtl="0">
              <a:spcBef>
                <a:spcPts val="0"/>
              </a:spcBef>
              <a:spcAft>
                <a:spcPts val="0"/>
              </a:spcAft>
              <a:buClr>
                <a:schemeClr val="lt1"/>
              </a:buClr>
              <a:buSzPts val="6000"/>
              <a:buNone/>
              <a:defRPr sz="8000">
                <a:solidFill>
                  <a:schemeClr val="lt1"/>
                </a:solidFill>
              </a:defRPr>
            </a:lvl8pPr>
            <a:lvl9pPr lvl="8" algn="ctr" rtl="0">
              <a:spcBef>
                <a:spcPts val="0"/>
              </a:spcBef>
              <a:spcAft>
                <a:spcPts val="0"/>
              </a:spcAft>
              <a:buClr>
                <a:schemeClr val="lt1"/>
              </a:buClr>
              <a:buSzPts val="6000"/>
              <a:buNone/>
              <a:defRPr sz="8000">
                <a:solidFill>
                  <a:schemeClr val="lt1"/>
                </a:solidFill>
              </a:defRPr>
            </a:lvl9pPr>
          </a:lstStyle>
          <a:p>
            <a:r>
              <a:t>xx%</a:t>
            </a:r>
          </a:p>
        </p:txBody>
      </p:sp>
      <p:sp>
        <p:nvSpPr>
          <p:cNvPr id="392" name="Google Shape;392;p23"/>
          <p:cNvSpPr txBox="1">
            <a:spLocks noGrp="1"/>
          </p:cNvSpPr>
          <p:nvPr>
            <p:ph type="subTitle" idx="5"/>
          </p:nvPr>
        </p:nvSpPr>
        <p:spPr>
          <a:xfrm>
            <a:off x="5353300" y="5411867"/>
            <a:ext cx="5887600" cy="621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400"/>
              <a:buFont typeface="PT Sans"/>
              <a:buNone/>
              <a:defRPr sz="2133">
                <a:solidFill>
                  <a:schemeClr val="dk1"/>
                </a:solidFill>
              </a:defRPr>
            </a:lvl1pPr>
            <a:lvl2pPr lvl="1" algn="ctr" rtl="0">
              <a:lnSpc>
                <a:spcPct val="100000"/>
              </a:lnSpc>
              <a:spcBef>
                <a:spcPts val="0"/>
              </a:spcBef>
              <a:spcAft>
                <a:spcPts val="0"/>
              </a:spcAft>
              <a:buClr>
                <a:schemeClr val="dk1"/>
              </a:buClr>
              <a:buSzPts val="2100"/>
              <a:buNone/>
              <a:defRPr sz="2800">
                <a:solidFill>
                  <a:schemeClr val="dk1"/>
                </a:solidFill>
              </a:defRPr>
            </a:lvl2pPr>
            <a:lvl3pPr lvl="2" algn="ctr" rtl="0">
              <a:lnSpc>
                <a:spcPct val="100000"/>
              </a:lnSpc>
              <a:spcBef>
                <a:spcPts val="0"/>
              </a:spcBef>
              <a:spcAft>
                <a:spcPts val="0"/>
              </a:spcAft>
              <a:buClr>
                <a:schemeClr val="dk1"/>
              </a:buClr>
              <a:buSzPts val="2100"/>
              <a:buNone/>
              <a:defRPr sz="2800">
                <a:solidFill>
                  <a:schemeClr val="dk1"/>
                </a:solidFill>
              </a:defRPr>
            </a:lvl3pPr>
            <a:lvl4pPr lvl="3"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800">
                <a:solidFill>
                  <a:schemeClr val="dk1"/>
                </a:solidFill>
                <a:latin typeface="PT Sans"/>
                <a:ea typeface="PT Sans"/>
                <a:cs typeface="PT Sans"/>
                <a:sym typeface="PT Sans"/>
              </a:defRPr>
            </a:lvl9pPr>
          </a:lstStyle>
          <a:p>
            <a:endParaRPr/>
          </a:p>
        </p:txBody>
      </p:sp>
      <p:sp>
        <p:nvSpPr>
          <p:cNvPr id="393" name="Google Shape;393;p23"/>
          <p:cNvSpPr/>
          <p:nvPr/>
        </p:nvSpPr>
        <p:spPr>
          <a:xfrm flipH="1">
            <a:off x="11153919" y="5674701"/>
            <a:ext cx="3012732" cy="300833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accent1"/>
          </a:solidFill>
          <a:ln>
            <a:noFill/>
          </a:ln>
        </p:spPr>
        <p:txBody>
          <a:bodyPr spcFirstLastPara="1" wrap="square" lIns="91433" tIns="45700" rIns="91433" bIns="45700"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394" name="Google Shape;394;p23"/>
          <p:cNvGrpSpPr/>
          <p:nvPr/>
        </p:nvGrpSpPr>
        <p:grpSpPr>
          <a:xfrm>
            <a:off x="11425913" y="5125500"/>
            <a:ext cx="463819" cy="1524459"/>
            <a:chOff x="110510" y="3460575"/>
            <a:chExt cx="347864" cy="1143344"/>
          </a:xfrm>
        </p:grpSpPr>
        <p:sp>
          <p:nvSpPr>
            <p:cNvPr id="395" name="Google Shape;395;p23"/>
            <p:cNvSpPr/>
            <p:nvPr/>
          </p:nvSpPr>
          <p:spPr>
            <a:xfrm flipH="1">
              <a:off x="359060" y="3725725"/>
              <a:ext cx="99313" cy="9934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96" name="Google Shape;396;p23"/>
            <p:cNvSpPr/>
            <p:nvPr/>
          </p:nvSpPr>
          <p:spPr>
            <a:xfrm flipH="1">
              <a:off x="359060" y="3990866"/>
              <a:ext cx="99313" cy="9934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97" name="Google Shape;397;p23"/>
            <p:cNvSpPr/>
            <p:nvPr/>
          </p:nvSpPr>
          <p:spPr>
            <a:xfrm flipH="1">
              <a:off x="110510" y="3460575"/>
              <a:ext cx="99313" cy="9934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98" name="Google Shape;398;p23"/>
            <p:cNvSpPr/>
            <p:nvPr/>
          </p:nvSpPr>
          <p:spPr>
            <a:xfrm flipH="1">
              <a:off x="110510" y="3725716"/>
              <a:ext cx="99313" cy="9934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99" name="Google Shape;399;p23"/>
            <p:cNvSpPr/>
            <p:nvPr/>
          </p:nvSpPr>
          <p:spPr>
            <a:xfrm flipH="1">
              <a:off x="359060" y="4239431"/>
              <a:ext cx="99313" cy="9934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00" name="Google Shape;400;p23"/>
            <p:cNvSpPr/>
            <p:nvPr/>
          </p:nvSpPr>
          <p:spPr>
            <a:xfrm flipH="1">
              <a:off x="359060" y="4504572"/>
              <a:ext cx="99313" cy="9934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01" name="Google Shape;401;p23"/>
            <p:cNvSpPr/>
            <p:nvPr/>
          </p:nvSpPr>
          <p:spPr>
            <a:xfrm flipH="1">
              <a:off x="110510" y="3974281"/>
              <a:ext cx="99313" cy="9934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02" name="Google Shape;402;p23"/>
            <p:cNvSpPr/>
            <p:nvPr/>
          </p:nvSpPr>
          <p:spPr>
            <a:xfrm flipH="1">
              <a:off x="110510" y="4239422"/>
              <a:ext cx="99313" cy="9934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403" name="Google Shape;403;p23"/>
          <p:cNvGrpSpPr/>
          <p:nvPr/>
        </p:nvGrpSpPr>
        <p:grpSpPr>
          <a:xfrm>
            <a:off x="10994798" y="207237"/>
            <a:ext cx="1038975" cy="1258737"/>
            <a:chOff x="8246098" y="155427"/>
            <a:chExt cx="779231" cy="944053"/>
          </a:xfrm>
        </p:grpSpPr>
        <p:sp>
          <p:nvSpPr>
            <p:cNvPr id="404" name="Google Shape;404;p23"/>
            <p:cNvSpPr/>
            <p:nvPr/>
          </p:nvSpPr>
          <p:spPr>
            <a:xfrm>
              <a:off x="8246098" y="260426"/>
              <a:ext cx="158271" cy="15827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05" name="Google Shape;405;p23"/>
            <p:cNvSpPr/>
            <p:nvPr/>
          </p:nvSpPr>
          <p:spPr>
            <a:xfrm>
              <a:off x="8797652" y="155427"/>
              <a:ext cx="227677" cy="227677"/>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06" name="Google Shape;406;p23"/>
            <p:cNvSpPr/>
            <p:nvPr/>
          </p:nvSpPr>
          <p:spPr>
            <a:xfrm>
              <a:off x="8500263" y="693424"/>
              <a:ext cx="406056" cy="406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27609527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07"/>
        <p:cNvGrpSpPr/>
        <p:nvPr/>
      </p:nvGrpSpPr>
      <p:grpSpPr>
        <a:xfrm>
          <a:off x="0" y="0"/>
          <a:ext cx="0" cy="0"/>
          <a:chOff x="0" y="0"/>
          <a:chExt cx="0" cy="0"/>
        </a:xfrm>
      </p:grpSpPr>
      <p:sp>
        <p:nvSpPr>
          <p:cNvPr id="408" name="Google Shape;408;p24"/>
          <p:cNvSpPr txBox="1">
            <a:spLocks noGrp="1"/>
          </p:cNvSpPr>
          <p:nvPr>
            <p:ph type="title"/>
          </p:nvPr>
        </p:nvSpPr>
        <p:spPr>
          <a:xfrm>
            <a:off x="3130584" y="1118100"/>
            <a:ext cx="5930800" cy="1411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000"/>
              <a:buNone/>
              <a:defRPr sz="8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09" name="Google Shape;409;p24"/>
          <p:cNvSpPr txBox="1">
            <a:spLocks noGrp="1"/>
          </p:cNvSpPr>
          <p:nvPr>
            <p:ph type="subTitle" idx="1"/>
          </p:nvPr>
        </p:nvSpPr>
        <p:spPr>
          <a:xfrm>
            <a:off x="3130533" y="2455267"/>
            <a:ext cx="5930800" cy="141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
              <a:buNone/>
              <a:defRPr sz="2133"/>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410" name="Google Shape;410;p24"/>
          <p:cNvSpPr txBox="1"/>
          <p:nvPr/>
        </p:nvSpPr>
        <p:spPr>
          <a:xfrm>
            <a:off x="2798800" y="4815933"/>
            <a:ext cx="6594400" cy="741600"/>
          </a:xfrm>
          <a:prstGeom prst="rect">
            <a:avLst/>
          </a:prstGeom>
          <a:noFill/>
          <a:ln>
            <a:noFill/>
          </a:ln>
        </p:spPr>
        <p:txBody>
          <a:bodyPr spcFirstLastPara="1" wrap="square" lIns="121900" tIns="121900" rIns="121900" bIns="121900" anchor="t" anchorCtr="0">
            <a:noAutofit/>
          </a:bodyPr>
          <a:lstStyle/>
          <a:p>
            <a:pPr marL="0" lvl="0" indent="0" algn="ctr" rtl="0">
              <a:spcBef>
                <a:spcPts val="400"/>
              </a:spcBef>
              <a:spcAft>
                <a:spcPts val="0"/>
              </a:spcAft>
              <a:buNone/>
            </a:pPr>
            <a:r>
              <a:rPr lang="en" sz="1333" b="1">
                <a:solidFill>
                  <a:schemeClr val="dk1"/>
                </a:solidFill>
                <a:latin typeface="Open Sans"/>
                <a:ea typeface="Open Sans"/>
                <a:cs typeface="Open Sans"/>
                <a:sym typeface="Open Sans"/>
              </a:rPr>
              <a:t>CREDITS:</a:t>
            </a:r>
            <a:r>
              <a:rPr lang="en" sz="1333">
                <a:solidFill>
                  <a:schemeClr val="dk1"/>
                </a:solidFill>
                <a:latin typeface="Open Sans"/>
                <a:ea typeface="Open Sans"/>
                <a:cs typeface="Open Sans"/>
                <a:sym typeface="Open Sans"/>
              </a:rPr>
              <a:t> This presentation template was created by </a:t>
            </a:r>
            <a:r>
              <a:rPr lang="en" sz="1333" b="1" u="sng">
                <a:solidFill>
                  <a:schemeClr val="hlink"/>
                </a:solidFill>
                <a:latin typeface="Open Sans"/>
                <a:ea typeface="Open Sans"/>
                <a:cs typeface="Open Sans"/>
                <a:sym typeface="Open Sans"/>
                <a:hlinkClick r:id="rId2"/>
              </a:rPr>
              <a:t>Slidesgo</a:t>
            </a:r>
            <a:r>
              <a:rPr lang="en" sz="1333">
                <a:solidFill>
                  <a:schemeClr val="dk1"/>
                </a:solidFill>
                <a:latin typeface="Open Sans"/>
                <a:ea typeface="Open Sans"/>
                <a:cs typeface="Open Sans"/>
                <a:sym typeface="Open Sans"/>
              </a:rPr>
              <a:t>, and includes icons by </a:t>
            </a:r>
            <a:r>
              <a:rPr lang="en" sz="1333" b="1" u="sng">
                <a:solidFill>
                  <a:schemeClr val="dk1"/>
                </a:solidFill>
                <a:latin typeface="Open Sans"/>
                <a:ea typeface="Open Sans"/>
                <a:cs typeface="Open Sans"/>
                <a:sym typeface="Open Sans"/>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Flaticon</a:t>
            </a:r>
            <a:r>
              <a:rPr lang="en" sz="1333">
                <a:solidFill>
                  <a:schemeClr val="dk1"/>
                </a:solidFill>
                <a:latin typeface="Open Sans"/>
                <a:ea typeface="Open Sans"/>
                <a:cs typeface="Open Sans"/>
                <a:sym typeface="Open Sans"/>
              </a:rPr>
              <a:t>, and infographics &amp; images by </a:t>
            </a:r>
            <a:r>
              <a:rPr lang="en" sz="1333" b="1" u="sng">
                <a:solidFill>
                  <a:schemeClr val="dk1"/>
                </a:solidFill>
                <a:latin typeface="Open Sans"/>
                <a:ea typeface="Open Sans"/>
                <a:cs typeface="Open Sans"/>
                <a:sym typeface="Open Sans"/>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Freepik</a:t>
            </a:r>
            <a:r>
              <a:rPr lang="en" sz="1333" u="sng">
                <a:solidFill>
                  <a:schemeClr val="dk1"/>
                </a:solidFill>
                <a:latin typeface="Open Sans"/>
                <a:ea typeface="Open Sans"/>
                <a:cs typeface="Open Sans"/>
                <a:sym typeface="Open Sans"/>
              </a:rPr>
              <a:t> </a:t>
            </a:r>
            <a:endParaRPr sz="1333" b="1" u="sng">
              <a:solidFill>
                <a:schemeClr val="dk1"/>
              </a:solidFill>
              <a:latin typeface="Open Sans"/>
              <a:ea typeface="Open Sans"/>
              <a:cs typeface="Open Sans"/>
              <a:sym typeface="Open Sans"/>
            </a:endParaRPr>
          </a:p>
        </p:txBody>
      </p:sp>
      <p:grpSp>
        <p:nvGrpSpPr>
          <p:cNvPr id="411" name="Google Shape;411;p24"/>
          <p:cNvGrpSpPr/>
          <p:nvPr/>
        </p:nvGrpSpPr>
        <p:grpSpPr>
          <a:xfrm>
            <a:off x="-1119633" y="-2690466"/>
            <a:ext cx="13073541" cy="13044764"/>
            <a:chOff x="-839725" y="-2017850"/>
            <a:chExt cx="9805156" cy="9783573"/>
          </a:xfrm>
        </p:grpSpPr>
        <p:sp>
          <p:nvSpPr>
            <p:cNvPr id="412" name="Google Shape;412;p24"/>
            <p:cNvSpPr/>
            <p:nvPr/>
          </p:nvSpPr>
          <p:spPr>
            <a:xfrm>
              <a:off x="-839725" y="4215799"/>
              <a:ext cx="3555082" cy="3549924"/>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13" name="Google Shape;413;p24"/>
            <p:cNvSpPr/>
            <p:nvPr/>
          </p:nvSpPr>
          <p:spPr>
            <a:xfrm>
              <a:off x="6419750" y="-2017850"/>
              <a:ext cx="2545680" cy="254196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414" name="Google Shape;414;p24"/>
          <p:cNvGrpSpPr/>
          <p:nvPr/>
        </p:nvGrpSpPr>
        <p:grpSpPr>
          <a:xfrm rot="-5400000">
            <a:off x="219233" y="5278793"/>
            <a:ext cx="1065923" cy="653799"/>
            <a:chOff x="277106" y="4125861"/>
            <a:chExt cx="940410" cy="576813"/>
          </a:xfrm>
        </p:grpSpPr>
        <p:sp>
          <p:nvSpPr>
            <p:cNvPr id="415" name="Google Shape;415;p24"/>
            <p:cNvSpPr/>
            <p:nvPr/>
          </p:nvSpPr>
          <p:spPr>
            <a:xfrm>
              <a:off x="277106" y="4615411"/>
              <a:ext cx="87263" cy="87263"/>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16" name="Google Shape;416;p24"/>
            <p:cNvSpPr/>
            <p:nvPr/>
          </p:nvSpPr>
          <p:spPr>
            <a:xfrm>
              <a:off x="490386" y="4615411"/>
              <a:ext cx="87263" cy="87263"/>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17" name="Google Shape;417;p24"/>
            <p:cNvSpPr/>
            <p:nvPr/>
          </p:nvSpPr>
          <p:spPr>
            <a:xfrm>
              <a:off x="703666" y="4615411"/>
              <a:ext cx="87263" cy="87263"/>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18" name="Google Shape;418;p24"/>
            <p:cNvSpPr/>
            <p:nvPr/>
          </p:nvSpPr>
          <p:spPr>
            <a:xfrm>
              <a:off x="916946" y="461541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19" name="Google Shape;419;p24"/>
            <p:cNvSpPr/>
            <p:nvPr/>
          </p:nvSpPr>
          <p:spPr>
            <a:xfrm>
              <a:off x="277106" y="4447811"/>
              <a:ext cx="87263" cy="87263"/>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20" name="Google Shape;420;p24"/>
            <p:cNvSpPr/>
            <p:nvPr/>
          </p:nvSpPr>
          <p:spPr>
            <a:xfrm>
              <a:off x="490386" y="4447811"/>
              <a:ext cx="87263" cy="87263"/>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21" name="Google Shape;421;p24"/>
            <p:cNvSpPr/>
            <p:nvPr/>
          </p:nvSpPr>
          <p:spPr>
            <a:xfrm>
              <a:off x="703666" y="4447811"/>
              <a:ext cx="87263" cy="87263"/>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22" name="Google Shape;422;p24"/>
            <p:cNvSpPr/>
            <p:nvPr/>
          </p:nvSpPr>
          <p:spPr>
            <a:xfrm>
              <a:off x="916946" y="444781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23" name="Google Shape;423;p24"/>
            <p:cNvSpPr/>
            <p:nvPr/>
          </p:nvSpPr>
          <p:spPr>
            <a:xfrm>
              <a:off x="277106" y="4293461"/>
              <a:ext cx="87263" cy="87263"/>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24" name="Google Shape;424;p24"/>
            <p:cNvSpPr/>
            <p:nvPr/>
          </p:nvSpPr>
          <p:spPr>
            <a:xfrm>
              <a:off x="490386" y="4293461"/>
              <a:ext cx="87263" cy="87263"/>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25" name="Google Shape;425;p24"/>
            <p:cNvSpPr/>
            <p:nvPr/>
          </p:nvSpPr>
          <p:spPr>
            <a:xfrm>
              <a:off x="703666" y="4293461"/>
              <a:ext cx="87263" cy="87263"/>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26" name="Google Shape;426;p24"/>
            <p:cNvSpPr/>
            <p:nvPr/>
          </p:nvSpPr>
          <p:spPr>
            <a:xfrm>
              <a:off x="916946" y="429346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27" name="Google Shape;427;p24"/>
            <p:cNvSpPr/>
            <p:nvPr/>
          </p:nvSpPr>
          <p:spPr>
            <a:xfrm>
              <a:off x="277106" y="4125861"/>
              <a:ext cx="87263" cy="87263"/>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28" name="Google Shape;428;p24"/>
            <p:cNvSpPr/>
            <p:nvPr/>
          </p:nvSpPr>
          <p:spPr>
            <a:xfrm>
              <a:off x="490386" y="4125861"/>
              <a:ext cx="87263" cy="87263"/>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29" name="Google Shape;429;p24"/>
            <p:cNvSpPr/>
            <p:nvPr/>
          </p:nvSpPr>
          <p:spPr>
            <a:xfrm>
              <a:off x="703666" y="4125861"/>
              <a:ext cx="87263" cy="87263"/>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30" name="Google Shape;430;p24"/>
            <p:cNvSpPr/>
            <p:nvPr/>
          </p:nvSpPr>
          <p:spPr>
            <a:xfrm>
              <a:off x="916946" y="412586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31" name="Google Shape;431;p24"/>
            <p:cNvSpPr/>
            <p:nvPr/>
          </p:nvSpPr>
          <p:spPr>
            <a:xfrm>
              <a:off x="1130246" y="461541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32" name="Google Shape;432;p24"/>
            <p:cNvSpPr/>
            <p:nvPr/>
          </p:nvSpPr>
          <p:spPr>
            <a:xfrm>
              <a:off x="1130246" y="444781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33" name="Google Shape;433;p24"/>
            <p:cNvSpPr/>
            <p:nvPr/>
          </p:nvSpPr>
          <p:spPr>
            <a:xfrm>
              <a:off x="1130246" y="429346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34" name="Google Shape;434;p24"/>
            <p:cNvSpPr/>
            <p:nvPr/>
          </p:nvSpPr>
          <p:spPr>
            <a:xfrm>
              <a:off x="1130246" y="412586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38493656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435"/>
        <p:cNvGrpSpPr/>
        <p:nvPr/>
      </p:nvGrpSpPr>
      <p:grpSpPr>
        <a:xfrm>
          <a:off x="0" y="0"/>
          <a:ext cx="0" cy="0"/>
          <a:chOff x="0" y="0"/>
          <a:chExt cx="0" cy="0"/>
        </a:xfrm>
      </p:grpSpPr>
      <p:grpSp>
        <p:nvGrpSpPr>
          <p:cNvPr id="436" name="Google Shape;436;p25"/>
          <p:cNvGrpSpPr/>
          <p:nvPr/>
        </p:nvGrpSpPr>
        <p:grpSpPr>
          <a:xfrm>
            <a:off x="-1135666" y="-2690467"/>
            <a:ext cx="14279175" cy="13687797"/>
            <a:chOff x="-851750" y="-2017850"/>
            <a:chExt cx="10709381" cy="10265848"/>
          </a:xfrm>
        </p:grpSpPr>
        <p:sp>
          <p:nvSpPr>
            <p:cNvPr id="437" name="Google Shape;437;p25"/>
            <p:cNvSpPr/>
            <p:nvPr/>
          </p:nvSpPr>
          <p:spPr>
            <a:xfrm>
              <a:off x="-851750" y="4698074"/>
              <a:ext cx="3555082" cy="3549924"/>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38" name="Google Shape;438;p25"/>
            <p:cNvSpPr/>
            <p:nvPr/>
          </p:nvSpPr>
          <p:spPr>
            <a:xfrm>
              <a:off x="7311950" y="-2017850"/>
              <a:ext cx="2545680" cy="254196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439" name="Google Shape;439;p25"/>
          <p:cNvGrpSpPr/>
          <p:nvPr/>
        </p:nvGrpSpPr>
        <p:grpSpPr>
          <a:xfrm>
            <a:off x="101031" y="1069923"/>
            <a:ext cx="11960783" cy="5726677"/>
            <a:chOff x="75773" y="802442"/>
            <a:chExt cx="8970587" cy="4295008"/>
          </a:xfrm>
        </p:grpSpPr>
        <p:sp>
          <p:nvSpPr>
            <p:cNvPr id="440" name="Google Shape;440;p25"/>
            <p:cNvSpPr/>
            <p:nvPr/>
          </p:nvSpPr>
          <p:spPr>
            <a:xfrm rot="10800000" flipH="1">
              <a:off x="398275" y="4717340"/>
              <a:ext cx="380110" cy="38011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41" name="Google Shape;441;p25"/>
            <p:cNvSpPr/>
            <p:nvPr/>
          </p:nvSpPr>
          <p:spPr>
            <a:xfrm rot="10800000" flipH="1">
              <a:off x="1007975" y="4570623"/>
              <a:ext cx="229623" cy="229623"/>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42" name="Google Shape;442;p25"/>
            <p:cNvSpPr/>
            <p:nvPr/>
          </p:nvSpPr>
          <p:spPr>
            <a:xfrm rot="10800000" flipH="1">
              <a:off x="75773" y="4611605"/>
              <a:ext cx="147893" cy="147893"/>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43" name="Google Shape;443;p25"/>
            <p:cNvSpPr/>
            <p:nvPr/>
          </p:nvSpPr>
          <p:spPr>
            <a:xfrm rot="10800000" flipH="1">
              <a:off x="8666250" y="2548865"/>
              <a:ext cx="380110" cy="38011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44" name="Google Shape;444;p25"/>
            <p:cNvSpPr/>
            <p:nvPr/>
          </p:nvSpPr>
          <p:spPr>
            <a:xfrm rot="10800000" flipH="1">
              <a:off x="8570775" y="802442"/>
              <a:ext cx="201082" cy="20108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37584557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445"/>
        <p:cNvGrpSpPr/>
        <p:nvPr/>
      </p:nvGrpSpPr>
      <p:grpSpPr>
        <a:xfrm>
          <a:off x="0" y="0"/>
          <a:ext cx="0" cy="0"/>
          <a:chOff x="0" y="0"/>
          <a:chExt cx="0" cy="0"/>
        </a:xfrm>
      </p:grpSpPr>
      <p:grpSp>
        <p:nvGrpSpPr>
          <p:cNvPr id="446" name="Google Shape;446;p26"/>
          <p:cNvGrpSpPr/>
          <p:nvPr/>
        </p:nvGrpSpPr>
        <p:grpSpPr>
          <a:xfrm>
            <a:off x="-3365336" y="-6129007"/>
            <a:ext cx="18148720" cy="19342209"/>
            <a:chOff x="-2524002" y="-4596756"/>
            <a:chExt cx="13611540" cy="14506657"/>
          </a:xfrm>
        </p:grpSpPr>
        <p:sp>
          <p:nvSpPr>
            <p:cNvPr id="447" name="Google Shape;447;p26"/>
            <p:cNvSpPr/>
            <p:nvPr/>
          </p:nvSpPr>
          <p:spPr>
            <a:xfrm rot="10800000">
              <a:off x="5773998" y="-4596756"/>
              <a:ext cx="5313540" cy="530590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48" name="Google Shape;448;p26"/>
            <p:cNvSpPr/>
            <p:nvPr/>
          </p:nvSpPr>
          <p:spPr>
            <a:xfrm rot="10800000">
              <a:off x="-2524002" y="4603994"/>
              <a:ext cx="5313540" cy="530590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449" name="Google Shape;449;p26"/>
          <p:cNvGrpSpPr/>
          <p:nvPr/>
        </p:nvGrpSpPr>
        <p:grpSpPr>
          <a:xfrm>
            <a:off x="316142" y="6234859"/>
            <a:ext cx="1269629" cy="426556"/>
            <a:chOff x="1608712" y="575096"/>
            <a:chExt cx="675431" cy="226924"/>
          </a:xfrm>
        </p:grpSpPr>
        <p:sp>
          <p:nvSpPr>
            <p:cNvPr id="450" name="Google Shape;450;p26"/>
            <p:cNvSpPr/>
            <p:nvPr/>
          </p:nvSpPr>
          <p:spPr>
            <a:xfrm>
              <a:off x="160871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51" name="Google Shape;451;p26"/>
            <p:cNvSpPr/>
            <p:nvPr/>
          </p:nvSpPr>
          <p:spPr>
            <a:xfrm>
              <a:off x="1768398"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52" name="Google Shape;452;p26"/>
            <p:cNvSpPr/>
            <p:nvPr/>
          </p:nvSpPr>
          <p:spPr>
            <a:xfrm>
              <a:off x="1763436"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53" name="Google Shape;453;p26"/>
            <p:cNvSpPr/>
            <p:nvPr/>
          </p:nvSpPr>
          <p:spPr>
            <a:xfrm>
              <a:off x="1923122"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54" name="Google Shape;454;p26"/>
            <p:cNvSpPr/>
            <p:nvPr/>
          </p:nvSpPr>
          <p:spPr>
            <a:xfrm>
              <a:off x="190784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55" name="Google Shape;455;p26"/>
            <p:cNvSpPr/>
            <p:nvPr/>
          </p:nvSpPr>
          <p:spPr>
            <a:xfrm>
              <a:off x="2067525"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56" name="Google Shape;456;p26"/>
            <p:cNvSpPr/>
            <p:nvPr/>
          </p:nvSpPr>
          <p:spPr>
            <a:xfrm>
              <a:off x="206256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57" name="Google Shape;457;p26"/>
            <p:cNvSpPr/>
            <p:nvPr/>
          </p:nvSpPr>
          <p:spPr>
            <a:xfrm>
              <a:off x="2222250"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rgbClr val="0082BA"/>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458" name="Google Shape;458;p26"/>
          <p:cNvGrpSpPr/>
          <p:nvPr/>
        </p:nvGrpSpPr>
        <p:grpSpPr>
          <a:xfrm rot="10800000">
            <a:off x="10335175" y="-527375"/>
            <a:ext cx="1779624" cy="2130883"/>
            <a:chOff x="6666988" y="1882059"/>
            <a:chExt cx="1334718" cy="1598162"/>
          </a:xfrm>
        </p:grpSpPr>
        <p:sp>
          <p:nvSpPr>
            <p:cNvPr id="459" name="Google Shape;459;p26"/>
            <p:cNvSpPr/>
            <p:nvPr/>
          </p:nvSpPr>
          <p:spPr>
            <a:xfrm flipH="1">
              <a:off x="6666988" y="2402621"/>
              <a:ext cx="969600" cy="1077600"/>
            </a:xfrm>
            <a:prstGeom prst="mathPlus">
              <a:avLst>
                <a:gd name="adj1" fmla="val 23520"/>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 name="Google Shape;460;p26"/>
            <p:cNvSpPr/>
            <p:nvPr/>
          </p:nvSpPr>
          <p:spPr>
            <a:xfrm flipH="1">
              <a:off x="7598506" y="2123553"/>
              <a:ext cx="403200" cy="448200"/>
            </a:xfrm>
            <a:prstGeom prst="mathPlus">
              <a:avLst>
                <a:gd name="adj1" fmla="val 2352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 name="Google Shape;461;p26"/>
            <p:cNvSpPr/>
            <p:nvPr/>
          </p:nvSpPr>
          <p:spPr>
            <a:xfrm flipH="1">
              <a:off x="6942750" y="1882059"/>
              <a:ext cx="217500" cy="241500"/>
            </a:xfrm>
            <a:prstGeom prst="mathPlus">
              <a:avLst>
                <a:gd name="adj1" fmla="val 2352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5439949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0E3CC-2916-4E99-885D-799AE32AD4E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9167C8B-303D-45DA-A70B-418D741041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D058D7B-B02E-4EA2-A697-FA8196396326}"/>
              </a:ext>
            </a:extLst>
          </p:cNvPr>
          <p:cNvSpPr>
            <a:spLocks noGrp="1"/>
          </p:cNvSpPr>
          <p:nvPr>
            <p:ph type="dt" sz="half" idx="10"/>
          </p:nvPr>
        </p:nvSpPr>
        <p:spPr/>
        <p:txBody>
          <a:bodyPr/>
          <a:lstStyle/>
          <a:p>
            <a:fld id="{43A86576-FAD5-45E3-A16A-D75D766B88A3}" type="datetimeFigureOut">
              <a:rPr lang="en-IN" smtClean="0"/>
              <a:t>20-01-2025</a:t>
            </a:fld>
            <a:endParaRPr lang="en-IN"/>
          </a:p>
        </p:txBody>
      </p:sp>
      <p:sp>
        <p:nvSpPr>
          <p:cNvPr id="5" name="Footer Placeholder 4">
            <a:extLst>
              <a:ext uri="{FF2B5EF4-FFF2-40B4-BE49-F238E27FC236}">
                <a16:creationId xmlns:a16="http://schemas.microsoft.com/office/drawing/2014/main" id="{E0B31BB5-9DDE-4419-939D-1763E43CEB4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BAD41AE-11F9-44CF-AD95-9B637D651209}"/>
              </a:ext>
            </a:extLst>
          </p:cNvPr>
          <p:cNvSpPr>
            <a:spLocks noGrp="1"/>
          </p:cNvSpPr>
          <p:nvPr>
            <p:ph type="sldNum" sz="quarter" idx="12"/>
          </p:nvPr>
        </p:nvSpPr>
        <p:spPr/>
        <p:txBody>
          <a:bodyPr/>
          <a:lstStyle/>
          <a:p>
            <a:fld id="{6D9AE7E0-0C28-4F7F-B7D9-47BEEC17D8CB}" type="slidenum">
              <a:rPr lang="en-IN" smtClean="0"/>
              <a:t>‹#›</a:t>
            </a:fld>
            <a:endParaRPr lang="en-IN"/>
          </a:p>
        </p:txBody>
      </p:sp>
    </p:spTree>
    <p:extLst>
      <p:ext uri="{BB962C8B-B14F-4D97-AF65-F5344CB8AC3E}">
        <p14:creationId xmlns:p14="http://schemas.microsoft.com/office/powerpoint/2010/main" val="40220481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F7AA4-0533-4919-826F-F29E6A3ADC9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84000C7-826B-41B6-8ED2-E178C3E912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61DABE3-C401-4532-9D5C-4AA260D1BF3C}"/>
              </a:ext>
            </a:extLst>
          </p:cNvPr>
          <p:cNvSpPr>
            <a:spLocks noGrp="1"/>
          </p:cNvSpPr>
          <p:nvPr>
            <p:ph type="dt" sz="half" idx="10"/>
          </p:nvPr>
        </p:nvSpPr>
        <p:spPr/>
        <p:txBody>
          <a:bodyPr/>
          <a:lstStyle/>
          <a:p>
            <a:fld id="{43A86576-FAD5-45E3-A16A-D75D766B88A3}" type="datetimeFigureOut">
              <a:rPr lang="en-IN" smtClean="0"/>
              <a:t>20-01-2025</a:t>
            </a:fld>
            <a:endParaRPr lang="en-IN"/>
          </a:p>
        </p:txBody>
      </p:sp>
      <p:sp>
        <p:nvSpPr>
          <p:cNvPr id="5" name="Footer Placeholder 4">
            <a:extLst>
              <a:ext uri="{FF2B5EF4-FFF2-40B4-BE49-F238E27FC236}">
                <a16:creationId xmlns:a16="http://schemas.microsoft.com/office/drawing/2014/main" id="{EDE7CB78-5C96-42FF-9E72-267DAEF7FDB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E418D0F-6909-4D51-A62E-BFEE07459847}"/>
              </a:ext>
            </a:extLst>
          </p:cNvPr>
          <p:cNvSpPr>
            <a:spLocks noGrp="1"/>
          </p:cNvSpPr>
          <p:nvPr>
            <p:ph type="sldNum" sz="quarter" idx="12"/>
          </p:nvPr>
        </p:nvSpPr>
        <p:spPr/>
        <p:txBody>
          <a:bodyPr/>
          <a:lstStyle/>
          <a:p>
            <a:fld id="{6D9AE7E0-0C28-4F7F-B7D9-47BEEC17D8CB}" type="slidenum">
              <a:rPr lang="en-IN" smtClean="0"/>
              <a:t>‹#›</a:t>
            </a:fld>
            <a:endParaRPr lang="en-IN"/>
          </a:p>
        </p:txBody>
      </p:sp>
    </p:spTree>
    <p:extLst>
      <p:ext uri="{BB962C8B-B14F-4D97-AF65-F5344CB8AC3E}">
        <p14:creationId xmlns:p14="http://schemas.microsoft.com/office/powerpoint/2010/main" val="35119718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52D2E-2744-4EBD-AEBF-DB9BA457AC0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AD450330-405F-4513-878D-B94DFBF370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6ED8E8-6370-49CB-9C96-FACFDEC7D72C}"/>
              </a:ext>
            </a:extLst>
          </p:cNvPr>
          <p:cNvSpPr>
            <a:spLocks noGrp="1"/>
          </p:cNvSpPr>
          <p:nvPr>
            <p:ph type="dt" sz="half" idx="10"/>
          </p:nvPr>
        </p:nvSpPr>
        <p:spPr/>
        <p:txBody>
          <a:bodyPr/>
          <a:lstStyle/>
          <a:p>
            <a:fld id="{43A86576-FAD5-45E3-A16A-D75D766B88A3}" type="datetimeFigureOut">
              <a:rPr lang="en-IN" smtClean="0"/>
              <a:t>20-01-2025</a:t>
            </a:fld>
            <a:endParaRPr lang="en-IN"/>
          </a:p>
        </p:txBody>
      </p:sp>
      <p:sp>
        <p:nvSpPr>
          <p:cNvPr id="5" name="Footer Placeholder 4">
            <a:extLst>
              <a:ext uri="{FF2B5EF4-FFF2-40B4-BE49-F238E27FC236}">
                <a16:creationId xmlns:a16="http://schemas.microsoft.com/office/drawing/2014/main" id="{CA5041BE-4681-4E14-9EE2-32A99C7D89F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10CCCFD-E720-4D6E-9B6B-AE579416AE58}"/>
              </a:ext>
            </a:extLst>
          </p:cNvPr>
          <p:cNvSpPr>
            <a:spLocks noGrp="1"/>
          </p:cNvSpPr>
          <p:nvPr>
            <p:ph type="sldNum" sz="quarter" idx="12"/>
          </p:nvPr>
        </p:nvSpPr>
        <p:spPr/>
        <p:txBody>
          <a:bodyPr/>
          <a:lstStyle/>
          <a:p>
            <a:fld id="{6D9AE7E0-0C28-4F7F-B7D9-47BEEC17D8CB}" type="slidenum">
              <a:rPr lang="en-IN" smtClean="0"/>
              <a:t>‹#›</a:t>
            </a:fld>
            <a:endParaRPr lang="en-IN"/>
          </a:p>
        </p:txBody>
      </p:sp>
    </p:spTree>
    <p:extLst>
      <p:ext uri="{BB962C8B-B14F-4D97-AF65-F5344CB8AC3E}">
        <p14:creationId xmlns:p14="http://schemas.microsoft.com/office/powerpoint/2010/main" val="34466313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3ED3A-5253-4642-B221-A7715488D96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B2CA259-C3E5-48BB-BAAE-7336998E88F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F7CA0E1-7723-4C0E-997D-07A3BB99FB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F1B0EC8A-71EA-475A-95FA-1C29391B6ED3}"/>
              </a:ext>
            </a:extLst>
          </p:cNvPr>
          <p:cNvSpPr>
            <a:spLocks noGrp="1"/>
          </p:cNvSpPr>
          <p:nvPr>
            <p:ph type="dt" sz="half" idx="10"/>
          </p:nvPr>
        </p:nvSpPr>
        <p:spPr/>
        <p:txBody>
          <a:bodyPr/>
          <a:lstStyle/>
          <a:p>
            <a:fld id="{43A86576-FAD5-45E3-A16A-D75D766B88A3}" type="datetimeFigureOut">
              <a:rPr lang="en-IN" smtClean="0"/>
              <a:t>20-01-2025</a:t>
            </a:fld>
            <a:endParaRPr lang="en-IN"/>
          </a:p>
        </p:txBody>
      </p:sp>
      <p:sp>
        <p:nvSpPr>
          <p:cNvPr id="6" name="Footer Placeholder 5">
            <a:extLst>
              <a:ext uri="{FF2B5EF4-FFF2-40B4-BE49-F238E27FC236}">
                <a16:creationId xmlns:a16="http://schemas.microsoft.com/office/drawing/2014/main" id="{BE42DD3B-C34F-40D3-A9AA-14442DAD0F6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39A91C5-2D3F-4E0F-B624-9BD368DF493F}"/>
              </a:ext>
            </a:extLst>
          </p:cNvPr>
          <p:cNvSpPr>
            <a:spLocks noGrp="1"/>
          </p:cNvSpPr>
          <p:nvPr>
            <p:ph type="sldNum" sz="quarter" idx="12"/>
          </p:nvPr>
        </p:nvSpPr>
        <p:spPr/>
        <p:txBody>
          <a:bodyPr/>
          <a:lstStyle/>
          <a:p>
            <a:fld id="{6D9AE7E0-0C28-4F7F-B7D9-47BEEC17D8CB}" type="slidenum">
              <a:rPr lang="en-IN" smtClean="0"/>
              <a:t>‹#›</a:t>
            </a:fld>
            <a:endParaRPr lang="en-IN"/>
          </a:p>
        </p:txBody>
      </p:sp>
    </p:spTree>
    <p:extLst>
      <p:ext uri="{BB962C8B-B14F-4D97-AF65-F5344CB8AC3E}">
        <p14:creationId xmlns:p14="http://schemas.microsoft.com/office/powerpoint/2010/main" val="3787372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4267"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5" name="Google Shape;25;p4"/>
          <p:cNvSpPr txBox="1">
            <a:spLocks noGrp="1"/>
          </p:cNvSpPr>
          <p:nvPr>
            <p:ph type="body" idx="1"/>
          </p:nvPr>
        </p:nvSpPr>
        <p:spPr>
          <a:xfrm>
            <a:off x="960000" y="1621003"/>
            <a:ext cx="10272000" cy="4555200"/>
          </a:xfrm>
          <a:prstGeom prst="rect">
            <a:avLst/>
          </a:prstGeom>
        </p:spPr>
        <p:txBody>
          <a:bodyPr spcFirstLastPara="1" wrap="square" lIns="91425" tIns="91425" rIns="91425" bIns="91425" anchor="t" anchorCtr="0">
            <a:noAutofit/>
          </a:bodyPr>
          <a:lstStyle>
            <a:lvl1pPr marL="609585" lvl="0" indent="-414856" rtl="0">
              <a:spcBef>
                <a:spcPts val="0"/>
              </a:spcBef>
              <a:spcAft>
                <a:spcPts val="0"/>
              </a:spcAft>
              <a:buSzPts val="1300"/>
              <a:buFont typeface="Nunito Light"/>
              <a:buChar char="●"/>
              <a:defRPr sz="1733"/>
            </a:lvl1pPr>
            <a:lvl2pPr marL="1219170" lvl="1" indent="-414856" rtl="0">
              <a:lnSpc>
                <a:spcPct val="100000"/>
              </a:lnSpc>
              <a:spcBef>
                <a:spcPts val="0"/>
              </a:spcBef>
              <a:spcAft>
                <a:spcPts val="0"/>
              </a:spcAft>
              <a:buSzPts val="1300"/>
              <a:buFont typeface="Nunito Light"/>
              <a:buChar char="○"/>
              <a:defRPr sz="1733"/>
            </a:lvl2pPr>
            <a:lvl3pPr marL="1828754" lvl="2" indent="-414856" rtl="0">
              <a:lnSpc>
                <a:spcPct val="100000"/>
              </a:lnSpc>
              <a:spcBef>
                <a:spcPts val="0"/>
              </a:spcBef>
              <a:spcAft>
                <a:spcPts val="0"/>
              </a:spcAft>
              <a:buSzPts val="1300"/>
              <a:buFont typeface="Nunito Light"/>
              <a:buChar char="■"/>
              <a:defRPr sz="1733"/>
            </a:lvl3pPr>
            <a:lvl4pPr marL="2438339" lvl="3" indent="-414856" rtl="0">
              <a:lnSpc>
                <a:spcPct val="100000"/>
              </a:lnSpc>
              <a:spcBef>
                <a:spcPts val="0"/>
              </a:spcBef>
              <a:spcAft>
                <a:spcPts val="0"/>
              </a:spcAft>
              <a:buSzPts val="1300"/>
              <a:buFont typeface="Nunito Light"/>
              <a:buChar char="●"/>
              <a:defRPr sz="1733"/>
            </a:lvl4pPr>
            <a:lvl5pPr marL="3047924" lvl="4" indent="-414856" rtl="0">
              <a:lnSpc>
                <a:spcPct val="100000"/>
              </a:lnSpc>
              <a:spcBef>
                <a:spcPts val="0"/>
              </a:spcBef>
              <a:spcAft>
                <a:spcPts val="0"/>
              </a:spcAft>
              <a:buSzPts val="1300"/>
              <a:buFont typeface="Nunito Light"/>
              <a:buChar char="○"/>
              <a:defRPr sz="1733"/>
            </a:lvl5pPr>
            <a:lvl6pPr marL="3657509" lvl="5" indent="-414856" rtl="0">
              <a:lnSpc>
                <a:spcPct val="100000"/>
              </a:lnSpc>
              <a:spcBef>
                <a:spcPts val="0"/>
              </a:spcBef>
              <a:spcAft>
                <a:spcPts val="0"/>
              </a:spcAft>
              <a:buSzPts val="1300"/>
              <a:buFont typeface="Nunito Light"/>
              <a:buChar char="■"/>
              <a:defRPr sz="1733"/>
            </a:lvl6pPr>
            <a:lvl7pPr marL="4267093" lvl="6" indent="-414856" rtl="0">
              <a:lnSpc>
                <a:spcPct val="100000"/>
              </a:lnSpc>
              <a:spcBef>
                <a:spcPts val="0"/>
              </a:spcBef>
              <a:spcAft>
                <a:spcPts val="0"/>
              </a:spcAft>
              <a:buSzPts val="1300"/>
              <a:buFont typeface="Nunito Light"/>
              <a:buChar char="●"/>
              <a:defRPr sz="1733"/>
            </a:lvl7pPr>
            <a:lvl8pPr marL="4876678" lvl="7" indent="-414856" rtl="0">
              <a:lnSpc>
                <a:spcPct val="100000"/>
              </a:lnSpc>
              <a:spcBef>
                <a:spcPts val="0"/>
              </a:spcBef>
              <a:spcAft>
                <a:spcPts val="0"/>
              </a:spcAft>
              <a:buSzPts val="1300"/>
              <a:buFont typeface="Nunito Light"/>
              <a:buChar char="○"/>
              <a:defRPr sz="1733"/>
            </a:lvl8pPr>
            <a:lvl9pPr marL="5486263" lvl="8" indent="-414856" rtl="0">
              <a:lnSpc>
                <a:spcPct val="100000"/>
              </a:lnSpc>
              <a:spcBef>
                <a:spcPts val="0"/>
              </a:spcBef>
              <a:spcAft>
                <a:spcPts val="0"/>
              </a:spcAft>
              <a:buSzPts val="1300"/>
              <a:buFont typeface="Nunito Light"/>
              <a:buChar char="■"/>
              <a:defRPr sz="1733"/>
            </a:lvl9pPr>
          </a:lstStyle>
          <a:p>
            <a:endParaRPr/>
          </a:p>
        </p:txBody>
      </p:sp>
      <p:grpSp>
        <p:nvGrpSpPr>
          <p:cNvPr id="26" name="Google Shape;26;p4"/>
          <p:cNvGrpSpPr/>
          <p:nvPr/>
        </p:nvGrpSpPr>
        <p:grpSpPr>
          <a:xfrm>
            <a:off x="10234170" y="224487"/>
            <a:ext cx="1476485" cy="795269"/>
            <a:chOff x="7675627" y="168365"/>
            <a:chExt cx="1107364" cy="596452"/>
          </a:xfrm>
        </p:grpSpPr>
        <p:sp>
          <p:nvSpPr>
            <p:cNvPr id="27" name="Google Shape;27;p4"/>
            <p:cNvSpPr/>
            <p:nvPr/>
          </p:nvSpPr>
          <p:spPr>
            <a:xfrm>
              <a:off x="7675627" y="168365"/>
              <a:ext cx="227677" cy="227677"/>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28" name="Google Shape;28;p4"/>
            <p:cNvSpPr/>
            <p:nvPr/>
          </p:nvSpPr>
          <p:spPr>
            <a:xfrm>
              <a:off x="8463205" y="445031"/>
              <a:ext cx="319786" cy="31978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29" name="Google Shape;29;p4"/>
          <p:cNvGrpSpPr/>
          <p:nvPr/>
        </p:nvGrpSpPr>
        <p:grpSpPr>
          <a:xfrm>
            <a:off x="-961481" y="4784465"/>
            <a:ext cx="3012732" cy="3898568"/>
            <a:chOff x="-721111" y="3588349"/>
            <a:chExt cx="2259549" cy="2923926"/>
          </a:xfrm>
        </p:grpSpPr>
        <p:sp>
          <p:nvSpPr>
            <p:cNvPr id="30" name="Google Shape;30;p4"/>
            <p:cNvSpPr/>
            <p:nvPr/>
          </p:nvSpPr>
          <p:spPr>
            <a:xfrm flipH="1">
              <a:off x="-721111" y="4256026"/>
              <a:ext cx="2259549" cy="2256248"/>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31" name="Google Shape;31;p4"/>
            <p:cNvGrpSpPr/>
            <p:nvPr/>
          </p:nvGrpSpPr>
          <p:grpSpPr>
            <a:xfrm rot="-5400000">
              <a:off x="-77895" y="3901001"/>
              <a:ext cx="945222" cy="319917"/>
              <a:chOff x="1608712" y="575096"/>
              <a:chExt cx="670466" cy="226924"/>
            </a:xfrm>
          </p:grpSpPr>
          <p:sp>
            <p:nvSpPr>
              <p:cNvPr id="32" name="Google Shape;32;p4"/>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3" name="Google Shape;33;p4"/>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4" name="Google Shape;34;p4"/>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5" name="Google Shape;35;p4"/>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6" name="Google Shape;36;p4"/>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7" name="Google Shape;37;p4"/>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8" name="Google Shape;38;p4"/>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39" name="Google Shape;39;p4"/>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spTree>
    <p:extLst>
      <p:ext uri="{BB962C8B-B14F-4D97-AF65-F5344CB8AC3E}">
        <p14:creationId xmlns:p14="http://schemas.microsoft.com/office/powerpoint/2010/main" val="34255794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9190B-3702-428A-8213-C7CB4C0DFDB1}"/>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5FE179D-478D-44CC-B0C7-229DDC25D8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ABD503F-89B1-43FD-9716-78D4A717AE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C968FF6-E518-4DD2-A625-9EC169D311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84573E6-CDFF-4BFD-9561-085EE797087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8996B782-8A5D-4A22-875E-2B35682A0EBC}"/>
              </a:ext>
            </a:extLst>
          </p:cNvPr>
          <p:cNvSpPr>
            <a:spLocks noGrp="1"/>
          </p:cNvSpPr>
          <p:nvPr>
            <p:ph type="dt" sz="half" idx="10"/>
          </p:nvPr>
        </p:nvSpPr>
        <p:spPr/>
        <p:txBody>
          <a:bodyPr/>
          <a:lstStyle/>
          <a:p>
            <a:fld id="{43A86576-FAD5-45E3-A16A-D75D766B88A3}" type="datetimeFigureOut">
              <a:rPr lang="en-IN" smtClean="0"/>
              <a:t>20-01-2025</a:t>
            </a:fld>
            <a:endParaRPr lang="en-IN"/>
          </a:p>
        </p:txBody>
      </p:sp>
      <p:sp>
        <p:nvSpPr>
          <p:cNvPr id="8" name="Footer Placeholder 7">
            <a:extLst>
              <a:ext uri="{FF2B5EF4-FFF2-40B4-BE49-F238E27FC236}">
                <a16:creationId xmlns:a16="http://schemas.microsoft.com/office/drawing/2014/main" id="{4B2EECE1-E6FA-43FA-B012-1102F14F4A76}"/>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214CC16B-46EE-4B2B-818F-64C2488BB593}"/>
              </a:ext>
            </a:extLst>
          </p:cNvPr>
          <p:cNvSpPr>
            <a:spLocks noGrp="1"/>
          </p:cNvSpPr>
          <p:nvPr>
            <p:ph type="sldNum" sz="quarter" idx="12"/>
          </p:nvPr>
        </p:nvSpPr>
        <p:spPr/>
        <p:txBody>
          <a:bodyPr/>
          <a:lstStyle/>
          <a:p>
            <a:fld id="{6D9AE7E0-0C28-4F7F-B7D9-47BEEC17D8CB}" type="slidenum">
              <a:rPr lang="en-IN" smtClean="0"/>
              <a:t>‹#›</a:t>
            </a:fld>
            <a:endParaRPr lang="en-IN"/>
          </a:p>
        </p:txBody>
      </p:sp>
    </p:spTree>
    <p:extLst>
      <p:ext uri="{BB962C8B-B14F-4D97-AF65-F5344CB8AC3E}">
        <p14:creationId xmlns:p14="http://schemas.microsoft.com/office/powerpoint/2010/main" val="31936050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82976-0C61-454A-A358-CB3799053EC4}"/>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FA921E87-AAE8-4D46-9D7E-760C0A770FFF}"/>
              </a:ext>
            </a:extLst>
          </p:cNvPr>
          <p:cNvSpPr>
            <a:spLocks noGrp="1"/>
          </p:cNvSpPr>
          <p:nvPr>
            <p:ph type="dt" sz="half" idx="10"/>
          </p:nvPr>
        </p:nvSpPr>
        <p:spPr/>
        <p:txBody>
          <a:bodyPr/>
          <a:lstStyle/>
          <a:p>
            <a:fld id="{43A86576-FAD5-45E3-A16A-D75D766B88A3}" type="datetimeFigureOut">
              <a:rPr lang="en-IN" smtClean="0"/>
              <a:t>20-01-2025</a:t>
            </a:fld>
            <a:endParaRPr lang="en-IN"/>
          </a:p>
        </p:txBody>
      </p:sp>
      <p:sp>
        <p:nvSpPr>
          <p:cNvPr id="4" name="Footer Placeholder 3">
            <a:extLst>
              <a:ext uri="{FF2B5EF4-FFF2-40B4-BE49-F238E27FC236}">
                <a16:creationId xmlns:a16="http://schemas.microsoft.com/office/drawing/2014/main" id="{D8DC9CFE-36E2-48EF-97C8-81ED358471D1}"/>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633A9A6-2DD8-4E97-8ACA-DDD0FB2267B6}"/>
              </a:ext>
            </a:extLst>
          </p:cNvPr>
          <p:cNvSpPr>
            <a:spLocks noGrp="1"/>
          </p:cNvSpPr>
          <p:nvPr>
            <p:ph type="sldNum" sz="quarter" idx="12"/>
          </p:nvPr>
        </p:nvSpPr>
        <p:spPr/>
        <p:txBody>
          <a:bodyPr/>
          <a:lstStyle/>
          <a:p>
            <a:fld id="{6D9AE7E0-0C28-4F7F-B7D9-47BEEC17D8CB}" type="slidenum">
              <a:rPr lang="en-IN" smtClean="0"/>
              <a:t>‹#›</a:t>
            </a:fld>
            <a:endParaRPr lang="en-IN"/>
          </a:p>
        </p:txBody>
      </p:sp>
    </p:spTree>
    <p:extLst>
      <p:ext uri="{BB962C8B-B14F-4D97-AF65-F5344CB8AC3E}">
        <p14:creationId xmlns:p14="http://schemas.microsoft.com/office/powerpoint/2010/main" val="24909226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ACE5EC-A748-485F-A09F-282D84210261}"/>
              </a:ext>
            </a:extLst>
          </p:cNvPr>
          <p:cNvSpPr>
            <a:spLocks noGrp="1"/>
          </p:cNvSpPr>
          <p:nvPr>
            <p:ph type="dt" sz="half" idx="10"/>
          </p:nvPr>
        </p:nvSpPr>
        <p:spPr/>
        <p:txBody>
          <a:bodyPr/>
          <a:lstStyle/>
          <a:p>
            <a:fld id="{43A86576-FAD5-45E3-A16A-D75D766B88A3}" type="datetimeFigureOut">
              <a:rPr lang="en-IN" smtClean="0"/>
              <a:t>20-01-2025</a:t>
            </a:fld>
            <a:endParaRPr lang="en-IN"/>
          </a:p>
        </p:txBody>
      </p:sp>
      <p:sp>
        <p:nvSpPr>
          <p:cNvPr id="3" name="Footer Placeholder 2">
            <a:extLst>
              <a:ext uri="{FF2B5EF4-FFF2-40B4-BE49-F238E27FC236}">
                <a16:creationId xmlns:a16="http://schemas.microsoft.com/office/drawing/2014/main" id="{648317DB-C88F-40B4-89B1-D8B69E9D6AF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194C0997-55EB-4E4B-96A5-85FD26F0B2FB}"/>
              </a:ext>
            </a:extLst>
          </p:cNvPr>
          <p:cNvSpPr>
            <a:spLocks noGrp="1"/>
          </p:cNvSpPr>
          <p:nvPr>
            <p:ph type="sldNum" sz="quarter" idx="12"/>
          </p:nvPr>
        </p:nvSpPr>
        <p:spPr/>
        <p:txBody>
          <a:bodyPr/>
          <a:lstStyle/>
          <a:p>
            <a:fld id="{6D9AE7E0-0C28-4F7F-B7D9-47BEEC17D8CB}" type="slidenum">
              <a:rPr lang="en-IN" smtClean="0"/>
              <a:t>‹#›</a:t>
            </a:fld>
            <a:endParaRPr lang="en-IN"/>
          </a:p>
        </p:txBody>
      </p:sp>
    </p:spTree>
    <p:extLst>
      <p:ext uri="{BB962C8B-B14F-4D97-AF65-F5344CB8AC3E}">
        <p14:creationId xmlns:p14="http://schemas.microsoft.com/office/powerpoint/2010/main" val="35126115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B952F-DF8D-4D2F-AA15-19367AA48A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6E52741A-E4F8-4213-A60A-D843E2B697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E69E7B95-C494-47C8-8B08-BD8D4B51F3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1B89E6-9899-4892-B287-6DA6C212DFB6}"/>
              </a:ext>
            </a:extLst>
          </p:cNvPr>
          <p:cNvSpPr>
            <a:spLocks noGrp="1"/>
          </p:cNvSpPr>
          <p:nvPr>
            <p:ph type="dt" sz="half" idx="10"/>
          </p:nvPr>
        </p:nvSpPr>
        <p:spPr/>
        <p:txBody>
          <a:bodyPr/>
          <a:lstStyle/>
          <a:p>
            <a:fld id="{43A86576-FAD5-45E3-A16A-D75D766B88A3}" type="datetimeFigureOut">
              <a:rPr lang="en-IN" smtClean="0"/>
              <a:t>20-01-2025</a:t>
            </a:fld>
            <a:endParaRPr lang="en-IN"/>
          </a:p>
        </p:txBody>
      </p:sp>
      <p:sp>
        <p:nvSpPr>
          <p:cNvPr id="6" name="Footer Placeholder 5">
            <a:extLst>
              <a:ext uri="{FF2B5EF4-FFF2-40B4-BE49-F238E27FC236}">
                <a16:creationId xmlns:a16="http://schemas.microsoft.com/office/drawing/2014/main" id="{AE61F86F-7395-44DC-8394-850478EE48F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A035985-E080-405C-A08A-5195431AF2EF}"/>
              </a:ext>
            </a:extLst>
          </p:cNvPr>
          <p:cNvSpPr>
            <a:spLocks noGrp="1"/>
          </p:cNvSpPr>
          <p:nvPr>
            <p:ph type="sldNum" sz="quarter" idx="12"/>
          </p:nvPr>
        </p:nvSpPr>
        <p:spPr/>
        <p:txBody>
          <a:bodyPr/>
          <a:lstStyle/>
          <a:p>
            <a:fld id="{6D9AE7E0-0C28-4F7F-B7D9-47BEEC17D8CB}" type="slidenum">
              <a:rPr lang="en-IN" smtClean="0"/>
              <a:t>‹#›</a:t>
            </a:fld>
            <a:endParaRPr lang="en-IN"/>
          </a:p>
        </p:txBody>
      </p:sp>
    </p:spTree>
    <p:extLst>
      <p:ext uri="{BB962C8B-B14F-4D97-AF65-F5344CB8AC3E}">
        <p14:creationId xmlns:p14="http://schemas.microsoft.com/office/powerpoint/2010/main" val="10282285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EA340-6AC8-41A6-8FF8-DA6CC162D1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7717513-6E96-4F98-B476-D7772818E6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D06B39F7-F1C1-4AFA-8CE7-506E46C66C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713CEA8-24C1-4735-ACED-F80C0203AA88}"/>
              </a:ext>
            </a:extLst>
          </p:cNvPr>
          <p:cNvSpPr>
            <a:spLocks noGrp="1"/>
          </p:cNvSpPr>
          <p:nvPr>
            <p:ph type="dt" sz="half" idx="10"/>
          </p:nvPr>
        </p:nvSpPr>
        <p:spPr/>
        <p:txBody>
          <a:bodyPr/>
          <a:lstStyle/>
          <a:p>
            <a:fld id="{43A86576-FAD5-45E3-A16A-D75D766B88A3}" type="datetimeFigureOut">
              <a:rPr lang="en-IN" smtClean="0"/>
              <a:t>20-01-2025</a:t>
            </a:fld>
            <a:endParaRPr lang="en-IN"/>
          </a:p>
        </p:txBody>
      </p:sp>
      <p:sp>
        <p:nvSpPr>
          <p:cNvPr id="6" name="Footer Placeholder 5">
            <a:extLst>
              <a:ext uri="{FF2B5EF4-FFF2-40B4-BE49-F238E27FC236}">
                <a16:creationId xmlns:a16="http://schemas.microsoft.com/office/drawing/2014/main" id="{57BC4DEC-5171-4DD7-9B31-8ED7EED7927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FA5DE15-FBBB-4232-B0EB-288145C88127}"/>
              </a:ext>
            </a:extLst>
          </p:cNvPr>
          <p:cNvSpPr>
            <a:spLocks noGrp="1"/>
          </p:cNvSpPr>
          <p:nvPr>
            <p:ph type="sldNum" sz="quarter" idx="12"/>
          </p:nvPr>
        </p:nvSpPr>
        <p:spPr/>
        <p:txBody>
          <a:bodyPr/>
          <a:lstStyle/>
          <a:p>
            <a:fld id="{6D9AE7E0-0C28-4F7F-B7D9-47BEEC17D8CB}" type="slidenum">
              <a:rPr lang="en-IN" smtClean="0"/>
              <a:t>‹#›</a:t>
            </a:fld>
            <a:endParaRPr lang="en-IN"/>
          </a:p>
        </p:txBody>
      </p:sp>
    </p:spTree>
    <p:extLst>
      <p:ext uri="{BB962C8B-B14F-4D97-AF65-F5344CB8AC3E}">
        <p14:creationId xmlns:p14="http://schemas.microsoft.com/office/powerpoint/2010/main" val="25083437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0CD6B-5EE9-435D-A076-CA9BDE6C0A68}"/>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369E02D-4FE4-42B7-A528-BE80E80A6B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AEAD782-1810-4F99-A029-048F0BECECE8}"/>
              </a:ext>
            </a:extLst>
          </p:cNvPr>
          <p:cNvSpPr>
            <a:spLocks noGrp="1"/>
          </p:cNvSpPr>
          <p:nvPr>
            <p:ph type="dt" sz="half" idx="10"/>
          </p:nvPr>
        </p:nvSpPr>
        <p:spPr/>
        <p:txBody>
          <a:bodyPr/>
          <a:lstStyle/>
          <a:p>
            <a:fld id="{43A86576-FAD5-45E3-A16A-D75D766B88A3}" type="datetimeFigureOut">
              <a:rPr lang="en-IN" smtClean="0"/>
              <a:t>20-01-2025</a:t>
            </a:fld>
            <a:endParaRPr lang="en-IN"/>
          </a:p>
        </p:txBody>
      </p:sp>
      <p:sp>
        <p:nvSpPr>
          <p:cNvPr id="5" name="Footer Placeholder 4">
            <a:extLst>
              <a:ext uri="{FF2B5EF4-FFF2-40B4-BE49-F238E27FC236}">
                <a16:creationId xmlns:a16="http://schemas.microsoft.com/office/drawing/2014/main" id="{B7CF600B-DBA9-4B13-BD48-77BD30DF3BB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68DA682-6185-4655-9CD6-B95D5801608F}"/>
              </a:ext>
            </a:extLst>
          </p:cNvPr>
          <p:cNvSpPr>
            <a:spLocks noGrp="1"/>
          </p:cNvSpPr>
          <p:nvPr>
            <p:ph type="sldNum" sz="quarter" idx="12"/>
          </p:nvPr>
        </p:nvSpPr>
        <p:spPr/>
        <p:txBody>
          <a:bodyPr/>
          <a:lstStyle/>
          <a:p>
            <a:fld id="{6D9AE7E0-0C28-4F7F-B7D9-47BEEC17D8CB}" type="slidenum">
              <a:rPr lang="en-IN" smtClean="0"/>
              <a:t>‹#›</a:t>
            </a:fld>
            <a:endParaRPr lang="en-IN"/>
          </a:p>
        </p:txBody>
      </p:sp>
    </p:spTree>
    <p:extLst>
      <p:ext uri="{BB962C8B-B14F-4D97-AF65-F5344CB8AC3E}">
        <p14:creationId xmlns:p14="http://schemas.microsoft.com/office/powerpoint/2010/main" val="1623539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92C04A-7DB7-4C28-B84A-4C5A4560F41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16CF81E-8FBE-4C22-BB1C-A5B7AC76129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2C3DF19-A312-4AF9-8C92-76CBDC9CFA24}"/>
              </a:ext>
            </a:extLst>
          </p:cNvPr>
          <p:cNvSpPr>
            <a:spLocks noGrp="1"/>
          </p:cNvSpPr>
          <p:nvPr>
            <p:ph type="dt" sz="half" idx="10"/>
          </p:nvPr>
        </p:nvSpPr>
        <p:spPr/>
        <p:txBody>
          <a:bodyPr/>
          <a:lstStyle/>
          <a:p>
            <a:fld id="{43A86576-FAD5-45E3-A16A-D75D766B88A3}" type="datetimeFigureOut">
              <a:rPr lang="en-IN" smtClean="0"/>
              <a:t>20-01-2025</a:t>
            </a:fld>
            <a:endParaRPr lang="en-IN"/>
          </a:p>
        </p:txBody>
      </p:sp>
      <p:sp>
        <p:nvSpPr>
          <p:cNvPr id="5" name="Footer Placeholder 4">
            <a:extLst>
              <a:ext uri="{FF2B5EF4-FFF2-40B4-BE49-F238E27FC236}">
                <a16:creationId xmlns:a16="http://schemas.microsoft.com/office/drawing/2014/main" id="{ED2A674A-E3CA-4C81-A2D8-A5EAAC05FF9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A1E1941-7FD2-4C21-89F2-FEDE596BEF42}"/>
              </a:ext>
            </a:extLst>
          </p:cNvPr>
          <p:cNvSpPr>
            <a:spLocks noGrp="1"/>
          </p:cNvSpPr>
          <p:nvPr>
            <p:ph type="sldNum" sz="quarter" idx="12"/>
          </p:nvPr>
        </p:nvSpPr>
        <p:spPr/>
        <p:txBody>
          <a:bodyPr/>
          <a:lstStyle/>
          <a:p>
            <a:fld id="{6D9AE7E0-0C28-4F7F-B7D9-47BEEC17D8CB}" type="slidenum">
              <a:rPr lang="en-IN" smtClean="0"/>
              <a:t>‹#›</a:t>
            </a:fld>
            <a:endParaRPr lang="en-IN"/>
          </a:p>
        </p:txBody>
      </p:sp>
    </p:spTree>
    <p:extLst>
      <p:ext uri="{BB962C8B-B14F-4D97-AF65-F5344CB8AC3E}">
        <p14:creationId xmlns:p14="http://schemas.microsoft.com/office/powerpoint/2010/main" val="806495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40"/>
        <p:cNvGrpSpPr/>
        <p:nvPr/>
      </p:nvGrpSpPr>
      <p:grpSpPr>
        <a:xfrm>
          <a:off x="0" y="0"/>
          <a:ext cx="0" cy="0"/>
          <a:chOff x="0" y="0"/>
          <a:chExt cx="0" cy="0"/>
        </a:xfrm>
      </p:grpSpPr>
      <p:grpSp>
        <p:nvGrpSpPr>
          <p:cNvPr id="41" name="Google Shape;41;p5"/>
          <p:cNvGrpSpPr/>
          <p:nvPr/>
        </p:nvGrpSpPr>
        <p:grpSpPr>
          <a:xfrm>
            <a:off x="-1842263" y="-3069543"/>
            <a:ext cx="16437196" cy="14176699"/>
            <a:chOff x="-1381698" y="-2302157"/>
            <a:chExt cx="12327897" cy="10632524"/>
          </a:xfrm>
        </p:grpSpPr>
        <p:sp>
          <p:nvSpPr>
            <p:cNvPr id="42" name="Google Shape;42;p5"/>
            <p:cNvSpPr/>
            <p:nvPr/>
          </p:nvSpPr>
          <p:spPr>
            <a:xfrm rot="-2700000">
              <a:off x="-895512" y="-1815971"/>
              <a:ext cx="2347515" cy="2347515"/>
            </a:xfrm>
            <a:custGeom>
              <a:avLst/>
              <a:gdLst/>
              <a:ahLst/>
              <a:cxnLst/>
              <a:rect l="l" t="t" r="r" b="b"/>
              <a:pathLst>
                <a:path w="459500" h="459500" extrusionOk="0">
                  <a:moveTo>
                    <a:pt x="459501" y="229750"/>
                  </a:moveTo>
                  <a:cubicBezTo>
                    <a:pt x="459501" y="356638"/>
                    <a:pt x="356638" y="459501"/>
                    <a:pt x="229750" y="459501"/>
                  </a:cubicBezTo>
                  <a:cubicBezTo>
                    <a:pt x="102863" y="459501"/>
                    <a:pt x="0" y="356638"/>
                    <a:pt x="0" y="229750"/>
                  </a:cubicBezTo>
                  <a:cubicBezTo>
                    <a:pt x="0" y="102863"/>
                    <a:pt x="102863" y="0"/>
                    <a:pt x="229750" y="0"/>
                  </a:cubicBezTo>
                  <a:cubicBezTo>
                    <a:pt x="356638" y="0"/>
                    <a:pt x="459501" y="102863"/>
                    <a:pt x="459501" y="229750"/>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43" name="Google Shape;43;p5"/>
            <p:cNvSpPr/>
            <p:nvPr/>
          </p:nvSpPr>
          <p:spPr>
            <a:xfrm rot="-2700000">
              <a:off x="7108446" y="4492613"/>
              <a:ext cx="3179299" cy="3179299"/>
            </a:xfrm>
            <a:custGeom>
              <a:avLst/>
              <a:gdLst/>
              <a:ahLst/>
              <a:cxnLst/>
              <a:rect l="l" t="t" r="r" b="b"/>
              <a:pathLst>
                <a:path w="459500" h="459500" extrusionOk="0">
                  <a:moveTo>
                    <a:pt x="459501" y="229750"/>
                  </a:moveTo>
                  <a:cubicBezTo>
                    <a:pt x="459501" y="356638"/>
                    <a:pt x="356638" y="459501"/>
                    <a:pt x="229750" y="459501"/>
                  </a:cubicBezTo>
                  <a:cubicBezTo>
                    <a:pt x="102863" y="459501"/>
                    <a:pt x="0" y="356638"/>
                    <a:pt x="0" y="229750"/>
                  </a:cubicBezTo>
                  <a:cubicBezTo>
                    <a:pt x="0" y="102863"/>
                    <a:pt x="102863" y="0"/>
                    <a:pt x="229750" y="0"/>
                  </a:cubicBezTo>
                  <a:cubicBezTo>
                    <a:pt x="356638" y="0"/>
                    <a:pt x="459501" y="102863"/>
                    <a:pt x="459501" y="229750"/>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
        <p:nvSpPr>
          <p:cNvPr id="44" name="Google Shape;44;p5"/>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4267"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5" name="Google Shape;45;p5"/>
          <p:cNvSpPr txBox="1">
            <a:spLocks noGrp="1"/>
          </p:cNvSpPr>
          <p:nvPr>
            <p:ph type="subTitle" idx="1"/>
          </p:nvPr>
        </p:nvSpPr>
        <p:spPr>
          <a:xfrm>
            <a:off x="6740325" y="4968465"/>
            <a:ext cx="33408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1867" b="0"/>
            </a:lvl1pPr>
            <a:lvl2pPr lvl="1" algn="ctr" rtl="0">
              <a:lnSpc>
                <a:spcPct val="100000"/>
              </a:lnSpc>
              <a:spcBef>
                <a:spcPts val="0"/>
              </a:spcBef>
              <a:spcAft>
                <a:spcPts val="0"/>
              </a:spcAft>
              <a:buSzPts val="2800"/>
              <a:buNone/>
              <a:defRPr sz="3733"/>
            </a:lvl2pPr>
            <a:lvl3pPr lvl="2" algn="ctr" rtl="0">
              <a:lnSpc>
                <a:spcPct val="100000"/>
              </a:lnSpc>
              <a:spcBef>
                <a:spcPts val="0"/>
              </a:spcBef>
              <a:spcAft>
                <a:spcPts val="0"/>
              </a:spcAft>
              <a:buSzPts val="2800"/>
              <a:buNone/>
              <a:defRPr sz="3733"/>
            </a:lvl3pPr>
            <a:lvl4pPr lvl="3" algn="ctr" rtl="0">
              <a:lnSpc>
                <a:spcPct val="100000"/>
              </a:lnSpc>
              <a:spcBef>
                <a:spcPts val="0"/>
              </a:spcBef>
              <a:spcAft>
                <a:spcPts val="0"/>
              </a:spcAft>
              <a:buSzPts val="2800"/>
              <a:buNone/>
              <a:defRPr sz="3733"/>
            </a:lvl4pPr>
            <a:lvl5pPr lvl="4" algn="ctr" rtl="0">
              <a:lnSpc>
                <a:spcPct val="100000"/>
              </a:lnSpc>
              <a:spcBef>
                <a:spcPts val="0"/>
              </a:spcBef>
              <a:spcAft>
                <a:spcPts val="0"/>
              </a:spcAft>
              <a:buSzPts val="2800"/>
              <a:buNone/>
              <a:defRPr sz="3733"/>
            </a:lvl5pPr>
            <a:lvl6pPr lvl="5" algn="ctr" rtl="0">
              <a:lnSpc>
                <a:spcPct val="100000"/>
              </a:lnSpc>
              <a:spcBef>
                <a:spcPts val="0"/>
              </a:spcBef>
              <a:spcAft>
                <a:spcPts val="0"/>
              </a:spcAft>
              <a:buSzPts val="2800"/>
              <a:buNone/>
              <a:defRPr sz="3733"/>
            </a:lvl6pPr>
            <a:lvl7pPr lvl="6" algn="ctr" rtl="0">
              <a:lnSpc>
                <a:spcPct val="100000"/>
              </a:lnSpc>
              <a:spcBef>
                <a:spcPts val="0"/>
              </a:spcBef>
              <a:spcAft>
                <a:spcPts val="0"/>
              </a:spcAft>
              <a:buSzPts val="2800"/>
              <a:buNone/>
              <a:defRPr sz="3733"/>
            </a:lvl7pPr>
            <a:lvl8pPr lvl="7" algn="ctr" rtl="0">
              <a:lnSpc>
                <a:spcPct val="100000"/>
              </a:lnSpc>
              <a:spcBef>
                <a:spcPts val="0"/>
              </a:spcBef>
              <a:spcAft>
                <a:spcPts val="0"/>
              </a:spcAft>
              <a:buSzPts val="2800"/>
              <a:buNone/>
              <a:defRPr sz="3733"/>
            </a:lvl8pPr>
            <a:lvl9pPr lvl="8" algn="ctr" rtl="0">
              <a:lnSpc>
                <a:spcPct val="100000"/>
              </a:lnSpc>
              <a:spcBef>
                <a:spcPts val="0"/>
              </a:spcBef>
              <a:spcAft>
                <a:spcPts val="0"/>
              </a:spcAft>
              <a:buSzPts val="2800"/>
              <a:buNone/>
              <a:defRPr sz="3733"/>
            </a:lvl9pPr>
          </a:lstStyle>
          <a:p>
            <a:endParaRPr/>
          </a:p>
        </p:txBody>
      </p:sp>
      <p:sp>
        <p:nvSpPr>
          <p:cNvPr id="46" name="Google Shape;46;p5"/>
          <p:cNvSpPr txBox="1">
            <a:spLocks noGrp="1"/>
          </p:cNvSpPr>
          <p:nvPr>
            <p:ph type="subTitle" idx="2"/>
          </p:nvPr>
        </p:nvSpPr>
        <p:spPr>
          <a:xfrm>
            <a:off x="2110875" y="4968465"/>
            <a:ext cx="33408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1867" b="0"/>
            </a:lvl1pPr>
            <a:lvl2pPr lvl="1" algn="ctr" rtl="0">
              <a:lnSpc>
                <a:spcPct val="100000"/>
              </a:lnSpc>
              <a:spcBef>
                <a:spcPts val="0"/>
              </a:spcBef>
              <a:spcAft>
                <a:spcPts val="0"/>
              </a:spcAft>
              <a:buSzPts val="2800"/>
              <a:buNone/>
              <a:defRPr sz="3733"/>
            </a:lvl2pPr>
            <a:lvl3pPr lvl="2" algn="ctr" rtl="0">
              <a:lnSpc>
                <a:spcPct val="100000"/>
              </a:lnSpc>
              <a:spcBef>
                <a:spcPts val="0"/>
              </a:spcBef>
              <a:spcAft>
                <a:spcPts val="0"/>
              </a:spcAft>
              <a:buSzPts val="2800"/>
              <a:buNone/>
              <a:defRPr sz="3733"/>
            </a:lvl3pPr>
            <a:lvl4pPr lvl="3" algn="ctr" rtl="0">
              <a:lnSpc>
                <a:spcPct val="100000"/>
              </a:lnSpc>
              <a:spcBef>
                <a:spcPts val="0"/>
              </a:spcBef>
              <a:spcAft>
                <a:spcPts val="0"/>
              </a:spcAft>
              <a:buSzPts val="2800"/>
              <a:buNone/>
              <a:defRPr sz="3733"/>
            </a:lvl4pPr>
            <a:lvl5pPr lvl="4" algn="ctr" rtl="0">
              <a:lnSpc>
                <a:spcPct val="100000"/>
              </a:lnSpc>
              <a:spcBef>
                <a:spcPts val="0"/>
              </a:spcBef>
              <a:spcAft>
                <a:spcPts val="0"/>
              </a:spcAft>
              <a:buSzPts val="2800"/>
              <a:buNone/>
              <a:defRPr sz="3733"/>
            </a:lvl5pPr>
            <a:lvl6pPr lvl="5" algn="ctr" rtl="0">
              <a:lnSpc>
                <a:spcPct val="100000"/>
              </a:lnSpc>
              <a:spcBef>
                <a:spcPts val="0"/>
              </a:spcBef>
              <a:spcAft>
                <a:spcPts val="0"/>
              </a:spcAft>
              <a:buSzPts val="2800"/>
              <a:buNone/>
              <a:defRPr sz="3733"/>
            </a:lvl6pPr>
            <a:lvl7pPr lvl="6" algn="ctr" rtl="0">
              <a:lnSpc>
                <a:spcPct val="100000"/>
              </a:lnSpc>
              <a:spcBef>
                <a:spcPts val="0"/>
              </a:spcBef>
              <a:spcAft>
                <a:spcPts val="0"/>
              </a:spcAft>
              <a:buSzPts val="2800"/>
              <a:buNone/>
              <a:defRPr sz="3733"/>
            </a:lvl7pPr>
            <a:lvl8pPr lvl="7" algn="ctr" rtl="0">
              <a:lnSpc>
                <a:spcPct val="100000"/>
              </a:lnSpc>
              <a:spcBef>
                <a:spcPts val="0"/>
              </a:spcBef>
              <a:spcAft>
                <a:spcPts val="0"/>
              </a:spcAft>
              <a:buSzPts val="2800"/>
              <a:buNone/>
              <a:defRPr sz="3733"/>
            </a:lvl8pPr>
            <a:lvl9pPr lvl="8" algn="ctr" rtl="0">
              <a:lnSpc>
                <a:spcPct val="100000"/>
              </a:lnSpc>
              <a:spcBef>
                <a:spcPts val="0"/>
              </a:spcBef>
              <a:spcAft>
                <a:spcPts val="0"/>
              </a:spcAft>
              <a:buSzPts val="2800"/>
              <a:buNone/>
              <a:defRPr sz="3733"/>
            </a:lvl9pPr>
          </a:lstStyle>
          <a:p>
            <a:endParaRPr/>
          </a:p>
        </p:txBody>
      </p:sp>
      <p:sp>
        <p:nvSpPr>
          <p:cNvPr id="47" name="Google Shape;47;p5"/>
          <p:cNvSpPr txBox="1">
            <a:spLocks noGrp="1"/>
          </p:cNvSpPr>
          <p:nvPr>
            <p:ph type="subTitle" idx="3"/>
          </p:nvPr>
        </p:nvSpPr>
        <p:spPr>
          <a:xfrm>
            <a:off x="6740325" y="4496833"/>
            <a:ext cx="3340800" cy="57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400"/>
              <a:buFont typeface="Raleway"/>
              <a:buNone/>
              <a:defRPr sz="3200">
                <a:latin typeface="Raleway"/>
                <a:ea typeface="Raleway"/>
                <a:cs typeface="Raleway"/>
                <a:sym typeface="Raleway"/>
              </a:defRPr>
            </a:lvl2pPr>
            <a:lvl3pPr lvl="2" algn="ctr" rtl="0">
              <a:lnSpc>
                <a:spcPct val="100000"/>
              </a:lnSpc>
              <a:spcBef>
                <a:spcPts val="0"/>
              </a:spcBef>
              <a:spcAft>
                <a:spcPts val="0"/>
              </a:spcAft>
              <a:buSzPts val="2400"/>
              <a:buFont typeface="Raleway"/>
              <a:buNone/>
              <a:defRPr sz="3200">
                <a:latin typeface="Raleway"/>
                <a:ea typeface="Raleway"/>
                <a:cs typeface="Raleway"/>
                <a:sym typeface="Raleway"/>
              </a:defRPr>
            </a:lvl3pPr>
            <a:lvl4pPr lvl="3" algn="ctr" rtl="0">
              <a:lnSpc>
                <a:spcPct val="100000"/>
              </a:lnSpc>
              <a:spcBef>
                <a:spcPts val="0"/>
              </a:spcBef>
              <a:spcAft>
                <a:spcPts val="0"/>
              </a:spcAft>
              <a:buSzPts val="2400"/>
              <a:buFont typeface="Raleway"/>
              <a:buNone/>
              <a:defRPr sz="3200">
                <a:latin typeface="Raleway"/>
                <a:ea typeface="Raleway"/>
                <a:cs typeface="Raleway"/>
                <a:sym typeface="Raleway"/>
              </a:defRPr>
            </a:lvl4pPr>
            <a:lvl5pPr lvl="4" algn="ctr" rtl="0">
              <a:lnSpc>
                <a:spcPct val="100000"/>
              </a:lnSpc>
              <a:spcBef>
                <a:spcPts val="0"/>
              </a:spcBef>
              <a:spcAft>
                <a:spcPts val="0"/>
              </a:spcAft>
              <a:buSzPts val="2400"/>
              <a:buFont typeface="Raleway"/>
              <a:buNone/>
              <a:defRPr sz="3200">
                <a:latin typeface="Raleway"/>
                <a:ea typeface="Raleway"/>
                <a:cs typeface="Raleway"/>
                <a:sym typeface="Raleway"/>
              </a:defRPr>
            </a:lvl5pPr>
            <a:lvl6pPr lvl="5" algn="ctr" rtl="0">
              <a:lnSpc>
                <a:spcPct val="100000"/>
              </a:lnSpc>
              <a:spcBef>
                <a:spcPts val="0"/>
              </a:spcBef>
              <a:spcAft>
                <a:spcPts val="0"/>
              </a:spcAft>
              <a:buSzPts val="2400"/>
              <a:buFont typeface="Raleway"/>
              <a:buNone/>
              <a:defRPr sz="3200">
                <a:latin typeface="Raleway"/>
                <a:ea typeface="Raleway"/>
                <a:cs typeface="Raleway"/>
                <a:sym typeface="Raleway"/>
              </a:defRPr>
            </a:lvl6pPr>
            <a:lvl7pPr lvl="6" algn="ctr" rtl="0">
              <a:lnSpc>
                <a:spcPct val="100000"/>
              </a:lnSpc>
              <a:spcBef>
                <a:spcPts val="0"/>
              </a:spcBef>
              <a:spcAft>
                <a:spcPts val="0"/>
              </a:spcAft>
              <a:buSzPts val="2400"/>
              <a:buFont typeface="Raleway"/>
              <a:buNone/>
              <a:defRPr sz="3200">
                <a:latin typeface="Raleway"/>
                <a:ea typeface="Raleway"/>
                <a:cs typeface="Raleway"/>
                <a:sym typeface="Raleway"/>
              </a:defRPr>
            </a:lvl7pPr>
            <a:lvl8pPr lvl="7" algn="ctr" rtl="0">
              <a:lnSpc>
                <a:spcPct val="100000"/>
              </a:lnSpc>
              <a:spcBef>
                <a:spcPts val="0"/>
              </a:spcBef>
              <a:spcAft>
                <a:spcPts val="0"/>
              </a:spcAft>
              <a:buSzPts val="2400"/>
              <a:buFont typeface="Raleway"/>
              <a:buNone/>
              <a:defRPr sz="3200">
                <a:latin typeface="Raleway"/>
                <a:ea typeface="Raleway"/>
                <a:cs typeface="Raleway"/>
                <a:sym typeface="Raleway"/>
              </a:defRPr>
            </a:lvl8pPr>
            <a:lvl9pPr lvl="8" algn="ctr"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sp>
        <p:nvSpPr>
          <p:cNvPr id="48" name="Google Shape;48;p5"/>
          <p:cNvSpPr txBox="1">
            <a:spLocks noGrp="1"/>
          </p:cNvSpPr>
          <p:nvPr>
            <p:ph type="subTitle" idx="4"/>
          </p:nvPr>
        </p:nvSpPr>
        <p:spPr>
          <a:xfrm>
            <a:off x="2110875" y="4496833"/>
            <a:ext cx="3340800" cy="57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Raleway"/>
              <a:buNone/>
              <a:defRPr sz="2400">
                <a:solidFill>
                  <a:schemeClr val="accent4"/>
                </a:solidFill>
                <a:latin typeface="Raleway Black"/>
                <a:ea typeface="Raleway Black"/>
                <a:cs typeface="Raleway Black"/>
                <a:sym typeface="Raleway Black"/>
              </a:defRPr>
            </a:lvl1pPr>
            <a:lvl2pPr lvl="1" algn="ctr" rtl="0">
              <a:lnSpc>
                <a:spcPct val="100000"/>
              </a:lnSpc>
              <a:spcBef>
                <a:spcPts val="0"/>
              </a:spcBef>
              <a:spcAft>
                <a:spcPts val="0"/>
              </a:spcAft>
              <a:buSzPts val="2400"/>
              <a:buFont typeface="Raleway"/>
              <a:buNone/>
              <a:defRPr sz="3200">
                <a:latin typeface="Raleway"/>
                <a:ea typeface="Raleway"/>
                <a:cs typeface="Raleway"/>
                <a:sym typeface="Raleway"/>
              </a:defRPr>
            </a:lvl2pPr>
            <a:lvl3pPr lvl="2" algn="ctr" rtl="0">
              <a:lnSpc>
                <a:spcPct val="100000"/>
              </a:lnSpc>
              <a:spcBef>
                <a:spcPts val="0"/>
              </a:spcBef>
              <a:spcAft>
                <a:spcPts val="0"/>
              </a:spcAft>
              <a:buSzPts val="2400"/>
              <a:buFont typeface="Raleway"/>
              <a:buNone/>
              <a:defRPr sz="3200">
                <a:latin typeface="Raleway"/>
                <a:ea typeface="Raleway"/>
                <a:cs typeface="Raleway"/>
                <a:sym typeface="Raleway"/>
              </a:defRPr>
            </a:lvl3pPr>
            <a:lvl4pPr lvl="3" algn="ctr" rtl="0">
              <a:lnSpc>
                <a:spcPct val="100000"/>
              </a:lnSpc>
              <a:spcBef>
                <a:spcPts val="0"/>
              </a:spcBef>
              <a:spcAft>
                <a:spcPts val="0"/>
              </a:spcAft>
              <a:buSzPts val="2400"/>
              <a:buFont typeface="Raleway"/>
              <a:buNone/>
              <a:defRPr sz="3200">
                <a:latin typeface="Raleway"/>
                <a:ea typeface="Raleway"/>
                <a:cs typeface="Raleway"/>
                <a:sym typeface="Raleway"/>
              </a:defRPr>
            </a:lvl4pPr>
            <a:lvl5pPr lvl="4" algn="ctr" rtl="0">
              <a:lnSpc>
                <a:spcPct val="100000"/>
              </a:lnSpc>
              <a:spcBef>
                <a:spcPts val="0"/>
              </a:spcBef>
              <a:spcAft>
                <a:spcPts val="0"/>
              </a:spcAft>
              <a:buSzPts val="2400"/>
              <a:buFont typeface="Raleway"/>
              <a:buNone/>
              <a:defRPr sz="3200">
                <a:latin typeface="Raleway"/>
                <a:ea typeface="Raleway"/>
                <a:cs typeface="Raleway"/>
                <a:sym typeface="Raleway"/>
              </a:defRPr>
            </a:lvl5pPr>
            <a:lvl6pPr lvl="5" algn="ctr" rtl="0">
              <a:lnSpc>
                <a:spcPct val="100000"/>
              </a:lnSpc>
              <a:spcBef>
                <a:spcPts val="0"/>
              </a:spcBef>
              <a:spcAft>
                <a:spcPts val="0"/>
              </a:spcAft>
              <a:buSzPts val="2400"/>
              <a:buFont typeface="Raleway"/>
              <a:buNone/>
              <a:defRPr sz="3200">
                <a:latin typeface="Raleway"/>
                <a:ea typeface="Raleway"/>
                <a:cs typeface="Raleway"/>
                <a:sym typeface="Raleway"/>
              </a:defRPr>
            </a:lvl6pPr>
            <a:lvl7pPr lvl="6" algn="ctr" rtl="0">
              <a:lnSpc>
                <a:spcPct val="100000"/>
              </a:lnSpc>
              <a:spcBef>
                <a:spcPts val="0"/>
              </a:spcBef>
              <a:spcAft>
                <a:spcPts val="0"/>
              </a:spcAft>
              <a:buSzPts val="2400"/>
              <a:buFont typeface="Raleway"/>
              <a:buNone/>
              <a:defRPr sz="3200">
                <a:latin typeface="Raleway"/>
                <a:ea typeface="Raleway"/>
                <a:cs typeface="Raleway"/>
                <a:sym typeface="Raleway"/>
              </a:defRPr>
            </a:lvl7pPr>
            <a:lvl8pPr lvl="7" algn="ctr" rtl="0">
              <a:lnSpc>
                <a:spcPct val="100000"/>
              </a:lnSpc>
              <a:spcBef>
                <a:spcPts val="0"/>
              </a:spcBef>
              <a:spcAft>
                <a:spcPts val="0"/>
              </a:spcAft>
              <a:buSzPts val="2400"/>
              <a:buFont typeface="Raleway"/>
              <a:buNone/>
              <a:defRPr sz="3200">
                <a:latin typeface="Raleway"/>
                <a:ea typeface="Raleway"/>
                <a:cs typeface="Raleway"/>
                <a:sym typeface="Raleway"/>
              </a:defRPr>
            </a:lvl8pPr>
            <a:lvl9pPr lvl="8" algn="ctr" rtl="0">
              <a:lnSpc>
                <a:spcPct val="100000"/>
              </a:lnSpc>
              <a:spcBef>
                <a:spcPts val="0"/>
              </a:spcBef>
              <a:spcAft>
                <a:spcPts val="0"/>
              </a:spcAft>
              <a:buSzPts val="2400"/>
              <a:buFont typeface="Raleway"/>
              <a:buNone/>
              <a:defRPr sz="3200">
                <a:latin typeface="Raleway"/>
                <a:ea typeface="Raleway"/>
                <a:cs typeface="Raleway"/>
                <a:sym typeface="Raleway"/>
              </a:defRPr>
            </a:lvl9pPr>
          </a:lstStyle>
          <a:p>
            <a:endParaRPr/>
          </a:p>
        </p:txBody>
      </p:sp>
      <p:grpSp>
        <p:nvGrpSpPr>
          <p:cNvPr id="49" name="Google Shape;49;p5"/>
          <p:cNvGrpSpPr/>
          <p:nvPr/>
        </p:nvGrpSpPr>
        <p:grpSpPr>
          <a:xfrm>
            <a:off x="328497" y="347000"/>
            <a:ext cx="859937" cy="744653"/>
            <a:chOff x="246372" y="260250"/>
            <a:chExt cx="644953" cy="558490"/>
          </a:xfrm>
        </p:grpSpPr>
        <p:sp>
          <p:nvSpPr>
            <p:cNvPr id="50" name="Google Shape;50;p5"/>
            <p:cNvSpPr/>
            <p:nvPr/>
          </p:nvSpPr>
          <p:spPr>
            <a:xfrm>
              <a:off x="728514" y="260250"/>
              <a:ext cx="162812" cy="16281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51" name="Google Shape;51;p5"/>
            <p:cNvSpPr/>
            <p:nvPr/>
          </p:nvSpPr>
          <p:spPr>
            <a:xfrm>
              <a:off x="246372" y="423062"/>
              <a:ext cx="395678" cy="395678"/>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52" name="Google Shape;52;p5"/>
          <p:cNvGrpSpPr/>
          <p:nvPr/>
        </p:nvGrpSpPr>
        <p:grpSpPr>
          <a:xfrm rot="-5400000">
            <a:off x="11377009" y="5172870"/>
            <a:ext cx="1426163" cy="874756"/>
            <a:chOff x="277106" y="4125861"/>
            <a:chExt cx="940410" cy="576813"/>
          </a:xfrm>
        </p:grpSpPr>
        <p:sp>
          <p:nvSpPr>
            <p:cNvPr id="53" name="Google Shape;53;p5"/>
            <p:cNvSpPr/>
            <p:nvPr/>
          </p:nvSpPr>
          <p:spPr>
            <a:xfrm>
              <a:off x="277106" y="4615411"/>
              <a:ext cx="87263" cy="87263"/>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54" name="Google Shape;54;p5"/>
            <p:cNvSpPr/>
            <p:nvPr/>
          </p:nvSpPr>
          <p:spPr>
            <a:xfrm>
              <a:off x="490386" y="4615411"/>
              <a:ext cx="87263" cy="87263"/>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55" name="Google Shape;55;p5"/>
            <p:cNvSpPr/>
            <p:nvPr/>
          </p:nvSpPr>
          <p:spPr>
            <a:xfrm>
              <a:off x="703666" y="4615411"/>
              <a:ext cx="87263" cy="87263"/>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56" name="Google Shape;56;p5"/>
            <p:cNvSpPr/>
            <p:nvPr/>
          </p:nvSpPr>
          <p:spPr>
            <a:xfrm>
              <a:off x="916946" y="461541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57" name="Google Shape;57;p5"/>
            <p:cNvSpPr/>
            <p:nvPr/>
          </p:nvSpPr>
          <p:spPr>
            <a:xfrm>
              <a:off x="277106" y="4447811"/>
              <a:ext cx="87263" cy="87263"/>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58" name="Google Shape;58;p5"/>
            <p:cNvSpPr/>
            <p:nvPr/>
          </p:nvSpPr>
          <p:spPr>
            <a:xfrm>
              <a:off x="490386" y="4447811"/>
              <a:ext cx="87263" cy="87263"/>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59" name="Google Shape;59;p5"/>
            <p:cNvSpPr/>
            <p:nvPr/>
          </p:nvSpPr>
          <p:spPr>
            <a:xfrm>
              <a:off x="703666" y="4447811"/>
              <a:ext cx="87263" cy="87263"/>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60" name="Google Shape;60;p5"/>
            <p:cNvSpPr/>
            <p:nvPr/>
          </p:nvSpPr>
          <p:spPr>
            <a:xfrm>
              <a:off x="916946" y="444781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61" name="Google Shape;61;p5"/>
            <p:cNvSpPr/>
            <p:nvPr/>
          </p:nvSpPr>
          <p:spPr>
            <a:xfrm>
              <a:off x="277106" y="4293461"/>
              <a:ext cx="87263" cy="87263"/>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62" name="Google Shape;62;p5"/>
            <p:cNvSpPr/>
            <p:nvPr/>
          </p:nvSpPr>
          <p:spPr>
            <a:xfrm>
              <a:off x="490386" y="4293461"/>
              <a:ext cx="87263" cy="87263"/>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63" name="Google Shape;63;p5"/>
            <p:cNvSpPr/>
            <p:nvPr/>
          </p:nvSpPr>
          <p:spPr>
            <a:xfrm>
              <a:off x="703666" y="4293461"/>
              <a:ext cx="87263" cy="87263"/>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64" name="Google Shape;64;p5"/>
            <p:cNvSpPr/>
            <p:nvPr/>
          </p:nvSpPr>
          <p:spPr>
            <a:xfrm>
              <a:off x="916946" y="429346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65" name="Google Shape;65;p5"/>
            <p:cNvSpPr/>
            <p:nvPr/>
          </p:nvSpPr>
          <p:spPr>
            <a:xfrm>
              <a:off x="277106" y="4125861"/>
              <a:ext cx="87263" cy="87263"/>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66" name="Google Shape;66;p5"/>
            <p:cNvSpPr/>
            <p:nvPr/>
          </p:nvSpPr>
          <p:spPr>
            <a:xfrm>
              <a:off x="490386" y="4125861"/>
              <a:ext cx="87263" cy="87263"/>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67" name="Google Shape;67;p5"/>
            <p:cNvSpPr/>
            <p:nvPr/>
          </p:nvSpPr>
          <p:spPr>
            <a:xfrm>
              <a:off x="703666" y="4125861"/>
              <a:ext cx="87263" cy="87263"/>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68" name="Google Shape;68;p5"/>
            <p:cNvSpPr/>
            <p:nvPr/>
          </p:nvSpPr>
          <p:spPr>
            <a:xfrm>
              <a:off x="916946" y="412586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69" name="Google Shape;69;p5"/>
            <p:cNvSpPr/>
            <p:nvPr/>
          </p:nvSpPr>
          <p:spPr>
            <a:xfrm>
              <a:off x="1130246" y="461541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70" name="Google Shape;70;p5"/>
            <p:cNvSpPr/>
            <p:nvPr/>
          </p:nvSpPr>
          <p:spPr>
            <a:xfrm>
              <a:off x="1130246" y="444781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71" name="Google Shape;71;p5"/>
            <p:cNvSpPr/>
            <p:nvPr/>
          </p:nvSpPr>
          <p:spPr>
            <a:xfrm>
              <a:off x="1130246" y="429346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72" name="Google Shape;72;p5"/>
            <p:cNvSpPr/>
            <p:nvPr/>
          </p:nvSpPr>
          <p:spPr>
            <a:xfrm>
              <a:off x="1130246" y="4125861"/>
              <a:ext cx="87269" cy="87263"/>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2164019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73"/>
        <p:cNvGrpSpPr/>
        <p:nvPr/>
      </p:nvGrpSpPr>
      <p:grpSpPr>
        <a:xfrm>
          <a:off x="0" y="0"/>
          <a:ext cx="0" cy="0"/>
          <a:chOff x="0" y="0"/>
          <a:chExt cx="0" cy="0"/>
        </a:xfrm>
      </p:grpSpPr>
      <p:grpSp>
        <p:nvGrpSpPr>
          <p:cNvPr id="74" name="Google Shape;74;p6"/>
          <p:cNvGrpSpPr/>
          <p:nvPr/>
        </p:nvGrpSpPr>
        <p:grpSpPr>
          <a:xfrm>
            <a:off x="-873065" y="-1153100"/>
            <a:ext cx="14917384" cy="15122219"/>
            <a:chOff x="-654799" y="-864825"/>
            <a:chExt cx="11188038" cy="11341664"/>
          </a:xfrm>
        </p:grpSpPr>
        <p:sp>
          <p:nvSpPr>
            <p:cNvPr id="75" name="Google Shape;75;p6"/>
            <p:cNvSpPr/>
            <p:nvPr/>
          </p:nvSpPr>
          <p:spPr>
            <a:xfrm>
              <a:off x="-654799" y="-864825"/>
              <a:ext cx="1493084" cy="1493084"/>
            </a:xfrm>
            <a:custGeom>
              <a:avLst/>
              <a:gdLst/>
              <a:ahLst/>
              <a:cxnLst/>
              <a:rect l="l" t="t" r="r" b="b"/>
              <a:pathLst>
                <a:path w="350901" h="350901" extrusionOk="0">
                  <a:moveTo>
                    <a:pt x="350901" y="175451"/>
                  </a:moveTo>
                  <a:cubicBezTo>
                    <a:pt x="350901" y="272349"/>
                    <a:pt x="272349" y="350901"/>
                    <a:pt x="175450" y="350901"/>
                  </a:cubicBezTo>
                  <a:cubicBezTo>
                    <a:pt x="78552" y="350901"/>
                    <a:pt x="0" y="272349"/>
                    <a:pt x="0" y="175451"/>
                  </a:cubicBezTo>
                  <a:cubicBezTo>
                    <a:pt x="0" y="78552"/>
                    <a:pt x="78552" y="0"/>
                    <a:pt x="175450" y="0"/>
                  </a:cubicBezTo>
                  <a:cubicBezTo>
                    <a:pt x="272349" y="0"/>
                    <a:pt x="350901" y="78552"/>
                    <a:pt x="350901" y="175451"/>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76" name="Google Shape;76;p6"/>
            <p:cNvSpPr/>
            <p:nvPr/>
          </p:nvSpPr>
          <p:spPr>
            <a:xfrm>
              <a:off x="4803026" y="4746626"/>
              <a:ext cx="5730213" cy="5730213"/>
            </a:xfrm>
            <a:custGeom>
              <a:avLst/>
              <a:gdLst/>
              <a:ahLst/>
              <a:cxnLst/>
              <a:rect l="l" t="t" r="r" b="b"/>
              <a:pathLst>
                <a:path w="350901" h="350901" extrusionOk="0">
                  <a:moveTo>
                    <a:pt x="350901" y="175451"/>
                  </a:moveTo>
                  <a:cubicBezTo>
                    <a:pt x="350901" y="272349"/>
                    <a:pt x="272349" y="350901"/>
                    <a:pt x="175450" y="350901"/>
                  </a:cubicBezTo>
                  <a:cubicBezTo>
                    <a:pt x="78552" y="350901"/>
                    <a:pt x="0" y="272349"/>
                    <a:pt x="0" y="175451"/>
                  </a:cubicBezTo>
                  <a:cubicBezTo>
                    <a:pt x="0" y="78552"/>
                    <a:pt x="78552" y="0"/>
                    <a:pt x="175450" y="0"/>
                  </a:cubicBezTo>
                  <a:cubicBezTo>
                    <a:pt x="272349" y="0"/>
                    <a:pt x="350901" y="78552"/>
                    <a:pt x="350901" y="175451"/>
                  </a:cubicBez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
        <p:nvSpPr>
          <p:cNvPr id="77" name="Google Shape;77;p6"/>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78" name="Google Shape;78;p6"/>
          <p:cNvGrpSpPr/>
          <p:nvPr/>
        </p:nvGrpSpPr>
        <p:grpSpPr>
          <a:xfrm rot="5400000">
            <a:off x="651912" y="5961406"/>
            <a:ext cx="332697" cy="1093495"/>
            <a:chOff x="72832" y="1247500"/>
            <a:chExt cx="347865" cy="1143344"/>
          </a:xfrm>
        </p:grpSpPr>
        <p:sp>
          <p:nvSpPr>
            <p:cNvPr id="79" name="Google Shape;79;p6"/>
            <p:cNvSpPr/>
            <p:nvPr/>
          </p:nvSpPr>
          <p:spPr>
            <a:xfrm>
              <a:off x="72832" y="1247500"/>
              <a:ext cx="99314" cy="9934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80" name="Google Shape;80;p6"/>
            <p:cNvSpPr/>
            <p:nvPr/>
          </p:nvSpPr>
          <p:spPr>
            <a:xfrm>
              <a:off x="72832" y="1512641"/>
              <a:ext cx="99314" cy="9934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81" name="Google Shape;81;p6"/>
            <p:cNvSpPr/>
            <p:nvPr/>
          </p:nvSpPr>
          <p:spPr>
            <a:xfrm>
              <a:off x="321384" y="1512650"/>
              <a:ext cx="99313" cy="9934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82" name="Google Shape;82;p6"/>
            <p:cNvSpPr/>
            <p:nvPr/>
          </p:nvSpPr>
          <p:spPr>
            <a:xfrm>
              <a:off x="321384" y="1777791"/>
              <a:ext cx="99313" cy="9934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83" name="Google Shape;83;p6"/>
            <p:cNvSpPr/>
            <p:nvPr/>
          </p:nvSpPr>
          <p:spPr>
            <a:xfrm>
              <a:off x="72832" y="1761206"/>
              <a:ext cx="99314" cy="9934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84" name="Google Shape;84;p6"/>
            <p:cNvSpPr/>
            <p:nvPr/>
          </p:nvSpPr>
          <p:spPr>
            <a:xfrm>
              <a:off x="72832" y="2026347"/>
              <a:ext cx="99314" cy="9934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85" name="Google Shape;85;p6"/>
            <p:cNvSpPr/>
            <p:nvPr/>
          </p:nvSpPr>
          <p:spPr>
            <a:xfrm>
              <a:off x="321384" y="2026356"/>
              <a:ext cx="99313" cy="9934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86" name="Google Shape;86;p6"/>
            <p:cNvSpPr/>
            <p:nvPr/>
          </p:nvSpPr>
          <p:spPr>
            <a:xfrm>
              <a:off x="321384" y="2291497"/>
              <a:ext cx="99313" cy="9934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nvGrpSpPr>
          <p:cNvPr id="87" name="Google Shape;87;p6"/>
          <p:cNvGrpSpPr/>
          <p:nvPr/>
        </p:nvGrpSpPr>
        <p:grpSpPr>
          <a:xfrm>
            <a:off x="10470700" y="66798"/>
            <a:ext cx="1559921" cy="1776061"/>
            <a:chOff x="7853024" y="50098"/>
            <a:chExt cx="1169941" cy="1332046"/>
          </a:xfrm>
        </p:grpSpPr>
        <p:sp>
          <p:nvSpPr>
            <p:cNvPr id="88" name="Google Shape;88;p6"/>
            <p:cNvSpPr/>
            <p:nvPr/>
          </p:nvSpPr>
          <p:spPr>
            <a:xfrm>
              <a:off x="8845882" y="80603"/>
              <a:ext cx="177082" cy="17708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89" name="Google Shape;89;p6"/>
            <p:cNvSpPr/>
            <p:nvPr/>
          </p:nvSpPr>
          <p:spPr>
            <a:xfrm>
              <a:off x="8272916" y="1062358"/>
              <a:ext cx="319786" cy="31978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90" name="Google Shape;90;p6"/>
            <p:cNvSpPr/>
            <p:nvPr/>
          </p:nvSpPr>
          <p:spPr>
            <a:xfrm>
              <a:off x="7853024" y="50098"/>
              <a:ext cx="139460" cy="13946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91" name="Google Shape;91;p6"/>
            <p:cNvSpPr/>
            <p:nvPr/>
          </p:nvSpPr>
          <p:spPr>
            <a:xfrm>
              <a:off x="8430777" y="480475"/>
              <a:ext cx="234164" cy="234164"/>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92" name="Google Shape;92;p6"/>
            <p:cNvSpPr/>
            <p:nvPr/>
          </p:nvSpPr>
          <p:spPr>
            <a:xfrm>
              <a:off x="8864699" y="992423"/>
              <a:ext cx="139460" cy="13946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3353033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93"/>
        <p:cNvGrpSpPr/>
        <p:nvPr/>
      </p:nvGrpSpPr>
      <p:grpSpPr>
        <a:xfrm>
          <a:off x="0" y="0"/>
          <a:ext cx="0" cy="0"/>
          <a:chOff x="0" y="0"/>
          <a:chExt cx="0" cy="0"/>
        </a:xfrm>
      </p:grpSpPr>
      <p:grpSp>
        <p:nvGrpSpPr>
          <p:cNvPr id="94" name="Google Shape;94;p7"/>
          <p:cNvGrpSpPr/>
          <p:nvPr/>
        </p:nvGrpSpPr>
        <p:grpSpPr>
          <a:xfrm>
            <a:off x="-2054253" y="-31536"/>
            <a:ext cx="16054520" cy="9282071"/>
            <a:chOff x="-1540690" y="-23652"/>
            <a:chExt cx="12040890" cy="6961553"/>
          </a:xfrm>
        </p:grpSpPr>
        <p:sp>
          <p:nvSpPr>
            <p:cNvPr id="95" name="Google Shape;95;p7"/>
            <p:cNvSpPr/>
            <p:nvPr/>
          </p:nvSpPr>
          <p:spPr>
            <a:xfrm rot="10800000">
              <a:off x="-1540690" y="4234611"/>
              <a:ext cx="2707416" cy="2703290"/>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96" name="Google Shape;96;p7"/>
            <p:cNvGrpSpPr/>
            <p:nvPr/>
          </p:nvGrpSpPr>
          <p:grpSpPr>
            <a:xfrm>
              <a:off x="439598" y="-23652"/>
              <a:ext cx="10060601" cy="5205813"/>
              <a:chOff x="439598" y="-23652"/>
              <a:chExt cx="10060601" cy="5205813"/>
            </a:xfrm>
          </p:grpSpPr>
          <p:sp>
            <p:nvSpPr>
              <p:cNvPr id="97" name="Google Shape;97;p7"/>
              <p:cNvSpPr/>
              <p:nvPr/>
            </p:nvSpPr>
            <p:spPr>
              <a:xfrm rot="10800000">
                <a:off x="8430854" y="-23652"/>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98" name="Google Shape;98;p7"/>
              <p:cNvGrpSpPr/>
              <p:nvPr/>
            </p:nvGrpSpPr>
            <p:grpSpPr>
              <a:xfrm>
                <a:off x="439598" y="4411426"/>
                <a:ext cx="727117" cy="770735"/>
                <a:chOff x="5137170" y="1563182"/>
                <a:chExt cx="584358" cy="619462"/>
              </a:xfrm>
            </p:grpSpPr>
            <p:sp>
              <p:nvSpPr>
                <p:cNvPr id="99" name="Google Shape;99;p7"/>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00" name="Google Shape;100;p7"/>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01" name="Google Shape;101;p7"/>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02" name="Google Shape;102;p7"/>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03" name="Google Shape;103;p7"/>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04" name="Google Shape;104;p7"/>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05" name="Google Shape;105;p7"/>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06" name="Google Shape;106;p7"/>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07" name="Google Shape;107;p7"/>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08" name="Google Shape;108;p7"/>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09" name="Google Shape;109;p7"/>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10" name="Google Shape;110;p7"/>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11" name="Google Shape;111;p7"/>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12" name="Google Shape;112;p7"/>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13" name="Google Shape;113;p7"/>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14" name="Google Shape;114;p7"/>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grpSp>
      <p:sp>
        <p:nvSpPr>
          <p:cNvPr id="115" name="Google Shape;115;p7"/>
          <p:cNvSpPr txBox="1">
            <a:spLocks noGrp="1"/>
          </p:cNvSpPr>
          <p:nvPr>
            <p:ph type="title"/>
          </p:nvPr>
        </p:nvSpPr>
        <p:spPr>
          <a:xfrm>
            <a:off x="960000" y="593367"/>
            <a:ext cx="102812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4267" b="0">
                <a:latin typeface="Raleway Black"/>
                <a:ea typeface="Raleway Black"/>
                <a:cs typeface="Raleway Black"/>
                <a:sym typeface="Raleway Black"/>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 name="Google Shape;116;p7"/>
          <p:cNvSpPr txBox="1">
            <a:spLocks noGrp="1"/>
          </p:cNvSpPr>
          <p:nvPr>
            <p:ph type="subTitle" idx="1"/>
          </p:nvPr>
        </p:nvSpPr>
        <p:spPr>
          <a:xfrm>
            <a:off x="950967" y="2295467"/>
            <a:ext cx="5500800" cy="29112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Open Sans Light"/>
              <a:buChar char="●"/>
              <a:defRPr/>
            </a:lvl1pPr>
            <a:lvl2pPr lvl="1" algn="ctr" rtl="0">
              <a:lnSpc>
                <a:spcPct val="100000"/>
              </a:lnSpc>
              <a:spcBef>
                <a:spcPts val="0"/>
              </a:spcBef>
              <a:spcAft>
                <a:spcPts val="0"/>
              </a:spcAft>
              <a:buClr>
                <a:srgbClr val="E76A28"/>
              </a:buClr>
              <a:buSzPts val="1600"/>
              <a:buFont typeface="Nunito Light"/>
              <a:buChar char="○"/>
              <a:defRPr/>
            </a:lvl2pPr>
            <a:lvl3pPr lvl="2" algn="ctr" rtl="0">
              <a:lnSpc>
                <a:spcPct val="100000"/>
              </a:lnSpc>
              <a:spcBef>
                <a:spcPts val="0"/>
              </a:spcBef>
              <a:spcAft>
                <a:spcPts val="0"/>
              </a:spcAft>
              <a:buClr>
                <a:srgbClr val="E76A28"/>
              </a:buClr>
              <a:buSzPts val="1500"/>
              <a:buFont typeface="Nunito Light"/>
              <a:buChar char="■"/>
              <a:defRPr/>
            </a:lvl3pPr>
            <a:lvl4pPr lvl="3" algn="ctr" rtl="0">
              <a:lnSpc>
                <a:spcPct val="100000"/>
              </a:lnSpc>
              <a:spcBef>
                <a:spcPts val="0"/>
              </a:spcBef>
              <a:spcAft>
                <a:spcPts val="0"/>
              </a:spcAft>
              <a:buClr>
                <a:srgbClr val="E76A28"/>
              </a:buClr>
              <a:buSzPts val="1500"/>
              <a:buFont typeface="Nunito Light"/>
              <a:buChar char="●"/>
              <a:defRPr/>
            </a:lvl4pPr>
            <a:lvl5pPr lvl="4" algn="ctr" rtl="0">
              <a:lnSpc>
                <a:spcPct val="100000"/>
              </a:lnSpc>
              <a:spcBef>
                <a:spcPts val="0"/>
              </a:spcBef>
              <a:spcAft>
                <a:spcPts val="0"/>
              </a:spcAft>
              <a:buClr>
                <a:srgbClr val="E76A28"/>
              </a:buClr>
              <a:buSzPts val="1200"/>
              <a:buFont typeface="Nunito Light"/>
              <a:buChar char="○"/>
              <a:defRPr/>
            </a:lvl5pPr>
            <a:lvl6pPr lvl="5" algn="ctr" rtl="0">
              <a:lnSpc>
                <a:spcPct val="100000"/>
              </a:lnSpc>
              <a:spcBef>
                <a:spcPts val="0"/>
              </a:spcBef>
              <a:spcAft>
                <a:spcPts val="0"/>
              </a:spcAft>
              <a:buClr>
                <a:srgbClr val="999999"/>
              </a:buClr>
              <a:buSzPts val="1200"/>
              <a:buFont typeface="Nunito Light"/>
              <a:buChar char="■"/>
              <a:defRPr/>
            </a:lvl6pPr>
            <a:lvl7pPr lvl="6" algn="ctr" rtl="0">
              <a:lnSpc>
                <a:spcPct val="100000"/>
              </a:lnSpc>
              <a:spcBef>
                <a:spcPts val="0"/>
              </a:spcBef>
              <a:spcAft>
                <a:spcPts val="0"/>
              </a:spcAft>
              <a:buClr>
                <a:srgbClr val="999999"/>
              </a:buClr>
              <a:buSzPts val="1300"/>
              <a:buFont typeface="Nunito Light"/>
              <a:buChar char="●"/>
              <a:defRPr/>
            </a:lvl7pPr>
            <a:lvl8pPr lvl="7" algn="ctr" rtl="0">
              <a:lnSpc>
                <a:spcPct val="100000"/>
              </a:lnSpc>
              <a:spcBef>
                <a:spcPts val="0"/>
              </a:spcBef>
              <a:spcAft>
                <a:spcPts val="0"/>
              </a:spcAft>
              <a:buClr>
                <a:srgbClr val="999999"/>
              </a:buClr>
              <a:buSzPts val="1300"/>
              <a:buFont typeface="Nunito Light"/>
              <a:buChar char="○"/>
              <a:defRPr/>
            </a:lvl8pPr>
            <a:lvl9pPr lvl="8" algn="ctr" rtl="0">
              <a:lnSpc>
                <a:spcPct val="100000"/>
              </a:lnSpc>
              <a:spcBef>
                <a:spcPts val="0"/>
              </a:spcBef>
              <a:spcAft>
                <a:spcPts val="0"/>
              </a:spcAft>
              <a:buClr>
                <a:srgbClr val="999999"/>
              </a:buClr>
              <a:buSzPts val="1200"/>
              <a:buFont typeface="Nunito Light"/>
              <a:buChar char="■"/>
              <a:defRPr/>
            </a:lvl9pPr>
          </a:lstStyle>
          <a:p>
            <a:endParaRPr/>
          </a:p>
        </p:txBody>
      </p:sp>
    </p:spTree>
    <p:extLst>
      <p:ext uri="{BB962C8B-B14F-4D97-AF65-F5344CB8AC3E}">
        <p14:creationId xmlns:p14="http://schemas.microsoft.com/office/powerpoint/2010/main" val="3869135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17"/>
        <p:cNvGrpSpPr/>
        <p:nvPr/>
      </p:nvGrpSpPr>
      <p:grpSpPr>
        <a:xfrm>
          <a:off x="0" y="0"/>
          <a:ext cx="0" cy="0"/>
          <a:chOff x="0" y="0"/>
          <a:chExt cx="0" cy="0"/>
        </a:xfrm>
      </p:grpSpPr>
      <p:sp>
        <p:nvSpPr>
          <p:cNvPr id="118" name="Google Shape;118;p8"/>
          <p:cNvSpPr txBox="1">
            <a:spLocks noGrp="1"/>
          </p:cNvSpPr>
          <p:nvPr>
            <p:ph type="title"/>
          </p:nvPr>
        </p:nvSpPr>
        <p:spPr>
          <a:xfrm>
            <a:off x="2877417" y="2194900"/>
            <a:ext cx="6437200" cy="24680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8000" b="0">
                <a:latin typeface="Raleway Black"/>
                <a:ea typeface="Raleway Black"/>
                <a:cs typeface="Raleway Black"/>
                <a:sym typeface="Raleway Black"/>
              </a:defRPr>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Tree>
    <p:extLst>
      <p:ext uri="{BB962C8B-B14F-4D97-AF65-F5344CB8AC3E}">
        <p14:creationId xmlns:p14="http://schemas.microsoft.com/office/powerpoint/2010/main" val="2567804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19"/>
        <p:cNvGrpSpPr/>
        <p:nvPr/>
      </p:nvGrpSpPr>
      <p:grpSpPr>
        <a:xfrm>
          <a:off x="0" y="0"/>
          <a:ext cx="0" cy="0"/>
          <a:chOff x="0" y="0"/>
          <a:chExt cx="0" cy="0"/>
        </a:xfrm>
      </p:grpSpPr>
      <p:sp>
        <p:nvSpPr>
          <p:cNvPr id="120" name="Google Shape;120;p9"/>
          <p:cNvSpPr txBox="1">
            <a:spLocks noGrp="1"/>
          </p:cNvSpPr>
          <p:nvPr>
            <p:ph type="title"/>
          </p:nvPr>
        </p:nvSpPr>
        <p:spPr>
          <a:xfrm>
            <a:off x="2439533" y="3147800"/>
            <a:ext cx="7313200" cy="146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9066" b="0">
                <a:latin typeface="Raleway Black"/>
                <a:ea typeface="Raleway Black"/>
                <a:cs typeface="Raleway Black"/>
                <a:sym typeface="Raleway Black"/>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121" name="Google Shape;121;p9"/>
          <p:cNvSpPr txBox="1">
            <a:spLocks noGrp="1"/>
          </p:cNvSpPr>
          <p:nvPr>
            <p:ph type="subTitle" idx="1"/>
          </p:nvPr>
        </p:nvSpPr>
        <p:spPr>
          <a:xfrm>
            <a:off x="2439648" y="4638367"/>
            <a:ext cx="7313200" cy="956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2133"/>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grpSp>
        <p:nvGrpSpPr>
          <p:cNvPr id="122" name="Google Shape;122;p9"/>
          <p:cNvGrpSpPr/>
          <p:nvPr/>
        </p:nvGrpSpPr>
        <p:grpSpPr>
          <a:xfrm>
            <a:off x="293031" y="207223"/>
            <a:ext cx="11605381" cy="6510399"/>
            <a:chOff x="219773" y="155417"/>
            <a:chExt cx="8704036" cy="4882799"/>
          </a:xfrm>
        </p:grpSpPr>
        <p:sp>
          <p:nvSpPr>
            <p:cNvPr id="123" name="Google Shape;123;p9"/>
            <p:cNvSpPr/>
            <p:nvPr/>
          </p:nvSpPr>
          <p:spPr>
            <a:xfrm>
              <a:off x="219773" y="4105750"/>
              <a:ext cx="322380" cy="322380"/>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24" name="Google Shape;124;p9"/>
            <p:cNvSpPr/>
            <p:nvPr/>
          </p:nvSpPr>
          <p:spPr>
            <a:xfrm>
              <a:off x="860452" y="4390212"/>
              <a:ext cx="648004" cy="648004"/>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125" name="Google Shape;125;p9"/>
            <p:cNvGrpSpPr/>
            <p:nvPr/>
          </p:nvGrpSpPr>
          <p:grpSpPr>
            <a:xfrm>
              <a:off x="7675170" y="155417"/>
              <a:ext cx="1248639" cy="1070179"/>
              <a:chOff x="7822623" y="155427"/>
              <a:chExt cx="1101481" cy="944053"/>
            </a:xfrm>
          </p:grpSpPr>
          <p:sp>
            <p:nvSpPr>
              <p:cNvPr id="126" name="Google Shape;126;p9"/>
              <p:cNvSpPr/>
              <p:nvPr/>
            </p:nvSpPr>
            <p:spPr>
              <a:xfrm>
                <a:off x="7822623" y="224901"/>
                <a:ext cx="158271" cy="15827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127" name="Google Shape;127;p9"/>
              <p:cNvGrpSpPr/>
              <p:nvPr/>
            </p:nvGrpSpPr>
            <p:grpSpPr>
              <a:xfrm>
                <a:off x="8290363" y="155427"/>
                <a:ext cx="633741" cy="944053"/>
                <a:chOff x="3824813" y="593365"/>
                <a:chExt cx="633741" cy="944053"/>
              </a:xfrm>
            </p:grpSpPr>
            <p:sp>
              <p:nvSpPr>
                <p:cNvPr id="128" name="Google Shape;128;p9"/>
                <p:cNvSpPr/>
                <p:nvPr/>
              </p:nvSpPr>
              <p:spPr>
                <a:xfrm>
                  <a:off x="4230877" y="593365"/>
                  <a:ext cx="227677" cy="227677"/>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29" name="Google Shape;129;p9"/>
                <p:cNvSpPr/>
                <p:nvPr/>
              </p:nvSpPr>
              <p:spPr>
                <a:xfrm>
                  <a:off x="3824813" y="1131361"/>
                  <a:ext cx="406056" cy="406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grpSp>
      <p:grpSp>
        <p:nvGrpSpPr>
          <p:cNvPr id="130" name="Google Shape;130;p9"/>
          <p:cNvGrpSpPr/>
          <p:nvPr/>
        </p:nvGrpSpPr>
        <p:grpSpPr>
          <a:xfrm>
            <a:off x="-1536530" y="-634718"/>
            <a:ext cx="17027329" cy="11333283"/>
            <a:chOff x="-1152398" y="-476038"/>
            <a:chExt cx="12770497" cy="8499962"/>
          </a:xfrm>
        </p:grpSpPr>
        <p:grpSp>
          <p:nvGrpSpPr>
            <p:cNvPr id="131" name="Google Shape;131;p9"/>
            <p:cNvGrpSpPr/>
            <p:nvPr/>
          </p:nvGrpSpPr>
          <p:grpSpPr>
            <a:xfrm>
              <a:off x="6956945" y="3616608"/>
              <a:ext cx="4661154" cy="4407317"/>
              <a:chOff x="6993020" y="3470033"/>
              <a:chExt cx="4661154" cy="4407317"/>
            </a:xfrm>
          </p:grpSpPr>
          <p:sp>
            <p:nvSpPr>
              <p:cNvPr id="132" name="Google Shape;132;p9"/>
              <p:cNvSpPr/>
              <p:nvPr/>
            </p:nvSpPr>
            <p:spPr>
              <a:xfrm>
                <a:off x="7246857" y="3470033"/>
                <a:ext cx="4407317" cy="4407317"/>
              </a:xfrm>
              <a:custGeom>
                <a:avLst/>
                <a:gdLst/>
                <a:ahLst/>
                <a:cxnLst/>
                <a:rect l="l" t="t" r="r" b="b"/>
                <a:pathLst>
                  <a:path w="350901" h="350901" extrusionOk="0">
                    <a:moveTo>
                      <a:pt x="350901" y="175451"/>
                    </a:moveTo>
                    <a:cubicBezTo>
                      <a:pt x="350901" y="272349"/>
                      <a:pt x="272349" y="350901"/>
                      <a:pt x="175450" y="350901"/>
                    </a:cubicBezTo>
                    <a:cubicBezTo>
                      <a:pt x="78552" y="350901"/>
                      <a:pt x="0" y="272349"/>
                      <a:pt x="0" y="175451"/>
                    </a:cubicBezTo>
                    <a:cubicBezTo>
                      <a:pt x="0" y="78552"/>
                      <a:pt x="78552" y="0"/>
                      <a:pt x="175450" y="0"/>
                    </a:cubicBezTo>
                    <a:cubicBezTo>
                      <a:pt x="272349" y="0"/>
                      <a:pt x="350901" y="78552"/>
                      <a:pt x="350901" y="175451"/>
                    </a:cubicBez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nvGrpSpPr>
              <p:cNvPr id="133" name="Google Shape;133;p9"/>
              <p:cNvGrpSpPr/>
              <p:nvPr/>
            </p:nvGrpSpPr>
            <p:grpSpPr>
              <a:xfrm rot="5400000">
                <a:off x="7438330" y="3943139"/>
                <a:ext cx="389469" cy="1280088"/>
                <a:chOff x="72832" y="1247500"/>
                <a:chExt cx="347865" cy="1143344"/>
              </a:xfrm>
            </p:grpSpPr>
            <p:sp>
              <p:nvSpPr>
                <p:cNvPr id="134" name="Google Shape;134;p9"/>
                <p:cNvSpPr/>
                <p:nvPr/>
              </p:nvSpPr>
              <p:spPr>
                <a:xfrm>
                  <a:off x="72832" y="1247500"/>
                  <a:ext cx="99314" cy="9934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35" name="Google Shape;135;p9"/>
                <p:cNvSpPr/>
                <p:nvPr/>
              </p:nvSpPr>
              <p:spPr>
                <a:xfrm>
                  <a:off x="72832" y="1512641"/>
                  <a:ext cx="99314" cy="9934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36" name="Google Shape;136;p9"/>
                <p:cNvSpPr/>
                <p:nvPr/>
              </p:nvSpPr>
              <p:spPr>
                <a:xfrm>
                  <a:off x="321384" y="1512650"/>
                  <a:ext cx="99313" cy="9934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37" name="Google Shape;137;p9"/>
                <p:cNvSpPr/>
                <p:nvPr/>
              </p:nvSpPr>
              <p:spPr>
                <a:xfrm>
                  <a:off x="321384" y="1777791"/>
                  <a:ext cx="99313" cy="9934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38" name="Google Shape;138;p9"/>
                <p:cNvSpPr/>
                <p:nvPr/>
              </p:nvSpPr>
              <p:spPr>
                <a:xfrm>
                  <a:off x="72832" y="1761206"/>
                  <a:ext cx="99314" cy="9934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39" name="Google Shape;139;p9"/>
                <p:cNvSpPr/>
                <p:nvPr/>
              </p:nvSpPr>
              <p:spPr>
                <a:xfrm>
                  <a:off x="72832" y="2026347"/>
                  <a:ext cx="99314" cy="9934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40" name="Google Shape;140;p9"/>
                <p:cNvSpPr/>
                <p:nvPr/>
              </p:nvSpPr>
              <p:spPr>
                <a:xfrm>
                  <a:off x="321384" y="2026356"/>
                  <a:ext cx="99313" cy="9934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sp>
              <p:nvSpPr>
                <p:cNvPr id="141" name="Google Shape;141;p9"/>
                <p:cNvSpPr/>
                <p:nvPr/>
              </p:nvSpPr>
              <p:spPr>
                <a:xfrm>
                  <a:off x="321384" y="2291497"/>
                  <a:ext cx="99313" cy="9934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grpSp>
        <p:sp>
          <p:nvSpPr>
            <p:cNvPr id="142" name="Google Shape;142;p9"/>
            <p:cNvSpPr/>
            <p:nvPr/>
          </p:nvSpPr>
          <p:spPr>
            <a:xfrm>
              <a:off x="-1152398" y="-476038"/>
              <a:ext cx="2265943" cy="2265943"/>
            </a:xfrm>
            <a:custGeom>
              <a:avLst/>
              <a:gdLst/>
              <a:ahLst/>
              <a:cxnLst/>
              <a:rect l="l" t="t" r="r" b="b"/>
              <a:pathLst>
                <a:path w="350901" h="350901" extrusionOk="0">
                  <a:moveTo>
                    <a:pt x="350901" y="175451"/>
                  </a:moveTo>
                  <a:cubicBezTo>
                    <a:pt x="350901" y="272349"/>
                    <a:pt x="272349" y="350901"/>
                    <a:pt x="175450" y="350901"/>
                  </a:cubicBezTo>
                  <a:cubicBezTo>
                    <a:pt x="78552" y="350901"/>
                    <a:pt x="0" y="272349"/>
                    <a:pt x="0" y="175451"/>
                  </a:cubicBezTo>
                  <a:cubicBezTo>
                    <a:pt x="0" y="78552"/>
                    <a:pt x="78552" y="0"/>
                    <a:pt x="175450" y="0"/>
                  </a:cubicBezTo>
                  <a:cubicBezTo>
                    <a:pt x="272349" y="0"/>
                    <a:pt x="350901" y="78552"/>
                    <a:pt x="350901" y="175451"/>
                  </a:cubicBezTo>
                  <a:close/>
                </a:path>
              </a:pathLst>
            </a:custGeom>
            <a:solidFill>
              <a:schemeClr val="l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867">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3704355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43"/>
        <p:cNvGrpSpPr/>
        <p:nvPr/>
      </p:nvGrpSpPr>
      <p:grpSpPr>
        <a:xfrm>
          <a:off x="0" y="0"/>
          <a:ext cx="0" cy="0"/>
          <a:chOff x="0" y="0"/>
          <a:chExt cx="0" cy="0"/>
        </a:xfrm>
      </p:grpSpPr>
      <p:sp>
        <p:nvSpPr>
          <p:cNvPr id="144" name="Google Shape;144;p10"/>
          <p:cNvSpPr>
            <a:spLocks noGrp="1"/>
          </p:cNvSpPr>
          <p:nvPr>
            <p:ph type="pic" idx="2"/>
          </p:nvPr>
        </p:nvSpPr>
        <p:spPr>
          <a:xfrm>
            <a:off x="0" y="0"/>
            <a:ext cx="12192000" cy="6858000"/>
          </a:xfrm>
          <a:prstGeom prst="rect">
            <a:avLst/>
          </a:prstGeom>
          <a:noFill/>
          <a:ln>
            <a:noFill/>
          </a:ln>
        </p:spPr>
      </p:sp>
      <p:sp>
        <p:nvSpPr>
          <p:cNvPr id="145" name="Google Shape;145;p10"/>
          <p:cNvSpPr txBox="1">
            <a:spLocks noGrp="1"/>
          </p:cNvSpPr>
          <p:nvPr>
            <p:ph type="title"/>
          </p:nvPr>
        </p:nvSpPr>
        <p:spPr>
          <a:xfrm>
            <a:off x="1203800" y="5240667"/>
            <a:ext cx="9784400" cy="898000"/>
          </a:xfrm>
          <a:prstGeom prst="rect">
            <a:avLst/>
          </a:prstGeom>
          <a:solidFill>
            <a:schemeClr val="accent6"/>
          </a:solidFill>
        </p:spPr>
        <p:txBody>
          <a:bodyPr spcFirstLastPara="1" wrap="square" lIns="91425" tIns="91425" rIns="91425" bIns="91425" anchor="t" anchorCtr="0">
            <a:noAutofit/>
          </a:bodyPr>
          <a:lstStyle>
            <a:lvl1pPr lvl="0" algn="ctr" rtl="0">
              <a:spcBef>
                <a:spcPts val="0"/>
              </a:spcBef>
              <a:spcAft>
                <a:spcPts val="0"/>
              </a:spcAft>
              <a:buSzPts val="3000"/>
              <a:buNone/>
              <a:defRPr b="0">
                <a:latin typeface="Raleway Black"/>
                <a:ea typeface="Raleway Black"/>
                <a:cs typeface="Raleway Black"/>
                <a:sym typeface="Raleway Black"/>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4444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Raleway Black"/>
              <a:buNone/>
              <a:defRPr sz="3000">
                <a:solidFill>
                  <a:schemeClr val="dk1"/>
                </a:solidFill>
                <a:latin typeface="Raleway Black"/>
                <a:ea typeface="Raleway Black"/>
                <a:cs typeface="Raleway Black"/>
                <a:sym typeface="Raleway Black"/>
              </a:defRPr>
            </a:lvl1pPr>
            <a:lvl2pPr lvl="1" rtl="0">
              <a:spcBef>
                <a:spcPts val="0"/>
              </a:spcBef>
              <a:spcAft>
                <a:spcPts val="0"/>
              </a:spcAft>
              <a:buClr>
                <a:schemeClr val="dk1"/>
              </a:buClr>
              <a:buSzPts val="3500"/>
              <a:buFont typeface="Raleway Black"/>
              <a:buNone/>
              <a:defRPr sz="3500">
                <a:solidFill>
                  <a:schemeClr val="dk1"/>
                </a:solidFill>
                <a:latin typeface="Raleway Black"/>
                <a:ea typeface="Raleway Black"/>
                <a:cs typeface="Raleway Black"/>
                <a:sym typeface="Raleway Black"/>
              </a:defRPr>
            </a:lvl2pPr>
            <a:lvl3pPr lvl="2" rtl="0">
              <a:spcBef>
                <a:spcPts val="0"/>
              </a:spcBef>
              <a:spcAft>
                <a:spcPts val="0"/>
              </a:spcAft>
              <a:buClr>
                <a:schemeClr val="dk1"/>
              </a:buClr>
              <a:buSzPts val="3500"/>
              <a:buFont typeface="Raleway Black"/>
              <a:buNone/>
              <a:defRPr sz="3500">
                <a:solidFill>
                  <a:schemeClr val="dk1"/>
                </a:solidFill>
                <a:latin typeface="Raleway Black"/>
                <a:ea typeface="Raleway Black"/>
                <a:cs typeface="Raleway Black"/>
                <a:sym typeface="Raleway Black"/>
              </a:defRPr>
            </a:lvl3pPr>
            <a:lvl4pPr lvl="3" rtl="0">
              <a:spcBef>
                <a:spcPts val="0"/>
              </a:spcBef>
              <a:spcAft>
                <a:spcPts val="0"/>
              </a:spcAft>
              <a:buClr>
                <a:schemeClr val="dk1"/>
              </a:buClr>
              <a:buSzPts val="3500"/>
              <a:buFont typeface="Raleway Black"/>
              <a:buNone/>
              <a:defRPr sz="3500">
                <a:solidFill>
                  <a:schemeClr val="dk1"/>
                </a:solidFill>
                <a:latin typeface="Raleway Black"/>
                <a:ea typeface="Raleway Black"/>
                <a:cs typeface="Raleway Black"/>
                <a:sym typeface="Raleway Black"/>
              </a:defRPr>
            </a:lvl4pPr>
            <a:lvl5pPr lvl="4" rtl="0">
              <a:spcBef>
                <a:spcPts val="0"/>
              </a:spcBef>
              <a:spcAft>
                <a:spcPts val="0"/>
              </a:spcAft>
              <a:buClr>
                <a:schemeClr val="dk1"/>
              </a:buClr>
              <a:buSzPts val="3500"/>
              <a:buFont typeface="Raleway Black"/>
              <a:buNone/>
              <a:defRPr sz="3500">
                <a:solidFill>
                  <a:schemeClr val="dk1"/>
                </a:solidFill>
                <a:latin typeface="Raleway Black"/>
                <a:ea typeface="Raleway Black"/>
                <a:cs typeface="Raleway Black"/>
                <a:sym typeface="Raleway Black"/>
              </a:defRPr>
            </a:lvl5pPr>
            <a:lvl6pPr lvl="5" rtl="0">
              <a:spcBef>
                <a:spcPts val="0"/>
              </a:spcBef>
              <a:spcAft>
                <a:spcPts val="0"/>
              </a:spcAft>
              <a:buClr>
                <a:schemeClr val="dk1"/>
              </a:buClr>
              <a:buSzPts val="3500"/>
              <a:buFont typeface="Raleway Black"/>
              <a:buNone/>
              <a:defRPr sz="3500">
                <a:solidFill>
                  <a:schemeClr val="dk1"/>
                </a:solidFill>
                <a:latin typeface="Raleway Black"/>
                <a:ea typeface="Raleway Black"/>
                <a:cs typeface="Raleway Black"/>
                <a:sym typeface="Raleway Black"/>
              </a:defRPr>
            </a:lvl6pPr>
            <a:lvl7pPr lvl="6" rtl="0">
              <a:spcBef>
                <a:spcPts val="0"/>
              </a:spcBef>
              <a:spcAft>
                <a:spcPts val="0"/>
              </a:spcAft>
              <a:buClr>
                <a:schemeClr val="dk1"/>
              </a:buClr>
              <a:buSzPts val="3500"/>
              <a:buFont typeface="Raleway Black"/>
              <a:buNone/>
              <a:defRPr sz="3500">
                <a:solidFill>
                  <a:schemeClr val="dk1"/>
                </a:solidFill>
                <a:latin typeface="Raleway Black"/>
                <a:ea typeface="Raleway Black"/>
                <a:cs typeface="Raleway Black"/>
                <a:sym typeface="Raleway Black"/>
              </a:defRPr>
            </a:lvl7pPr>
            <a:lvl8pPr lvl="7" rtl="0">
              <a:spcBef>
                <a:spcPts val="0"/>
              </a:spcBef>
              <a:spcAft>
                <a:spcPts val="0"/>
              </a:spcAft>
              <a:buClr>
                <a:schemeClr val="dk1"/>
              </a:buClr>
              <a:buSzPts val="3500"/>
              <a:buFont typeface="Raleway Black"/>
              <a:buNone/>
              <a:defRPr sz="3500">
                <a:solidFill>
                  <a:schemeClr val="dk1"/>
                </a:solidFill>
                <a:latin typeface="Raleway Black"/>
                <a:ea typeface="Raleway Black"/>
                <a:cs typeface="Raleway Black"/>
                <a:sym typeface="Raleway Black"/>
              </a:defRPr>
            </a:lvl8pPr>
            <a:lvl9pPr lvl="8" rtl="0">
              <a:spcBef>
                <a:spcPts val="0"/>
              </a:spcBef>
              <a:spcAft>
                <a:spcPts val="0"/>
              </a:spcAft>
              <a:buClr>
                <a:schemeClr val="dk1"/>
              </a:buClr>
              <a:buSzPts val="3500"/>
              <a:buFont typeface="Raleway Black"/>
              <a:buNone/>
              <a:defRPr sz="3500">
                <a:solidFill>
                  <a:schemeClr val="dk1"/>
                </a:solidFill>
                <a:latin typeface="Raleway Black"/>
                <a:ea typeface="Raleway Black"/>
                <a:cs typeface="Raleway Black"/>
                <a:sym typeface="Raleway Black"/>
              </a:defRPr>
            </a:lvl9pPr>
          </a:lstStyle>
          <a:p>
            <a:endParaRPr/>
          </a:p>
        </p:txBody>
      </p:sp>
      <p:sp>
        <p:nvSpPr>
          <p:cNvPr id="7" name="Google Shape;7;p1"/>
          <p:cNvSpPr txBox="1">
            <a:spLocks noGrp="1"/>
          </p:cNvSpPr>
          <p:nvPr>
            <p:ph type="body" idx="1"/>
          </p:nvPr>
        </p:nvSpPr>
        <p:spPr>
          <a:xfrm>
            <a:off x="950967" y="1536633"/>
            <a:ext cx="10290000" cy="4555200"/>
          </a:xfrm>
          <a:prstGeom prst="rect">
            <a:avLst/>
          </a:prstGeom>
          <a:noFill/>
          <a:ln>
            <a:noFill/>
          </a:ln>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1pPr>
            <a:lvl2pPr marL="914400" lvl="1"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2pPr>
            <a:lvl3pPr marL="1371600" lvl="2"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3pPr>
            <a:lvl4pPr marL="1828800" lvl="3"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4pPr>
            <a:lvl5pPr marL="2286000" lvl="4"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5pPr>
            <a:lvl6pPr marL="2743200" lvl="5"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6pPr>
            <a:lvl7pPr marL="3200400" lvl="6"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7pPr>
            <a:lvl8pPr marL="3657600" lvl="7"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8pPr>
            <a:lvl9pPr marL="4114800" lvl="8" indent="-304800">
              <a:lnSpc>
                <a:spcPct val="100000"/>
              </a:lnSpc>
              <a:spcBef>
                <a:spcPts val="0"/>
              </a:spcBef>
              <a:spcAft>
                <a:spcPts val="0"/>
              </a:spcAft>
              <a:buClr>
                <a:schemeClr val="dk1"/>
              </a:buClr>
              <a:buSzPts val="1200"/>
              <a:buFont typeface="Open Sans"/>
              <a:buChar char="■"/>
              <a:defRPr sz="1200">
                <a:solidFill>
                  <a:schemeClr val="dk1"/>
                </a:solidFill>
                <a:latin typeface="Open Sans"/>
                <a:ea typeface="Open Sans"/>
                <a:cs typeface="Open Sans"/>
                <a:sym typeface="Open Sans"/>
              </a:defRPr>
            </a:lvl9pPr>
          </a:lstStyle>
          <a:p>
            <a:endParaRPr/>
          </a:p>
        </p:txBody>
      </p:sp>
    </p:spTree>
    <p:extLst>
      <p:ext uri="{BB962C8B-B14F-4D97-AF65-F5344CB8AC3E}">
        <p14:creationId xmlns:p14="http://schemas.microsoft.com/office/powerpoint/2010/main" val="3511098677"/>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80B15D-2CA0-4341-9E0A-3F16697B85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3694E1B5-B1DA-4702-BAB0-158D91CD53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63BCBD6-5501-4AB3-88CA-B90B0C19DE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A86576-FAD5-45E3-A16A-D75D766B88A3}" type="datetimeFigureOut">
              <a:rPr lang="en-IN" smtClean="0"/>
              <a:t>20-01-2025</a:t>
            </a:fld>
            <a:endParaRPr lang="en-IN"/>
          </a:p>
        </p:txBody>
      </p:sp>
      <p:sp>
        <p:nvSpPr>
          <p:cNvPr id="5" name="Footer Placeholder 4">
            <a:extLst>
              <a:ext uri="{FF2B5EF4-FFF2-40B4-BE49-F238E27FC236}">
                <a16:creationId xmlns:a16="http://schemas.microsoft.com/office/drawing/2014/main" id="{86184763-73B4-47CF-BDD2-E73621A562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17854B8A-27D4-44D3-A219-CFEA5FA07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9AE7E0-0C28-4F7F-B7D9-47BEEC17D8CB}" type="slidenum">
              <a:rPr lang="en-IN" smtClean="0"/>
              <a:t>‹#›</a:t>
            </a:fld>
            <a:endParaRPr lang="en-IN"/>
          </a:p>
        </p:txBody>
      </p:sp>
    </p:spTree>
    <p:extLst>
      <p:ext uri="{BB962C8B-B14F-4D97-AF65-F5344CB8AC3E}">
        <p14:creationId xmlns:p14="http://schemas.microsoft.com/office/powerpoint/2010/main" val="1896130173"/>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8.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14.xml"/><Relationship Id="rId5" Type="http://schemas.openxmlformats.org/officeDocument/2006/relationships/image" Target="../media/image24.png"/><Relationship Id="rId4" Type="http://schemas.openxmlformats.org/officeDocument/2006/relationships/image" Target="../media/image23.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14.xml"/><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14.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14.xml"/><Relationship Id="rId4" Type="http://schemas.openxmlformats.org/officeDocument/2006/relationships/image" Target="../media/image27.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14.xml"/><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14.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8.xml"/><Relationship Id="rId1" Type="http://schemas.openxmlformats.org/officeDocument/2006/relationships/themeOverride" Target="../theme/themeOverride2.xml"/><Relationship Id="rId5" Type="http://schemas.openxmlformats.org/officeDocument/2006/relationships/image" Target="../media/image6.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14.xml"/><Relationship Id="rId4" Type="http://schemas.openxmlformats.org/officeDocument/2006/relationships/image" Target="../media/image32.png"/></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3.xml"/><Relationship Id="rId1" Type="http://schemas.openxmlformats.org/officeDocument/2006/relationships/slideLayout" Target="../slideLayouts/slideLayout14.xml"/><Relationship Id="rId4" Type="http://schemas.openxmlformats.org/officeDocument/2006/relationships/image" Target="../media/image33.png"/></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4.xml"/><Relationship Id="rId1" Type="http://schemas.openxmlformats.org/officeDocument/2006/relationships/slideLayout" Target="../slideLayouts/slideLayout14.xml"/><Relationship Id="rId4" Type="http://schemas.openxmlformats.org/officeDocument/2006/relationships/image" Target="../media/image34.png"/></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14.xml"/><Relationship Id="rId4" Type="http://schemas.openxmlformats.org/officeDocument/2006/relationships/image" Target="../media/image35.pn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7.xml"/><Relationship Id="rId1" Type="http://schemas.openxmlformats.org/officeDocument/2006/relationships/slideLayout" Target="../slideLayouts/slideLayout14.xml"/><Relationship Id="rId4" Type="http://schemas.openxmlformats.org/officeDocument/2006/relationships/image" Target="../media/image36.png"/></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9.xml"/><Relationship Id="rId1" Type="http://schemas.openxmlformats.org/officeDocument/2006/relationships/slideLayout" Target="../slideLayouts/slideLayout14.xml"/><Relationship Id="rId4" Type="http://schemas.openxmlformats.org/officeDocument/2006/relationships/image" Target="../media/image3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1.xml"/><Relationship Id="rId1" Type="http://schemas.openxmlformats.org/officeDocument/2006/relationships/themeOverride" Target="../theme/themeOverride3.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0.xml"/><Relationship Id="rId1" Type="http://schemas.openxmlformats.org/officeDocument/2006/relationships/slideLayout" Target="../slideLayouts/slideLayout14.xml"/><Relationship Id="rId4" Type="http://schemas.openxmlformats.org/officeDocument/2006/relationships/image" Target="../media/image38.png"/></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1.xml"/><Relationship Id="rId1" Type="http://schemas.openxmlformats.org/officeDocument/2006/relationships/slideLayout" Target="../slideLayouts/slideLayout14.xml"/><Relationship Id="rId4" Type="http://schemas.openxmlformats.org/officeDocument/2006/relationships/image" Target="../media/image39.png"/></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2.xml"/><Relationship Id="rId1" Type="http://schemas.openxmlformats.org/officeDocument/2006/relationships/slideLayout" Target="../slideLayouts/slideLayout14.xml"/><Relationship Id="rId4" Type="http://schemas.openxmlformats.org/officeDocument/2006/relationships/image" Target="../media/image40.png"/></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5.xml"/><Relationship Id="rId1" Type="http://schemas.openxmlformats.org/officeDocument/2006/relationships/slideLayout" Target="../slideLayouts/slideLayout14.xml"/><Relationship Id="rId4" Type="http://schemas.openxmlformats.org/officeDocument/2006/relationships/image" Target="../media/image41.png"/></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6.xml"/><Relationship Id="rId1" Type="http://schemas.openxmlformats.org/officeDocument/2006/relationships/slideLayout" Target="../slideLayouts/slideLayout14.xml"/><Relationship Id="rId4" Type="http://schemas.openxmlformats.org/officeDocument/2006/relationships/image" Target="../media/image42.jpeg"/></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7.xml"/><Relationship Id="rId1" Type="http://schemas.openxmlformats.org/officeDocument/2006/relationships/slideLayout" Target="../slideLayouts/slideLayout14.xml"/><Relationship Id="rId4" Type="http://schemas.openxmlformats.org/officeDocument/2006/relationships/image" Target="../media/image43.png"/></Relationships>
</file>

<file path=ppt/slides/_rels/slide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8.xml"/><Relationship Id="rId1" Type="http://schemas.openxmlformats.org/officeDocument/2006/relationships/slideLayout" Target="../slideLayouts/slideLayout14.xml"/><Relationship Id="rId4" Type="http://schemas.openxmlformats.org/officeDocument/2006/relationships/image" Target="../media/image44.jpg"/></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0.xml"/><Relationship Id="rId1" Type="http://schemas.openxmlformats.org/officeDocument/2006/relationships/slideLayout" Target="../slideLayouts/slideLayout14.xml"/><Relationship Id="rId4" Type="http://schemas.openxmlformats.org/officeDocument/2006/relationships/image" Target="../media/image45.png"/></Relationships>
</file>

<file path=ppt/slides/_rels/slide6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1.xml"/><Relationship Id="rId1" Type="http://schemas.openxmlformats.org/officeDocument/2006/relationships/slideLayout" Target="../slideLayouts/slideLayout14.xml"/><Relationship Id="rId4" Type="http://schemas.openxmlformats.org/officeDocument/2006/relationships/image" Target="../media/image46.png"/></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2.xml"/><Relationship Id="rId1" Type="http://schemas.openxmlformats.org/officeDocument/2006/relationships/slideLayout" Target="../slideLayouts/slideLayout14.xml"/><Relationship Id="rId4" Type="http://schemas.openxmlformats.org/officeDocument/2006/relationships/image" Target="../media/image47.png"/></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4.xml"/><Relationship Id="rId1" Type="http://schemas.openxmlformats.org/officeDocument/2006/relationships/slideLayout" Target="../slideLayouts/slideLayout14.xml"/><Relationship Id="rId4" Type="http://schemas.openxmlformats.org/officeDocument/2006/relationships/image" Target="../media/image48.png"/></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5.xml"/><Relationship Id="rId1" Type="http://schemas.openxmlformats.org/officeDocument/2006/relationships/slideLayout" Target="../slideLayouts/slideLayout14.xml"/><Relationship Id="rId4" Type="http://schemas.openxmlformats.org/officeDocument/2006/relationships/image" Target="../media/image49.png"/></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7.xml"/><Relationship Id="rId1" Type="http://schemas.openxmlformats.org/officeDocument/2006/relationships/slideLayout" Target="../slideLayouts/slideLayout14.xml"/><Relationship Id="rId4" Type="http://schemas.openxmlformats.org/officeDocument/2006/relationships/image" Target="../media/image50.png"/></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9.xml"/><Relationship Id="rId1" Type="http://schemas.openxmlformats.org/officeDocument/2006/relationships/slideLayout" Target="../slideLayouts/slideLayout14.xml"/><Relationship Id="rId4" Type="http://schemas.openxmlformats.org/officeDocument/2006/relationships/image" Target="../media/image5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8.xml"/><Relationship Id="rId1" Type="http://schemas.openxmlformats.org/officeDocument/2006/relationships/themeOverride" Target="../theme/themeOverride4.xml"/><Relationship Id="rId4" Type="http://schemas.openxmlformats.org/officeDocument/2006/relationships/image" Target="../media/image2.png"/></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0.xml"/><Relationship Id="rId1" Type="http://schemas.openxmlformats.org/officeDocument/2006/relationships/slideLayout" Target="../slideLayouts/slideLayout14.xml"/><Relationship Id="rId4" Type="http://schemas.openxmlformats.org/officeDocument/2006/relationships/image" Target="../media/image52.png"/></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2.xml"/><Relationship Id="rId1" Type="http://schemas.openxmlformats.org/officeDocument/2006/relationships/slideLayout" Target="../slideLayouts/slideLayout14.xml"/><Relationship Id="rId4" Type="http://schemas.openxmlformats.org/officeDocument/2006/relationships/image" Target="../media/image53.png"/></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3.xml"/><Relationship Id="rId1" Type="http://schemas.openxmlformats.org/officeDocument/2006/relationships/slideLayout" Target="../slideLayouts/slideLayout14.xml"/><Relationship Id="rId4" Type="http://schemas.openxmlformats.org/officeDocument/2006/relationships/image" Target="../media/image54.png"/></Relationships>
</file>

<file path=ppt/slides/_rels/slide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5.xml"/><Relationship Id="rId1" Type="http://schemas.openxmlformats.org/officeDocument/2006/relationships/slideLayout" Target="../slideLayouts/slideLayout14.xml"/><Relationship Id="rId4" Type="http://schemas.openxmlformats.org/officeDocument/2006/relationships/image" Target="../media/image55.png"/></Relationships>
</file>

<file path=ppt/slides/_rels/slide7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6.xml"/><Relationship Id="rId1" Type="http://schemas.openxmlformats.org/officeDocument/2006/relationships/slideLayout" Target="../slideLayouts/slideLayout14.xml"/><Relationship Id="rId4" Type="http://schemas.openxmlformats.org/officeDocument/2006/relationships/image" Target="../media/image56.png"/></Relationships>
</file>

<file path=ppt/slides/_rels/slide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8.xml"/><Relationship Id="rId1" Type="http://schemas.openxmlformats.org/officeDocument/2006/relationships/slideLayout" Target="../slideLayouts/slideLayout14.xml"/><Relationship Id="rId4" Type="http://schemas.openxmlformats.org/officeDocument/2006/relationships/image" Target="../media/image57.png"/></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8.xml"/><Relationship Id="rId1" Type="http://schemas.openxmlformats.org/officeDocument/2006/relationships/themeOverride" Target="../theme/themeOverride5.xml"/><Relationship Id="rId4" Type="http://schemas.openxmlformats.org/officeDocument/2006/relationships/image" Target="../media/image2.png"/></Relationships>
</file>

<file path=ppt/slides/_rels/slide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0.xml"/><Relationship Id="rId1" Type="http://schemas.openxmlformats.org/officeDocument/2006/relationships/slideLayout" Target="../slideLayouts/slideLayout14.xml"/><Relationship Id="rId4" Type="http://schemas.openxmlformats.org/officeDocument/2006/relationships/image" Target="../media/image58.png"/></Relationships>
</file>

<file path=ppt/slides/_rels/slide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1.xml"/><Relationship Id="rId1" Type="http://schemas.openxmlformats.org/officeDocument/2006/relationships/slideLayout" Target="../slideLayouts/slideLayout14.xml"/><Relationship Id="rId4" Type="http://schemas.openxmlformats.org/officeDocument/2006/relationships/image" Target="../media/image59.png"/></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3.xml"/><Relationship Id="rId1" Type="http://schemas.openxmlformats.org/officeDocument/2006/relationships/slideLayout" Target="../slideLayouts/slideLayout14.xml"/><Relationship Id="rId4" Type="http://schemas.openxmlformats.org/officeDocument/2006/relationships/image" Target="../media/image60.jpg"/></Relationships>
</file>

<file path=ppt/slides/_rels/slide8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4.xml"/><Relationship Id="rId1" Type="http://schemas.openxmlformats.org/officeDocument/2006/relationships/slideLayout" Target="../slideLayouts/slideLayout14.xml"/><Relationship Id="rId4" Type="http://schemas.openxmlformats.org/officeDocument/2006/relationships/image" Target="../media/image61.jpg"/></Relationships>
</file>

<file path=ppt/slides/_rels/slide8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85.xml"/><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8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7.xml"/><Relationship Id="rId1" Type="http://schemas.openxmlformats.org/officeDocument/2006/relationships/slideLayout" Target="../slideLayouts/slideLayout14.xml"/><Relationship Id="rId4" Type="http://schemas.openxmlformats.org/officeDocument/2006/relationships/image" Target="../media/image59.png"/></Relationships>
</file>

<file path=ppt/slides/_rels/slide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8.xml"/><Relationship Id="rId1" Type="http://schemas.openxmlformats.org/officeDocument/2006/relationships/slideLayout" Target="../slideLayouts/slideLayout14.xml"/><Relationship Id="rId4" Type="http://schemas.openxmlformats.org/officeDocument/2006/relationships/image" Target="../media/image64.png"/></Relationships>
</file>

<file path=ppt/slides/_rels/slide8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8.xml"/><Relationship Id="rId1" Type="http://schemas.openxmlformats.org/officeDocument/2006/relationships/themeOverride" Target="../theme/themeOverride6.xml"/><Relationship Id="rId4" Type="http://schemas.openxmlformats.org/officeDocument/2006/relationships/image" Target="../media/image2.png"/></Relationships>
</file>

<file path=ppt/slides/_rels/slide9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32.xml"/><Relationship Id="rId5" Type="http://schemas.openxmlformats.org/officeDocument/2006/relationships/image" Target="../media/image68.png"/><Relationship Id="rId4" Type="http://schemas.openxmlformats.org/officeDocument/2006/relationships/image" Target="../media/image67.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471"/>
        <p:cNvGrpSpPr/>
        <p:nvPr/>
      </p:nvGrpSpPr>
      <p:grpSpPr>
        <a:xfrm>
          <a:off x="0" y="0"/>
          <a:ext cx="0" cy="0"/>
          <a:chOff x="0" y="0"/>
          <a:chExt cx="0" cy="0"/>
        </a:xfrm>
      </p:grpSpPr>
      <p:sp>
        <p:nvSpPr>
          <p:cNvPr id="472" name="Google Shape;472;p30"/>
          <p:cNvSpPr txBox="1">
            <a:spLocks noGrp="1"/>
          </p:cNvSpPr>
          <p:nvPr>
            <p:ph type="subTitle" idx="1"/>
          </p:nvPr>
        </p:nvSpPr>
        <p:spPr>
          <a:xfrm>
            <a:off x="1458532" y="4626468"/>
            <a:ext cx="5858400" cy="681200"/>
          </a:xfrm>
          <a:prstGeom prst="rect">
            <a:avLst/>
          </a:prstGeom>
        </p:spPr>
        <p:txBody>
          <a:bodyPr spcFirstLastPara="1" wrap="square" lIns="121900" tIns="121900" rIns="121900" bIns="121900" anchor="ctr" anchorCtr="0">
            <a:noAutofit/>
          </a:bodyPr>
          <a:lstStyle/>
          <a:p>
            <a:pPr marL="0" indent="0" algn="ctr"/>
            <a:r>
              <a:rPr lang="en-US" i="1" dirty="0">
                <a:solidFill>
                  <a:srgbClr val="048892"/>
                </a:solidFill>
                <a:latin typeface="Andalus" panose="02020603050405020304" pitchFamily="18" charset="-78"/>
                <a:cs typeface="Andalus" panose="02020603050405020304" pitchFamily="18" charset="-78"/>
              </a:rPr>
              <a:t>Where Your Health Comes </a:t>
            </a:r>
            <a:r>
              <a:rPr lang="en-US" i="1" dirty="0" smtClean="0">
                <a:solidFill>
                  <a:srgbClr val="048892"/>
                </a:solidFill>
                <a:latin typeface="Andalus" panose="02020603050405020304" pitchFamily="18" charset="-78"/>
                <a:cs typeface="Andalus" panose="02020603050405020304" pitchFamily="18" charset="-78"/>
              </a:rPr>
              <a:t>First!</a:t>
            </a:r>
            <a:endParaRPr i="1" dirty="0">
              <a:solidFill>
                <a:srgbClr val="048892"/>
              </a:solidFill>
              <a:latin typeface="Andalus" panose="02020603050405020304" pitchFamily="18" charset="-78"/>
              <a:cs typeface="Andalus" panose="02020603050405020304" pitchFamily="18" charset="-78"/>
            </a:endParaRPr>
          </a:p>
        </p:txBody>
      </p:sp>
      <p:sp>
        <p:nvSpPr>
          <p:cNvPr id="473" name="Google Shape;473;p30"/>
          <p:cNvSpPr txBox="1">
            <a:spLocks noGrp="1"/>
          </p:cNvSpPr>
          <p:nvPr>
            <p:ph type="ctrTitle"/>
          </p:nvPr>
        </p:nvSpPr>
        <p:spPr>
          <a:xfrm>
            <a:off x="492927" y="3635632"/>
            <a:ext cx="7789612" cy="1331436"/>
          </a:xfrm>
          <a:prstGeom prst="rect">
            <a:avLst/>
          </a:prstGeom>
        </p:spPr>
        <p:txBody>
          <a:bodyPr spcFirstLastPara="1" wrap="square" lIns="121900" tIns="121900" rIns="121900" bIns="121900" anchor="b" anchorCtr="0">
            <a:noAutofit/>
          </a:bodyPr>
          <a:lstStyle/>
          <a:p>
            <a:pPr lvl="0" algn="ctr"/>
            <a:r>
              <a:rPr lang="en-US" sz="5400" b="1" dirty="0">
                <a:solidFill>
                  <a:srgbClr val="001F3F"/>
                </a:solidFill>
                <a:latin typeface="Andalus" panose="02020603050405020304" pitchFamily="18" charset="-78"/>
                <a:cs typeface="Andalus" panose="02020603050405020304" pitchFamily="18" charset="-78"/>
              </a:rPr>
              <a:t>Nablus Medical Complex</a:t>
            </a:r>
            <a:endParaRPr sz="5400" b="1" dirty="0">
              <a:solidFill>
                <a:srgbClr val="001F3F"/>
              </a:solidFill>
              <a:latin typeface="Andalus" panose="02020603050405020304" pitchFamily="18" charset="-78"/>
              <a:cs typeface="Andalus" panose="02020603050405020304" pitchFamily="18" charset="-78"/>
            </a:endParaRPr>
          </a:p>
        </p:txBody>
      </p:sp>
      <p:sp>
        <p:nvSpPr>
          <p:cNvPr id="474" name="Google Shape;474;p30"/>
          <p:cNvSpPr/>
          <p:nvPr/>
        </p:nvSpPr>
        <p:spPr>
          <a:xfrm rot="-2700000">
            <a:off x="6650944" y="-4168091"/>
            <a:ext cx="8922181" cy="8922181"/>
          </a:xfrm>
          <a:custGeom>
            <a:avLst/>
            <a:gdLst/>
            <a:ahLst/>
            <a:cxnLst/>
            <a:rect l="l" t="t" r="r" b="b"/>
            <a:pathLst>
              <a:path w="459500" h="459500" extrusionOk="0">
                <a:moveTo>
                  <a:pt x="459501" y="229750"/>
                </a:moveTo>
                <a:cubicBezTo>
                  <a:pt x="459501" y="356638"/>
                  <a:pt x="356638" y="459501"/>
                  <a:pt x="229750" y="459501"/>
                </a:cubicBezTo>
                <a:cubicBezTo>
                  <a:pt x="102863" y="459501"/>
                  <a:pt x="0" y="356638"/>
                  <a:pt x="0" y="229750"/>
                </a:cubicBezTo>
                <a:cubicBezTo>
                  <a:pt x="0" y="102863"/>
                  <a:pt x="102863" y="0"/>
                  <a:pt x="229750" y="0"/>
                </a:cubicBezTo>
                <a:cubicBezTo>
                  <a:pt x="356638" y="0"/>
                  <a:pt x="459501" y="102863"/>
                  <a:pt x="459501" y="229750"/>
                </a:cubicBezTo>
                <a:close/>
              </a:path>
            </a:pathLst>
          </a:custGeom>
          <a:solidFill>
            <a:srgbClr val="0596A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519" name="Google Shape;519;p30"/>
          <p:cNvSpPr/>
          <p:nvPr/>
        </p:nvSpPr>
        <p:spPr>
          <a:xfrm rot="-2700000">
            <a:off x="984218" y="5635981"/>
            <a:ext cx="2971895" cy="2971895"/>
          </a:xfrm>
          <a:custGeom>
            <a:avLst/>
            <a:gdLst/>
            <a:ahLst/>
            <a:cxnLst/>
            <a:rect l="l" t="t" r="r" b="b"/>
            <a:pathLst>
              <a:path w="459500" h="459500" extrusionOk="0">
                <a:moveTo>
                  <a:pt x="459501" y="229750"/>
                </a:moveTo>
                <a:cubicBezTo>
                  <a:pt x="459501" y="356638"/>
                  <a:pt x="356638" y="459501"/>
                  <a:pt x="229750" y="459501"/>
                </a:cubicBezTo>
                <a:cubicBezTo>
                  <a:pt x="102863" y="459501"/>
                  <a:pt x="0" y="356638"/>
                  <a:pt x="0" y="229750"/>
                </a:cubicBezTo>
                <a:cubicBezTo>
                  <a:pt x="0" y="102863"/>
                  <a:pt x="102863" y="0"/>
                  <a:pt x="229750" y="0"/>
                </a:cubicBezTo>
                <a:cubicBezTo>
                  <a:pt x="356638" y="0"/>
                  <a:pt x="459501" y="102863"/>
                  <a:pt x="459501" y="229750"/>
                </a:cubicBezTo>
                <a:close/>
              </a:path>
            </a:pathLst>
          </a:custGeom>
          <a:solidFill>
            <a:srgbClr val="0596A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520" name="Google Shape;520;p30"/>
          <p:cNvGrpSpPr/>
          <p:nvPr/>
        </p:nvGrpSpPr>
        <p:grpSpPr>
          <a:xfrm>
            <a:off x="368717" y="5687915"/>
            <a:ext cx="717200" cy="693147"/>
            <a:chOff x="276538" y="4265936"/>
            <a:chExt cx="537900" cy="519860"/>
          </a:xfrm>
          <a:solidFill>
            <a:srgbClr val="0596A2"/>
          </a:solidFill>
        </p:grpSpPr>
        <p:sp>
          <p:nvSpPr>
            <p:cNvPr id="521" name="Google Shape;521;p30"/>
            <p:cNvSpPr/>
            <p:nvPr/>
          </p:nvSpPr>
          <p:spPr>
            <a:xfrm rot="10800000">
              <a:off x="620490" y="4591849"/>
              <a:ext cx="193947" cy="193947"/>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522" name="Google Shape;522;p30"/>
            <p:cNvSpPr/>
            <p:nvPr/>
          </p:nvSpPr>
          <p:spPr>
            <a:xfrm rot="10800000">
              <a:off x="276538" y="4265936"/>
              <a:ext cx="267245" cy="26724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9630" y="62661"/>
            <a:ext cx="3876205" cy="3876208"/>
          </a:xfrm>
          <a:prstGeom prst="rect">
            <a:avLst/>
          </a:prstGeom>
        </p:spPr>
      </p:pic>
    </p:spTree>
    <p:extLst>
      <p:ext uri="{BB962C8B-B14F-4D97-AF65-F5344CB8AC3E}">
        <p14:creationId xmlns:p14="http://schemas.microsoft.com/office/powerpoint/2010/main" val="23716226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870"/>
        <p:cNvGrpSpPr/>
        <p:nvPr/>
      </p:nvGrpSpPr>
      <p:grpSpPr>
        <a:xfrm>
          <a:off x="0" y="0"/>
          <a:ext cx="0" cy="0"/>
          <a:chOff x="0" y="0"/>
          <a:chExt cx="0" cy="0"/>
        </a:xfrm>
      </p:grpSpPr>
      <p:sp>
        <p:nvSpPr>
          <p:cNvPr id="872" name="Google Shape;872;p38"/>
          <p:cNvSpPr txBox="1">
            <a:spLocks noGrp="1"/>
          </p:cNvSpPr>
          <p:nvPr>
            <p:ph type="subTitle" idx="1"/>
          </p:nvPr>
        </p:nvSpPr>
        <p:spPr>
          <a:xfrm>
            <a:off x="863746" y="3629097"/>
            <a:ext cx="3418113" cy="1838000"/>
          </a:xfrm>
          <a:prstGeom prst="rect">
            <a:avLst/>
          </a:prstGeom>
        </p:spPr>
        <p:txBody>
          <a:bodyPr spcFirstLastPara="1" wrap="square" lIns="121900" tIns="121900" rIns="121900" bIns="121900" anchor="t" anchorCtr="0">
            <a:noAutofit/>
          </a:bodyPr>
          <a:lstStyle/>
          <a:p>
            <a:pPr marL="0" indent="0" algn="just"/>
            <a:r>
              <a:rPr lang="en-US" sz="1600" dirty="0"/>
              <a:t>This project aims to unify and simplify appointment scheduling, improving accessibility and visibility for seamless management by patients and staff.</a:t>
            </a:r>
            <a:endParaRPr sz="1600" dirty="0"/>
          </a:p>
        </p:txBody>
      </p:sp>
      <p:sp>
        <p:nvSpPr>
          <p:cNvPr id="873" name="Google Shape;873;p38"/>
          <p:cNvSpPr txBox="1">
            <a:spLocks noGrp="1"/>
          </p:cNvSpPr>
          <p:nvPr>
            <p:ph type="subTitle" idx="2"/>
          </p:nvPr>
        </p:nvSpPr>
        <p:spPr>
          <a:xfrm>
            <a:off x="4491953" y="3629097"/>
            <a:ext cx="3086394" cy="1838000"/>
          </a:xfrm>
          <a:prstGeom prst="rect">
            <a:avLst/>
          </a:prstGeom>
        </p:spPr>
        <p:txBody>
          <a:bodyPr spcFirstLastPara="1" wrap="square" lIns="121900" tIns="121900" rIns="121900" bIns="121900" anchor="t" anchorCtr="0">
            <a:noAutofit/>
          </a:bodyPr>
          <a:lstStyle/>
          <a:p>
            <a:pPr marL="0" indent="0" algn="just"/>
            <a:r>
              <a:rPr lang="en-US" sz="1600" dirty="0"/>
              <a:t>Using cutting-edge technology, this project will create a unified system for managing patient records and appointments, enhancing efficiency and user experience at Nablus Medical Complex.</a:t>
            </a:r>
            <a:endParaRPr sz="1600" dirty="0"/>
          </a:p>
        </p:txBody>
      </p:sp>
      <p:sp>
        <p:nvSpPr>
          <p:cNvPr id="874" name="Google Shape;874;p38"/>
          <p:cNvSpPr txBox="1">
            <a:spLocks noGrp="1"/>
          </p:cNvSpPr>
          <p:nvPr>
            <p:ph type="subTitle" idx="3"/>
          </p:nvPr>
        </p:nvSpPr>
        <p:spPr>
          <a:xfrm>
            <a:off x="7978547" y="3629097"/>
            <a:ext cx="3475516" cy="1838000"/>
          </a:xfrm>
          <a:prstGeom prst="rect">
            <a:avLst/>
          </a:prstGeom>
        </p:spPr>
        <p:txBody>
          <a:bodyPr spcFirstLastPara="1" wrap="square" lIns="121900" tIns="121900" rIns="121900" bIns="121900" anchor="t" anchorCtr="0">
            <a:noAutofit/>
          </a:bodyPr>
          <a:lstStyle/>
          <a:p>
            <a:pPr marL="0" indent="0" algn="just"/>
            <a:r>
              <a:rPr lang="en-US" sz="1600" dirty="0"/>
              <a:t>This project leverages data analysis to improve diagnostic accuracy and optimize clinical workflows, enabling better patient care at Nablus Medical Complex.</a:t>
            </a:r>
            <a:endParaRPr sz="1600" dirty="0"/>
          </a:p>
        </p:txBody>
      </p:sp>
      <p:sp>
        <p:nvSpPr>
          <p:cNvPr id="875" name="Google Shape;875;p38"/>
          <p:cNvSpPr txBox="1">
            <a:spLocks noGrp="1"/>
          </p:cNvSpPr>
          <p:nvPr>
            <p:ph type="subTitle" idx="4"/>
          </p:nvPr>
        </p:nvSpPr>
        <p:spPr>
          <a:xfrm>
            <a:off x="1449589" y="3024451"/>
            <a:ext cx="2672558" cy="533628"/>
          </a:xfrm>
          <a:prstGeom prst="rect">
            <a:avLst/>
          </a:prstGeom>
          <a:noFill/>
          <a:ln>
            <a:noFill/>
          </a:ln>
        </p:spPr>
        <p:txBody>
          <a:bodyPr spcFirstLastPara="1" wrap="square" lIns="121900" tIns="121900" rIns="121900" bIns="121900" anchor="ctr" anchorCtr="0">
            <a:noAutofit/>
          </a:bodyPr>
          <a:lstStyle/>
          <a:p>
            <a:pPr marL="0" indent="0">
              <a:buSzPts val="2000"/>
            </a:pPr>
            <a:r>
              <a:rPr lang="en-US" sz="1900" b="1" dirty="0">
                <a:solidFill>
                  <a:srgbClr val="048892"/>
                </a:solidFill>
                <a:latin typeface="Andalus" panose="02020603050405020304" pitchFamily="18" charset="-78"/>
                <a:cs typeface="Andalus" panose="02020603050405020304" pitchFamily="18" charset="-78"/>
              </a:rPr>
              <a:t>Improving Booking Organization</a:t>
            </a:r>
            <a:endParaRPr sz="1900" b="1" dirty="0">
              <a:solidFill>
                <a:srgbClr val="048892"/>
              </a:solidFill>
              <a:latin typeface="Andalus" panose="02020603050405020304" pitchFamily="18" charset="-78"/>
              <a:cs typeface="Andalus" panose="02020603050405020304" pitchFamily="18" charset="-78"/>
            </a:endParaRPr>
          </a:p>
        </p:txBody>
      </p:sp>
      <p:sp>
        <p:nvSpPr>
          <p:cNvPr id="876" name="Google Shape;876;p38"/>
          <p:cNvSpPr txBox="1">
            <a:spLocks noGrp="1"/>
          </p:cNvSpPr>
          <p:nvPr>
            <p:ph type="subTitle" idx="5"/>
          </p:nvPr>
        </p:nvSpPr>
        <p:spPr>
          <a:xfrm>
            <a:off x="5150897" y="3023169"/>
            <a:ext cx="2428832" cy="533628"/>
          </a:xfrm>
          <a:prstGeom prst="rect">
            <a:avLst/>
          </a:prstGeom>
        </p:spPr>
        <p:txBody>
          <a:bodyPr spcFirstLastPara="1" wrap="square" lIns="121900" tIns="121900" rIns="121900" bIns="121900" anchor="ctr" anchorCtr="0">
            <a:noAutofit/>
          </a:bodyPr>
          <a:lstStyle/>
          <a:p>
            <a:pPr marL="0" indent="0"/>
            <a:r>
              <a:rPr lang="en-US" sz="1900" b="1" dirty="0">
                <a:solidFill>
                  <a:srgbClr val="048892"/>
                </a:solidFill>
                <a:latin typeface="Andalus" panose="02020603050405020304" pitchFamily="18" charset="-78"/>
                <a:cs typeface="Andalus" panose="02020603050405020304" pitchFamily="18" charset="-78"/>
              </a:rPr>
              <a:t>Modernizing the Reservation System</a:t>
            </a:r>
            <a:endParaRPr sz="1900" b="1" dirty="0">
              <a:solidFill>
                <a:srgbClr val="048892"/>
              </a:solidFill>
              <a:latin typeface="Andalus" panose="02020603050405020304" pitchFamily="18" charset="-78"/>
              <a:cs typeface="Andalus" panose="02020603050405020304" pitchFamily="18" charset="-78"/>
            </a:endParaRPr>
          </a:p>
        </p:txBody>
      </p:sp>
      <p:sp>
        <p:nvSpPr>
          <p:cNvPr id="877" name="Google Shape;877;p38"/>
          <p:cNvSpPr txBox="1">
            <a:spLocks noGrp="1"/>
          </p:cNvSpPr>
          <p:nvPr>
            <p:ph type="subTitle" idx="6"/>
          </p:nvPr>
        </p:nvSpPr>
        <p:spPr>
          <a:xfrm>
            <a:off x="8641097" y="3021453"/>
            <a:ext cx="2812966" cy="533628"/>
          </a:xfrm>
          <a:prstGeom prst="rect">
            <a:avLst/>
          </a:prstGeom>
        </p:spPr>
        <p:txBody>
          <a:bodyPr spcFirstLastPara="1" wrap="square" lIns="121900" tIns="121900" rIns="121900" bIns="121900" anchor="ctr" anchorCtr="0">
            <a:noAutofit/>
          </a:bodyPr>
          <a:lstStyle/>
          <a:p>
            <a:pPr marL="0" indent="0"/>
            <a:r>
              <a:rPr lang="en-US" sz="1900" b="1" dirty="0" smtClean="0">
                <a:solidFill>
                  <a:srgbClr val="048892"/>
                </a:solidFill>
                <a:latin typeface="Andalus" panose="02020603050405020304" pitchFamily="18" charset="-78"/>
                <a:cs typeface="Andalus" panose="02020603050405020304" pitchFamily="18" charset="-78"/>
              </a:rPr>
              <a:t>Providing Analysis of Data</a:t>
            </a:r>
            <a:endParaRPr sz="1900" b="1" dirty="0">
              <a:solidFill>
                <a:srgbClr val="048892"/>
              </a:solidFill>
              <a:latin typeface="Andalus" panose="02020603050405020304" pitchFamily="18" charset="-78"/>
              <a:cs typeface="Andalus" panose="02020603050405020304" pitchFamily="18" charset="-78"/>
            </a:endParaRPr>
          </a:p>
        </p:txBody>
      </p:sp>
      <p:sp>
        <p:nvSpPr>
          <p:cNvPr id="2" name="Rectangle 1"/>
          <p:cNvSpPr/>
          <p:nvPr/>
        </p:nvSpPr>
        <p:spPr>
          <a:xfrm>
            <a:off x="9906000" y="0"/>
            <a:ext cx="2286000" cy="1712686"/>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Google Shape;748;p35"/>
          <p:cNvSpPr/>
          <p:nvPr/>
        </p:nvSpPr>
        <p:spPr>
          <a:xfrm rot="10800000">
            <a:off x="-3516298" y="5512405"/>
            <a:ext cx="7032596" cy="702249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5392" y="0"/>
            <a:ext cx="1446608" cy="1446608"/>
          </a:xfrm>
          <a:prstGeom prst="rect">
            <a:avLst/>
          </a:prstGeom>
        </p:spPr>
      </p:pic>
      <p:sp>
        <p:nvSpPr>
          <p:cNvPr id="13" name="Google Shape;749;p35"/>
          <p:cNvSpPr txBox="1">
            <a:spLocks noGrp="1"/>
          </p:cNvSpPr>
          <p:nvPr>
            <p:ph type="title"/>
          </p:nvPr>
        </p:nvSpPr>
        <p:spPr>
          <a:xfrm>
            <a:off x="239859" y="1923075"/>
            <a:ext cx="11952141" cy="934800"/>
          </a:xfrm>
          <a:prstGeom prst="rect">
            <a:avLst/>
          </a:prstGeom>
        </p:spPr>
        <p:txBody>
          <a:bodyPr spcFirstLastPara="1" wrap="square" lIns="121900" tIns="121900" rIns="121900" bIns="121900" anchor="t" anchorCtr="0">
            <a:noAutofit/>
          </a:bodyPr>
          <a:lstStyle/>
          <a:p>
            <a:pPr algn="ctr"/>
            <a:r>
              <a:rPr lang="en-US" sz="4200" b="1" dirty="0">
                <a:solidFill>
                  <a:srgbClr val="001F3F"/>
                </a:solidFill>
                <a:latin typeface="Andalus" panose="02020603050405020304" pitchFamily="18" charset="-78"/>
                <a:cs typeface="Andalus" panose="02020603050405020304" pitchFamily="18" charset="-78"/>
              </a:rPr>
              <a:t>Services Offered by the Enhanced </a:t>
            </a:r>
            <a:r>
              <a:rPr lang="en-US" sz="4200" b="1" dirty="0" smtClean="0">
                <a:solidFill>
                  <a:srgbClr val="001F3F"/>
                </a:solidFill>
                <a:latin typeface="Andalus" panose="02020603050405020304" pitchFamily="18" charset="-78"/>
                <a:cs typeface="Andalus" panose="02020603050405020304" pitchFamily="18" charset="-78"/>
              </a:rPr>
              <a:t>System (Solutions)</a:t>
            </a:r>
            <a:endParaRPr sz="4200" b="1" dirty="0">
              <a:solidFill>
                <a:srgbClr val="001F3F"/>
              </a:solidFill>
              <a:latin typeface="Andalus" panose="02020603050405020304" pitchFamily="18" charset="-78"/>
              <a:cs typeface="Andalus" panose="02020603050405020304" pitchFamily="18" charset="-78"/>
            </a:endParaRPr>
          </a:p>
        </p:txBody>
      </p:sp>
      <p:sp>
        <p:nvSpPr>
          <p:cNvPr id="15" name="Google Shape;1391;p53"/>
          <p:cNvSpPr/>
          <p:nvPr/>
        </p:nvSpPr>
        <p:spPr>
          <a:xfrm>
            <a:off x="915961" y="3023169"/>
            <a:ext cx="533628" cy="533628"/>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1</a:t>
            </a:r>
            <a:endParaRPr b="1" dirty="0">
              <a:solidFill>
                <a:schemeClr val="lt1"/>
              </a:solidFill>
              <a:latin typeface="Open Sans"/>
              <a:ea typeface="Open Sans"/>
              <a:cs typeface="Open Sans"/>
              <a:sym typeface="Open Sans"/>
            </a:endParaRPr>
          </a:p>
        </p:txBody>
      </p:sp>
      <p:sp>
        <p:nvSpPr>
          <p:cNvPr id="16" name="Google Shape;1391;p53"/>
          <p:cNvSpPr/>
          <p:nvPr/>
        </p:nvSpPr>
        <p:spPr>
          <a:xfrm>
            <a:off x="4602270" y="3021453"/>
            <a:ext cx="533628" cy="533628"/>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2</a:t>
            </a:r>
            <a:endParaRPr b="1" dirty="0">
              <a:solidFill>
                <a:schemeClr val="lt1"/>
              </a:solidFill>
              <a:latin typeface="Open Sans"/>
              <a:ea typeface="Open Sans"/>
              <a:cs typeface="Open Sans"/>
              <a:sym typeface="Open Sans"/>
            </a:endParaRPr>
          </a:p>
        </p:txBody>
      </p:sp>
      <p:sp>
        <p:nvSpPr>
          <p:cNvPr id="17" name="Google Shape;1391;p53"/>
          <p:cNvSpPr/>
          <p:nvPr/>
        </p:nvSpPr>
        <p:spPr>
          <a:xfrm>
            <a:off x="8107469" y="3021453"/>
            <a:ext cx="533628" cy="533628"/>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3</a:t>
            </a:r>
            <a:endParaRPr b="1" dirty="0">
              <a:solidFill>
                <a:schemeClr val="lt1"/>
              </a:solidFill>
              <a:latin typeface="Open Sans"/>
              <a:ea typeface="Open Sans"/>
              <a:cs typeface="Open Sans"/>
              <a:sym typeface="Open Sans"/>
            </a:endParaRPr>
          </a:p>
        </p:txBody>
      </p:sp>
      <p:cxnSp>
        <p:nvCxnSpPr>
          <p:cNvPr id="6" name="Straight Connector 5"/>
          <p:cNvCxnSpPr/>
          <p:nvPr/>
        </p:nvCxnSpPr>
        <p:spPr>
          <a:xfrm>
            <a:off x="4283241" y="3021453"/>
            <a:ext cx="0" cy="2490952"/>
          </a:xfrm>
          <a:prstGeom prst="line">
            <a:avLst/>
          </a:prstGeom>
          <a:ln>
            <a:solidFill>
              <a:srgbClr val="001F3F"/>
            </a:solidFill>
          </a:ln>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a:off x="7788441" y="3021453"/>
            <a:ext cx="0" cy="2490952"/>
          </a:xfrm>
          <a:prstGeom prst="line">
            <a:avLst/>
          </a:prstGeom>
          <a:ln>
            <a:solidFill>
              <a:srgbClr val="001F3F"/>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177316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387"/>
        <p:cNvGrpSpPr/>
        <p:nvPr/>
      </p:nvGrpSpPr>
      <p:grpSpPr>
        <a:xfrm>
          <a:off x="0" y="0"/>
          <a:ext cx="0" cy="0"/>
          <a:chOff x="0" y="0"/>
          <a:chExt cx="0" cy="0"/>
        </a:xfrm>
      </p:grpSpPr>
      <p:sp>
        <p:nvSpPr>
          <p:cNvPr id="1388" name="Google Shape;1388;p53"/>
          <p:cNvSpPr/>
          <p:nvPr/>
        </p:nvSpPr>
        <p:spPr>
          <a:xfrm>
            <a:off x="8084933" y="2062033"/>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B</a:t>
            </a:r>
            <a:endParaRPr sz="1867" b="1" kern="0">
              <a:solidFill>
                <a:srgbClr val="E3F4FA"/>
              </a:solidFill>
              <a:latin typeface="Open Sans"/>
              <a:ea typeface="Open Sans"/>
              <a:cs typeface="Open Sans"/>
              <a:sym typeface="Open Sans"/>
            </a:endParaRPr>
          </a:p>
        </p:txBody>
      </p:sp>
      <p:sp>
        <p:nvSpPr>
          <p:cNvPr id="1389" name="Google Shape;1389;p53"/>
          <p:cNvSpPr/>
          <p:nvPr/>
        </p:nvSpPr>
        <p:spPr>
          <a:xfrm>
            <a:off x="3581800" y="5333900"/>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G</a:t>
            </a:r>
            <a:endParaRPr sz="1867" b="1" kern="0">
              <a:solidFill>
                <a:srgbClr val="E3F4FA"/>
              </a:solidFill>
              <a:latin typeface="Open Sans"/>
              <a:ea typeface="Open Sans"/>
              <a:cs typeface="Open Sans"/>
              <a:sym typeface="Open Sans"/>
            </a:endParaRPr>
          </a:p>
        </p:txBody>
      </p:sp>
      <p:sp>
        <p:nvSpPr>
          <p:cNvPr id="1390" name="Google Shape;1390;p53"/>
          <p:cNvSpPr/>
          <p:nvPr/>
        </p:nvSpPr>
        <p:spPr>
          <a:xfrm>
            <a:off x="8084933" y="5333900"/>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H</a:t>
            </a:r>
            <a:endParaRPr sz="1867" b="1" kern="0">
              <a:solidFill>
                <a:srgbClr val="E3F4FA"/>
              </a:solidFill>
              <a:latin typeface="Open Sans"/>
              <a:ea typeface="Open Sans"/>
              <a:cs typeface="Open Sans"/>
              <a:sym typeface="Open Sans"/>
            </a:endParaRPr>
          </a:p>
        </p:txBody>
      </p:sp>
      <p:sp>
        <p:nvSpPr>
          <p:cNvPr id="1391" name="Google Shape;1391;p53"/>
          <p:cNvSpPr/>
          <p:nvPr/>
        </p:nvSpPr>
        <p:spPr>
          <a:xfrm>
            <a:off x="3581800" y="2062033"/>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dirty="0">
                <a:solidFill>
                  <a:srgbClr val="E3F4FA"/>
                </a:solidFill>
                <a:latin typeface="Open Sans"/>
                <a:ea typeface="Open Sans"/>
                <a:cs typeface="Open Sans"/>
                <a:sym typeface="Open Sans"/>
              </a:rPr>
              <a:t>A</a:t>
            </a:r>
            <a:endParaRPr sz="1867" b="1" kern="0" dirty="0">
              <a:solidFill>
                <a:srgbClr val="E3F4FA"/>
              </a:solidFill>
              <a:latin typeface="Open Sans"/>
              <a:ea typeface="Open Sans"/>
              <a:cs typeface="Open Sans"/>
              <a:sym typeface="Open Sans"/>
            </a:endParaRPr>
          </a:p>
        </p:txBody>
      </p:sp>
      <p:sp>
        <p:nvSpPr>
          <p:cNvPr id="1392" name="Google Shape;1392;p53"/>
          <p:cNvSpPr txBox="1"/>
          <p:nvPr/>
        </p:nvSpPr>
        <p:spPr>
          <a:xfrm>
            <a:off x="960000" y="1976433"/>
            <a:ext cx="2210400" cy="7452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indent="0">
              <a:lnSpc>
                <a:spcPct val="100000"/>
              </a:lnSpc>
              <a:spcBef>
                <a:spcPts val="0"/>
              </a:spcBef>
              <a:spcAft>
                <a:spcPts val="0"/>
              </a:spcAft>
              <a:buClr>
                <a:schemeClr val="dk1"/>
              </a:buClr>
              <a:buSzPts val="2000"/>
              <a:buFont typeface="Raleway"/>
              <a:buNone/>
              <a:defRPr sz="1900" b="1" i="0" u="none" strike="noStrike" cap="none">
                <a:solidFill>
                  <a:srgbClr val="048892"/>
                </a:solidFill>
                <a:latin typeface="Andalus" panose="02020603050405020304" pitchFamily="18" charset="-78"/>
                <a:ea typeface="Raleway Black"/>
                <a:cs typeface="Andalus" panose="02020603050405020304" pitchFamily="18" charset="-78"/>
                <a:sym typeface="Raleway Black"/>
              </a:defRPr>
            </a:lvl1pPr>
            <a:lvl2pPr marL="914400" marR="0" lvl="1"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2pPr>
            <a:lvl3pPr marL="1371600" marR="0" lvl="2"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3pPr>
            <a:lvl4pPr marL="1828800" marR="0" lvl="3"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4pPr>
            <a:lvl5pPr marL="2286000" marR="0" lvl="4"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5pPr>
            <a:lvl6pPr marL="2743200" marR="0" lvl="5"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6pPr>
            <a:lvl7pPr marL="3200400" marR="0" lvl="6"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7pPr>
            <a:lvl8pPr marL="3657600" marR="0" lvl="7"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8pPr>
            <a:lvl9pPr marL="4114800" marR="0" lvl="8"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9pPr>
          </a:lstStyle>
          <a:p>
            <a:pPr algn="r"/>
            <a:r>
              <a:rPr lang="en" sz="2400" dirty="0" smtClean="0"/>
              <a:t>WordPress</a:t>
            </a:r>
            <a:endParaRPr sz="2400" dirty="0"/>
          </a:p>
        </p:txBody>
      </p:sp>
      <p:sp>
        <p:nvSpPr>
          <p:cNvPr id="1393" name="Google Shape;1393;p53"/>
          <p:cNvSpPr txBox="1">
            <a:spLocks noGrp="1"/>
          </p:cNvSpPr>
          <p:nvPr>
            <p:ph type="title"/>
          </p:nvPr>
        </p:nvSpPr>
        <p:spPr>
          <a:xfrm>
            <a:off x="960100" y="1100201"/>
            <a:ext cx="10272000" cy="763600"/>
          </a:xfrm>
          <a:prstGeom prst="rect">
            <a:avLst/>
          </a:prstGeom>
          <a:noFill/>
          <a:ln>
            <a:noFill/>
          </a:ln>
        </p:spPr>
        <p:txBody>
          <a:bodyPr spcFirstLastPara="1" wrap="square" lIns="121900" tIns="121900" rIns="121900" bIns="121900" anchor="t" anchorCtr="0">
            <a:noAutofit/>
          </a:bodyPr>
          <a:lstStyle/>
          <a:p>
            <a:pPr algn="ctr"/>
            <a:r>
              <a:rPr lang="en" sz="4400" b="1" dirty="0" smtClean="0">
                <a:solidFill>
                  <a:srgbClr val="001F3F"/>
                </a:solidFill>
                <a:latin typeface="Andalus" panose="02020603050405020304" pitchFamily="18" charset="-78"/>
                <a:cs typeface="Andalus" panose="02020603050405020304" pitchFamily="18" charset="-78"/>
              </a:rPr>
              <a:t>Tools </a:t>
            </a:r>
            <a:r>
              <a:rPr lang="en" sz="4400" b="1" dirty="0">
                <a:solidFill>
                  <a:srgbClr val="001F3F"/>
                </a:solidFill>
                <a:latin typeface="Andalus" panose="02020603050405020304" pitchFamily="18" charset="-78"/>
                <a:cs typeface="Andalus" panose="02020603050405020304" pitchFamily="18" charset="-78"/>
              </a:rPr>
              <a:t>Used</a:t>
            </a:r>
            <a:endParaRPr sz="4400" b="1" dirty="0">
              <a:solidFill>
                <a:srgbClr val="001F3F"/>
              </a:solidFill>
              <a:latin typeface="Andalus" panose="02020603050405020304" pitchFamily="18" charset="-78"/>
              <a:cs typeface="Andalus" panose="02020603050405020304" pitchFamily="18" charset="-78"/>
            </a:endParaRPr>
          </a:p>
        </p:txBody>
      </p:sp>
      <p:sp>
        <p:nvSpPr>
          <p:cNvPr id="1394" name="Google Shape;1394;p53"/>
          <p:cNvSpPr txBox="1"/>
          <p:nvPr/>
        </p:nvSpPr>
        <p:spPr>
          <a:xfrm>
            <a:off x="4886500" y="3365033"/>
            <a:ext cx="2419200" cy="1174000"/>
          </a:xfrm>
          <a:prstGeom prst="roundRect">
            <a:avLst/>
          </a:prstGeom>
          <a:solidFill>
            <a:schemeClr val="dk2"/>
          </a:solidFill>
          <a:ln>
            <a:noFill/>
          </a:ln>
        </p:spPr>
        <p:txBody>
          <a:bodyPr spcFirstLastPara="1" wrap="square" lIns="121900" tIns="121900" rIns="121900" bIns="121900" anchor="ctr" anchorCtr="0">
            <a:noAutofit/>
          </a:bodyPr>
          <a:lstStyle/>
          <a:p>
            <a:pPr algn="ctr" defTabSz="1219170">
              <a:buClr>
                <a:srgbClr val="000000"/>
              </a:buClr>
            </a:pPr>
            <a:r>
              <a:rPr lang="en" sz="3000" b="1" kern="0" dirty="0" smtClean="0">
                <a:solidFill>
                  <a:srgbClr val="FCFBF7"/>
                </a:solidFill>
                <a:latin typeface="Andalus" panose="02020603050405020304" pitchFamily="18" charset="-78"/>
                <a:cs typeface="Andalus" panose="02020603050405020304" pitchFamily="18" charset="-78"/>
                <a:sym typeface="Arial"/>
              </a:rPr>
              <a:t>Tools </a:t>
            </a:r>
            <a:r>
              <a:rPr lang="en" sz="3000" b="1" kern="0" dirty="0">
                <a:solidFill>
                  <a:srgbClr val="FCFBF7"/>
                </a:solidFill>
                <a:latin typeface="Andalus" panose="02020603050405020304" pitchFamily="18" charset="-78"/>
                <a:cs typeface="Andalus" panose="02020603050405020304" pitchFamily="18" charset="-78"/>
                <a:sym typeface="Arial"/>
              </a:rPr>
              <a:t>Used</a:t>
            </a:r>
            <a:endParaRPr sz="3000" b="1" kern="0" dirty="0">
              <a:solidFill>
                <a:srgbClr val="FCFBF7"/>
              </a:solidFill>
              <a:latin typeface="Andalus" panose="02020603050405020304" pitchFamily="18" charset="-78"/>
              <a:ea typeface="Raleway Black"/>
              <a:cs typeface="Andalus" panose="02020603050405020304" pitchFamily="18" charset="-78"/>
              <a:sym typeface="Raleway Black"/>
            </a:endParaRPr>
          </a:p>
        </p:txBody>
      </p:sp>
      <p:cxnSp>
        <p:nvCxnSpPr>
          <p:cNvPr id="1395" name="Google Shape;1395;p53"/>
          <p:cNvCxnSpPr>
            <a:stCxn id="1394" idx="0"/>
            <a:endCxn id="1388" idx="1"/>
          </p:cNvCxnSpPr>
          <p:nvPr/>
        </p:nvCxnSpPr>
        <p:spPr>
          <a:xfrm rot="-5400000">
            <a:off x="6582500" y="1862633"/>
            <a:ext cx="1016000" cy="1988800"/>
          </a:xfrm>
          <a:prstGeom prst="bentConnector2">
            <a:avLst/>
          </a:prstGeom>
          <a:noFill/>
          <a:ln w="19050" cap="flat" cmpd="sng">
            <a:solidFill>
              <a:schemeClr val="dk2"/>
            </a:solidFill>
            <a:prstDash val="solid"/>
            <a:round/>
            <a:headEnd type="none" w="med" len="med"/>
            <a:tailEnd type="none" w="med" len="med"/>
          </a:ln>
        </p:spPr>
      </p:cxnSp>
      <p:cxnSp>
        <p:nvCxnSpPr>
          <p:cNvPr id="1396" name="Google Shape;1396;p53"/>
          <p:cNvCxnSpPr>
            <a:stCxn id="1394" idx="2"/>
            <a:endCxn id="1390" idx="1"/>
          </p:cNvCxnSpPr>
          <p:nvPr/>
        </p:nvCxnSpPr>
        <p:spPr>
          <a:xfrm rot="-5400000" flipH="1">
            <a:off x="6549500" y="4085633"/>
            <a:ext cx="1082000" cy="1988800"/>
          </a:xfrm>
          <a:prstGeom prst="bentConnector2">
            <a:avLst/>
          </a:prstGeom>
          <a:noFill/>
          <a:ln w="19050" cap="flat" cmpd="sng">
            <a:solidFill>
              <a:schemeClr val="dk2"/>
            </a:solidFill>
            <a:prstDash val="solid"/>
            <a:round/>
            <a:headEnd type="none" w="med" len="med"/>
            <a:tailEnd type="none" w="med" len="med"/>
          </a:ln>
        </p:spPr>
      </p:cxnSp>
      <p:sp>
        <p:nvSpPr>
          <p:cNvPr id="1397" name="Google Shape;1397;p53"/>
          <p:cNvSpPr txBox="1"/>
          <p:nvPr/>
        </p:nvSpPr>
        <p:spPr>
          <a:xfrm>
            <a:off x="656493" y="5248335"/>
            <a:ext cx="2513908" cy="745200"/>
          </a:xfrm>
          <a:prstGeom prst="rect">
            <a:avLst/>
          </a:prstGeom>
          <a:noFill/>
          <a:ln>
            <a:noFill/>
          </a:ln>
        </p:spPr>
        <p:txBody>
          <a:bodyPr spcFirstLastPara="1" wrap="square" lIns="121900" tIns="121900" rIns="121900" bIns="121900" anchor="ctr" anchorCtr="0">
            <a:noAutofit/>
          </a:bodyPr>
          <a:lstStyle/>
          <a:p>
            <a:pPr algn="r" defTabSz="1219170">
              <a:buClr>
                <a:srgbClr val="000000"/>
              </a:buClr>
            </a:pPr>
            <a:r>
              <a:rPr lang="en-US" sz="2400" b="1" kern="0" dirty="0" smtClean="0">
                <a:solidFill>
                  <a:srgbClr val="048892"/>
                </a:solidFill>
                <a:latin typeface="Andalus" panose="02020603050405020304" pitchFamily="18" charset="-78"/>
                <a:ea typeface="Raleway Black"/>
                <a:cs typeface="Andalus" panose="02020603050405020304" pitchFamily="18" charset="-78"/>
                <a:sym typeface="Raleway Black"/>
              </a:rPr>
              <a:t>Power Point</a:t>
            </a:r>
            <a:endParaRPr sz="2400" b="1" kern="0"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398" name="Google Shape;1398;p53"/>
          <p:cNvSpPr txBox="1"/>
          <p:nvPr/>
        </p:nvSpPr>
        <p:spPr>
          <a:xfrm>
            <a:off x="9021733" y="1976433"/>
            <a:ext cx="2210400" cy="745200"/>
          </a:xfrm>
          <a:prstGeom prst="rect">
            <a:avLst/>
          </a:prstGeom>
          <a:noFill/>
          <a:ln>
            <a:noFill/>
          </a:ln>
        </p:spPr>
        <p:txBody>
          <a:bodyPr spcFirstLastPara="1" wrap="square" lIns="121900" tIns="121900" rIns="121900" bIns="121900" anchor="ctr" anchorCtr="0">
            <a:noAutofit/>
          </a:bodyPr>
          <a:lstStyle/>
          <a:p>
            <a:pPr defTabSz="1219170">
              <a:buClr>
                <a:srgbClr val="000000"/>
              </a:buClr>
            </a:pPr>
            <a:r>
              <a:rPr lang="en" sz="2400" b="1" kern="0" dirty="0" smtClean="0">
                <a:solidFill>
                  <a:srgbClr val="048892"/>
                </a:solidFill>
                <a:latin typeface="Andalus" panose="02020603050405020304" pitchFamily="18" charset="-78"/>
                <a:ea typeface="Raleway Black"/>
                <a:cs typeface="Andalus" panose="02020603050405020304" pitchFamily="18" charset="-78"/>
                <a:sym typeface="Raleway Black"/>
              </a:rPr>
              <a:t>Google Sheets</a:t>
            </a:r>
            <a:endParaRPr sz="2400" b="1" kern="0"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399" name="Google Shape;1399;p53"/>
          <p:cNvSpPr txBox="1"/>
          <p:nvPr/>
        </p:nvSpPr>
        <p:spPr>
          <a:xfrm>
            <a:off x="9021733" y="5248335"/>
            <a:ext cx="3170267" cy="745200"/>
          </a:xfrm>
          <a:prstGeom prst="rect">
            <a:avLst/>
          </a:prstGeom>
          <a:noFill/>
          <a:ln>
            <a:noFill/>
          </a:ln>
        </p:spPr>
        <p:txBody>
          <a:bodyPr spcFirstLastPara="1" wrap="square" lIns="121900" tIns="121900" rIns="121900" bIns="121900" anchor="ctr" anchorCtr="0">
            <a:noAutofit/>
          </a:bodyPr>
          <a:lstStyle/>
          <a:p>
            <a:pPr defTabSz="1219170">
              <a:buClr>
                <a:srgbClr val="000000"/>
              </a:buClr>
            </a:pPr>
            <a:r>
              <a:rPr lang="en-US" sz="2400" b="1" kern="0" dirty="0" err="1" smtClean="0">
                <a:solidFill>
                  <a:srgbClr val="048892"/>
                </a:solidFill>
                <a:latin typeface="Andalus" panose="02020603050405020304" pitchFamily="18" charset="-78"/>
                <a:ea typeface="Raleway Black"/>
                <a:cs typeface="Andalus" panose="02020603050405020304" pitchFamily="18" charset="-78"/>
                <a:sym typeface="Raleway Black"/>
              </a:rPr>
              <a:t>Xampp</a:t>
            </a:r>
            <a:endParaRPr sz="2400" b="1" kern="0" dirty="0">
              <a:solidFill>
                <a:srgbClr val="048892"/>
              </a:solidFill>
              <a:latin typeface="Andalus" panose="02020603050405020304" pitchFamily="18" charset="-78"/>
              <a:ea typeface="Raleway Black"/>
              <a:cs typeface="Andalus" panose="02020603050405020304" pitchFamily="18" charset="-78"/>
              <a:sym typeface="Raleway Black"/>
            </a:endParaRPr>
          </a:p>
        </p:txBody>
      </p:sp>
      <p:cxnSp>
        <p:nvCxnSpPr>
          <p:cNvPr id="1400" name="Google Shape;1400;p53"/>
          <p:cNvCxnSpPr>
            <a:stCxn id="1394" idx="0"/>
            <a:endCxn id="1391" idx="3"/>
          </p:cNvCxnSpPr>
          <p:nvPr/>
        </p:nvCxnSpPr>
        <p:spPr>
          <a:xfrm rot="5400000" flipH="1">
            <a:off x="4617900" y="1886833"/>
            <a:ext cx="1016000" cy="1940400"/>
          </a:xfrm>
          <a:prstGeom prst="bentConnector2">
            <a:avLst/>
          </a:prstGeom>
          <a:noFill/>
          <a:ln w="19050" cap="flat" cmpd="sng">
            <a:solidFill>
              <a:schemeClr val="dk2"/>
            </a:solidFill>
            <a:prstDash val="solid"/>
            <a:round/>
            <a:headEnd type="none" w="med" len="med"/>
            <a:tailEnd type="none" w="med" len="med"/>
          </a:ln>
        </p:spPr>
      </p:cxnSp>
      <p:cxnSp>
        <p:nvCxnSpPr>
          <p:cNvPr id="1401" name="Google Shape;1401;p53"/>
          <p:cNvCxnSpPr>
            <a:stCxn id="1394" idx="2"/>
            <a:endCxn id="1389" idx="3"/>
          </p:cNvCxnSpPr>
          <p:nvPr/>
        </p:nvCxnSpPr>
        <p:spPr>
          <a:xfrm rot="5400000">
            <a:off x="4584900" y="4109833"/>
            <a:ext cx="1082000" cy="1940400"/>
          </a:xfrm>
          <a:prstGeom prst="bentConnector2">
            <a:avLst/>
          </a:prstGeom>
          <a:noFill/>
          <a:ln w="19050" cap="flat" cmpd="sng">
            <a:solidFill>
              <a:schemeClr val="dk2"/>
            </a:solidFill>
            <a:prstDash val="solid"/>
            <a:round/>
            <a:headEnd type="none" w="med" len="med"/>
            <a:tailEnd type="none" w="med" len="med"/>
          </a:ln>
        </p:spPr>
      </p:cxnSp>
      <p:sp>
        <p:nvSpPr>
          <p:cNvPr id="1402" name="Google Shape;1402;p53"/>
          <p:cNvSpPr txBox="1"/>
          <p:nvPr/>
        </p:nvSpPr>
        <p:spPr>
          <a:xfrm>
            <a:off x="960000" y="3067067"/>
            <a:ext cx="2210400" cy="745200"/>
          </a:xfrm>
          <a:prstGeom prst="rect">
            <a:avLst/>
          </a:prstGeom>
          <a:noFill/>
          <a:ln>
            <a:noFill/>
          </a:ln>
        </p:spPr>
        <p:txBody>
          <a:bodyPr spcFirstLastPara="1" wrap="square" lIns="121900" tIns="121900" rIns="121900" bIns="121900" anchor="ctr" anchorCtr="0">
            <a:noAutofit/>
          </a:bodyPr>
          <a:lstStyle/>
          <a:p>
            <a:pPr algn="r" defTabSz="1219170">
              <a:buClr>
                <a:srgbClr val="000000"/>
              </a:buClr>
            </a:pPr>
            <a:r>
              <a:rPr lang="en" sz="2400" b="1" dirty="0" smtClean="0">
                <a:solidFill>
                  <a:srgbClr val="048892"/>
                </a:solidFill>
                <a:latin typeface="Andalus" panose="02020603050405020304" pitchFamily="18" charset="-78"/>
                <a:ea typeface="Raleway Black"/>
                <a:cs typeface="Andalus" panose="02020603050405020304" pitchFamily="18" charset="-78"/>
                <a:sym typeface="Raleway Black"/>
              </a:rPr>
              <a:t>Google Anlytics</a:t>
            </a:r>
            <a:endParaRPr sz="2400" b="1"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403" name="Google Shape;1403;p53"/>
          <p:cNvSpPr txBox="1"/>
          <p:nvPr/>
        </p:nvSpPr>
        <p:spPr>
          <a:xfrm>
            <a:off x="960000" y="4157701"/>
            <a:ext cx="2210400" cy="745200"/>
          </a:xfrm>
          <a:prstGeom prst="rect">
            <a:avLst/>
          </a:prstGeom>
          <a:noFill/>
          <a:ln>
            <a:noFill/>
          </a:ln>
        </p:spPr>
        <p:txBody>
          <a:bodyPr spcFirstLastPara="1" wrap="square" lIns="121900" tIns="121900" rIns="121900" bIns="121900" anchor="ctr" anchorCtr="0">
            <a:noAutofit/>
          </a:bodyPr>
          <a:lstStyle/>
          <a:p>
            <a:pPr algn="r" defTabSz="1219170">
              <a:buClr>
                <a:srgbClr val="000000"/>
              </a:buClr>
            </a:pPr>
            <a:r>
              <a:rPr lang="en" sz="2400" b="1" dirty="0" smtClean="0">
                <a:solidFill>
                  <a:srgbClr val="048892"/>
                </a:solidFill>
                <a:latin typeface="Andalus" panose="02020603050405020304" pitchFamily="18" charset="-78"/>
                <a:ea typeface="Raleway Black"/>
                <a:cs typeface="Andalus" panose="02020603050405020304" pitchFamily="18" charset="-78"/>
                <a:sym typeface="Raleway Black"/>
              </a:rPr>
              <a:t>Rapid Miner</a:t>
            </a:r>
            <a:endParaRPr sz="2400" b="1"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404" name="Google Shape;1404;p53"/>
          <p:cNvSpPr txBox="1"/>
          <p:nvPr/>
        </p:nvSpPr>
        <p:spPr>
          <a:xfrm>
            <a:off x="9021843" y="3067067"/>
            <a:ext cx="2210400" cy="745200"/>
          </a:xfrm>
          <a:prstGeom prst="rect">
            <a:avLst/>
          </a:prstGeom>
          <a:noFill/>
          <a:ln>
            <a:noFill/>
          </a:ln>
        </p:spPr>
        <p:txBody>
          <a:bodyPr spcFirstLastPara="1" wrap="square" lIns="121900" tIns="121900" rIns="121900" bIns="121900" anchor="ctr" anchorCtr="0">
            <a:noAutofit/>
          </a:bodyPr>
          <a:lstStyle/>
          <a:p>
            <a:pPr defTabSz="1219170">
              <a:buClr>
                <a:srgbClr val="000000"/>
              </a:buClr>
            </a:pPr>
            <a:r>
              <a:rPr lang="en" sz="2400" b="1" kern="0" dirty="0" smtClean="0">
                <a:solidFill>
                  <a:srgbClr val="048892"/>
                </a:solidFill>
                <a:latin typeface="Andalus" panose="02020603050405020304" pitchFamily="18" charset="-78"/>
                <a:ea typeface="Raleway Black"/>
                <a:cs typeface="Andalus" panose="02020603050405020304" pitchFamily="18" charset="-78"/>
                <a:sym typeface="Raleway Black"/>
              </a:rPr>
              <a:t>Google Data Studio</a:t>
            </a:r>
            <a:endParaRPr sz="2400" b="1" kern="0"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405" name="Google Shape;1405;p53"/>
          <p:cNvSpPr txBox="1"/>
          <p:nvPr/>
        </p:nvSpPr>
        <p:spPr>
          <a:xfrm>
            <a:off x="9021842" y="4157701"/>
            <a:ext cx="2888804" cy="745200"/>
          </a:xfrm>
          <a:prstGeom prst="rect">
            <a:avLst/>
          </a:prstGeom>
          <a:noFill/>
          <a:ln>
            <a:noFill/>
          </a:ln>
        </p:spPr>
        <p:txBody>
          <a:bodyPr spcFirstLastPara="1" wrap="square" lIns="121900" tIns="121900" rIns="121900" bIns="121900" anchor="ctr" anchorCtr="0">
            <a:noAutofit/>
          </a:bodyPr>
          <a:lstStyle/>
          <a:p>
            <a:pPr defTabSz="1219170">
              <a:buClr>
                <a:srgbClr val="000000"/>
              </a:buClr>
            </a:pPr>
            <a:r>
              <a:rPr lang="en-US" sz="2400" b="1" kern="0" dirty="0" smtClean="0">
                <a:solidFill>
                  <a:srgbClr val="048892"/>
                </a:solidFill>
                <a:latin typeface="Andalus" panose="02020603050405020304" pitchFamily="18" charset="-78"/>
                <a:ea typeface="Raleway Black"/>
                <a:cs typeface="Andalus" panose="02020603050405020304" pitchFamily="18" charset="-78"/>
                <a:sym typeface="Raleway Black"/>
              </a:rPr>
              <a:t>Visual Studio Code</a:t>
            </a:r>
            <a:endParaRPr sz="2400" b="1" kern="0"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406" name="Google Shape;1406;p53"/>
          <p:cNvSpPr/>
          <p:nvPr/>
        </p:nvSpPr>
        <p:spPr>
          <a:xfrm>
            <a:off x="3581800" y="3142000"/>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C</a:t>
            </a:r>
            <a:endParaRPr sz="1867" b="1" kern="0">
              <a:solidFill>
                <a:srgbClr val="E3F4FA"/>
              </a:solidFill>
              <a:latin typeface="Open Sans"/>
              <a:ea typeface="Open Sans"/>
              <a:cs typeface="Open Sans"/>
              <a:sym typeface="Open Sans"/>
            </a:endParaRPr>
          </a:p>
        </p:txBody>
      </p:sp>
      <p:sp>
        <p:nvSpPr>
          <p:cNvPr id="1407" name="Google Shape;1407;p53"/>
          <p:cNvSpPr/>
          <p:nvPr/>
        </p:nvSpPr>
        <p:spPr>
          <a:xfrm>
            <a:off x="3581800" y="4221967"/>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E</a:t>
            </a:r>
            <a:endParaRPr sz="1867" b="1" kern="0">
              <a:solidFill>
                <a:srgbClr val="E3F4FA"/>
              </a:solidFill>
              <a:latin typeface="Open Sans"/>
              <a:ea typeface="Open Sans"/>
              <a:cs typeface="Open Sans"/>
              <a:sym typeface="Open Sans"/>
            </a:endParaRPr>
          </a:p>
        </p:txBody>
      </p:sp>
      <p:sp>
        <p:nvSpPr>
          <p:cNvPr id="1408" name="Google Shape;1408;p53"/>
          <p:cNvSpPr/>
          <p:nvPr/>
        </p:nvSpPr>
        <p:spPr>
          <a:xfrm>
            <a:off x="8084933" y="3142000"/>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D</a:t>
            </a:r>
            <a:endParaRPr sz="1867" b="1" kern="0">
              <a:solidFill>
                <a:srgbClr val="E3F4FA"/>
              </a:solidFill>
              <a:latin typeface="Open Sans"/>
              <a:ea typeface="Open Sans"/>
              <a:cs typeface="Open Sans"/>
              <a:sym typeface="Open Sans"/>
            </a:endParaRPr>
          </a:p>
        </p:txBody>
      </p:sp>
      <p:sp>
        <p:nvSpPr>
          <p:cNvPr id="1409" name="Google Shape;1409;p53"/>
          <p:cNvSpPr/>
          <p:nvPr/>
        </p:nvSpPr>
        <p:spPr>
          <a:xfrm>
            <a:off x="8084933" y="4221967"/>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F</a:t>
            </a:r>
            <a:endParaRPr sz="1867" b="1" kern="0">
              <a:solidFill>
                <a:srgbClr val="E3F4FA"/>
              </a:solidFill>
              <a:latin typeface="Open Sans"/>
              <a:ea typeface="Open Sans"/>
              <a:cs typeface="Open Sans"/>
              <a:sym typeface="Open Sans"/>
            </a:endParaRPr>
          </a:p>
        </p:txBody>
      </p:sp>
      <p:cxnSp>
        <p:nvCxnSpPr>
          <p:cNvPr id="1410" name="Google Shape;1410;p53"/>
          <p:cNvCxnSpPr>
            <a:stCxn id="1394" idx="1"/>
            <a:endCxn id="1406" idx="3"/>
          </p:cNvCxnSpPr>
          <p:nvPr/>
        </p:nvCxnSpPr>
        <p:spPr>
          <a:xfrm rot="10800000">
            <a:off x="4155700" y="3428833"/>
            <a:ext cx="730800" cy="523200"/>
          </a:xfrm>
          <a:prstGeom prst="bentConnector3">
            <a:avLst>
              <a:gd name="adj1" fmla="val 49993"/>
            </a:avLst>
          </a:prstGeom>
          <a:noFill/>
          <a:ln w="19050" cap="flat" cmpd="sng">
            <a:solidFill>
              <a:schemeClr val="dk2"/>
            </a:solidFill>
            <a:prstDash val="solid"/>
            <a:round/>
            <a:headEnd type="none" w="med" len="med"/>
            <a:tailEnd type="none" w="med" len="med"/>
          </a:ln>
        </p:spPr>
      </p:cxnSp>
      <p:cxnSp>
        <p:nvCxnSpPr>
          <p:cNvPr id="1411" name="Google Shape;1411;p53"/>
          <p:cNvCxnSpPr>
            <a:stCxn id="1394" idx="1"/>
            <a:endCxn id="1407" idx="3"/>
          </p:cNvCxnSpPr>
          <p:nvPr/>
        </p:nvCxnSpPr>
        <p:spPr>
          <a:xfrm flipH="1">
            <a:off x="4155700" y="3952033"/>
            <a:ext cx="730800" cy="556800"/>
          </a:xfrm>
          <a:prstGeom prst="bentConnector3">
            <a:avLst>
              <a:gd name="adj1" fmla="val 49993"/>
            </a:avLst>
          </a:prstGeom>
          <a:noFill/>
          <a:ln w="19050" cap="flat" cmpd="sng">
            <a:solidFill>
              <a:schemeClr val="dk2"/>
            </a:solidFill>
            <a:prstDash val="solid"/>
            <a:round/>
            <a:headEnd type="none" w="med" len="med"/>
            <a:tailEnd type="none" w="med" len="med"/>
          </a:ln>
        </p:spPr>
      </p:cxnSp>
      <p:cxnSp>
        <p:nvCxnSpPr>
          <p:cNvPr id="1412" name="Google Shape;1412;p53"/>
          <p:cNvCxnSpPr>
            <a:stCxn id="1394" idx="3"/>
            <a:endCxn id="1408" idx="1"/>
          </p:cNvCxnSpPr>
          <p:nvPr/>
        </p:nvCxnSpPr>
        <p:spPr>
          <a:xfrm rot="10800000" flipH="1">
            <a:off x="7305700" y="3428833"/>
            <a:ext cx="779200" cy="523200"/>
          </a:xfrm>
          <a:prstGeom prst="bentConnector3">
            <a:avLst>
              <a:gd name="adj1" fmla="val 50002"/>
            </a:avLst>
          </a:prstGeom>
          <a:noFill/>
          <a:ln w="19050" cap="flat" cmpd="sng">
            <a:solidFill>
              <a:schemeClr val="dk2"/>
            </a:solidFill>
            <a:prstDash val="solid"/>
            <a:round/>
            <a:headEnd type="none" w="med" len="med"/>
            <a:tailEnd type="none" w="med" len="med"/>
          </a:ln>
        </p:spPr>
      </p:cxnSp>
      <p:cxnSp>
        <p:nvCxnSpPr>
          <p:cNvPr id="1413" name="Google Shape;1413;p53"/>
          <p:cNvCxnSpPr>
            <a:stCxn id="1394" idx="3"/>
            <a:endCxn id="1409" idx="1"/>
          </p:cNvCxnSpPr>
          <p:nvPr/>
        </p:nvCxnSpPr>
        <p:spPr>
          <a:xfrm>
            <a:off x="7305700" y="3952033"/>
            <a:ext cx="779200" cy="556800"/>
          </a:xfrm>
          <a:prstGeom prst="bentConnector3">
            <a:avLst>
              <a:gd name="adj1" fmla="val 50002"/>
            </a:avLst>
          </a:prstGeom>
          <a:noFill/>
          <a:ln w="19050" cap="flat" cmpd="sng">
            <a:solidFill>
              <a:schemeClr val="dk2"/>
            </a:solidFill>
            <a:prstDash val="solid"/>
            <a:round/>
            <a:headEnd type="none" w="med" len="med"/>
            <a:tailEnd type="none" w="med" len="med"/>
          </a:ln>
        </p:spPr>
      </p:cxnSp>
      <p:sp>
        <p:nvSpPr>
          <p:cNvPr id="1414" name="Google Shape;1414;p53"/>
          <p:cNvSpPr/>
          <p:nvPr/>
        </p:nvSpPr>
        <p:spPr>
          <a:xfrm rot="10800000">
            <a:off x="786529" y="2014329"/>
            <a:ext cx="334705" cy="33470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415" name="Google Shape;1415;p53"/>
          <p:cNvSpPr/>
          <p:nvPr/>
        </p:nvSpPr>
        <p:spPr>
          <a:xfrm rot="10800000">
            <a:off x="1260267" y="1775151"/>
            <a:ext cx="177299" cy="17729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416" name="Google Shape;1416;p53"/>
          <p:cNvSpPr/>
          <p:nvPr/>
        </p:nvSpPr>
        <p:spPr>
          <a:xfrm rot="10800000">
            <a:off x="11231996" y="5333896"/>
            <a:ext cx="334705" cy="33470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417" name="Google Shape;1417;p53"/>
          <p:cNvSpPr/>
          <p:nvPr/>
        </p:nvSpPr>
        <p:spPr>
          <a:xfrm rot="10800000">
            <a:off x="10857400" y="5053267"/>
            <a:ext cx="177299" cy="17729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2" name="Google Shape;748;p35"/>
          <p:cNvSpPr/>
          <p:nvPr/>
        </p:nvSpPr>
        <p:spPr>
          <a:xfrm rot="10800000">
            <a:off x="6459613" y="6310199"/>
            <a:ext cx="7759847" cy="774870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2" name="Rectangle 1"/>
          <p:cNvSpPr/>
          <p:nvPr/>
        </p:nvSpPr>
        <p:spPr>
          <a:xfrm>
            <a:off x="0" y="0"/>
            <a:ext cx="1643063" cy="85725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446608" cy="1446608"/>
          </a:xfrm>
          <a:prstGeom prst="rect">
            <a:avLst/>
          </a:prstGeom>
        </p:spPr>
      </p:pic>
    </p:spTree>
    <p:extLst>
      <p:ext uri="{BB962C8B-B14F-4D97-AF65-F5344CB8AC3E}">
        <p14:creationId xmlns:p14="http://schemas.microsoft.com/office/powerpoint/2010/main" val="24012638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387"/>
        <p:cNvGrpSpPr/>
        <p:nvPr/>
      </p:nvGrpSpPr>
      <p:grpSpPr>
        <a:xfrm>
          <a:off x="0" y="0"/>
          <a:ext cx="0" cy="0"/>
          <a:chOff x="0" y="0"/>
          <a:chExt cx="0" cy="0"/>
        </a:xfrm>
      </p:grpSpPr>
      <p:sp>
        <p:nvSpPr>
          <p:cNvPr id="1388" name="Google Shape;1388;p53"/>
          <p:cNvSpPr/>
          <p:nvPr/>
        </p:nvSpPr>
        <p:spPr>
          <a:xfrm>
            <a:off x="8084933" y="2062033"/>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B</a:t>
            </a:r>
            <a:endParaRPr sz="1867" b="1" kern="0">
              <a:solidFill>
                <a:srgbClr val="E3F4FA"/>
              </a:solidFill>
              <a:latin typeface="Open Sans"/>
              <a:ea typeface="Open Sans"/>
              <a:cs typeface="Open Sans"/>
              <a:sym typeface="Open Sans"/>
            </a:endParaRPr>
          </a:p>
        </p:txBody>
      </p:sp>
      <p:sp>
        <p:nvSpPr>
          <p:cNvPr id="1389" name="Google Shape;1389;p53"/>
          <p:cNvSpPr/>
          <p:nvPr/>
        </p:nvSpPr>
        <p:spPr>
          <a:xfrm>
            <a:off x="3581800" y="5333900"/>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G</a:t>
            </a:r>
            <a:endParaRPr sz="1867" b="1" kern="0">
              <a:solidFill>
                <a:srgbClr val="E3F4FA"/>
              </a:solidFill>
              <a:latin typeface="Open Sans"/>
              <a:ea typeface="Open Sans"/>
              <a:cs typeface="Open Sans"/>
              <a:sym typeface="Open Sans"/>
            </a:endParaRPr>
          </a:p>
        </p:txBody>
      </p:sp>
      <p:sp>
        <p:nvSpPr>
          <p:cNvPr id="1390" name="Google Shape;1390;p53"/>
          <p:cNvSpPr/>
          <p:nvPr/>
        </p:nvSpPr>
        <p:spPr>
          <a:xfrm>
            <a:off x="8084933" y="5333900"/>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H</a:t>
            </a:r>
            <a:endParaRPr sz="1867" b="1" kern="0">
              <a:solidFill>
                <a:srgbClr val="E3F4FA"/>
              </a:solidFill>
              <a:latin typeface="Open Sans"/>
              <a:ea typeface="Open Sans"/>
              <a:cs typeface="Open Sans"/>
              <a:sym typeface="Open Sans"/>
            </a:endParaRPr>
          </a:p>
        </p:txBody>
      </p:sp>
      <p:sp>
        <p:nvSpPr>
          <p:cNvPr id="1391" name="Google Shape;1391;p53"/>
          <p:cNvSpPr/>
          <p:nvPr/>
        </p:nvSpPr>
        <p:spPr>
          <a:xfrm>
            <a:off x="3581800" y="2062033"/>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dirty="0">
                <a:solidFill>
                  <a:srgbClr val="E3F4FA"/>
                </a:solidFill>
                <a:latin typeface="Open Sans"/>
                <a:ea typeface="Open Sans"/>
                <a:cs typeface="Open Sans"/>
                <a:sym typeface="Open Sans"/>
              </a:rPr>
              <a:t>A</a:t>
            </a:r>
            <a:endParaRPr sz="1867" b="1" kern="0" dirty="0">
              <a:solidFill>
                <a:srgbClr val="E3F4FA"/>
              </a:solidFill>
              <a:latin typeface="Open Sans"/>
              <a:ea typeface="Open Sans"/>
              <a:cs typeface="Open Sans"/>
              <a:sym typeface="Open Sans"/>
            </a:endParaRPr>
          </a:p>
        </p:txBody>
      </p:sp>
      <p:sp>
        <p:nvSpPr>
          <p:cNvPr id="1392" name="Google Shape;1392;p53"/>
          <p:cNvSpPr txBox="1"/>
          <p:nvPr/>
        </p:nvSpPr>
        <p:spPr>
          <a:xfrm>
            <a:off x="960000" y="1976433"/>
            <a:ext cx="2210400" cy="7452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indent="0">
              <a:lnSpc>
                <a:spcPct val="100000"/>
              </a:lnSpc>
              <a:spcBef>
                <a:spcPts val="0"/>
              </a:spcBef>
              <a:spcAft>
                <a:spcPts val="0"/>
              </a:spcAft>
              <a:buClr>
                <a:schemeClr val="dk1"/>
              </a:buClr>
              <a:buSzPts val="2000"/>
              <a:buFont typeface="Raleway"/>
              <a:buNone/>
              <a:defRPr sz="1900" b="1" i="0" u="none" strike="noStrike" cap="none">
                <a:solidFill>
                  <a:srgbClr val="048892"/>
                </a:solidFill>
                <a:latin typeface="Andalus" panose="02020603050405020304" pitchFamily="18" charset="-78"/>
                <a:ea typeface="Raleway Black"/>
                <a:cs typeface="Andalus" panose="02020603050405020304" pitchFamily="18" charset="-78"/>
                <a:sym typeface="Raleway Black"/>
              </a:defRPr>
            </a:lvl1pPr>
            <a:lvl2pPr marL="914400" marR="0" lvl="1"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2pPr>
            <a:lvl3pPr marL="1371600" marR="0" lvl="2"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3pPr>
            <a:lvl4pPr marL="1828800" marR="0" lvl="3"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4pPr>
            <a:lvl5pPr marL="2286000" marR="0" lvl="4"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5pPr>
            <a:lvl6pPr marL="2743200" marR="0" lvl="5"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6pPr>
            <a:lvl7pPr marL="3200400" marR="0" lvl="6"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7pPr>
            <a:lvl8pPr marL="3657600" marR="0" lvl="7"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8pPr>
            <a:lvl9pPr marL="4114800" marR="0" lvl="8" indent="-304800" algn="ctr">
              <a:lnSpc>
                <a:spcPct val="100000"/>
              </a:lnSpc>
              <a:spcBef>
                <a:spcPts val="0"/>
              </a:spcBef>
              <a:spcAft>
                <a:spcPts val="0"/>
              </a:spcAft>
              <a:buClr>
                <a:schemeClr val="dk1"/>
              </a:buClr>
              <a:buSzPts val="2400"/>
              <a:buFont typeface="Raleway"/>
              <a:buNone/>
              <a:defRPr sz="3200" b="0" i="0" u="none" strike="noStrike" cap="none">
                <a:solidFill>
                  <a:schemeClr val="dk1"/>
                </a:solidFill>
                <a:latin typeface="Raleway"/>
                <a:ea typeface="Raleway"/>
                <a:cs typeface="Raleway"/>
                <a:sym typeface="Raleway"/>
              </a:defRPr>
            </a:lvl9pPr>
          </a:lstStyle>
          <a:p>
            <a:pPr algn="r"/>
            <a:r>
              <a:rPr lang="en" sz="2400" dirty="0"/>
              <a:t>Bookly</a:t>
            </a:r>
            <a:endParaRPr sz="2400" dirty="0"/>
          </a:p>
        </p:txBody>
      </p:sp>
      <p:sp>
        <p:nvSpPr>
          <p:cNvPr id="1393" name="Google Shape;1393;p53"/>
          <p:cNvSpPr txBox="1">
            <a:spLocks noGrp="1"/>
          </p:cNvSpPr>
          <p:nvPr>
            <p:ph type="title"/>
          </p:nvPr>
        </p:nvSpPr>
        <p:spPr>
          <a:xfrm>
            <a:off x="960100" y="1100201"/>
            <a:ext cx="10272000" cy="763600"/>
          </a:xfrm>
          <a:prstGeom prst="rect">
            <a:avLst/>
          </a:prstGeom>
          <a:noFill/>
          <a:ln>
            <a:noFill/>
          </a:ln>
        </p:spPr>
        <p:txBody>
          <a:bodyPr spcFirstLastPara="1" wrap="square" lIns="121900" tIns="121900" rIns="121900" bIns="121900" anchor="t" anchorCtr="0">
            <a:noAutofit/>
          </a:bodyPr>
          <a:lstStyle/>
          <a:p>
            <a:pPr algn="ctr"/>
            <a:r>
              <a:rPr lang="en" sz="4400" b="1" dirty="0">
                <a:solidFill>
                  <a:srgbClr val="001F3F"/>
                </a:solidFill>
                <a:latin typeface="Andalus" panose="02020603050405020304" pitchFamily="18" charset="-78"/>
                <a:cs typeface="Andalus" panose="02020603050405020304" pitchFamily="18" charset="-78"/>
              </a:rPr>
              <a:t>PlugIns Used</a:t>
            </a:r>
            <a:endParaRPr sz="4400" b="1" dirty="0">
              <a:solidFill>
                <a:srgbClr val="001F3F"/>
              </a:solidFill>
              <a:latin typeface="Andalus" panose="02020603050405020304" pitchFamily="18" charset="-78"/>
              <a:cs typeface="Andalus" panose="02020603050405020304" pitchFamily="18" charset="-78"/>
            </a:endParaRPr>
          </a:p>
        </p:txBody>
      </p:sp>
      <p:sp>
        <p:nvSpPr>
          <p:cNvPr id="1394" name="Google Shape;1394;p53"/>
          <p:cNvSpPr txBox="1"/>
          <p:nvPr/>
        </p:nvSpPr>
        <p:spPr>
          <a:xfrm>
            <a:off x="4886500" y="3365033"/>
            <a:ext cx="2419200" cy="1174000"/>
          </a:xfrm>
          <a:prstGeom prst="roundRect">
            <a:avLst/>
          </a:prstGeom>
          <a:solidFill>
            <a:schemeClr val="dk2"/>
          </a:solidFill>
          <a:ln>
            <a:noFill/>
          </a:ln>
        </p:spPr>
        <p:txBody>
          <a:bodyPr spcFirstLastPara="1" wrap="square" lIns="121900" tIns="121900" rIns="121900" bIns="121900" anchor="ctr" anchorCtr="0">
            <a:noAutofit/>
          </a:bodyPr>
          <a:lstStyle/>
          <a:p>
            <a:pPr algn="ctr" defTabSz="1219170">
              <a:buClr>
                <a:srgbClr val="000000"/>
              </a:buClr>
            </a:pPr>
            <a:r>
              <a:rPr lang="en" sz="3000" b="1" kern="0" dirty="0">
                <a:solidFill>
                  <a:srgbClr val="FCFBF7"/>
                </a:solidFill>
                <a:latin typeface="Andalus" panose="02020603050405020304" pitchFamily="18" charset="-78"/>
                <a:cs typeface="Andalus" panose="02020603050405020304" pitchFamily="18" charset="-78"/>
                <a:sym typeface="Arial"/>
              </a:rPr>
              <a:t>PlugIns Used</a:t>
            </a:r>
            <a:endParaRPr sz="3000" b="1" kern="0" dirty="0">
              <a:solidFill>
                <a:srgbClr val="FCFBF7"/>
              </a:solidFill>
              <a:latin typeface="Andalus" panose="02020603050405020304" pitchFamily="18" charset="-78"/>
              <a:ea typeface="Raleway Black"/>
              <a:cs typeface="Andalus" panose="02020603050405020304" pitchFamily="18" charset="-78"/>
              <a:sym typeface="Raleway Black"/>
            </a:endParaRPr>
          </a:p>
        </p:txBody>
      </p:sp>
      <p:cxnSp>
        <p:nvCxnSpPr>
          <p:cNvPr id="1395" name="Google Shape;1395;p53"/>
          <p:cNvCxnSpPr>
            <a:stCxn id="1394" idx="0"/>
            <a:endCxn id="1388" idx="1"/>
          </p:cNvCxnSpPr>
          <p:nvPr/>
        </p:nvCxnSpPr>
        <p:spPr>
          <a:xfrm rot="-5400000">
            <a:off x="6582500" y="1862633"/>
            <a:ext cx="1016000" cy="1988800"/>
          </a:xfrm>
          <a:prstGeom prst="bentConnector2">
            <a:avLst/>
          </a:prstGeom>
          <a:noFill/>
          <a:ln w="19050" cap="flat" cmpd="sng">
            <a:solidFill>
              <a:schemeClr val="dk2"/>
            </a:solidFill>
            <a:prstDash val="solid"/>
            <a:round/>
            <a:headEnd type="none" w="med" len="med"/>
            <a:tailEnd type="none" w="med" len="med"/>
          </a:ln>
        </p:spPr>
      </p:cxnSp>
      <p:cxnSp>
        <p:nvCxnSpPr>
          <p:cNvPr id="1396" name="Google Shape;1396;p53"/>
          <p:cNvCxnSpPr>
            <a:stCxn id="1394" idx="2"/>
            <a:endCxn id="1390" idx="1"/>
          </p:cNvCxnSpPr>
          <p:nvPr/>
        </p:nvCxnSpPr>
        <p:spPr>
          <a:xfrm rot="-5400000" flipH="1">
            <a:off x="6549500" y="4085633"/>
            <a:ext cx="1082000" cy="1988800"/>
          </a:xfrm>
          <a:prstGeom prst="bentConnector2">
            <a:avLst/>
          </a:prstGeom>
          <a:noFill/>
          <a:ln w="19050" cap="flat" cmpd="sng">
            <a:solidFill>
              <a:schemeClr val="dk2"/>
            </a:solidFill>
            <a:prstDash val="solid"/>
            <a:round/>
            <a:headEnd type="none" w="med" len="med"/>
            <a:tailEnd type="none" w="med" len="med"/>
          </a:ln>
        </p:spPr>
      </p:cxnSp>
      <p:sp>
        <p:nvSpPr>
          <p:cNvPr id="1397" name="Google Shape;1397;p53"/>
          <p:cNvSpPr txBox="1"/>
          <p:nvPr/>
        </p:nvSpPr>
        <p:spPr>
          <a:xfrm>
            <a:off x="656493" y="5248335"/>
            <a:ext cx="2513908" cy="745200"/>
          </a:xfrm>
          <a:prstGeom prst="rect">
            <a:avLst/>
          </a:prstGeom>
          <a:noFill/>
          <a:ln>
            <a:noFill/>
          </a:ln>
        </p:spPr>
        <p:txBody>
          <a:bodyPr spcFirstLastPara="1" wrap="square" lIns="121900" tIns="121900" rIns="121900" bIns="121900" anchor="ctr" anchorCtr="0">
            <a:noAutofit/>
          </a:bodyPr>
          <a:lstStyle/>
          <a:p>
            <a:pPr algn="r" defTabSz="1219170">
              <a:buClr>
                <a:srgbClr val="000000"/>
              </a:buClr>
            </a:pPr>
            <a:r>
              <a:rPr lang="en" sz="2400" b="1" kern="0" dirty="0">
                <a:solidFill>
                  <a:srgbClr val="048892"/>
                </a:solidFill>
                <a:latin typeface="Andalus" panose="02020603050405020304" pitchFamily="18" charset="-78"/>
                <a:ea typeface="Raleway Black"/>
                <a:cs typeface="Andalus" panose="02020603050405020304" pitchFamily="18" charset="-78"/>
                <a:sym typeface="Raleway Black"/>
              </a:rPr>
              <a:t>Woocommerce</a:t>
            </a:r>
            <a:endParaRPr sz="2400" b="1" kern="0"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398" name="Google Shape;1398;p53"/>
          <p:cNvSpPr txBox="1"/>
          <p:nvPr/>
        </p:nvSpPr>
        <p:spPr>
          <a:xfrm>
            <a:off x="9021733" y="1976433"/>
            <a:ext cx="2210400" cy="745200"/>
          </a:xfrm>
          <a:prstGeom prst="rect">
            <a:avLst/>
          </a:prstGeom>
          <a:noFill/>
          <a:ln>
            <a:noFill/>
          </a:ln>
        </p:spPr>
        <p:txBody>
          <a:bodyPr spcFirstLastPara="1" wrap="square" lIns="121900" tIns="121900" rIns="121900" bIns="121900" anchor="ctr" anchorCtr="0">
            <a:noAutofit/>
          </a:bodyPr>
          <a:lstStyle/>
          <a:p>
            <a:pPr defTabSz="1219170">
              <a:buClr>
                <a:srgbClr val="000000"/>
              </a:buClr>
            </a:pPr>
            <a:r>
              <a:rPr lang="en" sz="2400" b="1" kern="0" dirty="0">
                <a:solidFill>
                  <a:srgbClr val="048892"/>
                </a:solidFill>
                <a:latin typeface="Andalus" panose="02020603050405020304" pitchFamily="18" charset="-78"/>
                <a:ea typeface="Raleway Black"/>
                <a:cs typeface="Andalus" panose="02020603050405020304" pitchFamily="18" charset="-78"/>
                <a:sym typeface="Raleway Black"/>
              </a:rPr>
              <a:t>Bookly Pro</a:t>
            </a:r>
            <a:endParaRPr sz="2400" b="1" kern="0"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399" name="Google Shape;1399;p53"/>
          <p:cNvSpPr txBox="1"/>
          <p:nvPr/>
        </p:nvSpPr>
        <p:spPr>
          <a:xfrm>
            <a:off x="9021733" y="5248335"/>
            <a:ext cx="3170267" cy="745200"/>
          </a:xfrm>
          <a:prstGeom prst="rect">
            <a:avLst/>
          </a:prstGeom>
          <a:noFill/>
          <a:ln>
            <a:noFill/>
          </a:ln>
        </p:spPr>
        <p:txBody>
          <a:bodyPr spcFirstLastPara="1" wrap="square" lIns="121900" tIns="121900" rIns="121900" bIns="121900" anchor="ctr" anchorCtr="0">
            <a:noAutofit/>
          </a:bodyPr>
          <a:lstStyle/>
          <a:p>
            <a:pPr defTabSz="1219170">
              <a:buClr>
                <a:srgbClr val="000000"/>
              </a:buClr>
            </a:pPr>
            <a:r>
              <a:rPr lang="en" sz="2400" b="1" kern="0" dirty="0">
                <a:solidFill>
                  <a:srgbClr val="048892"/>
                </a:solidFill>
                <a:latin typeface="Andalus" panose="02020603050405020304" pitchFamily="18" charset="-78"/>
                <a:ea typeface="Raleway Black"/>
                <a:cs typeface="Andalus" panose="02020603050405020304" pitchFamily="18" charset="-78"/>
                <a:sym typeface="Raleway Black"/>
              </a:rPr>
              <a:t>Google Analyticcs</a:t>
            </a:r>
            <a:endParaRPr sz="2400" b="1" kern="0" dirty="0">
              <a:solidFill>
                <a:srgbClr val="048892"/>
              </a:solidFill>
              <a:latin typeface="Andalus" panose="02020603050405020304" pitchFamily="18" charset="-78"/>
              <a:ea typeface="Raleway Black"/>
              <a:cs typeface="Andalus" panose="02020603050405020304" pitchFamily="18" charset="-78"/>
              <a:sym typeface="Raleway Black"/>
            </a:endParaRPr>
          </a:p>
        </p:txBody>
      </p:sp>
      <p:cxnSp>
        <p:nvCxnSpPr>
          <p:cNvPr id="1400" name="Google Shape;1400;p53"/>
          <p:cNvCxnSpPr>
            <a:stCxn id="1394" idx="0"/>
            <a:endCxn id="1391" idx="3"/>
          </p:cNvCxnSpPr>
          <p:nvPr/>
        </p:nvCxnSpPr>
        <p:spPr>
          <a:xfrm rot="5400000" flipH="1">
            <a:off x="4617900" y="1886833"/>
            <a:ext cx="1016000" cy="1940400"/>
          </a:xfrm>
          <a:prstGeom prst="bentConnector2">
            <a:avLst/>
          </a:prstGeom>
          <a:noFill/>
          <a:ln w="19050" cap="flat" cmpd="sng">
            <a:solidFill>
              <a:schemeClr val="dk2"/>
            </a:solidFill>
            <a:prstDash val="solid"/>
            <a:round/>
            <a:headEnd type="none" w="med" len="med"/>
            <a:tailEnd type="none" w="med" len="med"/>
          </a:ln>
        </p:spPr>
      </p:cxnSp>
      <p:cxnSp>
        <p:nvCxnSpPr>
          <p:cNvPr id="1401" name="Google Shape;1401;p53"/>
          <p:cNvCxnSpPr>
            <a:stCxn id="1394" idx="2"/>
            <a:endCxn id="1389" idx="3"/>
          </p:cNvCxnSpPr>
          <p:nvPr/>
        </p:nvCxnSpPr>
        <p:spPr>
          <a:xfrm rot="5400000">
            <a:off x="4584900" y="4109833"/>
            <a:ext cx="1082000" cy="1940400"/>
          </a:xfrm>
          <a:prstGeom prst="bentConnector2">
            <a:avLst/>
          </a:prstGeom>
          <a:noFill/>
          <a:ln w="19050" cap="flat" cmpd="sng">
            <a:solidFill>
              <a:schemeClr val="dk2"/>
            </a:solidFill>
            <a:prstDash val="solid"/>
            <a:round/>
            <a:headEnd type="none" w="med" len="med"/>
            <a:tailEnd type="none" w="med" len="med"/>
          </a:ln>
        </p:spPr>
      </p:cxnSp>
      <p:sp>
        <p:nvSpPr>
          <p:cNvPr id="1402" name="Google Shape;1402;p53"/>
          <p:cNvSpPr txBox="1"/>
          <p:nvPr/>
        </p:nvSpPr>
        <p:spPr>
          <a:xfrm>
            <a:off x="960000" y="3067067"/>
            <a:ext cx="2210400" cy="745200"/>
          </a:xfrm>
          <a:prstGeom prst="rect">
            <a:avLst/>
          </a:prstGeom>
          <a:noFill/>
          <a:ln>
            <a:noFill/>
          </a:ln>
        </p:spPr>
        <p:txBody>
          <a:bodyPr spcFirstLastPara="1" wrap="square" lIns="121900" tIns="121900" rIns="121900" bIns="121900" anchor="ctr" anchorCtr="0">
            <a:noAutofit/>
          </a:bodyPr>
          <a:lstStyle/>
          <a:p>
            <a:pPr algn="r" defTabSz="1219170">
              <a:buClr>
                <a:srgbClr val="000000"/>
              </a:buClr>
            </a:pPr>
            <a:r>
              <a:rPr lang="en" sz="2400" b="1" dirty="0">
                <a:solidFill>
                  <a:srgbClr val="048892"/>
                </a:solidFill>
                <a:latin typeface="Andalus" panose="02020603050405020304" pitchFamily="18" charset="-78"/>
                <a:ea typeface="Raleway Black"/>
                <a:cs typeface="Andalus" panose="02020603050405020304" pitchFamily="18" charset="-78"/>
                <a:sym typeface="Raleway Black"/>
              </a:rPr>
              <a:t>Elementor</a:t>
            </a:r>
            <a:endParaRPr sz="2400" b="1"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403" name="Google Shape;1403;p53"/>
          <p:cNvSpPr txBox="1"/>
          <p:nvPr/>
        </p:nvSpPr>
        <p:spPr>
          <a:xfrm>
            <a:off x="960000" y="4157701"/>
            <a:ext cx="2210400" cy="745200"/>
          </a:xfrm>
          <a:prstGeom prst="rect">
            <a:avLst/>
          </a:prstGeom>
          <a:noFill/>
          <a:ln>
            <a:noFill/>
          </a:ln>
        </p:spPr>
        <p:txBody>
          <a:bodyPr spcFirstLastPara="1" wrap="square" lIns="121900" tIns="121900" rIns="121900" bIns="121900" anchor="ctr" anchorCtr="0">
            <a:noAutofit/>
          </a:bodyPr>
          <a:lstStyle/>
          <a:p>
            <a:pPr algn="r" defTabSz="1219170">
              <a:buClr>
                <a:srgbClr val="000000"/>
              </a:buClr>
            </a:pPr>
            <a:r>
              <a:rPr lang="en" sz="2400" b="1" dirty="0">
                <a:solidFill>
                  <a:srgbClr val="048892"/>
                </a:solidFill>
                <a:latin typeface="Andalus" panose="02020603050405020304" pitchFamily="18" charset="-78"/>
                <a:ea typeface="Raleway Black"/>
                <a:cs typeface="Andalus" panose="02020603050405020304" pitchFamily="18" charset="-78"/>
                <a:sym typeface="Raleway Black"/>
              </a:rPr>
              <a:t>Front</a:t>
            </a:r>
            <a:r>
              <a:rPr lang="en" sz="2400" kern="0" dirty="0">
                <a:solidFill>
                  <a:srgbClr val="001F3F"/>
                </a:solidFill>
                <a:latin typeface="Andalus" panose="02020603050405020304" pitchFamily="18" charset="-78"/>
                <a:ea typeface="Raleway Black"/>
                <a:cs typeface="Andalus" panose="02020603050405020304" pitchFamily="18" charset="-78"/>
                <a:sym typeface="Raleway Black"/>
              </a:rPr>
              <a:t> </a:t>
            </a:r>
            <a:r>
              <a:rPr lang="en" sz="2400" b="1" dirty="0">
                <a:solidFill>
                  <a:srgbClr val="048892"/>
                </a:solidFill>
                <a:latin typeface="Andalus" panose="02020603050405020304" pitchFamily="18" charset="-78"/>
                <a:ea typeface="Raleway Black"/>
                <a:cs typeface="Andalus" panose="02020603050405020304" pitchFamily="18" charset="-78"/>
                <a:sym typeface="Raleway Black"/>
              </a:rPr>
              <a:t>End</a:t>
            </a:r>
            <a:r>
              <a:rPr lang="en" sz="2400" kern="0" dirty="0">
                <a:solidFill>
                  <a:srgbClr val="001F3F"/>
                </a:solidFill>
                <a:latin typeface="Andalus" panose="02020603050405020304" pitchFamily="18" charset="-78"/>
                <a:ea typeface="Raleway Black"/>
                <a:cs typeface="Andalus" panose="02020603050405020304" pitchFamily="18" charset="-78"/>
                <a:sym typeface="Raleway Black"/>
              </a:rPr>
              <a:t> </a:t>
            </a:r>
            <a:r>
              <a:rPr lang="en" sz="2400" b="1" dirty="0">
                <a:solidFill>
                  <a:srgbClr val="048892"/>
                </a:solidFill>
                <a:latin typeface="Andalus" panose="02020603050405020304" pitchFamily="18" charset="-78"/>
                <a:ea typeface="Raleway Black"/>
                <a:cs typeface="Andalus" panose="02020603050405020304" pitchFamily="18" charset="-78"/>
                <a:sym typeface="Raleway Black"/>
              </a:rPr>
              <a:t>PM</a:t>
            </a:r>
            <a:endParaRPr sz="2400" b="1"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404" name="Google Shape;1404;p53"/>
          <p:cNvSpPr txBox="1"/>
          <p:nvPr/>
        </p:nvSpPr>
        <p:spPr>
          <a:xfrm>
            <a:off x="9021843" y="3067067"/>
            <a:ext cx="2210400" cy="745200"/>
          </a:xfrm>
          <a:prstGeom prst="rect">
            <a:avLst/>
          </a:prstGeom>
          <a:noFill/>
          <a:ln>
            <a:noFill/>
          </a:ln>
        </p:spPr>
        <p:txBody>
          <a:bodyPr spcFirstLastPara="1" wrap="square" lIns="121900" tIns="121900" rIns="121900" bIns="121900" anchor="ctr" anchorCtr="0">
            <a:noAutofit/>
          </a:bodyPr>
          <a:lstStyle/>
          <a:p>
            <a:pPr defTabSz="1219170">
              <a:buClr>
                <a:srgbClr val="000000"/>
              </a:buClr>
            </a:pPr>
            <a:r>
              <a:rPr lang="en" sz="2400" b="1" kern="0" dirty="0">
                <a:solidFill>
                  <a:srgbClr val="048892"/>
                </a:solidFill>
                <a:latin typeface="Andalus" panose="02020603050405020304" pitchFamily="18" charset="-78"/>
                <a:ea typeface="Raleway Black"/>
                <a:cs typeface="Andalus" panose="02020603050405020304" pitchFamily="18" charset="-78"/>
                <a:sym typeface="Raleway Black"/>
              </a:rPr>
              <a:t>Code Snippit</a:t>
            </a:r>
            <a:endParaRPr sz="2400" b="1" kern="0"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405" name="Google Shape;1405;p53"/>
          <p:cNvSpPr txBox="1"/>
          <p:nvPr/>
        </p:nvSpPr>
        <p:spPr>
          <a:xfrm>
            <a:off x="9021842" y="4157701"/>
            <a:ext cx="2888804" cy="745200"/>
          </a:xfrm>
          <a:prstGeom prst="rect">
            <a:avLst/>
          </a:prstGeom>
          <a:noFill/>
          <a:ln>
            <a:noFill/>
          </a:ln>
        </p:spPr>
        <p:txBody>
          <a:bodyPr spcFirstLastPara="1" wrap="square" lIns="121900" tIns="121900" rIns="121900" bIns="121900" anchor="ctr" anchorCtr="0">
            <a:noAutofit/>
          </a:bodyPr>
          <a:lstStyle/>
          <a:p>
            <a:pPr defTabSz="1219170">
              <a:buClr>
                <a:srgbClr val="000000"/>
              </a:buClr>
            </a:pPr>
            <a:r>
              <a:rPr lang="en" sz="2400" b="1" kern="0" dirty="0">
                <a:solidFill>
                  <a:srgbClr val="048892"/>
                </a:solidFill>
                <a:latin typeface="Andalus" panose="02020603050405020304" pitchFamily="18" charset="-78"/>
                <a:ea typeface="Raleway Black"/>
                <a:cs typeface="Andalus" panose="02020603050405020304" pitchFamily="18" charset="-78"/>
                <a:sym typeface="Raleway Black"/>
              </a:rPr>
              <a:t>Ultimate Member</a:t>
            </a:r>
            <a:endParaRPr sz="2400" b="1" kern="0"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406" name="Google Shape;1406;p53"/>
          <p:cNvSpPr/>
          <p:nvPr/>
        </p:nvSpPr>
        <p:spPr>
          <a:xfrm>
            <a:off x="3581800" y="3142000"/>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C</a:t>
            </a:r>
            <a:endParaRPr sz="1867" b="1" kern="0">
              <a:solidFill>
                <a:srgbClr val="E3F4FA"/>
              </a:solidFill>
              <a:latin typeface="Open Sans"/>
              <a:ea typeface="Open Sans"/>
              <a:cs typeface="Open Sans"/>
              <a:sym typeface="Open Sans"/>
            </a:endParaRPr>
          </a:p>
        </p:txBody>
      </p:sp>
      <p:sp>
        <p:nvSpPr>
          <p:cNvPr id="1407" name="Google Shape;1407;p53"/>
          <p:cNvSpPr/>
          <p:nvPr/>
        </p:nvSpPr>
        <p:spPr>
          <a:xfrm>
            <a:off x="3581800" y="4221967"/>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E</a:t>
            </a:r>
            <a:endParaRPr sz="1867" b="1" kern="0">
              <a:solidFill>
                <a:srgbClr val="E3F4FA"/>
              </a:solidFill>
              <a:latin typeface="Open Sans"/>
              <a:ea typeface="Open Sans"/>
              <a:cs typeface="Open Sans"/>
              <a:sym typeface="Open Sans"/>
            </a:endParaRPr>
          </a:p>
        </p:txBody>
      </p:sp>
      <p:sp>
        <p:nvSpPr>
          <p:cNvPr id="1408" name="Google Shape;1408;p53"/>
          <p:cNvSpPr/>
          <p:nvPr/>
        </p:nvSpPr>
        <p:spPr>
          <a:xfrm>
            <a:off x="8084933" y="3142000"/>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D</a:t>
            </a:r>
            <a:endParaRPr sz="1867" b="1" kern="0">
              <a:solidFill>
                <a:srgbClr val="E3F4FA"/>
              </a:solidFill>
              <a:latin typeface="Open Sans"/>
              <a:ea typeface="Open Sans"/>
              <a:cs typeface="Open Sans"/>
              <a:sym typeface="Open Sans"/>
            </a:endParaRPr>
          </a:p>
        </p:txBody>
      </p:sp>
      <p:sp>
        <p:nvSpPr>
          <p:cNvPr id="1409" name="Google Shape;1409;p53"/>
          <p:cNvSpPr/>
          <p:nvPr/>
        </p:nvSpPr>
        <p:spPr>
          <a:xfrm>
            <a:off x="8084933" y="4221967"/>
            <a:ext cx="574000" cy="574000"/>
          </a:xfrm>
          <a:prstGeom prst="rect">
            <a:avLst/>
          </a:prstGeom>
          <a:solidFill>
            <a:srgbClr val="001F3F"/>
          </a:solidFill>
          <a:ln>
            <a:noFill/>
          </a:ln>
        </p:spPr>
        <p:txBody>
          <a:bodyPr spcFirstLastPara="1" wrap="square" lIns="121900" tIns="121900" rIns="121900" bIns="121900" anchor="ctr" anchorCtr="0">
            <a:noAutofit/>
          </a:bodyPr>
          <a:lstStyle/>
          <a:p>
            <a:pPr algn="ctr" defTabSz="1219170">
              <a:buClr>
                <a:srgbClr val="000000"/>
              </a:buClr>
            </a:pPr>
            <a:r>
              <a:rPr lang="en" sz="1867" b="1" kern="0">
                <a:solidFill>
                  <a:srgbClr val="E3F4FA"/>
                </a:solidFill>
                <a:latin typeface="Open Sans"/>
                <a:ea typeface="Open Sans"/>
                <a:cs typeface="Open Sans"/>
                <a:sym typeface="Open Sans"/>
              </a:rPr>
              <a:t>F</a:t>
            </a:r>
            <a:endParaRPr sz="1867" b="1" kern="0">
              <a:solidFill>
                <a:srgbClr val="E3F4FA"/>
              </a:solidFill>
              <a:latin typeface="Open Sans"/>
              <a:ea typeface="Open Sans"/>
              <a:cs typeface="Open Sans"/>
              <a:sym typeface="Open Sans"/>
            </a:endParaRPr>
          </a:p>
        </p:txBody>
      </p:sp>
      <p:cxnSp>
        <p:nvCxnSpPr>
          <p:cNvPr id="1410" name="Google Shape;1410;p53"/>
          <p:cNvCxnSpPr>
            <a:stCxn id="1394" idx="1"/>
            <a:endCxn id="1406" idx="3"/>
          </p:cNvCxnSpPr>
          <p:nvPr/>
        </p:nvCxnSpPr>
        <p:spPr>
          <a:xfrm rot="10800000">
            <a:off x="4155700" y="3428833"/>
            <a:ext cx="730800" cy="523200"/>
          </a:xfrm>
          <a:prstGeom prst="bentConnector3">
            <a:avLst>
              <a:gd name="adj1" fmla="val 49993"/>
            </a:avLst>
          </a:prstGeom>
          <a:noFill/>
          <a:ln w="19050" cap="flat" cmpd="sng">
            <a:solidFill>
              <a:schemeClr val="dk2"/>
            </a:solidFill>
            <a:prstDash val="solid"/>
            <a:round/>
            <a:headEnd type="none" w="med" len="med"/>
            <a:tailEnd type="none" w="med" len="med"/>
          </a:ln>
        </p:spPr>
      </p:cxnSp>
      <p:cxnSp>
        <p:nvCxnSpPr>
          <p:cNvPr id="1411" name="Google Shape;1411;p53"/>
          <p:cNvCxnSpPr>
            <a:stCxn id="1394" idx="1"/>
            <a:endCxn id="1407" idx="3"/>
          </p:cNvCxnSpPr>
          <p:nvPr/>
        </p:nvCxnSpPr>
        <p:spPr>
          <a:xfrm flipH="1">
            <a:off x="4155700" y="3952033"/>
            <a:ext cx="730800" cy="556800"/>
          </a:xfrm>
          <a:prstGeom prst="bentConnector3">
            <a:avLst>
              <a:gd name="adj1" fmla="val 49993"/>
            </a:avLst>
          </a:prstGeom>
          <a:noFill/>
          <a:ln w="19050" cap="flat" cmpd="sng">
            <a:solidFill>
              <a:schemeClr val="dk2"/>
            </a:solidFill>
            <a:prstDash val="solid"/>
            <a:round/>
            <a:headEnd type="none" w="med" len="med"/>
            <a:tailEnd type="none" w="med" len="med"/>
          </a:ln>
        </p:spPr>
      </p:cxnSp>
      <p:cxnSp>
        <p:nvCxnSpPr>
          <p:cNvPr id="1412" name="Google Shape;1412;p53"/>
          <p:cNvCxnSpPr>
            <a:stCxn id="1394" idx="3"/>
            <a:endCxn id="1408" idx="1"/>
          </p:cNvCxnSpPr>
          <p:nvPr/>
        </p:nvCxnSpPr>
        <p:spPr>
          <a:xfrm rot="10800000" flipH="1">
            <a:off x="7305700" y="3428833"/>
            <a:ext cx="779200" cy="523200"/>
          </a:xfrm>
          <a:prstGeom prst="bentConnector3">
            <a:avLst>
              <a:gd name="adj1" fmla="val 50002"/>
            </a:avLst>
          </a:prstGeom>
          <a:noFill/>
          <a:ln w="19050" cap="flat" cmpd="sng">
            <a:solidFill>
              <a:schemeClr val="dk2"/>
            </a:solidFill>
            <a:prstDash val="solid"/>
            <a:round/>
            <a:headEnd type="none" w="med" len="med"/>
            <a:tailEnd type="none" w="med" len="med"/>
          </a:ln>
        </p:spPr>
      </p:cxnSp>
      <p:cxnSp>
        <p:nvCxnSpPr>
          <p:cNvPr id="1413" name="Google Shape;1413;p53"/>
          <p:cNvCxnSpPr>
            <a:stCxn id="1394" idx="3"/>
            <a:endCxn id="1409" idx="1"/>
          </p:cNvCxnSpPr>
          <p:nvPr/>
        </p:nvCxnSpPr>
        <p:spPr>
          <a:xfrm>
            <a:off x="7305700" y="3952033"/>
            <a:ext cx="779200" cy="556800"/>
          </a:xfrm>
          <a:prstGeom prst="bentConnector3">
            <a:avLst>
              <a:gd name="adj1" fmla="val 50002"/>
            </a:avLst>
          </a:prstGeom>
          <a:noFill/>
          <a:ln w="19050" cap="flat" cmpd="sng">
            <a:solidFill>
              <a:schemeClr val="dk2"/>
            </a:solidFill>
            <a:prstDash val="solid"/>
            <a:round/>
            <a:headEnd type="none" w="med" len="med"/>
            <a:tailEnd type="none" w="med" len="med"/>
          </a:ln>
        </p:spPr>
      </p:cxnSp>
      <p:sp>
        <p:nvSpPr>
          <p:cNvPr id="1414" name="Google Shape;1414;p53"/>
          <p:cNvSpPr/>
          <p:nvPr/>
        </p:nvSpPr>
        <p:spPr>
          <a:xfrm rot="10800000">
            <a:off x="786529" y="2014329"/>
            <a:ext cx="334705" cy="33470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415" name="Google Shape;1415;p53"/>
          <p:cNvSpPr/>
          <p:nvPr/>
        </p:nvSpPr>
        <p:spPr>
          <a:xfrm rot="10800000">
            <a:off x="1260267" y="1775151"/>
            <a:ext cx="177299" cy="17729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416" name="Google Shape;1416;p53"/>
          <p:cNvSpPr/>
          <p:nvPr/>
        </p:nvSpPr>
        <p:spPr>
          <a:xfrm rot="10800000">
            <a:off x="11231996" y="5333896"/>
            <a:ext cx="334705" cy="33470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417" name="Google Shape;1417;p53"/>
          <p:cNvSpPr/>
          <p:nvPr/>
        </p:nvSpPr>
        <p:spPr>
          <a:xfrm rot="10800000">
            <a:off x="10857400" y="5053267"/>
            <a:ext cx="177299" cy="17729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2" name="Google Shape;748;p35"/>
          <p:cNvSpPr/>
          <p:nvPr/>
        </p:nvSpPr>
        <p:spPr>
          <a:xfrm rot="10800000">
            <a:off x="6459613" y="6310199"/>
            <a:ext cx="7759847" cy="774870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2" name="Rectangle 1"/>
          <p:cNvSpPr/>
          <p:nvPr/>
        </p:nvSpPr>
        <p:spPr>
          <a:xfrm>
            <a:off x="0" y="0"/>
            <a:ext cx="1643063" cy="85725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446608" cy="1446608"/>
          </a:xfrm>
          <a:prstGeom prst="rect">
            <a:avLst/>
          </a:prstGeom>
        </p:spPr>
      </p:pic>
    </p:spTree>
    <p:extLst>
      <p:ext uri="{BB962C8B-B14F-4D97-AF65-F5344CB8AC3E}">
        <p14:creationId xmlns:p14="http://schemas.microsoft.com/office/powerpoint/2010/main" val="13942546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 name="Google Shape;1393;p53"/>
          <p:cNvSpPr txBox="1">
            <a:spLocks noGrp="1"/>
          </p:cNvSpPr>
          <p:nvPr>
            <p:ph type="title"/>
          </p:nvPr>
        </p:nvSpPr>
        <p:spPr>
          <a:xfrm>
            <a:off x="2118908" y="3145060"/>
            <a:ext cx="6214487" cy="763600"/>
          </a:xfrm>
          <a:prstGeom prst="rect">
            <a:avLst/>
          </a:prstGeom>
          <a:noFill/>
          <a:ln>
            <a:noFill/>
          </a:ln>
        </p:spPr>
        <p:txBody>
          <a:bodyPr spcFirstLastPara="1" wrap="square" lIns="121900" tIns="121900" rIns="121900" bIns="121900" anchor="t" anchorCtr="0">
            <a:noAutofit/>
          </a:bodyPr>
          <a:lstStyle/>
          <a:p>
            <a:pPr algn="ctr"/>
            <a:r>
              <a:rPr lang="en" sz="6600" b="1" dirty="0" smtClean="0">
                <a:solidFill>
                  <a:srgbClr val="001F3F"/>
                </a:solidFill>
                <a:latin typeface="Andalus" panose="02020603050405020304" pitchFamily="18" charset="-78"/>
                <a:cs typeface="Andalus" panose="02020603050405020304" pitchFamily="18" charset="-78"/>
              </a:rPr>
              <a:t>Patients</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929458" y="3803703"/>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r>
              <a:rPr lang="en" sz="6000" b="1" dirty="0" smtClean="0">
                <a:solidFill>
                  <a:srgbClr val="048892"/>
                </a:solidFill>
                <a:latin typeface="Andalus" panose="02020603050405020304" pitchFamily="18" charset="-78"/>
                <a:cs typeface="Andalus" panose="02020603050405020304" pitchFamily="18" charset="-78"/>
              </a:rPr>
              <a:t>View</a:t>
            </a:r>
            <a:endParaRPr lang="en-US" sz="6000" b="1" kern="0" dirty="0">
              <a:solidFill>
                <a:srgbClr val="048892"/>
              </a:solidFill>
              <a:latin typeface="Andalus" panose="02020603050405020304" pitchFamily="18" charset="-78"/>
              <a:cs typeface="Andalus" panose="02020603050405020304" pitchFamily="18" charset="-78"/>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31201612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 name="Google Shape;1393;p53"/>
          <p:cNvSpPr txBox="1">
            <a:spLocks noGrp="1"/>
          </p:cNvSpPr>
          <p:nvPr>
            <p:ph type="title"/>
          </p:nvPr>
        </p:nvSpPr>
        <p:spPr>
          <a:xfrm>
            <a:off x="2118908" y="3145060"/>
            <a:ext cx="6214487" cy="763600"/>
          </a:xfrm>
          <a:prstGeom prst="rect">
            <a:avLst/>
          </a:prstGeom>
          <a:noFill/>
          <a:ln>
            <a:noFill/>
          </a:ln>
        </p:spPr>
        <p:txBody>
          <a:bodyPr spcFirstLastPara="1" wrap="square" lIns="121900" tIns="121900" rIns="121900" bIns="121900" anchor="t" anchorCtr="0">
            <a:noAutofit/>
          </a:bodyPr>
          <a:lstStyle/>
          <a:p>
            <a:pPr algn="ctr"/>
            <a:r>
              <a:rPr lang="en" sz="6600" b="1" dirty="0" smtClean="0">
                <a:solidFill>
                  <a:srgbClr val="001F3F"/>
                </a:solidFill>
                <a:latin typeface="Andalus" panose="02020603050405020304" pitchFamily="18" charset="-78"/>
                <a:cs typeface="Andalus" panose="02020603050405020304" pitchFamily="18" charset="-78"/>
              </a:rPr>
              <a:t>Registration</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929458" y="3803703"/>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r>
              <a:rPr lang="en" sz="6000" b="1" dirty="0" smtClean="0">
                <a:solidFill>
                  <a:srgbClr val="048892"/>
                </a:solidFill>
                <a:latin typeface="Andalus" panose="02020603050405020304" pitchFamily="18" charset="-78"/>
                <a:cs typeface="Andalus" panose="02020603050405020304" pitchFamily="18" charset="-78"/>
              </a:rPr>
              <a:t>System</a:t>
            </a:r>
            <a:endParaRPr lang="en-US" sz="6000" b="1" kern="0" dirty="0">
              <a:solidFill>
                <a:srgbClr val="048892"/>
              </a:solidFill>
              <a:latin typeface="Andalus" panose="02020603050405020304" pitchFamily="18" charset="-78"/>
              <a:cs typeface="Andalus" panose="02020603050405020304" pitchFamily="18" charset="-78"/>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2362925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436665" cy="763600"/>
          </a:xfrm>
          <a:prstGeom prst="rect">
            <a:avLst/>
          </a:prstGeom>
          <a:noFill/>
          <a:ln>
            <a:noFill/>
          </a:ln>
        </p:spPr>
        <p:txBody>
          <a:bodyPr spcFirstLastPara="1" wrap="square" lIns="121900" tIns="121900" rIns="121900" bIns="121900" anchor="t" anchorCtr="0">
            <a:noAutofit/>
          </a:bodyPr>
          <a:lstStyle/>
          <a:p>
            <a:pPr algn="ctr"/>
            <a:r>
              <a:rPr lang="en" sz="4400" b="1" dirty="0" smtClean="0">
                <a:solidFill>
                  <a:srgbClr val="001F3F"/>
                </a:solidFill>
                <a:latin typeface="Andalus" panose="02020603050405020304" pitchFamily="18" charset="-78"/>
                <a:cs typeface="Andalus" panose="02020603050405020304" pitchFamily="18" charset="-78"/>
              </a:rPr>
              <a:t>Log-In Form</a:t>
            </a:r>
            <a:endParaRPr sz="4400" b="1" dirty="0">
              <a:solidFill>
                <a:srgbClr val="001F3F"/>
              </a:solidFill>
              <a:latin typeface="Andalus" panose="02020603050405020304" pitchFamily="18" charset="-78"/>
              <a:cs typeface="Andalus" panose="02020603050405020304" pitchFamily="18" charset="-78"/>
            </a:endParaRPr>
          </a:p>
        </p:txBody>
      </p:sp>
      <p:pic>
        <p:nvPicPr>
          <p:cNvPr id="10" name="Picture 9"/>
          <p:cNvPicPr>
            <a:picLocks noChangeAspect="1"/>
          </p:cNvPicPr>
          <p:nvPr/>
        </p:nvPicPr>
        <p:blipFill>
          <a:blip r:embed="rId4"/>
          <a:stretch>
            <a:fillRect/>
          </a:stretch>
        </p:blipFill>
        <p:spPr>
          <a:xfrm>
            <a:off x="1262743" y="1303493"/>
            <a:ext cx="10390467" cy="4896644"/>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52747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436665" cy="763600"/>
          </a:xfrm>
          <a:prstGeom prst="rect">
            <a:avLst/>
          </a:prstGeom>
          <a:noFill/>
          <a:ln>
            <a:noFill/>
          </a:ln>
        </p:spPr>
        <p:txBody>
          <a:bodyPr spcFirstLastPara="1" wrap="square" lIns="121900" tIns="121900" rIns="121900" bIns="121900" anchor="t" anchorCtr="0">
            <a:noAutofit/>
          </a:bodyPr>
          <a:lstStyle/>
          <a:p>
            <a:pPr algn="ctr"/>
            <a:r>
              <a:rPr lang="en" sz="4400" b="1" dirty="0" smtClean="0">
                <a:solidFill>
                  <a:srgbClr val="001F3F"/>
                </a:solidFill>
                <a:latin typeface="Andalus" panose="02020603050405020304" pitchFamily="18" charset="-78"/>
                <a:cs typeface="Andalus" panose="02020603050405020304" pitchFamily="18" charset="-78"/>
              </a:rPr>
              <a:t>Sign-Up Form</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68696" y="1313010"/>
            <a:ext cx="10384513" cy="4861924"/>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6367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416453" cy="763600"/>
          </a:xfrm>
          <a:prstGeom prst="rect">
            <a:avLst/>
          </a:prstGeom>
          <a:noFill/>
          <a:ln>
            <a:noFill/>
          </a:ln>
        </p:spPr>
        <p:txBody>
          <a:bodyPr spcFirstLastPara="1" wrap="square" lIns="121900" tIns="121900" rIns="121900" bIns="121900" anchor="t" anchorCtr="0">
            <a:noAutofit/>
          </a:bodyPr>
          <a:lstStyle/>
          <a:p>
            <a:pPr algn="ctr"/>
            <a:r>
              <a:rPr lang="en" sz="4400" b="1" dirty="0" smtClean="0">
                <a:solidFill>
                  <a:srgbClr val="001F3F"/>
                </a:solidFill>
                <a:latin typeface="Andalus" panose="02020603050405020304" pitchFamily="18" charset="-78"/>
                <a:cs typeface="Andalus" panose="02020603050405020304" pitchFamily="18" charset="-78"/>
              </a:rPr>
              <a:t>Acoount’s View</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61225" y="1313010"/>
            <a:ext cx="10391985" cy="4887127"/>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43500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118908" y="3145060"/>
            <a:ext cx="6214487" cy="763600"/>
          </a:xfrm>
          <a:prstGeom prst="rect">
            <a:avLst/>
          </a:prstGeom>
          <a:noFill/>
          <a:ln>
            <a:noFill/>
          </a:ln>
        </p:spPr>
        <p:txBody>
          <a:bodyPr spcFirstLastPara="1" wrap="square" lIns="121900" tIns="121900" rIns="121900" bIns="121900" anchor="t" anchorCtr="0">
            <a:noAutofit/>
          </a:bodyPr>
          <a:lstStyle/>
          <a:p>
            <a:r>
              <a:rPr lang="en" sz="6600" b="1" dirty="0">
                <a:solidFill>
                  <a:srgbClr val="001F3F"/>
                </a:solidFill>
                <a:latin typeface="Andalus" panose="02020603050405020304" pitchFamily="18" charset="-78"/>
                <a:cs typeface="Andalus" panose="02020603050405020304" pitchFamily="18" charset="-78"/>
              </a:rPr>
              <a:t>Reservation</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929458" y="3803703"/>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System</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31138216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416453" cy="763600"/>
          </a:xfrm>
          <a:prstGeom prst="rect">
            <a:avLst/>
          </a:prstGeom>
          <a:noFill/>
          <a:ln>
            <a:noFill/>
          </a:ln>
        </p:spPr>
        <p:txBody>
          <a:bodyPr spcFirstLastPara="1" wrap="square" lIns="121900" tIns="121900" rIns="121900" bIns="121900" anchor="t" anchorCtr="0">
            <a:noAutofit/>
          </a:bodyPr>
          <a:lstStyle/>
          <a:p>
            <a:pPr algn="ctr"/>
            <a:r>
              <a:rPr lang="en" sz="4400" b="1" dirty="0" smtClean="0">
                <a:solidFill>
                  <a:srgbClr val="001F3F"/>
                </a:solidFill>
                <a:latin typeface="Andalus" panose="02020603050405020304" pitchFamily="18" charset="-78"/>
                <a:cs typeface="Andalus" panose="02020603050405020304" pitchFamily="18" charset="-78"/>
              </a:rPr>
              <a:t>Reservation Form – Step 1</a:t>
            </a:r>
            <a:endParaRPr sz="4400" b="1" dirty="0">
              <a:solidFill>
                <a:srgbClr val="001F3F"/>
              </a:solidFill>
              <a:latin typeface="Andalus" panose="02020603050405020304" pitchFamily="18" charset="-78"/>
              <a:cs typeface="Andalus" panose="02020603050405020304" pitchFamily="18" charset="-78"/>
            </a:endParaRPr>
          </a:p>
        </p:txBody>
      </p:sp>
      <p:pic>
        <p:nvPicPr>
          <p:cNvPr id="9" name="Picture 8"/>
          <p:cNvPicPr>
            <a:picLocks noChangeAspect="1"/>
          </p:cNvPicPr>
          <p:nvPr/>
        </p:nvPicPr>
        <p:blipFill>
          <a:blip r:embed="rId4"/>
          <a:stretch>
            <a:fillRect/>
          </a:stretch>
        </p:blipFill>
        <p:spPr>
          <a:xfrm>
            <a:off x="1236758" y="1292823"/>
            <a:ext cx="10436665" cy="4878441"/>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2936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747"/>
        <p:cNvGrpSpPr/>
        <p:nvPr/>
      </p:nvGrpSpPr>
      <p:grpSpPr>
        <a:xfrm>
          <a:off x="0" y="0"/>
          <a:ext cx="0" cy="0"/>
          <a:chOff x="0" y="0"/>
          <a:chExt cx="0" cy="0"/>
        </a:xfrm>
      </p:grpSpPr>
      <p:sp>
        <p:nvSpPr>
          <p:cNvPr id="748" name="Google Shape;748;p35"/>
          <p:cNvSpPr/>
          <p:nvPr/>
        </p:nvSpPr>
        <p:spPr>
          <a:xfrm rot="10800000">
            <a:off x="4920814" y="-6351239"/>
            <a:ext cx="7084720" cy="7074543"/>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49" name="Google Shape;749;p35"/>
          <p:cNvSpPr txBox="1">
            <a:spLocks noGrp="1"/>
          </p:cNvSpPr>
          <p:nvPr>
            <p:ph type="title"/>
          </p:nvPr>
        </p:nvSpPr>
        <p:spPr>
          <a:xfrm>
            <a:off x="1039793" y="1193109"/>
            <a:ext cx="10272000" cy="934800"/>
          </a:xfrm>
          <a:prstGeom prst="rect">
            <a:avLst/>
          </a:prstGeom>
        </p:spPr>
        <p:txBody>
          <a:bodyPr spcFirstLastPara="1" wrap="square" lIns="121900" tIns="121900" rIns="121900" bIns="121900" anchor="t" anchorCtr="0">
            <a:noAutofit/>
          </a:bodyPr>
          <a:lstStyle/>
          <a:p>
            <a:pPr algn="ctr"/>
            <a:r>
              <a:rPr lang="en-US" sz="5400" b="1" dirty="0" smtClean="0">
                <a:solidFill>
                  <a:srgbClr val="001F3F"/>
                </a:solidFill>
                <a:latin typeface="Andalus" panose="02020603050405020304" pitchFamily="18" charset="-78"/>
                <a:cs typeface="Andalus" panose="02020603050405020304" pitchFamily="18" charset="-78"/>
              </a:rPr>
              <a:t>Introduction</a:t>
            </a:r>
            <a:endParaRPr sz="4400" b="1" dirty="0">
              <a:solidFill>
                <a:srgbClr val="001F3F"/>
              </a:solidFill>
              <a:latin typeface="Andalus" panose="02020603050405020304" pitchFamily="18" charset="-78"/>
              <a:cs typeface="Andalus" panose="02020603050405020304" pitchFamily="18" charset="-78"/>
            </a:endParaRPr>
          </a:p>
        </p:txBody>
      </p:sp>
      <p:sp>
        <p:nvSpPr>
          <p:cNvPr id="750" name="Google Shape;750;p35"/>
          <p:cNvSpPr txBox="1">
            <a:spLocks noGrp="1"/>
          </p:cNvSpPr>
          <p:nvPr>
            <p:ph type="subTitle" idx="1"/>
          </p:nvPr>
        </p:nvSpPr>
        <p:spPr>
          <a:xfrm>
            <a:off x="6570593" y="3137588"/>
            <a:ext cx="4741200" cy="2539600"/>
          </a:xfrm>
          <a:prstGeom prst="rect">
            <a:avLst/>
          </a:prstGeom>
          <a:noFill/>
          <a:ln>
            <a:noFill/>
          </a:ln>
        </p:spPr>
        <p:txBody>
          <a:bodyPr spcFirstLastPara="1" wrap="square" lIns="121900" tIns="121900" rIns="121900" bIns="121900" anchor="t" anchorCtr="0">
            <a:noAutofit/>
          </a:bodyPr>
          <a:lstStyle/>
          <a:p>
            <a:pPr marL="0" indent="0" algn="just"/>
            <a:r>
              <a:rPr lang="en-US" sz="1600" dirty="0"/>
              <a:t>The medical complex provides a range of services across various departments, including orthopedics, pediatrics, ENT (Ear, Nose, and Throat), general medicine, ophthalmology, dentistry, obstetrics and gynecology, emergency care, laboratory services, and a pharmacy.</a:t>
            </a:r>
            <a:endParaRPr sz="1600" dirty="0"/>
          </a:p>
        </p:txBody>
      </p:sp>
      <p:sp>
        <p:nvSpPr>
          <p:cNvPr id="751" name="Google Shape;751;p35"/>
          <p:cNvSpPr txBox="1">
            <a:spLocks noGrp="1"/>
          </p:cNvSpPr>
          <p:nvPr>
            <p:ph type="subTitle" idx="2"/>
          </p:nvPr>
        </p:nvSpPr>
        <p:spPr>
          <a:xfrm>
            <a:off x="1039753" y="3137587"/>
            <a:ext cx="4741200" cy="2709721"/>
          </a:xfrm>
          <a:prstGeom prst="rect">
            <a:avLst/>
          </a:prstGeom>
        </p:spPr>
        <p:txBody>
          <a:bodyPr spcFirstLastPara="1" wrap="square" lIns="121900" tIns="121900" rIns="121900" bIns="121900" anchor="t" anchorCtr="0">
            <a:noAutofit/>
          </a:bodyPr>
          <a:lstStyle/>
          <a:p>
            <a:pPr marL="0" indent="0" algn="just"/>
            <a:r>
              <a:rPr lang="en-US" sz="1600" dirty="0"/>
              <a:t>Founded in 1986 and renovated in 2014, the Nablus Medical Complex was expanded in 2016 with modern facilities. Funded by the </a:t>
            </a:r>
            <a:r>
              <a:rPr lang="en-US" sz="1600" dirty="0" err="1"/>
              <a:t>Munib</a:t>
            </a:r>
            <a:r>
              <a:rPr lang="en-US" sz="1600" dirty="0"/>
              <a:t> Rashid Al-</a:t>
            </a:r>
            <a:r>
              <a:rPr lang="en-US" sz="1600" dirty="0" err="1"/>
              <a:t>Masri</a:t>
            </a:r>
            <a:r>
              <a:rPr lang="en-US" sz="1600" dirty="0"/>
              <a:t> Foundation and other philanthropists, it offers affordable healthcare to orphans, low-income families, and marginalized communities. Located in </a:t>
            </a:r>
            <a:r>
              <a:rPr lang="en-US" sz="1600" dirty="0" err="1"/>
              <a:t>Rafidia</a:t>
            </a:r>
            <a:r>
              <a:rPr lang="en-US" sz="1600" dirty="0"/>
              <a:t> near Al-</a:t>
            </a:r>
            <a:r>
              <a:rPr lang="en-US" sz="1600" dirty="0" err="1"/>
              <a:t>Rawdah</a:t>
            </a:r>
            <a:r>
              <a:rPr lang="en-US" sz="1600" dirty="0"/>
              <a:t> Mosque, it operates as a charitable institution under the Nablus Zakat Committee.</a:t>
            </a:r>
            <a:endParaRPr sz="1600" dirty="0"/>
          </a:p>
        </p:txBody>
      </p:sp>
      <p:sp>
        <p:nvSpPr>
          <p:cNvPr id="752" name="Google Shape;752;p35"/>
          <p:cNvSpPr/>
          <p:nvPr/>
        </p:nvSpPr>
        <p:spPr>
          <a:xfrm rot="10800000">
            <a:off x="-1322111" y="5881896"/>
            <a:ext cx="2471139" cy="2467563"/>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753" name="Google Shape;753;p35"/>
          <p:cNvGrpSpPr/>
          <p:nvPr/>
        </p:nvGrpSpPr>
        <p:grpSpPr>
          <a:xfrm>
            <a:off x="10745240" y="166799"/>
            <a:ext cx="1260296" cy="426556"/>
            <a:chOff x="1608712" y="575096"/>
            <a:chExt cx="670466" cy="226924"/>
          </a:xfrm>
        </p:grpSpPr>
        <p:sp>
          <p:nvSpPr>
            <p:cNvPr id="754" name="Google Shape;754;p35"/>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5" name="Google Shape;755;p35"/>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6" name="Google Shape;756;p35"/>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7" name="Google Shape;757;p35"/>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8" name="Google Shape;758;p35"/>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9" name="Google Shape;759;p35"/>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0" name="Google Shape;760;p35"/>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1" name="Google Shape;761;p35"/>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762" name="Google Shape;762;p35"/>
          <p:cNvSpPr/>
          <p:nvPr/>
        </p:nvSpPr>
        <p:spPr>
          <a:xfrm rot="10800000">
            <a:off x="1728585" y="6175687"/>
            <a:ext cx="261191" cy="26119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bg2">
              <a:lumMod val="40000"/>
              <a:lumOff val="60000"/>
            </a:schemeClr>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3" name="Google Shape;763;p35"/>
          <p:cNvSpPr/>
          <p:nvPr/>
        </p:nvSpPr>
        <p:spPr>
          <a:xfrm rot="10800000">
            <a:off x="321414" y="5423515"/>
            <a:ext cx="458381" cy="458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4" name="Google Shape;764;p35"/>
          <p:cNvSpPr/>
          <p:nvPr/>
        </p:nvSpPr>
        <p:spPr>
          <a:xfrm rot="10800000">
            <a:off x="1039753" y="6205252"/>
            <a:ext cx="249083" cy="249083"/>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bg1">
              <a:lumMod val="75000"/>
            </a:schemeClr>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274" y="0"/>
            <a:ext cx="1446608" cy="1446608"/>
          </a:xfrm>
          <a:prstGeom prst="rect">
            <a:avLst/>
          </a:prstGeom>
        </p:spPr>
      </p:pic>
      <p:sp>
        <p:nvSpPr>
          <p:cNvPr id="20" name="Google Shape;749;p35"/>
          <p:cNvSpPr txBox="1">
            <a:spLocks/>
          </p:cNvSpPr>
          <p:nvPr/>
        </p:nvSpPr>
        <p:spPr>
          <a:xfrm>
            <a:off x="6570592" y="2559965"/>
            <a:ext cx="4741201" cy="655144"/>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RPr lang="en-US"/>
            </a:defPPr>
            <a:lvl1pPr marR="0" lvl="0" algn="ctr">
              <a:lnSpc>
                <a:spcPct val="100000"/>
              </a:lnSpc>
              <a:spcBef>
                <a:spcPts val="0"/>
              </a:spcBef>
              <a:spcAft>
                <a:spcPts val="0"/>
              </a:spcAft>
              <a:buClr>
                <a:schemeClr val="dk1"/>
              </a:buClr>
              <a:buSzPts val="3000"/>
              <a:buFont typeface="Raleway Black"/>
              <a:buNone/>
              <a:defRPr sz="3200" b="1" i="0" u="none" strike="noStrike" cap="none">
                <a:solidFill>
                  <a:schemeClr val="dk1"/>
                </a:solidFill>
                <a:latin typeface="Andalus" panose="02020603050405020304" pitchFamily="18" charset="-78"/>
                <a:ea typeface="Raleway Black"/>
                <a:cs typeface="Andalus" panose="02020603050405020304" pitchFamily="18" charset="-78"/>
              </a:defRPr>
            </a:lvl1pPr>
            <a:lvl2pPr marR="0" lvl="1">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2pPr>
            <a:lvl3pPr marR="0" lvl="2">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3pPr>
            <a:lvl4pPr marR="0" lvl="3">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4pPr>
            <a:lvl5pPr marR="0" lvl="4">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5pPr>
            <a:lvl6pPr marR="0" lvl="5">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6pPr>
            <a:lvl7pPr marR="0" lvl="6">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7pPr>
            <a:lvl8pPr marR="0" lvl="7">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8pPr>
            <a:lvl9pPr marR="0" lvl="8">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9pPr>
          </a:lstStyle>
          <a:p>
            <a:r>
              <a:rPr lang="en-US" dirty="0">
                <a:solidFill>
                  <a:srgbClr val="048892"/>
                </a:solidFill>
              </a:rPr>
              <a:t>Medical Services</a:t>
            </a:r>
          </a:p>
        </p:txBody>
      </p:sp>
      <p:sp>
        <p:nvSpPr>
          <p:cNvPr id="21" name="Google Shape;749;p35"/>
          <p:cNvSpPr txBox="1">
            <a:spLocks/>
          </p:cNvSpPr>
          <p:nvPr/>
        </p:nvSpPr>
        <p:spPr>
          <a:xfrm>
            <a:off x="1134081" y="2554481"/>
            <a:ext cx="4646872" cy="655144"/>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Raleway Black"/>
              <a:buNone/>
              <a:defRPr sz="4267"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9pPr>
          </a:lstStyle>
          <a:p>
            <a:pPr algn="ctr"/>
            <a:r>
              <a:rPr lang="en-US" sz="3200" b="1" dirty="0" smtClean="0">
                <a:solidFill>
                  <a:srgbClr val="048892"/>
                </a:solidFill>
                <a:latin typeface="Andalus" panose="02020603050405020304" pitchFamily="18" charset="-78"/>
                <a:cs typeface="Andalus" panose="02020603050405020304" pitchFamily="18" charset="-78"/>
              </a:rPr>
              <a:t>Establishment </a:t>
            </a:r>
            <a:r>
              <a:rPr lang="en-US" sz="3200" b="1" dirty="0">
                <a:solidFill>
                  <a:srgbClr val="048892"/>
                </a:solidFill>
                <a:latin typeface="Andalus" panose="02020603050405020304" pitchFamily="18" charset="-78"/>
                <a:cs typeface="Andalus" panose="02020603050405020304" pitchFamily="18" charset="-78"/>
              </a:rPr>
              <a:t>and History</a:t>
            </a:r>
            <a:endParaRPr lang="en-US" sz="2400" b="1" kern="0" dirty="0">
              <a:solidFill>
                <a:srgbClr val="048892"/>
              </a:solidFill>
              <a:latin typeface="Andalus" panose="02020603050405020304" pitchFamily="18" charset="-78"/>
              <a:cs typeface="Andalus" panose="02020603050405020304" pitchFamily="18" charset="-78"/>
            </a:endParaRPr>
          </a:p>
        </p:txBody>
      </p:sp>
      <p:sp>
        <p:nvSpPr>
          <p:cNvPr id="22" name="Google Shape;1391;p53"/>
          <p:cNvSpPr/>
          <p:nvPr/>
        </p:nvSpPr>
        <p:spPr>
          <a:xfrm>
            <a:off x="3195103" y="2123981"/>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1</a:t>
            </a:r>
            <a:endParaRPr b="1" dirty="0">
              <a:solidFill>
                <a:schemeClr val="lt1"/>
              </a:solidFill>
              <a:latin typeface="Open Sans"/>
              <a:ea typeface="Open Sans"/>
              <a:cs typeface="Open Sans"/>
              <a:sym typeface="Open Sans"/>
            </a:endParaRPr>
          </a:p>
        </p:txBody>
      </p:sp>
      <p:sp>
        <p:nvSpPr>
          <p:cNvPr id="23" name="Google Shape;1391;p53"/>
          <p:cNvSpPr/>
          <p:nvPr/>
        </p:nvSpPr>
        <p:spPr>
          <a:xfrm>
            <a:off x="8725942" y="2123981"/>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2</a:t>
            </a:r>
            <a:endParaRPr b="1" dirty="0">
              <a:solidFill>
                <a:schemeClr val="lt1"/>
              </a:solidFill>
              <a:latin typeface="Open Sans"/>
              <a:ea typeface="Open Sans"/>
              <a:cs typeface="Open Sans"/>
              <a:sym typeface="Open Sans"/>
            </a:endParaRPr>
          </a:p>
        </p:txBody>
      </p:sp>
    </p:spTree>
    <p:extLst>
      <p:ext uri="{BB962C8B-B14F-4D97-AF65-F5344CB8AC3E}">
        <p14:creationId xmlns:p14="http://schemas.microsoft.com/office/powerpoint/2010/main" val="1155274167"/>
      </p:ext>
    </p:extLst>
  </p:cSld>
  <p:clrMapOvr>
    <a:overrideClrMapping bg1="lt1" tx1="dk1" bg2="dk2"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436665" cy="763600"/>
          </a:xfrm>
          <a:prstGeom prst="rect">
            <a:avLst/>
          </a:prstGeom>
          <a:noFill/>
          <a:ln>
            <a:noFill/>
          </a:ln>
        </p:spPr>
        <p:txBody>
          <a:bodyPr spcFirstLastPara="1" wrap="square" lIns="121900" tIns="121900" rIns="121900" bIns="121900" anchor="t" anchorCtr="0">
            <a:noAutofit/>
          </a:bodyPr>
          <a:lstStyle/>
          <a:p>
            <a:pPr algn="ctr"/>
            <a:r>
              <a:rPr lang="en" sz="4400" b="1" dirty="0" smtClean="0">
                <a:solidFill>
                  <a:srgbClr val="001F3F"/>
                </a:solidFill>
                <a:latin typeface="Andalus" panose="02020603050405020304" pitchFamily="18" charset="-78"/>
                <a:cs typeface="Andalus" panose="02020603050405020304" pitchFamily="18" charset="-78"/>
              </a:rPr>
              <a:t>Reservation Form – Step 2</a:t>
            </a:r>
            <a:endParaRPr sz="4400" b="1" dirty="0">
              <a:solidFill>
                <a:srgbClr val="001F3F"/>
              </a:solidFill>
              <a:latin typeface="Andalus" panose="02020603050405020304" pitchFamily="18" charset="-78"/>
              <a:cs typeface="Andalus" panose="02020603050405020304" pitchFamily="18" charset="-78"/>
            </a:endParaRPr>
          </a:p>
        </p:txBody>
      </p:sp>
      <p:pic>
        <p:nvPicPr>
          <p:cNvPr id="29" name="Picture 28"/>
          <p:cNvPicPr>
            <a:picLocks noChangeAspect="1"/>
          </p:cNvPicPr>
          <p:nvPr/>
        </p:nvPicPr>
        <p:blipFill>
          <a:blip r:embed="rId4"/>
          <a:stretch>
            <a:fillRect/>
          </a:stretch>
        </p:blipFill>
        <p:spPr>
          <a:xfrm>
            <a:off x="1236757" y="1327030"/>
            <a:ext cx="10416452" cy="4862695"/>
          </a:xfrm>
          <a:prstGeom prst="rect">
            <a:avLst/>
          </a:prstGeom>
        </p:spPr>
      </p:pic>
      <p:sp>
        <p:nvSpPr>
          <p:cNvPr id="30" name="Rounded Rectangle 29"/>
          <p:cNvSpPr/>
          <p:nvPr/>
        </p:nvSpPr>
        <p:spPr>
          <a:xfrm>
            <a:off x="7471940" y="3806665"/>
            <a:ext cx="674619" cy="22122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ed Rectangle 30"/>
          <p:cNvSpPr/>
          <p:nvPr/>
        </p:nvSpPr>
        <p:spPr>
          <a:xfrm>
            <a:off x="9046333" y="4273651"/>
            <a:ext cx="674619" cy="22122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48723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398954" cy="763600"/>
          </a:xfrm>
          <a:prstGeom prst="rect">
            <a:avLst/>
          </a:prstGeom>
          <a:noFill/>
          <a:ln>
            <a:noFill/>
          </a:ln>
        </p:spPr>
        <p:txBody>
          <a:bodyPr spcFirstLastPara="1" wrap="square" lIns="121900" tIns="121900" rIns="121900" bIns="121900" anchor="t" anchorCtr="0">
            <a:noAutofit/>
          </a:bodyPr>
          <a:lstStyle/>
          <a:p>
            <a:pPr algn="ctr"/>
            <a:r>
              <a:rPr lang="en" sz="4400" b="1" dirty="0" smtClean="0">
                <a:solidFill>
                  <a:srgbClr val="001F3F"/>
                </a:solidFill>
                <a:latin typeface="Andalus" panose="02020603050405020304" pitchFamily="18" charset="-78"/>
                <a:cs typeface="Andalus" panose="02020603050405020304" pitchFamily="18" charset="-78"/>
              </a:rPr>
              <a:t>Reservation Form – Step 3</a:t>
            </a:r>
            <a:endParaRPr sz="4400" b="1" dirty="0">
              <a:solidFill>
                <a:srgbClr val="001F3F"/>
              </a:solidFill>
              <a:latin typeface="Andalus" panose="02020603050405020304" pitchFamily="18" charset="-78"/>
              <a:cs typeface="Andalus" panose="02020603050405020304" pitchFamily="18" charset="-78"/>
            </a:endParaRPr>
          </a:p>
        </p:txBody>
      </p:sp>
      <p:pic>
        <p:nvPicPr>
          <p:cNvPr id="35" name="Picture 34"/>
          <p:cNvPicPr>
            <a:picLocks noChangeAspect="1"/>
          </p:cNvPicPr>
          <p:nvPr/>
        </p:nvPicPr>
        <p:blipFill>
          <a:blip r:embed="rId4"/>
          <a:stretch>
            <a:fillRect/>
          </a:stretch>
        </p:blipFill>
        <p:spPr>
          <a:xfrm>
            <a:off x="1236757" y="1289147"/>
            <a:ext cx="10398954" cy="4862461"/>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a:xfrm>
            <a:off x="7601976" y="2500314"/>
            <a:ext cx="2663682" cy="1418556"/>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p:cNvCxnSpPr/>
          <p:nvPr/>
        </p:nvCxnSpPr>
        <p:spPr>
          <a:xfrm>
            <a:off x="8915400" y="4386263"/>
            <a:ext cx="1143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375031" y="4386263"/>
            <a:ext cx="1143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8915400" y="4953001"/>
            <a:ext cx="1143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375031" y="4953001"/>
            <a:ext cx="1143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60363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416453" cy="763600"/>
          </a:xfrm>
          <a:prstGeom prst="rect">
            <a:avLst/>
          </a:prstGeom>
          <a:noFill/>
          <a:ln>
            <a:noFill/>
          </a:ln>
        </p:spPr>
        <p:txBody>
          <a:bodyPr spcFirstLastPara="1" wrap="square" lIns="121900" tIns="121900" rIns="121900" bIns="121900" anchor="t" anchorCtr="0">
            <a:noAutofit/>
          </a:bodyPr>
          <a:lstStyle/>
          <a:p>
            <a:pPr algn="ctr"/>
            <a:r>
              <a:rPr lang="en" sz="4400" b="1" dirty="0" smtClean="0">
                <a:solidFill>
                  <a:srgbClr val="001F3F"/>
                </a:solidFill>
                <a:latin typeface="Andalus" panose="02020603050405020304" pitchFamily="18" charset="-78"/>
                <a:cs typeface="Andalus" panose="02020603050405020304" pitchFamily="18" charset="-78"/>
              </a:rPr>
              <a:t>Reservation Form – Step 4</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67913" y="1289148"/>
            <a:ext cx="10385297" cy="4893084"/>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43250" y="4836086"/>
            <a:ext cx="914400" cy="421714"/>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02457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416453" cy="763600"/>
          </a:xfrm>
          <a:prstGeom prst="rect">
            <a:avLst/>
          </a:prstGeom>
          <a:noFill/>
          <a:ln>
            <a:noFill/>
          </a:ln>
        </p:spPr>
        <p:txBody>
          <a:bodyPr spcFirstLastPara="1" wrap="square" lIns="121900" tIns="121900" rIns="121900" bIns="121900" anchor="t" anchorCtr="0">
            <a:noAutofit/>
          </a:bodyPr>
          <a:lstStyle/>
          <a:p>
            <a:pPr algn="ctr"/>
            <a:r>
              <a:rPr lang="en" sz="4400" b="1" dirty="0" smtClean="0">
                <a:solidFill>
                  <a:srgbClr val="001F3F"/>
                </a:solidFill>
                <a:latin typeface="Andalus" panose="02020603050405020304" pitchFamily="18" charset="-78"/>
                <a:cs typeface="Andalus" panose="02020603050405020304" pitchFamily="18" charset="-78"/>
              </a:rPr>
              <a:t>Reservation Form – Step 5</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78432" y="1325074"/>
            <a:ext cx="10374778" cy="4853209"/>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85160" y="4714875"/>
            <a:ext cx="986791" cy="357188"/>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99918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416453" cy="763600"/>
          </a:xfrm>
          <a:prstGeom prst="rect">
            <a:avLst/>
          </a:prstGeom>
          <a:noFill/>
          <a:ln>
            <a:noFill/>
          </a:ln>
        </p:spPr>
        <p:txBody>
          <a:bodyPr spcFirstLastPara="1" wrap="square" lIns="121900" tIns="121900" rIns="121900" bIns="121900" anchor="t" anchorCtr="0">
            <a:noAutofit/>
          </a:bodyPr>
          <a:lstStyle/>
          <a:p>
            <a:pPr algn="ctr"/>
            <a:r>
              <a:rPr lang="en" sz="4400" b="1" dirty="0" smtClean="0">
                <a:solidFill>
                  <a:srgbClr val="001F3F"/>
                </a:solidFill>
                <a:latin typeface="Andalus" panose="02020603050405020304" pitchFamily="18" charset="-78"/>
                <a:cs typeface="Andalus" panose="02020603050405020304" pitchFamily="18" charset="-78"/>
              </a:rPr>
              <a:t>Reservation Table</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36758" y="1313010"/>
            <a:ext cx="10417810" cy="4887127"/>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378699" y="1695450"/>
            <a:ext cx="608693" cy="3175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26046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118908" y="3145060"/>
            <a:ext cx="6214487" cy="763600"/>
          </a:xfrm>
          <a:prstGeom prst="rect">
            <a:avLst/>
          </a:prstGeom>
          <a:noFill/>
          <a:ln>
            <a:noFill/>
          </a:ln>
        </p:spPr>
        <p:txBody>
          <a:bodyPr spcFirstLastPara="1" wrap="square" lIns="121900" tIns="121900" rIns="121900" bIns="121900" anchor="t" anchorCtr="0">
            <a:noAutofit/>
          </a:bodyPr>
          <a:lstStyle/>
          <a:p>
            <a:r>
              <a:rPr lang="en" sz="6600" b="1" dirty="0" smtClean="0">
                <a:solidFill>
                  <a:srgbClr val="001F3F"/>
                </a:solidFill>
                <a:latin typeface="Andalus" panose="02020603050405020304" pitchFamily="18" charset="-78"/>
                <a:cs typeface="Andalus" panose="02020603050405020304" pitchFamily="18" charset="-78"/>
              </a:rPr>
              <a:t>Messaging</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929458" y="3803703"/>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System</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34761564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436665"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Inbox</a:t>
            </a:r>
            <a:endParaRPr sz="4400" b="1" dirty="0">
              <a:solidFill>
                <a:srgbClr val="001F3F"/>
              </a:solidFill>
              <a:latin typeface="Andalus" panose="02020603050405020304" pitchFamily="18" charset="-78"/>
              <a:cs typeface="Andalus" panose="02020603050405020304" pitchFamily="18" charset="-78"/>
            </a:endParaRPr>
          </a:p>
        </p:txBody>
      </p:sp>
      <p:pic>
        <p:nvPicPr>
          <p:cNvPr id="5" name="Picture 4"/>
          <p:cNvPicPr>
            <a:picLocks noChangeAspect="1"/>
          </p:cNvPicPr>
          <p:nvPr/>
        </p:nvPicPr>
        <p:blipFill>
          <a:blip r:embed="rId4"/>
          <a:stretch>
            <a:fillRect/>
          </a:stretch>
        </p:blipFill>
        <p:spPr>
          <a:xfrm>
            <a:off x="1236757" y="1332512"/>
            <a:ext cx="10411449" cy="4812422"/>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18898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436665" cy="763600"/>
          </a:xfrm>
          <a:prstGeom prst="rect">
            <a:avLst/>
          </a:prstGeom>
          <a:noFill/>
          <a:ln>
            <a:noFill/>
          </a:ln>
        </p:spPr>
        <p:txBody>
          <a:bodyPr spcFirstLastPara="1" wrap="square" lIns="121900" tIns="121900" rIns="121900" bIns="121900" anchor="t" anchorCtr="0">
            <a:noAutofit/>
          </a:bodyPr>
          <a:lstStyle/>
          <a:p>
            <a:pPr algn="ctr"/>
            <a:r>
              <a:rPr lang="en" sz="4400" b="1" dirty="0" smtClean="0">
                <a:solidFill>
                  <a:srgbClr val="001F3F"/>
                </a:solidFill>
                <a:latin typeface="Andalus" panose="02020603050405020304" pitchFamily="18" charset="-78"/>
                <a:cs typeface="Andalus" panose="02020603050405020304" pitchFamily="18" charset="-78"/>
              </a:rPr>
              <a:t>Rec</a:t>
            </a:r>
            <a:r>
              <a:rPr lang="en-US" sz="4400" b="1" dirty="0" smtClean="0">
                <a:solidFill>
                  <a:srgbClr val="001F3F"/>
                </a:solidFill>
                <a:latin typeface="Andalus" panose="02020603050405020304" pitchFamily="18" charset="-78"/>
                <a:cs typeface="Andalus" panose="02020603050405020304" pitchFamily="18" charset="-78"/>
              </a:rPr>
              <a:t>ei</a:t>
            </a:r>
            <a:r>
              <a:rPr lang="en" sz="4400" b="1" dirty="0" smtClean="0">
                <a:solidFill>
                  <a:srgbClr val="001F3F"/>
                </a:solidFill>
                <a:latin typeface="Andalus" panose="02020603050405020304" pitchFamily="18" charset="-78"/>
                <a:cs typeface="Andalus" panose="02020603050405020304" pitchFamily="18" charset="-78"/>
              </a:rPr>
              <a:t>ved Message</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68611" y="1338775"/>
            <a:ext cx="10384599" cy="4861362"/>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81257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01064"/>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Send </a:t>
            </a:r>
            <a:r>
              <a:rPr lang="en" sz="4400" b="1" dirty="0" smtClean="0">
                <a:solidFill>
                  <a:srgbClr val="001F3F"/>
                </a:solidFill>
                <a:latin typeface="Andalus" panose="02020603050405020304" pitchFamily="18" charset="-78"/>
                <a:cs typeface="Andalus" panose="02020603050405020304" pitchFamily="18" charset="-78"/>
              </a:rPr>
              <a:t>Message</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78677" y="1271903"/>
            <a:ext cx="10374533" cy="4883474"/>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069944" y="2002971"/>
            <a:ext cx="740228" cy="333829"/>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43186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E-mail Notification</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288224"/>
            <a:ext cx="10416453" cy="4911913"/>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302912" y="2652930"/>
            <a:ext cx="320821" cy="320821"/>
          </a:xfrm>
          <a:prstGeom prst="ellipse">
            <a:avLst/>
          </a:prstGeom>
          <a:solidFill>
            <a:srgbClr val="001F3F"/>
          </a:solidFill>
          <a:ln>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P</a:t>
            </a:r>
            <a:endParaRPr lang="en-US" sz="1400" dirty="0"/>
          </a:p>
        </p:txBody>
      </p:sp>
      <p:sp>
        <p:nvSpPr>
          <p:cNvPr id="7" name="Rectangle 6"/>
          <p:cNvSpPr/>
          <p:nvPr/>
        </p:nvSpPr>
        <p:spPr>
          <a:xfrm>
            <a:off x="6196012" y="2652930"/>
            <a:ext cx="2503487" cy="16041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6805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244"/>
        <p:cNvGrpSpPr/>
        <p:nvPr/>
      </p:nvGrpSpPr>
      <p:grpSpPr>
        <a:xfrm>
          <a:off x="0" y="0"/>
          <a:ext cx="0" cy="0"/>
          <a:chOff x="0" y="0"/>
          <a:chExt cx="0" cy="0"/>
        </a:xfrm>
      </p:grpSpPr>
      <p:sp>
        <p:nvSpPr>
          <p:cNvPr id="1245" name="Google Shape;1245;p47"/>
          <p:cNvSpPr txBox="1">
            <a:spLocks noGrp="1"/>
          </p:cNvSpPr>
          <p:nvPr>
            <p:ph type="title"/>
          </p:nvPr>
        </p:nvSpPr>
        <p:spPr>
          <a:xfrm>
            <a:off x="974287" y="1274230"/>
            <a:ext cx="10272000" cy="763600"/>
          </a:xfrm>
          <a:prstGeom prst="rect">
            <a:avLst/>
          </a:prstGeom>
          <a:noFill/>
          <a:ln>
            <a:noFill/>
          </a:ln>
        </p:spPr>
        <p:txBody>
          <a:bodyPr spcFirstLastPara="1" wrap="square" lIns="121900" tIns="121900" rIns="121900" bIns="121900" anchor="t" anchorCtr="0">
            <a:noAutofit/>
          </a:bodyPr>
          <a:lstStyle/>
          <a:p>
            <a:pPr algn="ctr"/>
            <a:r>
              <a:rPr lang="en" sz="5400" b="1" dirty="0">
                <a:solidFill>
                  <a:srgbClr val="001F3F"/>
                </a:solidFill>
                <a:latin typeface="Andalus" panose="02020603050405020304" pitchFamily="18" charset="-78"/>
                <a:cs typeface="Andalus" panose="02020603050405020304" pitchFamily="18" charset="-78"/>
              </a:rPr>
              <a:t>Current W</a:t>
            </a:r>
            <a:r>
              <a:rPr lang="en-US" sz="5400" b="1" dirty="0">
                <a:solidFill>
                  <a:srgbClr val="001F3F"/>
                </a:solidFill>
                <a:latin typeface="Andalus" panose="02020603050405020304" pitchFamily="18" charset="-78"/>
                <a:cs typeface="Andalus" panose="02020603050405020304" pitchFamily="18" charset="-78"/>
              </a:rPr>
              <a:t>o</a:t>
            </a:r>
            <a:r>
              <a:rPr lang="en" sz="5400" b="1" dirty="0">
                <a:solidFill>
                  <a:srgbClr val="001F3F"/>
                </a:solidFill>
                <a:latin typeface="Andalus" panose="02020603050405020304" pitchFamily="18" charset="-78"/>
                <a:cs typeface="Andalus" panose="02020603050405020304" pitchFamily="18" charset="-78"/>
              </a:rPr>
              <a:t>rking System</a:t>
            </a:r>
            <a:endParaRPr sz="5400" b="1" dirty="0">
              <a:solidFill>
                <a:srgbClr val="001F3F"/>
              </a:solidFill>
              <a:latin typeface="Andalus" panose="02020603050405020304" pitchFamily="18" charset="-78"/>
              <a:cs typeface="Andalus" panose="02020603050405020304" pitchFamily="18" charset="-78"/>
            </a:endParaRPr>
          </a:p>
        </p:txBody>
      </p:sp>
      <p:sp>
        <p:nvSpPr>
          <p:cNvPr id="1252" name="Google Shape;1252;p47"/>
          <p:cNvSpPr txBox="1"/>
          <p:nvPr/>
        </p:nvSpPr>
        <p:spPr>
          <a:xfrm>
            <a:off x="307969" y="3977794"/>
            <a:ext cx="3379386" cy="1329671"/>
          </a:xfrm>
          <a:prstGeom prst="rect">
            <a:avLst/>
          </a:prstGeom>
          <a:noFill/>
          <a:ln>
            <a:noFill/>
          </a:ln>
        </p:spPr>
        <p:txBody>
          <a:bodyPr spcFirstLastPara="1" wrap="square" lIns="121900" tIns="121900" rIns="121900" bIns="121900" anchor="t" anchorCtr="0">
            <a:noAutofit/>
          </a:bodyPr>
          <a:lstStyle/>
          <a:p>
            <a:pPr algn="just" defTabSz="1219170">
              <a:buClr>
                <a:srgbClr val="000000"/>
              </a:buClr>
            </a:pPr>
            <a:r>
              <a:rPr lang="en-US" sz="1600" dirty="0" smtClean="0">
                <a:latin typeface="Open Sans" panose="020B0604020202020204" charset="0"/>
                <a:ea typeface="Open Sans" panose="020B0604020202020204" charset="0"/>
                <a:cs typeface="Open Sans" panose="020B0604020202020204" charset="0"/>
              </a:rPr>
              <a:t>The patient contacts the clinic, provides their details, selects a doctor or clinic, chooses an available appointment, confirms it, and attends at the scheduled time.</a:t>
            </a:r>
            <a:endParaRPr sz="1600" kern="0" dirty="0">
              <a:solidFill>
                <a:srgbClr val="041834"/>
              </a:solidFill>
              <a:latin typeface="Open Sans" panose="020B0604020202020204" charset="0"/>
              <a:ea typeface="Open Sans" panose="020B0604020202020204" charset="0"/>
              <a:cs typeface="Open Sans" panose="020B0604020202020204" charset="0"/>
              <a:sym typeface="Open Sans"/>
            </a:endParaRPr>
          </a:p>
        </p:txBody>
      </p:sp>
      <p:sp>
        <p:nvSpPr>
          <p:cNvPr id="1253" name="Google Shape;1253;p47"/>
          <p:cNvSpPr txBox="1"/>
          <p:nvPr/>
        </p:nvSpPr>
        <p:spPr>
          <a:xfrm>
            <a:off x="461662" y="3442730"/>
            <a:ext cx="3072000" cy="6740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RPr lang="en-US"/>
            </a:defPPr>
            <a:lvl1pPr marR="0" lvl="0" algn="ctr">
              <a:lnSpc>
                <a:spcPct val="100000"/>
              </a:lnSpc>
              <a:spcBef>
                <a:spcPts val="0"/>
              </a:spcBef>
              <a:spcAft>
                <a:spcPts val="0"/>
              </a:spcAft>
              <a:buClr>
                <a:schemeClr val="dk1"/>
              </a:buClr>
              <a:buSzPts val="3000"/>
              <a:buFont typeface="Raleway Black"/>
              <a:buNone/>
              <a:defRPr sz="3200" b="1" i="0" u="none" strike="noStrike" cap="none">
                <a:solidFill>
                  <a:srgbClr val="048892"/>
                </a:solidFill>
                <a:latin typeface="Andalus" panose="02020603050405020304" pitchFamily="18" charset="-78"/>
                <a:ea typeface="Raleway Black"/>
                <a:cs typeface="Andalus" panose="02020603050405020304" pitchFamily="18" charset="-78"/>
              </a:defRPr>
            </a:lvl1pPr>
            <a:lvl2pPr marR="0" lvl="1">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2pPr>
            <a:lvl3pPr marR="0" lvl="2">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3pPr>
            <a:lvl4pPr marR="0" lvl="3">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4pPr>
            <a:lvl5pPr marR="0" lvl="4">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5pPr>
            <a:lvl6pPr marR="0" lvl="5">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6pPr>
            <a:lvl7pPr marR="0" lvl="6">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7pPr>
            <a:lvl8pPr marR="0" lvl="7">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8pPr>
            <a:lvl9pPr marR="0" lvl="8">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9pPr>
          </a:lstStyle>
          <a:p>
            <a:r>
              <a:rPr lang="en" dirty="0">
                <a:sym typeface="Raleway Black"/>
              </a:rPr>
              <a:t>Phone Calls</a:t>
            </a:r>
            <a:endParaRPr dirty="0">
              <a:sym typeface="Raleway Black"/>
            </a:endParaRPr>
          </a:p>
        </p:txBody>
      </p:sp>
      <p:sp>
        <p:nvSpPr>
          <p:cNvPr id="1254" name="Google Shape;1254;p47"/>
          <p:cNvSpPr txBox="1"/>
          <p:nvPr/>
        </p:nvSpPr>
        <p:spPr>
          <a:xfrm>
            <a:off x="3960585" y="3977794"/>
            <a:ext cx="3814153" cy="1074400"/>
          </a:xfrm>
          <a:prstGeom prst="rect">
            <a:avLst/>
          </a:prstGeom>
          <a:noFill/>
          <a:ln>
            <a:noFill/>
          </a:ln>
        </p:spPr>
        <p:txBody>
          <a:bodyPr spcFirstLastPara="1" wrap="square" lIns="121900" tIns="121900" rIns="121900" bIns="121900" anchor="t" anchorCtr="0">
            <a:noAutofit/>
          </a:bodyPr>
          <a:lstStyle/>
          <a:p>
            <a:pPr algn="just" defTabSz="1219170">
              <a:buClr>
                <a:srgbClr val="000000"/>
              </a:buClr>
            </a:pPr>
            <a:r>
              <a:rPr lang="en-US" sz="1600" dirty="0" smtClean="0"/>
              <a:t>The patient contacts the clinic to book an appointment, providing their details and selecting a </a:t>
            </a:r>
            <a:r>
              <a:rPr lang="en-US" sz="1600" dirty="0" smtClean="0">
                <a:latin typeface="Open Sans" panose="020B0604020202020204" charset="0"/>
                <a:ea typeface="Open Sans" panose="020B0604020202020204" charset="0"/>
                <a:cs typeface="Open Sans" panose="020B0604020202020204" charset="0"/>
              </a:rPr>
              <a:t>doctor</a:t>
            </a:r>
            <a:r>
              <a:rPr lang="en-US" sz="1600" dirty="0" smtClean="0"/>
              <a:t> or clinic. The receptionist reviews available slots, and the patient chooses a suitable time. The booking is confirmed.</a:t>
            </a:r>
            <a:endParaRPr sz="1600" kern="0" dirty="0">
              <a:solidFill>
                <a:srgbClr val="041834"/>
              </a:solidFill>
              <a:latin typeface="Open Sans"/>
              <a:ea typeface="Open Sans"/>
              <a:cs typeface="Open Sans"/>
              <a:sym typeface="Open Sans"/>
            </a:endParaRPr>
          </a:p>
        </p:txBody>
      </p:sp>
      <p:sp>
        <p:nvSpPr>
          <p:cNvPr id="1255" name="Google Shape;1255;p47"/>
          <p:cNvSpPr txBox="1"/>
          <p:nvPr/>
        </p:nvSpPr>
        <p:spPr>
          <a:xfrm>
            <a:off x="4345751" y="3442730"/>
            <a:ext cx="3072000" cy="674000"/>
          </a:xfrm>
          <a:prstGeom prst="rect">
            <a:avLst/>
          </a:prstGeom>
          <a:noFill/>
          <a:ln>
            <a:noFill/>
          </a:ln>
        </p:spPr>
        <p:txBody>
          <a:bodyPr spcFirstLastPara="1" wrap="square" lIns="121900" tIns="121900" rIns="121900" bIns="121900" anchor="b" anchorCtr="0">
            <a:noAutofit/>
          </a:bodyPr>
          <a:lstStyle/>
          <a:p>
            <a:pPr algn="ctr" defTabSz="1219170">
              <a:buClr>
                <a:srgbClr val="000000"/>
              </a:buClr>
            </a:pPr>
            <a:r>
              <a:rPr lang="en" sz="3200" b="1" dirty="0">
                <a:solidFill>
                  <a:srgbClr val="048892"/>
                </a:solidFill>
                <a:latin typeface="Andalus" panose="02020603050405020304" pitchFamily="18" charset="-78"/>
                <a:ea typeface="Raleway Black"/>
                <a:cs typeface="Andalus" panose="02020603050405020304" pitchFamily="18" charset="-78"/>
                <a:sym typeface="Raleway Black"/>
              </a:rPr>
              <a:t>Recieption</a:t>
            </a:r>
            <a:endParaRPr sz="3200" b="1" dirty="0">
              <a:solidFill>
                <a:srgbClr val="048892"/>
              </a:solidFill>
              <a:latin typeface="Andalus" panose="02020603050405020304" pitchFamily="18" charset="-78"/>
              <a:ea typeface="Raleway Black"/>
              <a:cs typeface="Andalus" panose="02020603050405020304" pitchFamily="18" charset="-78"/>
              <a:sym typeface="Raleway Black"/>
            </a:endParaRPr>
          </a:p>
        </p:txBody>
      </p:sp>
      <p:sp>
        <p:nvSpPr>
          <p:cNvPr id="1256" name="Google Shape;1256;p47"/>
          <p:cNvSpPr txBox="1"/>
          <p:nvPr/>
        </p:nvSpPr>
        <p:spPr>
          <a:xfrm>
            <a:off x="8069442" y="3977794"/>
            <a:ext cx="3829620" cy="1609859"/>
          </a:xfrm>
          <a:prstGeom prst="rect">
            <a:avLst/>
          </a:prstGeom>
          <a:noFill/>
          <a:ln>
            <a:noFill/>
          </a:ln>
        </p:spPr>
        <p:txBody>
          <a:bodyPr spcFirstLastPara="1" wrap="square" lIns="121900" tIns="121900" rIns="121900" bIns="121900" anchor="t" anchorCtr="0">
            <a:noAutofit/>
          </a:bodyPr>
          <a:lstStyle/>
          <a:p>
            <a:pPr algn="just" defTabSz="1219170">
              <a:buClr>
                <a:srgbClr val="000000"/>
              </a:buClr>
            </a:pPr>
            <a:r>
              <a:rPr lang="en-US" sz="1600" dirty="0" smtClean="0">
                <a:latin typeface="Open Sans" panose="020B0604020202020204" charset="0"/>
                <a:ea typeface="Open Sans" panose="020B0604020202020204" charset="0"/>
                <a:cs typeface="Open Sans" panose="020B0604020202020204" charset="0"/>
              </a:rPr>
              <a:t>The patient accesses the center’s Messenger page, selects a service, chooses a doctor or clinic, and books an available appointment. They receive confirmation details and attend the clinic on the scheduled date.</a:t>
            </a:r>
            <a:endParaRPr sz="1600" kern="0" dirty="0">
              <a:solidFill>
                <a:srgbClr val="041834"/>
              </a:solidFill>
              <a:latin typeface="Open Sans" panose="020B0604020202020204" charset="0"/>
              <a:ea typeface="Open Sans" panose="020B0604020202020204" charset="0"/>
              <a:cs typeface="Open Sans" panose="020B0604020202020204" charset="0"/>
              <a:sym typeface="Open Sans"/>
            </a:endParaRPr>
          </a:p>
        </p:txBody>
      </p:sp>
      <p:sp>
        <p:nvSpPr>
          <p:cNvPr id="1257" name="Google Shape;1257;p47"/>
          <p:cNvSpPr txBox="1"/>
          <p:nvPr/>
        </p:nvSpPr>
        <p:spPr>
          <a:xfrm>
            <a:off x="8517710" y="3442730"/>
            <a:ext cx="3072000" cy="674000"/>
          </a:xfrm>
          <a:prstGeom prst="rect">
            <a:avLst/>
          </a:prstGeom>
          <a:noFill/>
          <a:ln>
            <a:noFill/>
          </a:ln>
        </p:spPr>
        <p:txBody>
          <a:bodyPr spcFirstLastPara="1" wrap="square" lIns="121900" tIns="121900" rIns="121900" bIns="121900" anchor="b" anchorCtr="0">
            <a:noAutofit/>
          </a:bodyPr>
          <a:lstStyle>
            <a:defPPr>
              <a:defRPr lang="en-US"/>
            </a:defPPr>
            <a:lvl1pPr algn="ctr" defTabSz="1219170">
              <a:buClr>
                <a:srgbClr val="000000"/>
              </a:buClr>
              <a:defRPr sz="3200" b="1">
                <a:solidFill>
                  <a:srgbClr val="048892"/>
                </a:solidFill>
                <a:latin typeface="Andalus" panose="02020603050405020304" pitchFamily="18" charset="-78"/>
                <a:ea typeface="Raleway Black"/>
                <a:cs typeface="Andalus" panose="02020603050405020304" pitchFamily="18" charset="-78"/>
              </a:defRPr>
            </a:lvl1pPr>
          </a:lstStyle>
          <a:p>
            <a:r>
              <a:rPr lang="en" dirty="0">
                <a:sym typeface="Raleway Black"/>
              </a:rPr>
              <a:t>M</a:t>
            </a:r>
            <a:r>
              <a:rPr lang="en" dirty="0" smtClean="0">
                <a:sym typeface="Raleway Black"/>
              </a:rPr>
              <a:t>essenger</a:t>
            </a:r>
            <a:endParaRPr dirty="0">
              <a:sym typeface="Raleway Black"/>
            </a:endParaRPr>
          </a:p>
        </p:txBody>
      </p:sp>
      <p:sp>
        <p:nvSpPr>
          <p:cNvPr id="18" name="Google Shape;474;p30"/>
          <p:cNvSpPr/>
          <p:nvPr/>
        </p:nvSpPr>
        <p:spPr>
          <a:xfrm rot="-2700000">
            <a:off x="6342607" y="6340995"/>
            <a:ext cx="7674476" cy="7654271"/>
          </a:xfrm>
          <a:custGeom>
            <a:avLst/>
            <a:gdLst/>
            <a:ahLst/>
            <a:cxnLst/>
            <a:rect l="l" t="t" r="r" b="b"/>
            <a:pathLst>
              <a:path w="459500" h="459500" extrusionOk="0">
                <a:moveTo>
                  <a:pt x="459501" y="229750"/>
                </a:moveTo>
                <a:cubicBezTo>
                  <a:pt x="459501" y="356638"/>
                  <a:pt x="356638" y="459501"/>
                  <a:pt x="229750" y="459501"/>
                </a:cubicBezTo>
                <a:cubicBezTo>
                  <a:pt x="102863" y="459501"/>
                  <a:pt x="0" y="356638"/>
                  <a:pt x="0" y="229750"/>
                </a:cubicBezTo>
                <a:cubicBezTo>
                  <a:pt x="0" y="102863"/>
                  <a:pt x="102863" y="0"/>
                  <a:pt x="229750" y="0"/>
                </a:cubicBezTo>
                <a:cubicBezTo>
                  <a:pt x="356638" y="0"/>
                  <a:pt x="459501" y="102863"/>
                  <a:pt x="459501" y="229750"/>
                </a:cubicBezTo>
                <a:close/>
              </a:path>
            </a:pathLst>
          </a:custGeom>
          <a:solidFill>
            <a:srgbClr val="0596A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1313" y="2549383"/>
            <a:ext cx="812698" cy="812698"/>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75338" y="2549383"/>
            <a:ext cx="812698" cy="81269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61887" y="2659085"/>
            <a:ext cx="783645" cy="783645"/>
          </a:xfrm>
          <a:prstGeom prst="rect">
            <a:avLst/>
          </a:prstGeom>
        </p:spPr>
      </p:pic>
      <p:cxnSp>
        <p:nvCxnSpPr>
          <p:cNvPr id="6" name="Straight Connector 5"/>
          <p:cNvCxnSpPr/>
          <p:nvPr/>
        </p:nvCxnSpPr>
        <p:spPr>
          <a:xfrm>
            <a:off x="3843405" y="3105558"/>
            <a:ext cx="0" cy="2463347"/>
          </a:xfrm>
          <a:prstGeom prst="line">
            <a:avLst/>
          </a:prstGeom>
          <a:ln>
            <a:solidFill>
              <a:srgbClr val="001F3F"/>
            </a:solidFill>
          </a:ln>
        </p:spPr>
        <p:style>
          <a:lnRef idx="1">
            <a:schemeClr val="dk1"/>
          </a:lnRef>
          <a:fillRef idx="0">
            <a:schemeClr val="dk1"/>
          </a:fillRef>
          <a:effectRef idx="0">
            <a:schemeClr val="dk1"/>
          </a:effectRef>
          <a:fontRef idx="minor">
            <a:schemeClr val="tx1"/>
          </a:fontRef>
        </p:style>
      </p:cxnSp>
      <p:cxnSp>
        <p:nvCxnSpPr>
          <p:cNvPr id="31" name="Straight Connector 30"/>
          <p:cNvCxnSpPr/>
          <p:nvPr/>
        </p:nvCxnSpPr>
        <p:spPr>
          <a:xfrm>
            <a:off x="7967730" y="3105558"/>
            <a:ext cx="0" cy="2463347"/>
          </a:xfrm>
          <a:prstGeom prst="line">
            <a:avLst/>
          </a:prstGeom>
          <a:ln>
            <a:solidFill>
              <a:srgbClr val="001F3F"/>
            </a:solidFill>
          </a:ln>
        </p:spPr>
        <p:style>
          <a:lnRef idx="1">
            <a:schemeClr val="dk1"/>
          </a:lnRef>
          <a:fillRef idx="0">
            <a:schemeClr val="dk1"/>
          </a:fillRef>
          <a:effectRef idx="0">
            <a:schemeClr val="dk1"/>
          </a:effectRef>
          <a:fontRef idx="minor">
            <a:schemeClr val="tx1"/>
          </a:fontRef>
        </p:style>
      </p:cxnSp>
      <p:sp>
        <p:nvSpPr>
          <p:cNvPr id="11" name="Rectangle 10"/>
          <p:cNvSpPr/>
          <p:nvPr/>
        </p:nvSpPr>
        <p:spPr>
          <a:xfrm>
            <a:off x="28574" y="0"/>
            <a:ext cx="1343025" cy="900113"/>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274" y="0"/>
            <a:ext cx="1446608" cy="1446608"/>
          </a:xfrm>
          <a:prstGeom prst="rect">
            <a:avLst/>
          </a:prstGeom>
        </p:spPr>
      </p:pic>
    </p:spTree>
    <p:extLst>
      <p:ext uri="{BB962C8B-B14F-4D97-AF65-F5344CB8AC3E}">
        <p14:creationId xmlns:p14="http://schemas.microsoft.com/office/powerpoint/2010/main" val="26302208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Patient enters doctors pages</a:t>
            </a:r>
            <a:endParaRPr sz="4400" b="1" dirty="0">
              <a:solidFill>
                <a:srgbClr val="001F3F"/>
              </a:solidFill>
              <a:latin typeface="Andalus" panose="02020603050405020304" pitchFamily="18" charset="-78"/>
              <a:cs typeface="Andalus" panose="02020603050405020304" pitchFamily="18" charset="-78"/>
            </a:endParaRPr>
          </a:p>
        </p:txBody>
      </p:sp>
      <p:sp>
        <p:nvSpPr>
          <p:cNvPr id="7" name="Rectangle 6"/>
          <p:cNvSpPr/>
          <p:nvPr/>
        </p:nvSpPr>
        <p:spPr>
          <a:xfrm>
            <a:off x="6196012" y="2652930"/>
            <a:ext cx="2503487" cy="16041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stretch>
            <a:fillRect/>
          </a:stretch>
        </p:blipFill>
        <p:spPr>
          <a:xfrm>
            <a:off x="1236757" y="1279349"/>
            <a:ext cx="10416453" cy="4921426"/>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11724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248116" y="3173815"/>
            <a:ext cx="6214487" cy="763600"/>
          </a:xfrm>
          <a:prstGeom prst="rect">
            <a:avLst/>
          </a:prstGeom>
          <a:noFill/>
          <a:ln>
            <a:noFill/>
          </a:ln>
        </p:spPr>
        <p:txBody>
          <a:bodyPr spcFirstLastPara="1" wrap="square" lIns="121900" tIns="121900" rIns="121900" bIns="121900" anchor="t" anchorCtr="0">
            <a:noAutofit/>
          </a:bodyPr>
          <a:lstStyle/>
          <a:p>
            <a:pPr algn="ctr"/>
            <a:r>
              <a:rPr lang="en" sz="6600" b="1" dirty="0" smtClean="0">
                <a:solidFill>
                  <a:srgbClr val="001F3F"/>
                </a:solidFill>
                <a:latin typeface="Andalus" panose="02020603050405020304" pitchFamily="18" charset="-78"/>
                <a:cs typeface="Andalus" panose="02020603050405020304" pitchFamily="18" charset="-78"/>
              </a:rPr>
              <a:t>Doctors</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363253" y="3832971"/>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View</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17086756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Doctors Schedule</a:t>
            </a:r>
            <a:endParaRPr sz="4400" b="1" dirty="0">
              <a:solidFill>
                <a:srgbClr val="001F3F"/>
              </a:solidFill>
              <a:latin typeface="Andalus" panose="02020603050405020304" pitchFamily="18" charset="-78"/>
              <a:cs typeface="Andalus" panose="02020603050405020304" pitchFamily="18" charset="-78"/>
            </a:endParaRPr>
          </a:p>
        </p:txBody>
      </p:sp>
      <p:sp>
        <p:nvSpPr>
          <p:cNvPr id="7" name="Rectangle 6"/>
          <p:cNvSpPr/>
          <p:nvPr/>
        </p:nvSpPr>
        <p:spPr>
          <a:xfrm>
            <a:off x="6196012" y="2652930"/>
            <a:ext cx="2503487" cy="16041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4"/>
          <a:stretch>
            <a:fillRect/>
          </a:stretch>
        </p:blipFill>
        <p:spPr>
          <a:xfrm>
            <a:off x="1236757" y="1320050"/>
            <a:ext cx="10416453" cy="4876677"/>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38781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Doctors Schedule</a:t>
            </a:r>
            <a:endParaRPr sz="4400" b="1" dirty="0">
              <a:solidFill>
                <a:srgbClr val="001F3F"/>
              </a:solidFill>
              <a:latin typeface="Andalus" panose="02020603050405020304" pitchFamily="18" charset="-78"/>
              <a:cs typeface="Andalus" panose="02020603050405020304" pitchFamily="18" charset="-78"/>
            </a:endParaRPr>
          </a:p>
        </p:txBody>
      </p:sp>
      <p:sp>
        <p:nvSpPr>
          <p:cNvPr id="7" name="Rectangle 6"/>
          <p:cNvSpPr/>
          <p:nvPr/>
        </p:nvSpPr>
        <p:spPr>
          <a:xfrm>
            <a:off x="6196012" y="2652930"/>
            <a:ext cx="2503487" cy="16041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stretch>
            <a:fillRect/>
          </a:stretch>
        </p:blipFill>
        <p:spPr>
          <a:xfrm>
            <a:off x="1236758" y="1325357"/>
            <a:ext cx="10416452" cy="4830673"/>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5"/>
          <a:stretch>
            <a:fillRect/>
          </a:stretch>
        </p:blipFill>
        <p:spPr>
          <a:xfrm>
            <a:off x="1985204" y="3712387"/>
            <a:ext cx="8939770" cy="2443643"/>
          </a:xfrm>
          <a:prstGeom prst="rect">
            <a:avLst/>
          </a:prstGeom>
        </p:spPr>
      </p:pic>
    </p:spTree>
    <p:extLst>
      <p:ext uri="{BB962C8B-B14F-4D97-AF65-F5344CB8AC3E}">
        <p14:creationId xmlns:p14="http://schemas.microsoft.com/office/powerpoint/2010/main" val="9856353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Medical Analysis</a:t>
            </a:r>
            <a:endParaRPr sz="4400" b="1" dirty="0">
              <a:solidFill>
                <a:srgbClr val="001F3F"/>
              </a:solidFill>
              <a:latin typeface="Andalus" panose="02020603050405020304" pitchFamily="18" charset="-78"/>
              <a:cs typeface="Andalus" panose="02020603050405020304" pitchFamily="18" charset="-78"/>
            </a:endParaRPr>
          </a:p>
        </p:txBody>
      </p:sp>
      <p:sp>
        <p:nvSpPr>
          <p:cNvPr id="7" name="Rectangle 6"/>
          <p:cNvSpPr/>
          <p:nvPr/>
        </p:nvSpPr>
        <p:spPr>
          <a:xfrm>
            <a:off x="6196012" y="2652930"/>
            <a:ext cx="2503487" cy="16041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4"/>
          <a:stretch>
            <a:fillRect/>
          </a:stretch>
        </p:blipFill>
        <p:spPr>
          <a:xfrm>
            <a:off x="1236757" y="1310754"/>
            <a:ext cx="10416453" cy="4889383"/>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28510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Medical Analysis 2</a:t>
            </a:r>
            <a:endParaRPr sz="4400" b="1" dirty="0">
              <a:solidFill>
                <a:srgbClr val="001F3F"/>
              </a:solidFill>
              <a:latin typeface="Andalus" panose="02020603050405020304" pitchFamily="18" charset="-78"/>
              <a:cs typeface="Andalus" panose="02020603050405020304" pitchFamily="18" charset="-78"/>
            </a:endParaRPr>
          </a:p>
        </p:txBody>
      </p:sp>
      <p:sp>
        <p:nvSpPr>
          <p:cNvPr id="7" name="Rectangle 6"/>
          <p:cNvSpPr/>
          <p:nvPr/>
        </p:nvSpPr>
        <p:spPr>
          <a:xfrm>
            <a:off x="6196012" y="2652930"/>
            <a:ext cx="2503487" cy="16041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stretch>
            <a:fillRect/>
          </a:stretch>
        </p:blipFill>
        <p:spPr>
          <a:xfrm>
            <a:off x="1236757" y="1316398"/>
            <a:ext cx="10416453" cy="4880330"/>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70661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Medical Analysis 3</a:t>
            </a:r>
            <a:endParaRPr sz="4400" b="1" dirty="0">
              <a:solidFill>
                <a:srgbClr val="001F3F"/>
              </a:solidFill>
              <a:latin typeface="Andalus" panose="02020603050405020304" pitchFamily="18" charset="-78"/>
              <a:cs typeface="Andalus" panose="02020603050405020304" pitchFamily="18" charset="-78"/>
            </a:endParaRPr>
          </a:p>
        </p:txBody>
      </p:sp>
      <p:sp>
        <p:nvSpPr>
          <p:cNvPr id="7" name="Rectangle 6"/>
          <p:cNvSpPr/>
          <p:nvPr/>
        </p:nvSpPr>
        <p:spPr>
          <a:xfrm>
            <a:off x="6196012" y="2652930"/>
            <a:ext cx="2503487" cy="16041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stretch>
            <a:fillRect/>
          </a:stretch>
        </p:blipFill>
        <p:spPr>
          <a:xfrm>
            <a:off x="1238426" y="1316044"/>
            <a:ext cx="10414784" cy="4879548"/>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ounded Rectangle 1"/>
          <p:cNvSpPr/>
          <p:nvPr/>
        </p:nvSpPr>
        <p:spPr>
          <a:xfrm>
            <a:off x="2771775" y="1332512"/>
            <a:ext cx="7171883" cy="1480828"/>
          </a:xfrm>
          <a:prstGeom prst="roundRect">
            <a:avLst/>
          </a:prstGeom>
          <a:solidFill>
            <a:srgbClr val="F7FDFB"/>
          </a:solidFill>
          <a:ln>
            <a:solidFill>
              <a:srgbClr val="F7FD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39878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Medical Analysis </a:t>
            </a:r>
            <a:r>
              <a:rPr lang="en-AE" sz="4400" b="1" dirty="0" smtClean="0">
                <a:solidFill>
                  <a:srgbClr val="001F3F"/>
                </a:solidFill>
                <a:latin typeface="Andalus" panose="02020603050405020304" pitchFamily="18" charset="-78"/>
                <a:cs typeface="Andalus" panose="02020603050405020304" pitchFamily="18" charset="-78"/>
              </a:rPr>
              <a:t>–</a:t>
            </a:r>
            <a:r>
              <a:rPr lang="en-US" sz="4400" b="1" dirty="0" smtClean="0">
                <a:solidFill>
                  <a:srgbClr val="001F3F"/>
                </a:solidFill>
                <a:latin typeface="Andalus" panose="02020603050405020304" pitchFamily="18" charset="-78"/>
                <a:cs typeface="Andalus" panose="02020603050405020304" pitchFamily="18" charset="-78"/>
              </a:rPr>
              <a:t> Filtered by “Males”</a:t>
            </a:r>
            <a:endParaRPr sz="4400" b="1" dirty="0">
              <a:solidFill>
                <a:srgbClr val="001F3F"/>
              </a:solidFill>
              <a:latin typeface="Andalus" panose="02020603050405020304" pitchFamily="18" charset="-78"/>
              <a:cs typeface="Andalus" panose="02020603050405020304" pitchFamily="18" charset="-78"/>
            </a:endParaRPr>
          </a:p>
        </p:txBody>
      </p:sp>
      <p:sp>
        <p:nvSpPr>
          <p:cNvPr id="7" name="Rectangle 6"/>
          <p:cNvSpPr/>
          <p:nvPr/>
        </p:nvSpPr>
        <p:spPr>
          <a:xfrm>
            <a:off x="6196012" y="2652930"/>
            <a:ext cx="2503487" cy="16041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stretch>
            <a:fillRect/>
          </a:stretch>
        </p:blipFill>
        <p:spPr>
          <a:xfrm>
            <a:off x="1236757" y="1321084"/>
            <a:ext cx="10416453" cy="4872388"/>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35550" y="5181600"/>
            <a:ext cx="717550" cy="171450"/>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56892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Medical Diagnosis Form</a:t>
            </a:r>
            <a:endParaRPr sz="4400" b="1" dirty="0">
              <a:solidFill>
                <a:srgbClr val="001F3F"/>
              </a:solidFill>
              <a:latin typeface="Andalus" panose="02020603050405020304" pitchFamily="18" charset="-78"/>
              <a:cs typeface="Andalus" panose="02020603050405020304" pitchFamily="18" charset="-78"/>
            </a:endParaRPr>
          </a:p>
        </p:txBody>
      </p:sp>
      <p:sp>
        <p:nvSpPr>
          <p:cNvPr id="7" name="Rectangle 6"/>
          <p:cNvSpPr/>
          <p:nvPr/>
        </p:nvSpPr>
        <p:spPr>
          <a:xfrm>
            <a:off x="6196012" y="2652930"/>
            <a:ext cx="2503487" cy="16041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4"/>
          <a:stretch>
            <a:fillRect/>
          </a:stretch>
        </p:blipFill>
        <p:spPr>
          <a:xfrm>
            <a:off x="1236757" y="1289147"/>
            <a:ext cx="10416453" cy="4889037"/>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746171" y="3193143"/>
            <a:ext cx="3468915" cy="508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p:cNvSpPr/>
          <p:nvPr/>
        </p:nvSpPr>
        <p:spPr>
          <a:xfrm>
            <a:off x="4720631" y="5468674"/>
            <a:ext cx="3468915" cy="508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26904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Medical Diagnosis Form</a:t>
            </a:r>
            <a:endParaRPr sz="4400" b="1" dirty="0">
              <a:solidFill>
                <a:srgbClr val="001F3F"/>
              </a:solidFill>
              <a:latin typeface="Andalus" panose="02020603050405020304" pitchFamily="18" charset="-78"/>
              <a:cs typeface="Andalus" panose="02020603050405020304" pitchFamily="18" charset="-78"/>
            </a:endParaRPr>
          </a:p>
        </p:txBody>
      </p:sp>
      <p:sp>
        <p:nvSpPr>
          <p:cNvPr id="7" name="Rectangle 6"/>
          <p:cNvSpPr/>
          <p:nvPr/>
        </p:nvSpPr>
        <p:spPr>
          <a:xfrm>
            <a:off x="6196012" y="2652930"/>
            <a:ext cx="2503487" cy="16041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4"/>
          <a:stretch>
            <a:fillRect/>
          </a:stretch>
        </p:blipFill>
        <p:spPr>
          <a:xfrm>
            <a:off x="1259061" y="1289147"/>
            <a:ext cx="10394150" cy="4910990"/>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p:cNvSpPr/>
          <p:nvPr/>
        </p:nvSpPr>
        <p:spPr>
          <a:xfrm>
            <a:off x="4783573" y="1801104"/>
            <a:ext cx="3468915" cy="57323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87128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747"/>
        <p:cNvGrpSpPr/>
        <p:nvPr/>
      </p:nvGrpSpPr>
      <p:grpSpPr>
        <a:xfrm>
          <a:off x="0" y="0"/>
          <a:ext cx="0" cy="0"/>
          <a:chOff x="0" y="0"/>
          <a:chExt cx="0" cy="0"/>
        </a:xfrm>
      </p:grpSpPr>
      <p:sp>
        <p:nvSpPr>
          <p:cNvPr id="748" name="Google Shape;748;p35"/>
          <p:cNvSpPr/>
          <p:nvPr/>
        </p:nvSpPr>
        <p:spPr>
          <a:xfrm rot="10800000">
            <a:off x="5457350" y="-6351239"/>
            <a:ext cx="7084720" cy="7074543"/>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2" name="Google Shape;752;p35"/>
          <p:cNvSpPr/>
          <p:nvPr/>
        </p:nvSpPr>
        <p:spPr>
          <a:xfrm rot="10800000">
            <a:off x="-962429" y="5428967"/>
            <a:ext cx="2471139" cy="2467563"/>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753" name="Google Shape;753;p35"/>
          <p:cNvGrpSpPr/>
          <p:nvPr/>
        </p:nvGrpSpPr>
        <p:grpSpPr>
          <a:xfrm>
            <a:off x="10745240" y="166799"/>
            <a:ext cx="1260296" cy="426556"/>
            <a:chOff x="1608712" y="575096"/>
            <a:chExt cx="670466" cy="226924"/>
          </a:xfrm>
        </p:grpSpPr>
        <p:sp>
          <p:nvSpPr>
            <p:cNvPr id="754" name="Google Shape;754;p35"/>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5" name="Google Shape;755;p35"/>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6" name="Google Shape;756;p35"/>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7" name="Google Shape;757;p35"/>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8" name="Google Shape;758;p35"/>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9" name="Google Shape;759;p35"/>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0" name="Google Shape;760;p35"/>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1" name="Google Shape;761;p35"/>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274" y="0"/>
            <a:ext cx="1446608" cy="1446608"/>
          </a:xfrm>
          <a:prstGeom prst="rect">
            <a:avLst/>
          </a:prstGeom>
        </p:spPr>
      </p:pic>
      <p:sp>
        <p:nvSpPr>
          <p:cNvPr id="21" name="Google Shape;1245;p47"/>
          <p:cNvSpPr txBox="1">
            <a:spLocks noGrp="1"/>
          </p:cNvSpPr>
          <p:nvPr>
            <p:ph type="title"/>
          </p:nvPr>
        </p:nvSpPr>
        <p:spPr>
          <a:xfrm>
            <a:off x="2918757" y="931364"/>
            <a:ext cx="6462091" cy="763600"/>
          </a:xfrm>
          <a:prstGeom prst="rect">
            <a:avLst/>
          </a:prstGeom>
          <a:noFill/>
          <a:ln>
            <a:noFill/>
          </a:ln>
        </p:spPr>
        <p:txBody>
          <a:bodyPr spcFirstLastPara="1" wrap="square" lIns="121900" tIns="121900" rIns="121900" bIns="121900" anchor="t" anchorCtr="0">
            <a:noAutofit/>
          </a:bodyPr>
          <a:lstStyle/>
          <a:p>
            <a:pPr algn="ctr"/>
            <a:r>
              <a:rPr lang="en-US" sz="5400" b="1" dirty="0" smtClean="0">
                <a:solidFill>
                  <a:srgbClr val="001F3F"/>
                </a:solidFill>
                <a:latin typeface="Andalus" panose="02020603050405020304" pitchFamily="18" charset="-78"/>
                <a:cs typeface="Andalus" panose="02020603050405020304" pitchFamily="18" charset="-78"/>
              </a:rPr>
              <a:t>Organizational Chart</a:t>
            </a:r>
            <a:endParaRPr sz="5400" b="1" dirty="0">
              <a:solidFill>
                <a:srgbClr val="001F3F"/>
              </a:solidFill>
              <a:latin typeface="Andalus" panose="02020603050405020304" pitchFamily="18" charset="-78"/>
              <a:cs typeface="Andalus" panose="02020603050405020304" pitchFamily="18" charset="-78"/>
            </a:endParaRPr>
          </a:p>
        </p:txBody>
      </p:sp>
      <p:pic>
        <p:nvPicPr>
          <p:cNvPr id="5" name="Picture 4"/>
          <p:cNvPicPr>
            <a:picLocks noChangeAspect="1"/>
          </p:cNvPicPr>
          <p:nvPr/>
        </p:nvPicPr>
        <p:blipFill>
          <a:blip r:embed="rId5"/>
          <a:stretch>
            <a:fillRect/>
          </a:stretch>
        </p:blipFill>
        <p:spPr>
          <a:xfrm>
            <a:off x="1648248" y="1903023"/>
            <a:ext cx="9003110" cy="4238388"/>
          </a:xfrm>
          <a:prstGeom prst="rect">
            <a:avLst/>
          </a:prstGeom>
        </p:spPr>
      </p:pic>
    </p:spTree>
    <p:extLst>
      <p:ext uri="{BB962C8B-B14F-4D97-AF65-F5344CB8AC3E}">
        <p14:creationId xmlns:p14="http://schemas.microsoft.com/office/powerpoint/2010/main" val="132504993"/>
      </p:ext>
    </p:extLst>
  </p:cSld>
  <p:clrMapOvr>
    <a:overrideClrMapping bg1="lt1" tx1="dk1" bg2="dk2" tx2="lt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248116" y="3173815"/>
            <a:ext cx="6214487" cy="763600"/>
          </a:xfrm>
          <a:prstGeom prst="rect">
            <a:avLst/>
          </a:prstGeom>
          <a:noFill/>
          <a:ln>
            <a:noFill/>
          </a:ln>
        </p:spPr>
        <p:txBody>
          <a:bodyPr spcFirstLastPara="1" wrap="square" lIns="121900" tIns="121900" rIns="121900" bIns="121900" anchor="t" anchorCtr="0">
            <a:noAutofit/>
          </a:bodyPr>
          <a:lstStyle/>
          <a:p>
            <a:pPr algn="ctr"/>
            <a:r>
              <a:rPr lang="en" sz="6600" b="1" dirty="0" smtClean="0">
                <a:solidFill>
                  <a:srgbClr val="001F3F"/>
                </a:solidFill>
                <a:latin typeface="Andalus" panose="02020603050405020304" pitchFamily="18" charset="-78"/>
                <a:cs typeface="Andalus" panose="02020603050405020304" pitchFamily="18" charset="-78"/>
              </a:rPr>
              <a:t>Integration with</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974112" y="3832971"/>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Google</a:t>
            </a:r>
            <a:r>
              <a:rPr kumimoji="0" lang="en" sz="6000" b="1" i="0" u="none" strike="noStrike" kern="1200" cap="none" spc="0" normalizeH="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 Sheets</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34348645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Form Before Entry</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239967"/>
            <a:ext cx="10421383" cy="4960170"/>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74920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Entered Data</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57310" y="1300473"/>
            <a:ext cx="10395900" cy="4870700"/>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15263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Entered Data</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309242"/>
            <a:ext cx="10416453" cy="4887486"/>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03180" y="5761037"/>
            <a:ext cx="3530600" cy="392828"/>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27874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Successful Message</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52070" y="1311572"/>
            <a:ext cx="10401140" cy="4895998"/>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259802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Entered Data</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297058"/>
            <a:ext cx="10416453" cy="4859677"/>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390650" y="5153025"/>
            <a:ext cx="10262560" cy="533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53632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118908" y="3145060"/>
            <a:ext cx="6214487" cy="763600"/>
          </a:xfrm>
          <a:prstGeom prst="rect">
            <a:avLst/>
          </a:prstGeom>
          <a:noFill/>
          <a:ln>
            <a:noFill/>
          </a:ln>
        </p:spPr>
        <p:txBody>
          <a:bodyPr spcFirstLastPara="1" wrap="square" lIns="121900" tIns="121900" rIns="121900" bIns="121900" anchor="t" anchorCtr="0">
            <a:noAutofit/>
          </a:bodyPr>
          <a:lstStyle/>
          <a:p>
            <a:r>
              <a:rPr lang="en" sz="6600" b="1" dirty="0" smtClean="0">
                <a:solidFill>
                  <a:srgbClr val="001F3F"/>
                </a:solidFill>
                <a:latin typeface="Andalus" panose="02020603050405020304" pitchFamily="18" charset="-78"/>
                <a:cs typeface="Andalus" panose="02020603050405020304" pitchFamily="18" charset="-78"/>
              </a:rPr>
              <a:t>Messaging</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929458" y="3803703"/>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System</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31014693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Inbox</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300342"/>
            <a:ext cx="10416453" cy="4887955"/>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33368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248116" y="3173815"/>
            <a:ext cx="6214487" cy="763600"/>
          </a:xfrm>
          <a:prstGeom prst="rect">
            <a:avLst/>
          </a:prstGeom>
          <a:noFill/>
          <a:ln>
            <a:noFill/>
          </a:ln>
        </p:spPr>
        <p:txBody>
          <a:bodyPr spcFirstLastPara="1" wrap="square" lIns="121900" tIns="121900" rIns="121900" bIns="121900" anchor="t" anchorCtr="0">
            <a:noAutofit/>
          </a:bodyPr>
          <a:lstStyle/>
          <a:p>
            <a:pPr algn="ctr"/>
            <a:r>
              <a:rPr lang="en" sz="6600" b="1" dirty="0" smtClean="0">
                <a:solidFill>
                  <a:srgbClr val="001F3F"/>
                </a:solidFill>
                <a:latin typeface="Andalus" panose="02020603050405020304" pitchFamily="18" charset="-78"/>
                <a:cs typeface="Andalus" panose="02020603050405020304" pitchFamily="18" charset="-78"/>
              </a:rPr>
              <a:t>Admins</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363253" y="3832971"/>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View</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303253795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Dashboard</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36757" y="1313009"/>
            <a:ext cx="10436665" cy="4856447"/>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08885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894"/>
        <p:cNvGrpSpPr/>
        <p:nvPr/>
      </p:nvGrpSpPr>
      <p:grpSpPr>
        <a:xfrm>
          <a:off x="0" y="0"/>
          <a:ext cx="0" cy="0"/>
          <a:chOff x="0" y="0"/>
          <a:chExt cx="0" cy="0"/>
        </a:xfrm>
      </p:grpSpPr>
      <p:sp>
        <p:nvSpPr>
          <p:cNvPr id="896" name="Google Shape;896;p40"/>
          <p:cNvSpPr txBox="1">
            <a:spLocks noGrp="1"/>
          </p:cNvSpPr>
          <p:nvPr>
            <p:ph type="subTitle" idx="1"/>
          </p:nvPr>
        </p:nvSpPr>
        <p:spPr>
          <a:xfrm>
            <a:off x="959984" y="2802833"/>
            <a:ext cx="3004000" cy="1264000"/>
          </a:xfrm>
          <a:prstGeom prst="rect">
            <a:avLst/>
          </a:prstGeom>
        </p:spPr>
        <p:txBody>
          <a:bodyPr spcFirstLastPara="1" wrap="square" lIns="121900" tIns="121900" rIns="121900" bIns="121900" anchor="t" anchorCtr="0">
            <a:noAutofit/>
          </a:bodyPr>
          <a:lstStyle/>
          <a:p>
            <a:pPr marL="0" indent="0"/>
            <a:r>
              <a:rPr lang="en-US" sz="1600" dirty="0"/>
              <a:t>The booking process is disorganized, leading to confusion and delays in scheduling appointments.</a:t>
            </a:r>
            <a:endParaRPr sz="1600" dirty="0"/>
          </a:p>
        </p:txBody>
      </p:sp>
      <p:sp>
        <p:nvSpPr>
          <p:cNvPr id="897" name="Google Shape;897;p40"/>
          <p:cNvSpPr txBox="1">
            <a:spLocks noGrp="1"/>
          </p:cNvSpPr>
          <p:nvPr>
            <p:ph type="subTitle" idx="2"/>
          </p:nvPr>
        </p:nvSpPr>
        <p:spPr>
          <a:xfrm>
            <a:off x="4635379" y="2802833"/>
            <a:ext cx="2843699" cy="1264000"/>
          </a:xfrm>
          <a:prstGeom prst="rect">
            <a:avLst/>
          </a:prstGeom>
        </p:spPr>
        <p:txBody>
          <a:bodyPr spcFirstLastPara="1" wrap="square" lIns="121900" tIns="121900" rIns="121900" bIns="121900" anchor="t" anchorCtr="0">
            <a:noAutofit/>
          </a:bodyPr>
          <a:lstStyle/>
          <a:p>
            <a:pPr marL="0" indent="0"/>
            <a:r>
              <a:rPr lang="en-US" sz="1600" dirty="0"/>
              <a:t>The current reservation system is not advanced enough to meet the needs of a modern medical center.</a:t>
            </a:r>
            <a:endParaRPr sz="1600" dirty="0"/>
          </a:p>
        </p:txBody>
      </p:sp>
      <p:sp>
        <p:nvSpPr>
          <p:cNvPr id="898" name="Google Shape;898;p40"/>
          <p:cNvSpPr txBox="1">
            <a:spLocks noGrp="1"/>
          </p:cNvSpPr>
          <p:nvPr>
            <p:ph type="subTitle" idx="3"/>
          </p:nvPr>
        </p:nvSpPr>
        <p:spPr>
          <a:xfrm>
            <a:off x="971833" y="4848500"/>
            <a:ext cx="3004000" cy="1454000"/>
          </a:xfrm>
          <a:prstGeom prst="rect">
            <a:avLst/>
          </a:prstGeom>
        </p:spPr>
        <p:txBody>
          <a:bodyPr spcFirstLastPara="1" wrap="square" lIns="121900" tIns="121900" rIns="121900" bIns="121900" anchor="t" anchorCtr="0">
            <a:noAutofit/>
          </a:bodyPr>
          <a:lstStyle/>
          <a:p>
            <a:pPr marL="0" indent="0"/>
            <a:r>
              <a:rPr lang="en-US" sz="1600" dirty="0"/>
              <a:t>Difficulty in sharing patient data and appointment details between departments or staff members.</a:t>
            </a:r>
            <a:endParaRPr sz="1600" dirty="0"/>
          </a:p>
        </p:txBody>
      </p:sp>
      <p:sp>
        <p:nvSpPr>
          <p:cNvPr id="899" name="Google Shape;899;p40"/>
          <p:cNvSpPr txBox="1">
            <a:spLocks noGrp="1"/>
          </p:cNvSpPr>
          <p:nvPr>
            <p:ph type="subTitle" idx="4"/>
          </p:nvPr>
        </p:nvSpPr>
        <p:spPr>
          <a:xfrm>
            <a:off x="4486935" y="4848498"/>
            <a:ext cx="3164223" cy="1264000"/>
          </a:xfrm>
          <a:prstGeom prst="rect">
            <a:avLst/>
          </a:prstGeom>
        </p:spPr>
        <p:txBody>
          <a:bodyPr spcFirstLastPara="1" wrap="square" lIns="121900" tIns="121900" rIns="121900" bIns="121900" anchor="t" anchorCtr="0">
            <a:noAutofit/>
          </a:bodyPr>
          <a:lstStyle/>
          <a:p>
            <a:pPr marL="0" indent="0"/>
            <a:r>
              <a:rPr lang="en-US" sz="1600" dirty="0"/>
              <a:t>Frequent mistakes or lost information during the registration process, leading to potential miscommunications.</a:t>
            </a:r>
            <a:endParaRPr sz="1600" dirty="0"/>
          </a:p>
        </p:txBody>
      </p:sp>
      <p:sp>
        <p:nvSpPr>
          <p:cNvPr id="900" name="Google Shape;900;p40"/>
          <p:cNvSpPr txBox="1">
            <a:spLocks noGrp="1"/>
          </p:cNvSpPr>
          <p:nvPr>
            <p:ph type="subTitle" idx="5"/>
          </p:nvPr>
        </p:nvSpPr>
        <p:spPr>
          <a:xfrm>
            <a:off x="7989200" y="2802833"/>
            <a:ext cx="3124400" cy="1264000"/>
          </a:xfrm>
          <a:prstGeom prst="rect">
            <a:avLst/>
          </a:prstGeom>
        </p:spPr>
        <p:txBody>
          <a:bodyPr spcFirstLastPara="1" wrap="square" lIns="121900" tIns="121900" rIns="121900" bIns="121900" anchor="t" anchorCtr="0">
            <a:noAutofit/>
          </a:bodyPr>
          <a:lstStyle/>
          <a:p>
            <a:pPr marL="0" indent="0"/>
            <a:r>
              <a:rPr lang="en-US" sz="1600" dirty="0"/>
              <a:t>Information retrieval takes too long, causing inefficiencies in the workflow.</a:t>
            </a:r>
            <a:endParaRPr sz="1600" dirty="0"/>
          </a:p>
        </p:txBody>
      </p:sp>
      <p:sp>
        <p:nvSpPr>
          <p:cNvPr id="901" name="Google Shape;901;p40"/>
          <p:cNvSpPr txBox="1">
            <a:spLocks noGrp="1"/>
          </p:cNvSpPr>
          <p:nvPr>
            <p:ph type="subTitle" idx="6"/>
          </p:nvPr>
        </p:nvSpPr>
        <p:spPr>
          <a:xfrm>
            <a:off x="8001047" y="4848498"/>
            <a:ext cx="3242786" cy="1264000"/>
          </a:xfrm>
          <a:prstGeom prst="rect">
            <a:avLst/>
          </a:prstGeom>
        </p:spPr>
        <p:txBody>
          <a:bodyPr spcFirstLastPara="1" wrap="square" lIns="121900" tIns="121900" rIns="121900" bIns="121900" anchor="t" anchorCtr="0">
            <a:noAutofit/>
          </a:bodyPr>
          <a:lstStyle/>
          <a:p>
            <a:pPr marL="0" indent="0"/>
            <a:r>
              <a:rPr lang="en-US" sz="1600" dirty="0"/>
              <a:t>The system is not integrated with other modern tools or technologies, limiting efficiency and data management.</a:t>
            </a:r>
            <a:endParaRPr sz="1600" dirty="0"/>
          </a:p>
        </p:txBody>
      </p:sp>
      <p:sp>
        <p:nvSpPr>
          <p:cNvPr id="902" name="Google Shape;902;p40"/>
          <p:cNvSpPr txBox="1">
            <a:spLocks noGrp="1"/>
          </p:cNvSpPr>
          <p:nvPr>
            <p:ph type="subTitle" idx="7"/>
          </p:nvPr>
        </p:nvSpPr>
        <p:spPr>
          <a:xfrm>
            <a:off x="1705970" y="2321566"/>
            <a:ext cx="2258030" cy="581600"/>
          </a:xfrm>
          <a:prstGeom prst="rect">
            <a:avLst/>
          </a:prstGeom>
        </p:spPr>
        <p:txBody>
          <a:bodyPr spcFirstLastPara="1" wrap="square" lIns="121900" tIns="121900" rIns="121900" bIns="121900" anchor="ctr" anchorCtr="0">
            <a:normAutofit/>
          </a:bodyPr>
          <a:lstStyle/>
          <a:p>
            <a:pPr marL="0" indent="0"/>
            <a:r>
              <a:rPr lang="en-US" sz="1800" b="1" dirty="0">
                <a:solidFill>
                  <a:srgbClr val="048892"/>
                </a:solidFill>
                <a:latin typeface="Andalus" panose="02020603050405020304" pitchFamily="18" charset="-78"/>
                <a:cs typeface="Andalus" panose="02020603050405020304" pitchFamily="18" charset="-78"/>
              </a:rPr>
              <a:t>Poor </a:t>
            </a:r>
            <a:r>
              <a:rPr lang="en-US" sz="1800" b="1" dirty="0" smtClean="0">
                <a:solidFill>
                  <a:srgbClr val="048892"/>
                </a:solidFill>
                <a:latin typeface="Andalus" panose="02020603050405020304" pitchFamily="18" charset="-78"/>
                <a:cs typeface="Andalus" panose="02020603050405020304" pitchFamily="18" charset="-78"/>
              </a:rPr>
              <a:t>booking</a:t>
            </a:r>
            <a:endParaRPr sz="1800" b="1" dirty="0">
              <a:solidFill>
                <a:srgbClr val="048892"/>
              </a:solidFill>
              <a:latin typeface="Andalus" panose="02020603050405020304" pitchFamily="18" charset="-78"/>
              <a:cs typeface="Andalus" panose="02020603050405020304" pitchFamily="18" charset="-78"/>
            </a:endParaRPr>
          </a:p>
        </p:txBody>
      </p:sp>
      <p:sp>
        <p:nvSpPr>
          <p:cNvPr id="903" name="Google Shape;903;p40"/>
          <p:cNvSpPr txBox="1">
            <a:spLocks noGrp="1"/>
          </p:cNvSpPr>
          <p:nvPr>
            <p:ph type="subTitle" idx="8"/>
          </p:nvPr>
        </p:nvSpPr>
        <p:spPr>
          <a:xfrm>
            <a:off x="5227092" y="2321566"/>
            <a:ext cx="2251907" cy="581600"/>
          </a:xfrm>
          <a:prstGeom prst="rect">
            <a:avLst/>
          </a:prstGeom>
          <a:noFill/>
          <a:ln>
            <a:noFill/>
          </a:ln>
        </p:spPr>
        <p:txBody>
          <a:bodyPr spcFirstLastPara="1" wrap="square" lIns="121900" tIns="121900" rIns="121900" bIns="121900" anchor="ctr" anchorCtr="0">
            <a:normAutofit/>
          </a:bodyPr>
          <a:lstStyle/>
          <a:p>
            <a:pPr marL="0" indent="0"/>
            <a:r>
              <a:rPr lang="en-US" sz="1800" b="1" dirty="0">
                <a:solidFill>
                  <a:srgbClr val="048892"/>
                </a:solidFill>
                <a:latin typeface="Andalus" panose="02020603050405020304" pitchFamily="18" charset="-78"/>
                <a:cs typeface="Andalus" panose="02020603050405020304" pitchFamily="18" charset="-78"/>
              </a:rPr>
              <a:t>Outdated reservation</a:t>
            </a:r>
            <a:endParaRPr sz="1800" b="1" dirty="0">
              <a:solidFill>
                <a:srgbClr val="048892"/>
              </a:solidFill>
              <a:latin typeface="Andalus" panose="02020603050405020304" pitchFamily="18" charset="-78"/>
              <a:cs typeface="Andalus" panose="02020603050405020304" pitchFamily="18" charset="-78"/>
            </a:endParaRPr>
          </a:p>
        </p:txBody>
      </p:sp>
      <p:sp>
        <p:nvSpPr>
          <p:cNvPr id="904" name="Google Shape;904;p40"/>
          <p:cNvSpPr txBox="1">
            <a:spLocks noGrp="1"/>
          </p:cNvSpPr>
          <p:nvPr>
            <p:ph type="subTitle" idx="9"/>
          </p:nvPr>
        </p:nvSpPr>
        <p:spPr>
          <a:xfrm>
            <a:off x="8742089" y="2321566"/>
            <a:ext cx="2371511" cy="581600"/>
          </a:xfrm>
          <a:prstGeom prst="rect">
            <a:avLst/>
          </a:prstGeom>
          <a:noFill/>
          <a:ln>
            <a:noFill/>
          </a:ln>
        </p:spPr>
        <p:txBody>
          <a:bodyPr spcFirstLastPara="1" wrap="square" lIns="121900" tIns="121900" rIns="121900" bIns="121900" anchor="ctr" anchorCtr="0">
            <a:noAutofit/>
          </a:bodyPr>
          <a:lstStyle/>
          <a:p>
            <a:pPr marL="0" indent="0"/>
            <a:r>
              <a:rPr lang="en-US" sz="1700" b="1" dirty="0">
                <a:solidFill>
                  <a:srgbClr val="048892"/>
                </a:solidFill>
                <a:latin typeface="Andalus" panose="02020603050405020304" pitchFamily="18" charset="-78"/>
                <a:cs typeface="Andalus" panose="02020603050405020304" pitchFamily="18" charset="-78"/>
              </a:rPr>
              <a:t>Slow information access</a:t>
            </a:r>
            <a:endParaRPr sz="1700" b="1" dirty="0">
              <a:solidFill>
                <a:srgbClr val="048892"/>
              </a:solidFill>
              <a:latin typeface="Andalus" panose="02020603050405020304" pitchFamily="18" charset="-78"/>
              <a:cs typeface="Andalus" panose="02020603050405020304" pitchFamily="18" charset="-78"/>
            </a:endParaRPr>
          </a:p>
        </p:txBody>
      </p:sp>
      <p:sp>
        <p:nvSpPr>
          <p:cNvPr id="905" name="Google Shape;905;p40"/>
          <p:cNvSpPr txBox="1">
            <a:spLocks noGrp="1"/>
          </p:cNvSpPr>
          <p:nvPr>
            <p:ph type="subTitle" idx="13"/>
          </p:nvPr>
        </p:nvSpPr>
        <p:spPr>
          <a:xfrm>
            <a:off x="1705970" y="4324533"/>
            <a:ext cx="2419726" cy="581600"/>
          </a:xfrm>
          <a:prstGeom prst="rect">
            <a:avLst/>
          </a:prstGeom>
          <a:noFill/>
          <a:ln>
            <a:noFill/>
          </a:ln>
        </p:spPr>
        <p:txBody>
          <a:bodyPr spcFirstLastPara="1" wrap="square" lIns="121900" tIns="121900" rIns="121900" bIns="121900" anchor="ctr" anchorCtr="0">
            <a:noAutofit/>
          </a:bodyPr>
          <a:lstStyle/>
          <a:p>
            <a:pPr marL="0" indent="0"/>
            <a:r>
              <a:rPr lang="en-US" sz="1700" b="1" dirty="0" smtClean="0">
                <a:solidFill>
                  <a:srgbClr val="048892"/>
                </a:solidFill>
                <a:latin typeface="Andalus" panose="02020603050405020304" pitchFamily="18" charset="-78"/>
                <a:cs typeface="Andalus" panose="02020603050405020304" pitchFamily="18" charset="-78"/>
              </a:rPr>
              <a:t>No information </a:t>
            </a:r>
            <a:r>
              <a:rPr lang="en-US" sz="1700" b="1" dirty="0">
                <a:solidFill>
                  <a:srgbClr val="048892"/>
                </a:solidFill>
                <a:latin typeface="Andalus" panose="02020603050405020304" pitchFamily="18" charset="-78"/>
                <a:cs typeface="Andalus" panose="02020603050405020304" pitchFamily="18" charset="-78"/>
              </a:rPr>
              <a:t>sharing</a:t>
            </a:r>
            <a:endParaRPr sz="1700" b="1" dirty="0">
              <a:solidFill>
                <a:srgbClr val="048892"/>
              </a:solidFill>
              <a:latin typeface="Andalus" panose="02020603050405020304" pitchFamily="18" charset="-78"/>
              <a:cs typeface="Andalus" panose="02020603050405020304" pitchFamily="18" charset="-78"/>
            </a:endParaRPr>
          </a:p>
        </p:txBody>
      </p:sp>
      <p:sp>
        <p:nvSpPr>
          <p:cNvPr id="906" name="Google Shape;906;p40"/>
          <p:cNvSpPr txBox="1">
            <a:spLocks noGrp="1"/>
          </p:cNvSpPr>
          <p:nvPr>
            <p:ph type="subTitle" idx="14"/>
          </p:nvPr>
        </p:nvSpPr>
        <p:spPr>
          <a:xfrm>
            <a:off x="5227091" y="4324602"/>
            <a:ext cx="2263817" cy="581600"/>
          </a:xfrm>
          <a:prstGeom prst="rect">
            <a:avLst/>
          </a:prstGeom>
          <a:noFill/>
          <a:ln>
            <a:noFill/>
          </a:ln>
        </p:spPr>
        <p:txBody>
          <a:bodyPr spcFirstLastPara="1" wrap="square" lIns="121900" tIns="121900" rIns="121900" bIns="121900" anchor="ctr" anchorCtr="0">
            <a:noAutofit/>
          </a:bodyPr>
          <a:lstStyle/>
          <a:p>
            <a:pPr marL="0" indent="0"/>
            <a:r>
              <a:rPr lang="en-US" sz="1700" b="1" dirty="0">
                <a:solidFill>
                  <a:srgbClr val="048892"/>
                </a:solidFill>
                <a:latin typeface="Andalus" panose="02020603050405020304" pitchFamily="18" charset="-78"/>
                <a:cs typeface="Andalus" panose="02020603050405020304" pitchFamily="18" charset="-78"/>
              </a:rPr>
              <a:t>Registration errors</a:t>
            </a:r>
            <a:endParaRPr sz="1700" b="1" dirty="0">
              <a:solidFill>
                <a:srgbClr val="048892"/>
              </a:solidFill>
              <a:latin typeface="Andalus" panose="02020603050405020304" pitchFamily="18" charset="-78"/>
              <a:cs typeface="Andalus" panose="02020603050405020304" pitchFamily="18" charset="-78"/>
            </a:endParaRPr>
          </a:p>
        </p:txBody>
      </p:sp>
      <p:sp>
        <p:nvSpPr>
          <p:cNvPr id="907" name="Google Shape;907;p40"/>
          <p:cNvSpPr txBox="1">
            <a:spLocks noGrp="1"/>
          </p:cNvSpPr>
          <p:nvPr>
            <p:ph type="subTitle" idx="15"/>
          </p:nvPr>
        </p:nvSpPr>
        <p:spPr>
          <a:xfrm>
            <a:off x="8742089" y="4324533"/>
            <a:ext cx="2612848" cy="581600"/>
          </a:xfrm>
          <a:prstGeom prst="rect">
            <a:avLst/>
          </a:prstGeom>
        </p:spPr>
        <p:txBody>
          <a:bodyPr spcFirstLastPara="1" wrap="square" lIns="121900" tIns="121900" rIns="121900" bIns="121900" anchor="ctr" anchorCtr="0">
            <a:noAutofit/>
          </a:bodyPr>
          <a:lstStyle/>
          <a:p>
            <a:pPr marL="0" indent="0"/>
            <a:r>
              <a:rPr lang="en-US" sz="1700" b="1" dirty="0" smtClean="0">
                <a:solidFill>
                  <a:srgbClr val="048892"/>
                </a:solidFill>
                <a:latin typeface="Andalus" panose="02020603050405020304" pitchFamily="18" charset="-78"/>
                <a:cs typeface="Andalus" panose="02020603050405020304" pitchFamily="18" charset="-78"/>
              </a:rPr>
              <a:t>Lack of </a:t>
            </a:r>
            <a:r>
              <a:rPr lang="en-US" sz="1700" b="1" dirty="0">
                <a:solidFill>
                  <a:srgbClr val="048892"/>
                </a:solidFill>
                <a:latin typeface="Andalus" panose="02020603050405020304" pitchFamily="18" charset="-78"/>
                <a:cs typeface="Andalus" panose="02020603050405020304" pitchFamily="18" charset="-78"/>
              </a:rPr>
              <a:t>system integration</a:t>
            </a:r>
            <a:endParaRPr sz="1700" b="1" dirty="0">
              <a:solidFill>
                <a:srgbClr val="048892"/>
              </a:solidFill>
              <a:latin typeface="Andalus" panose="02020603050405020304" pitchFamily="18" charset="-78"/>
              <a:cs typeface="Andalus" panose="02020603050405020304" pitchFamily="18" charset="-78"/>
            </a:endParaRPr>
          </a:p>
        </p:txBody>
      </p:sp>
      <p:sp>
        <p:nvSpPr>
          <p:cNvPr id="2" name="Rectangle 1"/>
          <p:cNvSpPr/>
          <p:nvPr/>
        </p:nvSpPr>
        <p:spPr>
          <a:xfrm>
            <a:off x="0" y="0"/>
            <a:ext cx="3070746" cy="97516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Google Shape;752;p35"/>
          <p:cNvSpPr/>
          <p:nvPr/>
        </p:nvSpPr>
        <p:spPr>
          <a:xfrm rot="10800000">
            <a:off x="-283017" y="-2088706"/>
            <a:ext cx="2794204" cy="2805480"/>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7" name="Google Shape;752;p35"/>
          <p:cNvSpPr/>
          <p:nvPr/>
        </p:nvSpPr>
        <p:spPr>
          <a:xfrm rot="10800000">
            <a:off x="8939284" y="6168788"/>
            <a:ext cx="3466530" cy="3562066"/>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9" name="Google Shape;1245;p47"/>
          <p:cNvSpPr txBox="1">
            <a:spLocks noGrp="1"/>
          </p:cNvSpPr>
          <p:nvPr>
            <p:ph type="title"/>
          </p:nvPr>
        </p:nvSpPr>
        <p:spPr>
          <a:xfrm>
            <a:off x="921228" y="1322318"/>
            <a:ext cx="10272000" cy="763600"/>
          </a:xfrm>
          <a:prstGeom prst="rect">
            <a:avLst/>
          </a:prstGeom>
          <a:noFill/>
          <a:ln>
            <a:noFill/>
          </a:ln>
        </p:spPr>
        <p:txBody>
          <a:bodyPr spcFirstLastPara="1" wrap="square" lIns="121900" tIns="121900" rIns="121900" bIns="121900" anchor="t" anchorCtr="0">
            <a:noAutofit/>
          </a:bodyPr>
          <a:lstStyle/>
          <a:p>
            <a:r>
              <a:rPr lang="en-US" sz="5400" b="1" dirty="0">
                <a:solidFill>
                  <a:srgbClr val="001F3F"/>
                </a:solidFill>
                <a:latin typeface="Andalus" panose="02020603050405020304" pitchFamily="18" charset="-78"/>
                <a:cs typeface="Andalus" panose="02020603050405020304" pitchFamily="18" charset="-78"/>
              </a:rPr>
              <a:t>Weaknesses in the current system</a:t>
            </a:r>
            <a:endParaRPr sz="5400" b="1" dirty="0">
              <a:solidFill>
                <a:srgbClr val="001F3F"/>
              </a:solidFill>
              <a:latin typeface="Andalus" panose="02020603050405020304" pitchFamily="18" charset="-78"/>
              <a:cs typeface="Andalus" panose="02020603050405020304" pitchFamily="18" charset="-78"/>
            </a:endParaRPr>
          </a:p>
        </p:txBody>
      </p:sp>
      <p:sp>
        <p:nvSpPr>
          <p:cNvPr id="20" name="Google Shape;1391;p53"/>
          <p:cNvSpPr/>
          <p:nvPr/>
        </p:nvSpPr>
        <p:spPr>
          <a:xfrm>
            <a:off x="1104647" y="2397116"/>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1</a:t>
            </a:r>
            <a:endParaRPr b="1" dirty="0">
              <a:solidFill>
                <a:schemeClr val="lt1"/>
              </a:solidFill>
              <a:latin typeface="Open Sans"/>
              <a:ea typeface="Open Sans"/>
              <a:cs typeface="Open Sans"/>
              <a:sym typeface="Open Sans"/>
            </a:endParaRPr>
          </a:p>
        </p:txBody>
      </p:sp>
      <p:sp>
        <p:nvSpPr>
          <p:cNvPr id="21" name="Google Shape;1391;p53"/>
          <p:cNvSpPr/>
          <p:nvPr/>
        </p:nvSpPr>
        <p:spPr>
          <a:xfrm>
            <a:off x="4635836" y="2397116"/>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ar-AE" b="1" dirty="0">
                <a:solidFill>
                  <a:schemeClr val="lt1"/>
                </a:solidFill>
                <a:latin typeface="Open Sans"/>
                <a:ea typeface="Open Sans"/>
                <a:cs typeface="Open Sans"/>
                <a:sym typeface="Open Sans"/>
              </a:rPr>
              <a:t>2</a:t>
            </a:r>
            <a:endParaRPr b="1" dirty="0">
              <a:solidFill>
                <a:schemeClr val="lt1"/>
              </a:solidFill>
              <a:latin typeface="Open Sans"/>
              <a:ea typeface="Open Sans"/>
              <a:cs typeface="Open Sans"/>
              <a:sym typeface="Open Sans"/>
            </a:endParaRPr>
          </a:p>
        </p:txBody>
      </p:sp>
      <p:sp>
        <p:nvSpPr>
          <p:cNvPr id="22" name="Google Shape;1391;p53"/>
          <p:cNvSpPr/>
          <p:nvPr/>
        </p:nvSpPr>
        <p:spPr>
          <a:xfrm>
            <a:off x="8150395" y="2397116"/>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ar-AE" b="1" dirty="0">
                <a:solidFill>
                  <a:schemeClr val="lt1"/>
                </a:solidFill>
                <a:latin typeface="Open Sans"/>
                <a:ea typeface="Open Sans"/>
                <a:cs typeface="Open Sans"/>
                <a:sym typeface="Open Sans"/>
              </a:rPr>
              <a:t>3</a:t>
            </a:r>
            <a:endParaRPr b="1" dirty="0">
              <a:solidFill>
                <a:schemeClr val="lt1"/>
              </a:solidFill>
              <a:latin typeface="Open Sans"/>
              <a:ea typeface="Open Sans"/>
              <a:cs typeface="Open Sans"/>
              <a:sym typeface="Open Sans"/>
            </a:endParaRPr>
          </a:p>
        </p:txBody>
      </p:sp>
      <p:sp>
        <p:nvSpPr>
          <p:cNvPr id="23" name="Google Shape;1391;p53"/>
          <p:cNvSpPr/>
          <p:nvPr/>
        </p:nvSpPr>
        <p:spPr>
          <a:xfrm>
            <a:off x="1104647" y="4393743"/>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ar-AE" b="1" dirty="0" smtClean="0">
                <a:solidFill>
                  <a:schemeClr val="lt1"/>
                </a:solidFill>
                <a:latin typeface="Open Sans"/>
                <a:ea typeface="Open Sans"/>
                <a:cs typeface="Open Sans"/>
                <a:sym typeface="Open Sans"/>
              </a:rPr>
              <a:t>4</a:t>
            </a:r>
            <a:endParaRPr b="1" dirty="0">
              <a:solidFill>
                <a:schemeClr val="lt1"/>
              </a:solidFill>
              <a:latin typeface="Open Sans"/>
              <a:ea typeface="Open Sans"/>
              <a:cs typeface="Open Sans"/>
              <a:sym typeface="Open Sans"/>
            </a:endParaRPr>
          </a:p>
        </p:txBody>
      </p:sp>
      <p:sp>
        <p:nvSpPr>
          <p:cNvPr id="24" name="Google Shape;1391;p53"/>
          <p:cNvSpPr/>
          <p:nvPr/>
        </p:nvSpPr>
        <p:spPr>
          <a:xfrm>
            <a:off x="4635836" y="4393782"/>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ar-AE" b="1" dirty="0" smtClean="0">
                <a:solidFill>
                  <a:schemeClr val="lt1"/>
                </a:solidFill>
                <a:latin typeface="Open Sans"/>
                <a:ea typeface="Open Sans"/>
                <a:cs typeface="Open Sans"/>
                <a:sym typeface="Open Sans"/>
              </a:rPr>
              <a:t>5</a:t>
            </a:r>
            <a:endParaRPr b="1" dirty="0">
              <a:solidFill>
                <a:schemeClr val="lt1"/>
              </a:solidFill>
              <a:latin typeface="Open Sans"/>
              <a:ea typeface="Open Sans"/>
              <a:cs typeface="Open Sans"/>
              <a:sym typeface="Open Sans"/>
            </a:endParaRPr>
          </a:p>
        </p:txBody>
      </p:sp>
      <p:sp>
        <p:nvSpPr>
          <p:cNvPr id="25" name="Google Shape;1391;p53"/>
          <p:cNvSpPr/>
          <p:nvPr/>
        </p:nvSpPr>
        <p:spPr>
          <a:xfrm>
            <a:off x="8150395" y="4393743"/>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ar-AE" b="1" dirty="0" smtClean="0">
                <a:solidFill>
                  <a:schemeClr val="lt1"/>
                </a:solidFill>
                <a:latin typeface="Open Sans"/>
                <a:ea typeface="Open Sans"/>
                <a:cs typeface="Open Sans"/>
                <a:sym typeface="Open Sans"/>
              </a:rPr>
              <a:t>6</a:t>
            </a:r>
            <a:endParaRPr b="1" dirty="0">
              <a:solidFill>
                <a:schemeClr val="lt1"/>
              </a:solidFill>
              <a:latin typeface="Open Sans"/>
              <a:ea typeface="Open Sans"/>
              <a:cs typeface="Open Sans"/>
              <a:sym typeface="Open Sans"/>
            </a:endParaRPr>
          </a:p>
        </p:txBody>
      </p:sp>
      <p:cxnSp>
        <p:nvCxnSpPr>
          <p:cNvPr id="5" name="Straight Connector 4"/>
          <p:cNvCxnSpPr/>
          <p:nvPr/>
        </p:nvCxnSpPr>
        <p:spPr>
          <a:xfrm>
            <a:off x="4285397" y="2397116"/>
            <a:ext cx="0" cy="1552765"/>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7795146" y="2397116"/>
            <a:ext cx="0" cy="1552765"/>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4285397" y="4393743"/>
            <a:ext cx="0" cy="154219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a:off x="7795146" y="4393743"/>
            <a:ext cx="0" cy="154219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10" name="Rectangle 9"/>
          <p:cNvSpPr/>
          <p:nvPr/>
        </p:nvSpPr>
        <p:spPr>
          <a:xfrm>
            <a:off x="11193228" y="975167"/>
            <a:ext cx="653029" cy="45031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0071" y="9422"/>
            <a:ext cx="1446608" cy="1446608"/>
          </a:xfrm>
          <a:prstGeom prst="rect">
            <a:avLst/>
          </a:prstGeom>
        </p:spPr>
      </p:pic>
    </p:spTree>
    <p:extLst>
      <p:ext uri="{BB962C8B-B14F-4D97-AF65-F5344CB8AC3E}">
        <p14:creationId xmlns:p14="http://schemas.microsoft.com/office/powerpoint/2010/main" val="1188462966"/>
      </p:ext>
    </p:extLst>
  </p:cSld>
  <p:clrMapOvr>
    <a:overrideClrMapping bg1="lt1" tx1="dk1" bg2="dk2" tx2="lt2" accent1="accent1" accent2="accent2" accent3="accent3" accent4="accent4" accent5="accent5" accent6="accent6" hlink="hlink" folHlink="folHlink"/>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Calendar</a:t>
            </a:r>
            <a:endParaRPr sz="4400" b="1" dirty="0">
              <a:solidFill>
                <a:srgbClr val="001F3F"/>
              </a:solidFill>
              <a:latin typeface="Andalus" panose="02020603050405020304" pitchFamily="18" charset="-78"/>
              <a:cs typeface="Andalus" panose="02020603050405020304" pitchFamily="18" charset="-78"/>
            </a:endParaRPr>
          </a:p>
        </p:txBody>
      </p:sp>
      <p:pic>
        <p:nvPicPr>
          <p:cNvPr id="5" name="Picture 4"/>
          <p:cNvPicPr>
            <a:picLocks noChangeAspect="1"/>
          </p:cNvPicPr>
          <p:nvPr/>
        </p:nvPicPr>
        <p:blipFill>
          <a:blip r:embed="rId4"/>
          <a:stretch>
            <a:fillRect/>
          </a:stretch>
        </p:blipFill>
        <p:spPr>
          <a:xfrm>
            <a:off x="1236757" y="1301148"/>
            <a:ext cx="10416453" cy="4895580"/>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443038" y="2000250"/>
            <a:ext cx="8822620" cy="85725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60083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Staff Members</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257873"/>
            <a:ext cx="10416453" cy="4926083"/>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1814513" y="2971800"/>
            <a:ext cx="742950" cy="28575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80953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Staff Members Edit</a:t>
            </a:r>
            <a:endParaRPr sz="4400" b="1" dirty="0">
              <a:solidFill>
                <a:srgbClr val="001F3F"/>
              </a:solidFill>
              <a:latin typeface="Andalus" panose="02020603050405020304" pitchFamily="18" charset="-78"/>
              <a:cs typeface="Andalus" panose="02020603050405020304" pitchFamily="18" charset="-78"/>
            </a:endParaRPr>
          </a:p>
        </p:txBody>
      </p:sp>
      <p:pic>
        <p:nvPicPr>
          <p:cNvPr id="5" name="Picture 4"/>
          <p:cNvPicPr>
            <a:picLocks noChangeAspect="1"/>
          </p:cNvPicPr>
          <p:nvPr/>
        </p:nvPicPr>
        <p:blipFill>
          <a:blip r:embed="rId4"/>
          <a:stretch>
            <a:fillRect/>
          </a:stretch>
        </p:blipFill>
        <p:spPr>
          <a:xfrm>
            <a:off x="1236757" y="1281679"/>
            <a:ext cx="10416453" cy="4918457"/>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5931589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248116" y="3173815"/>
            <a:ext cx="7005066" cy="763600"/>
          </a:xfrm>
          <a:prstGeom prst="rect">
            <a:avLst/>
          </a:prstGeom>
          <a:noFill/>
          <a:ln>
            <a:noFill/>
          </a:ln>
        </p:spPr>
        <p:txBody>
          <a:bodyPr spcFirstLastPara="1" wrap="square" lIns="121900" tIns="121900" rIns="121900" bIns="121900" anchor="t" anchorCtr="0">
            <a:noAutofit/>
          </a:bodyPr>
          <a:lstStyle/>
          <a:p>
            <a:pPr algn="ctr"/>
            <a:r>
              <a:rPr lang="en" sz="6600" b="1" dirty="0" smtClean="0">
                <a:solidFill>
                  <a:srgbClr val="001F3F"/>
                </a:solidFill>
                <a:latin typeface="Andalus" panose="02020603050405020304" pitchFamily="18" charset="-78"/>
                <a:cs typeface="Andalus" panose="02020603050405020304" pitchFamily="18" charset="-78"/>
              </a:rPr>
              <a:t>Additional</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4756343" y="3792900"/>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lang="en" sz="6000" b="1" dirty="0" smtClean="0">
                <a:solidFill>
                  <a:srgbClr val="048892"/>
                </a:solidFill>
                <a:latin typeface="Andalus" panose="02020603050405020304" pitchFamily="18" charset="-78"/>
                <a:cs typeface="Andalus" panose="02020603050405020304" pitchFamily="18" charset="-78"/>
              </a:rPr>
              <a:t>Functions</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30613207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118908" y="3145060"/>
            <a:ext cx="6214487" cy="763600"/>
          </a:xfrm>
          <a:prstGeom prst="rect">
            <a:avLst/>
          </a:prstGeom>
          <a:noFill/>
          <a:ln>
            <a:noFill/>
          </a:ln>
        </p:spPr>
        <p:txBody>
          <a:bodyPr spcFirstLastPara="1" wrap="square" lIns="121900" tIns="121900" rIns="121900" bIns="121900" anchor="t" anchorCtr="0">
            <a:noAutofit/>
          </a:bodyPr>
          <a:lstStyle/>
          <a:p>
            <a:r>
              <a:rPr lang="en" sz="6600" b="1" dirty="0">
                <a:solidFill>
                  <a:srgbClr val="001F3F"/>
                </a:solidFill>
                <a:latin typeface="Andalus" panose="02020603050405020304" pitchFamily="18" charset="-78"/>
                <a:cs typeface="Andalus" panose="02020603050405020304" pitchFamily="18" charset="-78"/>
              </a:rPr>
              <a:t>Reservation</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929458" y="3803703"/>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System</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2354918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E-mail Notifications</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36757" y="1289147"/>
            <a:ext cx="10416453" cy="4904325"/>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97849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E-mail Notifications</a:t>
            </a:r>
            <a:endParaRPr sz="4400" b="1" dirty="0">
              <a:solidFill>
                <a:srgbClr val="001F3F"/>
              </a:solidFill>
              <a:latin typeface="Andalus" panose="02020603050405020304" pitchFamily="18" charset="-78"/>
              <a:cs typeface="Andalus" panose="02020603050405020304" pitchFamily="18" charset="-78"/>
            </a:endParaRPr>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t="21229" b="12223"/>
          <a:stretch/>
        </p:blipFill>
        <p:spPr>
          <a:xfrm>
            <a:off x="3927522" y="1289147"/>
            <a:ext cx="5055134" cy="4865790"/>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07383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SMS Notifications</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36757" y="1293522"/>
            <a:ext cx="10416453" cy="4903206"/>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ounded Rectangle 1"/>
          <p:cNvSpPr/>
          <p:nvPr/>
        </p:nvSpPr>
        <p:spPr>
          <a:xfrm>
            <a:off x="1511300" y="3943350"/>
            <a:ext cx="8754358" cy="328613"/>
          </a:xfrm>
          <a:prstGeom prst="roundRect">
            <a:avLst/>
          </a:prstGeom>
          <a:solidFill>
            <a:srgbClr val="FFFFFF"/>
          </a:solidFill>
          <a:ln>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p:cNvSpPr/>
          <p:nvPr/>
        </p:nvSpPr>
        <p:spPr>
          <a:xfrm>
            <a:off x="1511300" y="4618224"/>
            <a:ext cx="8754358" cy="328613"/>
          </a:xfrm>
          <a:prstGeom prst="roundRect">
            <a:avLst/>
          </a:prstGeom>
          <a:solidFill>
            <a:srgbClr val="FFFFFF"/>
          </a:solidFill>
          <a:ln>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582469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SMS Notifications</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t="2" b="-5827"/>
          <a:stretch/>
        </p:blipFill>
        <p:spPr>
          <a:xfrm>
            <a:off x="5092398" y="1289147"/>
            <a:ext cx="2256318" cy="5146032"/>
          </a:xfrm>
          <a:prstGeom prst="rect">
            <a:avLst/>
          </a:prstGeom>
        </p:spPr>
      </p:pic>
      <p:sp>
        <p:nvSpPr>
          <p:cNvPr id="4" name="Rectangle 3"/>
          <p:cNvSpPr/>
          <p:nvPr/>
        </p:nvSpPr>
        <p:spPr>
          <a:xfrm>
            <a:off x="5092398" y="1289147"/>
            <a:ext cx="2256318"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713374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118908" y="3145060"/>
            <a:ext cx="6214487" cy="763600"/>
          </a:xfrm>
          <a:prstGeom prst="rect">
            <a:avLst/>
          </a:prstGeom>
          <a:noFill/>
          <a:ln>
            <a:noFill/>
          </a:ln>
        </p:spPr>
        <p:txBody>
          <a:bodyPr spcFirstLastPara="1" wrap="square" lIns="121900" tIns="121900" rIns="121900" bIns="121900" anchor="t" anchorCtr="0">
            <a:noAutofit/>
          </a:bodyPr>
          <a:lstStyle/>
          <a:p>
            <a:r>
              <a:rPr lang="en-US" sz="6600" b="1" dirty="0" smtClean="0">
                <a:solidFill>
                  <a:srgbClr val="001F3F"/>
                </a:solidFill>
                <a:latin typeface="Andalus" panose="02020603050405020304" pitchFamily="18" charset="-78"/>
                <a:cs typeface="Andalus" panose="02020603050405020304" pitchFamily="18" charset="-78"/>
              </a:rPr>
              <a:t>WhatsApp</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929458" y="3803703"/>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Integration</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7963088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535"/>
        <p:cNvGrpSpPr/>
        <p:nvPr/>
      </p:nvGrpSpPr>
      <p:grpSpPr>
        <a:xfrm>
          <a:off x="0" y="0"/>
          <a:ext cx="0" cy="0"/>
          <a:chOff x="0" y="0"/>
          <a:chExt cx="0" cy="0"/>
        </a:xfrm>
      </p:grpSpPr>
      <p:sp>
        <p:nvSpPr>
          <p:cNvPr id="536" name="Google Shape;536;p32"/>
          <p:cNvSpPr txBox="1">
            <a:spLocks noGrp="1"/>
          </p:cNvSpPr>
          <p:nvPr>
            <p:ph type="title"/>
          </p:nvPr>
        </p:nvSpPr>
        <p:spPr>
          <a:xfrm>
            <a:off x="2103070" y="1108983"/>
            <a:ext cx="6969563" cy="924400"/>
          </a:xfrm>
          <a:prstGeom prst="rect">
            <a:avLst/>
          </a:prstGeom>
          <a:noFill/>
          <a:ln>
            <a:noFill/>
          </a:ln>
        </p:spPr>
        <p:txBody>
          <a:bodyPr spcFirstLastPara="1" wrap="square" lIns="121900" tIns="121900" rIns="121900" bIns="121900" anchor="t" anchorCtr="0">
            <a:noAutofit/>
          </a:bodyPr>
          <a:lstStyle/>
          <a:p>
            <a:pPr algn="ctr"/>
            <a:r>
              <a:rPr lang="en-US" sz="5400" b="1" dirty="0">
                <a:solidFill>
                  <a:srgbClr val="001F3F"/>
                </a:solidFill>
                <a:latin typeface="Andalus" panose="02020603050405020304" pitchFamily="18" charset="-78"/>
                <a:cs typeface="Andalus" panose="02020603050405020304" pitchFamily="18" charset="-78"/>
              </a:rPr>
              <a:t>Objectives of the project</a:t>
            </a:r>
            <a:endParaRPr sz="5400" b="1" dirty="0">
              <a:solidFill>
                <a:srgbClr val="001F3F"/>
              </a:solidFill>
              <a:latin typeface="Andalus" panose="02020603050405020304" pitchFamily="18" charset="-78"/>
              <a:cs typeface="Andalus" panose="02020603050405020304" pitchFamily="18" charset="-78"/>
            </a:endParaRPr>
          </a:p>
        </p:txBody>
      </p:sp>
      <p:sp>
        <p:nvSpPr>
          <p:cNvPr id="537" name="Google Shape;537;p32"/>
          <p:cNvSpPr txBox="1">
            <a:spLocks noGrp="1"/>
          </p:cNvSpPr>
          <p:nvPr>
            <p:ph type="title" idx="2"/>
          </p:nvPr>
        </p:nvSpPr>
        <p:spPr>
          <a:xfrm>
            <a:off x="960000" y="2387967"/>
            <a:ext cx="979600" cy="710400"/>
          </a:xfrm>
          <a:prstGeom prst="rect">
            <a:avLst/>
          </a:prstGeom>
        </p:spPr>
        <p:txBody>
          <a:bodyPr spcFirstLastPara="1" wrap="square" lIns="121900" tIns="121900" rIns="121900" bIns="121900" anchor="ctr" anchorCtr="0">
            <a:noAutofit/>
          </a:bodyPr>
          <a:lstStyle/>
          <a:p>
            <a:r>
              <a:rPr lang="en" dirty="0">
                <a:solidFill>
                  <a:srgbClr val="001F3F"/>
                </a:solidFill>
              </a:rPr>
              <a:t>01</a:t>
            </a:r>
            <a:endParaRPr dirty="0">
              <a:solidFill>
                <a:srgbClr val="001F3F"/>
              </a:solidFill>
            </a:endParaRPr>
          </a:p>
        </p:txBody>
      </p:sp>
      <p:sp>
        <p:nvSpPr>
          <p:cNvPr id="538" name="Google Shape;538;p32"/>
          <p:cNvSpPr txBox="1">
            <a:spLocks noGrp="1"/>
          </p:cNvSpPr>
          <p:nvPr>
            <p:ph type="title" idx="3"/>
          </p:nvPr>
        </p:nvSpPr>
        <p:spPr>
          <a:xfrm>
            <a:off x="6105033" y="2387967"/>
            <a:ext cx="979600" cy="710400"/>
          </a:xfrm>
          <a:prstGeom prst="rect">
            <a:avLst/>
          </a:prstGeom>
        </p:spPr>
        <p:txBody>
          <a:bodyPr spcFirstLastPara="1" wrap="square" lIns="121900" tIns="121900" rIns="121900" bIns="121900" anchor="ctr" anchorCtr="0">
            <a:noAutofit/>
          </a:bodyPr>
          <a:lstStyle/>
          <a:p>
            <a:r>
              <a:rPr lang="en">
                <a:solidFill>
                  <a:srgbClr val="001F3F"/>
                </a:solidFill>
              </a:rPr>
              <a:t>04</a:t>
            </a:r>
            <a:endParaRPr>
              <a:solidFill>
                <a:srgbClr val="001F3F"/>
              </a:solidFill>
            </a:endParaRPr>
          </a:p>
        </p:txBody>
      </p:sp>
      <p:sp>
        <p:nvSpPr>
          <p:cNvPr id="539" name="Google Shape;539;p32"/>
          <p:cNvSpPr txBox="1">
            <a:spLocks noGrp="1"/>
          </p:cNvSpPr>
          <p:nvPr>
            <p:ph type="title" idx="4"/>
          </p:nvPr>
        </p:nvSpPr>
        <p:spPr>
          <a:xfrm>
            <a:off x="960000" y="3491231"/>
            <a:ext cx="979600" cy="710400"/>
          </a:xfrm>
          <a:prstGeom prst="rect">
            <a:avLst/>
          </a:prstGeom>
        </p:spPr>
        <p:txBody>
          <a:bodyPr spcFirstLastPara="1" wrap="square" lIns="121900" tIns="121900" rIns="121900" bIns="121900" anchor="ctr" anchorCtr="0">
            <a:noAutofit/>
          </a:bodyPr>
          <a:lstStyle/>
          <a:p>
            <a:r>
              <a:rPr lang="en">
                <a:solidFill>
                  <a:srgbClr val="001F3F"/>
                </a:solidFill>
              </a:rPr>
              <a:t>02</a:t>
            </a:r>
            <a:endParaRPr>
              <a:solidFill>
                <a:srgbClr val="001F3F"/>
              </a:solidFill>
            </a:endParaRPr>
          </a:p>
        </p:txBody>
      </p:sp>
      <p:sp>
        <p:nvSpPr>
          <p:cNvPr id="540" name="Google Shape;540;p32"/>
          <p:cNvSpPr txBox="1">
            <a:spLocks noGrp="1"/>
          </p:cNvSpPr>
          <p:nvPr>
            <p:ph type="title" idx="5"/>
          </p:nvPr>
        </p:nvSpPr>
        <p:spPr>
          <a:xfrm>
            <a:off x="6105033" y="3491231"/>
            <a:ext cx="979600" cy="710400"/>
          </a:xfrm>
          <a:prstGeom prst="rect">
            <a:avLst/>
          </a:prstGeom>
        </p:spPr>
        <p:txBody>
          <a:bodyPr spcFirstLastPara="1" wrap="square" lIns="121900" tIns="121900" rIns="121900" bIns="121900" anchor="ctr" anchorCtr="0">
            <a:noAutofit/>
          </a:bodyPr>
          <a:lstStyle/>
          <a:p>
            <a:r>
              <a:rPr lang="en" dirty="0">
                <a:solidFill>
                  <a:srgbClr val="001F3F"/>
                </a:solidFill>
              </a:rPr>
              <a:t>05</a:t>
            </a:r>
            <a:endParaRPr dirty="0">
              <a:solidFill>
                <a:srgbClr val="001F3F"/>
              </a:solidFill>
            </a:endParaRPr>
          </a:p>
        </p:txBody>
      </p:sp>
      <p:sp>
        <p:nvSpPr>
          <p:cNvPr id="541" name="Google Shape;541;p32"/>
          <p:cNvSpPr txBox="1">
            <a:spLocks noGrp="1"/>
          </p:cNvSpPr>
          <p:nvPr>
            <p:ph type="title" idx="6"/>
          </p:nvPr>
        </p:nvSpPr>
        <p:spPr>
          <a:xfrm>
            <a:off x="960000" y="4594600"/>
            <a:ext cx="979600" cy="710400"/>
          </a:xfrm>
          <a:prstGeom prst="rect">
            <a:avLst/>
          </a:prstGeom>
        </p:spPr>
        <p:txBody>
          <a:bodyPr spcFirstLastPara="1" wrap="square" lIns="121900" tIns="121900" rIns="121900" bIns="121900" anchor="ctr" anchorCtr="0">
            <a:noAutofit/>
          </a:bodyPr>
          <a:lstStyle/>
          <a:p>
            <a:r>
              <a:rPr lang="en">
                <a:solidFill>
                  <a:srgbClr val="001F3F"/>
                </a:solidFill>
              </a:rPr>
              <a:t>03</a:t>
            </a:r>
            <a:endParaRPr>
              <a:solidFill>
                <a:srgbClr val="001F3F"/>
              </a:solidFill>
            </a:endParaRPr>
          </a:p>
        </p:txBody>
      </p:sp>
      <p:sp>
        <p:nvSpPr>
          <p:cNvPr id="542" name="Google Shape;542;p32"/>
          <p:cNvSpPr txBox="1">
            <a:spLocks noGrp="1"/>
          </p:cNvSpPr>
          <p:nvPr>
            <p:ph type="title" idx="7"/>
          </p:nvPr>
        </p:nvSpPr>
        <p:spPr>
          <a:xfrm>
            <a:off x="6105033" y="4594600"/>
            <a:ext cx="979600" cy="710400"/>
          </a:xfrm>
          <a:prstGeom prst="rect">
            <a:avLst/>
          </a:prstGeom>
        </p:spPr>
        <p:txBody>
          <a:bodyPr spcFirstLastPara="1" wrap="square" lIns="121900" tIns="121900" rIns="121900" bIns="121900" anchor="ctr" anchorCtr="0">
            <a:noAutofit/>
          </a:bodyPr>
          <a:lstStyle/>
          <a:p>
            <a:r>
              <a:rPr lang="en">
                <a:solidFill>
                  <a:srgbClr val="001F3F"/>
                </a:solidFill>
              </a:rPr>
              <a:t>06</a:t>
            </a:r>
            <a:endParaRPr>
              <a:solidFill>
                <a:srgbClr val="001F3F"/>
              </a:solidFill>
            </a:endParaRPr>
          </a:p>
        </p:txBody>
      </p:sp>
      <p:sp>
        <p:nvSpPr>
          <p:cNvPr id="543" name="Google Shape;543;p32"/>
          <p:cNvSpPr txBox="1">
            <a:spLocks noGrp="1"/>
          </p:cNvSpPr>
          <p:nvPr>
            <p:ph type="subTitle" idx="1"/>
          </p:nvPr>
        </p:nvSpPr>
        <p:spPr>
          <a:xfrm>
            <a:off x="1815064" y="2428515"/>
            <a:ext cx="4085673" cy="710400"/>
          </a:xfrm>
          <a:prstGeom prst="rect">
            <a:avLst/>
          </a:prstGeom>
        </p:spPr>
        <p:txBody>
          <a:bodyPr spcFirstLastPara="1" wrap="square" lIns="121900" tIns="121900" rIns="121900" bIns="121900" anchor="ctr" anchorCtr="0">
            <a:noAutofit/>
          </a:bodyPr>
          <a:lstStyle/>
          <a:p>
            <a:pPr marL="0" indent="0"/>
            <a:r>
              <a:rPr lang="en-US" sz="2100" b="1" dirty="0">
                <a:solidFill>
                  <a:srgbClr val="048892"/>
                </a:solidFill>
                <a:latin typeface="Open Sans" panose="020B0604020202020204" charset="0"/>
                <a:ea typeface="Open Sans" panose="020B0604020202020204" charset="0"/>
                <a:cs typeface="Open Sans" panose="020B0604020202020204" charset="0"/>
              </a:rPr>
              <a:t>Improving Booking Organization</a:t>
            </a:r>
            <a:endParaRPr sz="2100" b="1" dirty="0">
              <a:solidFill>
                <a:srgbClr val="048892"/>
              </a:solidFill>
              <a:latin typeface="Open Sans" panose="020B0604020202020204" charset="0"/>
              <a:ea typeface="Open Sans" panose="020B0604020202020204" charset="0"/>
              <a:cs typeface="Open Sans" panose="020B0604020202020204" charset="0"/>
            </a:endParaRPr>
          </a:p>
        </p:txBody>
      </p:sp>
      <p:sp>
        <p:nvSpPr>
          <p:cNvPr id="544" name="Google Shape;544;p32"/>
          <p:cNvSpPr txBox="1">
            <a:spLocks noGrp="1"/>
          </p:cNvSpPr>
          <p:nvPr>
            <p:ph type="subTitle" idx="8"/>
          </p:nvPr>
        </p:nvSpPr>
        <p:spPr>
          <a:xfrm>
            <a:off x="1815058" y="3531779"/>
            <a:ext cx="3976000" cy="710400"/>
          </a:xfrm>
          <a:prstGeom prst="rect">
            <a:avLst/>
          </a:prstGeom>
        </p:spPr>
        <p:txBody>
          <a:bodyPr spcFirstLastPara="1" wrap="square" lIns="121900" tIns="121900" rIns="121900" bIns="121900" anchor="ctr" anchorCtr="0">
            <a:noAutofit/>
          </a:bodyPr>
          <a:lstStyle/>
          <a:p>
            <a:pPr marL="0" indent="0"/>
            <a:r>
              <a:rPr lang="en-US" sz="2100" b="1" dirty="0">
                <a:solidFill>
                  <a:srgbClr val="048892"/>
                </a:solidFill>
                <a:latin typeface="Open Sans" panose="020B0604020202020204" charset="0"/>
                <a:ea typeface="Open Sans" panose="020B0604020202020204" charset="0"/>
                <a:cs typeface="Open Sans" panose="020B0604020202020204" charset="0"/>
              </a:rPr>
              <a:t>Modernizing the Reservation System</a:t>
            </a:r>
            <a:endParaRPr sz="2100" b="1" dirty="0">
              <a:solidFill>
                <a:srgbClr val="048892"/>
              </a:solidFill>
              <a:latin typeface="Open Sans" panose="020B0604020202020204" charset="0"/>
              <a:ea typeface="Open Sans" panose="020B0604020202020204" charset="0"/>
              <a:cs typeface="Open Sans" panose="020B0604020202020204" charset="0"/>
            </a:endParaRPr>
          </a:p>
        </p:txBody>
      </p:sp>
      <p:sp>
        <p:nvSpPr>
          <p:cNvPr id="545" name="Google Shape;545;p32"/>
          <p:cNvSpPr txBox="1">
            <a:spLocks noGrp="1"/>
          </p:cNvSpPr>
          <p:nvPr>
            <p:ph type="subTitle" idx="9"/>
          </p:nvPr>
        </p:nvSpPr>
        <p:spPr>
          <a:xfrm>
            <a:off x="1815063" y="4635148"/>
            <a:ext cx="3976000" cy="710400"/>
          </a:xfrm>
          <a:prstGeom prst="rect">
            <a:avLst/>
          </a:prstGeom>
        </p:spPr>
        <p:txBody>
          <a:bodyPr spcFirstLastPara="1" wrap="square" lIns="121900" tIns="121900" rIns="121900" bIns="121900" anchor="ctr" anchorCtr="0">
            <a:noAutofit/>
          </a:bodyPr>
          <a:lstStyle/>
          <a:p>
            <a:pPr marL="0" indent="0"/>
            <a:r>
              <a:rPr lang="en-US" sz="2100" b="1" dirty="0">
                <a:solidFill>
                  <a:srgbClr val="048892"/>
                </a:solidFill>
                <a:latin typeface="Open Sans" panose="020B0604020202020204" charset="0"/>
                <a:ea typeface="Open Sans" panose="020B0604020202020204" charset="0"/>
                <a:cs typeface="Open Sans" panose="020B0604020202020204" charset="0"/>
              </a:rPr>
              <a:t>Enhancing Information Access Speed</a:t>
            </a:r>
            <a:endParaRPr sz="2100" b="1" dirty="0">
              <a:solidFill>
                <a:srgbClr val="048892"/>
              </a:solidFill>
              <a:latin typeface="Open Sans" panose="020B0604020202020204" charset="0"/>
              <a:ea typeface="Open Sans" panose="020B0604020202020204" charset="0"/>
              <a:cs typeface="Open Sans" panose="020B0604020202020204" charset="0"/>
            </a:endParaRPr>
          </a:p>
        </p:txBody>
      </p:sp>
      <p:sp>
        <p:nvSpPr>
          <p:cNvPr id="546" name="Google Shape;546;p32"/>
          <p:cNvSpPr txBox="1">
            <a:spLocks noGrp="1"/>
          </p:cNvSpPr>
          <p:nvPr>
            <p:ph type="subTitle" idx="13"/>
          </p:nvPr>
        </p:nvSpPr>
        <p:spPr>
          <a:xfrm>
            <a:off x="6960091" y="2428515"/>
            <a:ext cx="3976000" cy="710400"/>
          </a:xfrm>
          <a:prstGeom prst="rect">
            <a:avLst/>
          </a:prstGeom>
        </p:spPr>
        <p:txBody>
          <a:bodyPr spcFirstLastPara="1" wrap="square" lIns="121900" tIns="121900" rIns="121900" bIns="121900" anchor="ctr" anchorCtr="0">
            <a:noAutofit/>
          </a:bodyPr>
          <a:lstStyle/>
          <a:p>
            <a:pPr marL="0" indent="0"/>
            <a:r>
              <a:rPr lang="en-US" sz="2100" b="1" dirty="0">
                <a:solidFill>
                  <a:srgbClr val="048892"/>
                </a:solidFill>
                <a:latin typeface="Open Sans" panose="020B0604020202020204" charset="0"/>
                <a:ea typeface="Open Sans" panose="020B0604020202020204" charset="0"/>
                <a:cs typeface="Open Sans" panose="020B0604020202020204" charset="0"/>
              </a:rPr>
              <a:t>Enabling </a:t>
            </a:r>
            <a:r>
              <a:rPr lang="en-US" sz="2100" b="1" dirty="0" smtClean="0">
                <a:solidFill>
                  <a:srgbClr val="048892"/>
                </a:solidFill>
                <a:latin typeface="Open Sans" panose="020B0604020202020204" charset="0"/>
                <a:ea typeface="Open Sans" panose="020B0604020202020204" charset="0"/>
                <a:cs typeface="Open Sans" panose="020B0604020202020204" charset="0"/>
              </a:rPr>
              <a:t>Information </a:t>
            </a:r>
            <a:r>
              <a:rPr lang="en-US" sz="2100" b="1" dirty="0">
                <a:solidFill>
                  <a:srgbClr val="048892"/>
                </a:solidFill>
                <a:latin typeface="Open Sans" panose="020B0604020202020204" charset="0"/>
                <a:ea typeface="Open Sans" panose="020B0604020202020204" charset="0"/>
                <a:cs typeface="Open Sans" panose="020B0604020202020204" charset="0"/>
              </a:rPr>
              <a:t>Sharing</a:t>
            </a:r>
            <a:endParaRPr sz="2100" b="1" dirty="0">
              <a:solidFill>
                <a:srgbClr val="048892"/>
              </a:solidFill>
              <a:latin typeface="Open Sans" panose="020B0604020202020204" charset="0"/>
              <a:ea typeface="Open Sans" panose="020B0604020202020204" charset="0"/>
              <a:cs typeface="Open Sans" panose="020B0604020202020204" charset="0"/>
            </a:endParaRPr>
          </a:p>
        </p:txBody>
      </p:sp>
      <p:sp>
        <p:nvSpPr>
          <p:cNvPr id="547" name="Google Shape;547;p32"/>
          <p:cNvSpPr txBox="1">
            <a:spLocks noGrp="1"/>
          </p:cNvSpPr>
          <p:nvPr>
            <p:ph type="subTitle" idx="14"/>
          </p:nvPr>
        </p:nvSpPr>
        <p:spPr>
          <a:xfrm>
            <a:off x="6960091" y="3531779"/>
            <a:ext cx="3976000" cy="710400"/>
          </a:xfrm>
          <a:prstGeom prst="rect">
            <a:avLst/>
          </a:prstGeom>
        </p:spPr>
        <p:txBody>
          <a:bodyPr spcFirstLastPara="1" wrap="square" lIns="121900" tIns="121900" rIns="121900" bIns="121900" anchor="ctr" anchorCtr="0">
            <a:noAutofit/>
          </a:bodyPr>
          <a:lstStyle/>
          <a:p>
            <a:pPr marL="0" indent="0"/>
            <a:r>
              <a:rPr lang="en-US" sz="2100" b="1" dirty="0">
                <a:solidFill>
                  <a:srgbClr val="048892"/>
                </a:solidFill>
                <a:latin typeface="Open Sans" panose="020B0604020202020204" charset="0"/>
                <a:ea typeface="Open Sans" panose="020B0604020202020204" charset="0"/>
                <a:cs typeface="Open Sans" panose="020B0604020202020204" charset="0"/>
              </a:rPr>
              <a:t>Minimizing Registration Errors</a:t>
            </a:r>
            <a:endParaRPr sz="2100" b="1" dirty="0">
              <a:solidFill>
                <a:srgbClr val="048892"/>
              </a:solidFill>
              <a:latin typeface="Open Sans" panose="020B0604020202020204" charset="0"/>
              <a:ea typeface="Open Sans" panose="020B0604020202020204" charset="0"/>
              <a:cs typeface="Open Sans" panose="020B0604020202020204" charset="0"/>
            </a:endParaRPr>
          </a:p>
        </p:txBody>
      </p:sp>
      <p:sp>
        <p:nvSpPr>
          <p:cNvPr id="548" name="Google Shape;548;p32"/>
          <p:cNvSpPr txBox="1">
            <a:spLocks noGrp="1"/>
          </p:cNvSpPr>
          <p:nvPr>
            <p:ph type="subTitle" idx="15"/>
          </p:nvPr>
        </p:nvSpPr>
        <p:spPr>
          <a:xfrm>
            <a:off x="6960091" y="4635148"/>
            <a:ext cx="3976000" cy="710400"/>
          </a:xfrm>
          <a:prstGeom prst="rect">
            <a:avLst/>
          </a:prstGeom>
        </p:spPr>
        <p:txBody>
          <a:bodyPr spcFirstLastPara="1" wrap="square" lIns="121900" tIns="121900" rIns="121900" bIns="121900" anchor="ctr" anchorCtr="0">
            <a:normAutofit/>
          </a:bodyPr>
          <a:lstStyle/>
          <a:p>
            <a:pPr marL="0" indent="0"/>
            <a:r>
              <a:rPr lang="en-US" sz="2100" b="1" dirty="0">
                <a:solidFill>
                  <a:srgbClr val="048892"/>
                </a:solidFill>
                <a:latin typeface="Open Sans" panose="020B0604020202020204" charset="0"/>
                <a:ea typeface="Open Sans" panose="020B0604020202020204" charset="0"/>
                <a:cs typeface="Open Sans" panose="020B0604020202020204" charset="0"/>
              </a:rPr>
              <a:t>Integrating Modern Systems</a:t>
            </a:r>
            <a:endParaRPr sz="2100" b="1" dirty="0">
              <a:solidFill>
                <a:srgbClr val="048892"/>
              </a:solidFill>
              <a:latin typeface="Open Sans" panose="020B0604020202020204" charset="0"/>
              <a:ea typeface="Open Sans" panose="020B0604020202020204" charset="0"/>
              <a:cs typeface="Open Sans" panose="020B0604020202020204" charset="0"/>
            </a:endParaRPr>
          </a:p>
        </p:txBody>
      </p:sp>
      <p:sp>
        <p:nvSpPr>
          <p:cNvPr id="17" name="Google Shape;752;p35"/>
          <p:cNvSpPr/>
          <p:nvPr/>
        </p:nvSpPr>
        <p:spPr>
          <a:xfrm rot="10800000">
            <a:off x="10828621" y="-1447781"/>
            <a:ext cx="3637897" cy="3639263"/>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2" name="Rectangle 1"/>
          <p:cNvSpPr/>
          <p:nvPr/>
        </p:nvSpPr>
        <p:spPr>
          <a:xfrm>
            <a:off x="272955" y="4421875"/>
            <a:ext cx="687045" cy="18424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Google Shape;752;p35"/>
          <p:cNvSpPr/>
          <p:nvPr/>
        </p:nvSpPr>
        <p:spPr>
          <a:xfrm rot="10800000">
            <a:off x="-1214650" y="5477725"/>
            <a:ext cx="3466530" cy="3562066"/>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8" name="Google Shape;762;p35"/>
          <p:cNvSpPr/>
          <p:nvPr/>
        </p:nvSpPr>
        <p:spPr>
          <a:xfrm rot="10800000">
            <a:off x="11258037" y="5477725"/>
            <a:ext cx="261191" cy="26119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bg2">
              <a:lumMod val="40000"/>
              <a:lumOff val="60000"/>
            </a:schemeClr>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9" name="Google Shape;763;p35"/>
          <p:cNvSpPr/>
          <p:nvPr/>
        </p:nvSpPr>
        <p:spPr>
          <a:xfrm rot="10800000">
            <a:off x="11418857" y="6302612"/>
            <a:ext cx="458381" cy="458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20" name="Google Shape;764;p35"/>
          <p:cNvSpPr/>
          <p:nvPr/>
        </p:nvSpPr>
        <p:spPr>
          <a:xfrm rot="10800000">
            <a:off x="10936091" y="6178070"/>
            <a:ext cx="249083" cy="249083"/>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bg1">
              <a:lumMod val="75000"/>
            </a:schemeClr>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21" name="Google Shape;763;p35"/>
          <p:cNvSpPr/>
          <p:nvPr/>
        </p:nvSpPr>
        <p:spPr>
          <a:xfrm rot="10800000">
            <a:off x="10232050" y="597186"/>
            <a:ext cx="458381" cy="458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446608" cy="1446608"/>
          </a:xfrm>
          <a:prstGeom prst="rect">
            <a:avLst/>
          </a:prstGeom>
        </p:spPr>
      </p:pic>
    </p:spTree>
    <p:extLst>
      <p:ext uri="{BB962C8B-B14F-4D97-AF65-F5344CB8AC3E}">
        <p14:creationId xmlns:p14="http://schemas.microsoft.com/office/powerpoint/2010/main" val="174826686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WhatsApp Integration</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54757" y="1313010"/>
            <a:ext cx="10407424" cy="4883718"/>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9383643" y="5614988"/>
            <a:ext cx="2103507" cy="473351"/>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232654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WhatsApp Integration</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58130" y="1264147"/>
            <a:ext cx="10395080" cy="4935990"/>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0265658" y="5586413"/>
            <a:ext cx="1150055" cy="500062"/>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778267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WhatsApp Integration</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36757" y="1311988"/>
            <a:ext cx="10416453" cy="4895581"/>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51903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447342" y="3228641"/>
            <a:ext cx="6214487" cy="763600"/>
          </a:xfrm>
          <a:prstGeom prst="rect">
            <a:avLst/>
          </a:prstGeom>
          <a:noFill/>
          <a:ln>
            <a:noFill/>
          </a:ln>
        </p:spPr>
        <p:txBody>
          <a:bodyPr spcFirstLastPara="1" wrap="square" lIns="121900" tIns="121900" rIns="121900" bIns="121900" anchor="t" anchorCtr="0">
            <a:noAutofit/>
          </a:bodyPr>
          <a:lstStyle/>
          <a:p>
            <a:r>
              <a:rPr lang="en-US" sz="6600" b="1" dirty="0" smtClean="0">
                <a:solidFill>
                  <a:srgbClr val="001F3F"/>
                </a:solidFill>
                <a:latin typeface="Andalus" panose="02020603050405020304" pitchFamily="18" charset="-78"/>
                <a:cs typeface="Andalus" panose="02020603050405020304" pitchFamily="18" charset="-78"/>
              </a:rPr>
              <a:t>Integration With</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4245560" y="3878347"/>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Google Analytics</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183910240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Google Analytics</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0660" y="1454545"/>
            <a:ext cx="10344067" cy="4284411"/>
          </a:xfrm>
          <a:prstGeom prst="rect">
            <a:avLst/>
          </a:prstGeom>
        </p:spPr>
      </p:pic>
      <p:sp>
        <p:nvSpPr>
          <p:cNvPr id="4" name="Rectangle 3"/>
          <p:cNvSpPr/>
          <p:nvPr/>
        </p:nvSpPr>
        <p:spPr>
          <a:xfrm>
            <a:off x="1020857" y="1405365"/>
            <a:ext cx="10436665" cy="4349853"/>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592508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Google Analytics</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0857" y="1445567"/>
            <a:ext cx="10434602" cy="4309651"/>
          </a:xfrm>
          <a:prstGeom prst="rect">
            <a:avLst/>
          </a:prstGeom>
        </p:spPr>
      </p:pic>
      <p:sp>
        <p:nvSpPr>
          <p:cNvPr id="4" name="Rectangle 3"/>
          <p:cNvSpPr/>
          <p:nvPr/>
        </p:nvSpPr>
        <p:spPr>
          <a:xfrm>
            <a:off x="1020857" y="1405365"/>
            <a:ext cx="10436665" cy="4349853"/>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38038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118908" y="3145060"/>
            <a:ext cx="6214487" cy="763600"/>
          </a:xfrm>
          <a:prstGeom prst="rect">
            <a:avLst/>
          </a:prstGeom>
          <a:noFill/>
          <a:ln>
            <a:noFill/>
          </a:ln>
        </p:spPr>
        <p:txBody>
          <a:bodyPr spcFirstLastPara="1" wrap="square" lIns="121900" tIns="121900" rIns="121900" bIns="121900" anchor="t" anchorCtr="0">
            <a:noAutofit/>
          </a:bodyPr>
          <a:lstStyle/>
          <a:p>
            <a:r>
              <a:rPr lang="en-US" sz="6600" b="1" dirty="0" smtClean="0">
                <a:solidFill>
                  <a:srgbClr val="001F3F"/>
                </a:solidFill>
                <a:latin typeface="Andalus" panose="02020603050405020304" pitchFamily="18" charset="-78"/>
                <a:cs typeface="Andalus" panose="02020603050405020304" pitchFamily="18" charset="-78"/>
              </a:rPr>
              <a:t>Search Engine</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878386" y="3902645"/>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Optimization</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195016152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SEO</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306375"/>
            <a:ext cx="10416453" cy="4910831"/>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228850" y="5300663"/>
            <a:ext cx="4419217" cy="916543"/>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701436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447342" y="3228641"/>
            <a:ext cx="6214487" cy="763600"/>
          </a:xfrm>
          <a:prstGeom prst="rect">
            <a:avLst/>
          </a:prstGeom>
          <a:noFill/>
          <a:ln>
            <a:noFill/>
          </a:ln>
        </p:spPr>
        <p:txBody>
          <a:bodyPr spcFirstLastPara="1" wrap="square" lIns="121900" tIns="121900" rIns="121900" bIns="121900" anchor="t" anchorCtr="0">
            <a:noAutofit/>
          </a:bodyPr>
          <a:lstStyle/>
          <a:p>
            <a:r>
              <a:rPr lang="en-US" sz="6600" b="1" dirty="0" smtClean="0">
                <a:solidFill>
                  <a:srgbClr val="001F3F"/>
                </a:solidFill>
                <a:latin typeface="Andalus" panose="02020603050405020304" pitchFamily="18" charset="-78"/>
                <a:cs typeface="Andalus" panose="02020603050405020304" pitchFamily="18" charset="-78"/>
              </a:rPr>
              <a:t>Home</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363253" y="3812850"/>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Page</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63002322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Home Page</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36757" y="1313009"/>
            <a:ext cx="10416453" cy="4887127"/>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56212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747"/>
        <p:cNvGrpSpPr/>
        <p:nvPr/>
      </p:nvGrpSpPr>
      <p:grpSpPr>
        <a:xfrm>
          <a:off x="0" y="0"/>
          <a:ext cx="0" cy="0"/>
          <a:chOff x="0" y="0"/>
          <a:chExt cx="0" cy="0"/>
        </a:xfrm>
      </p:grpSpPr>
      <p:sp>
        <p:nvSpPr>
          <p:cNvPr id="748" name="Google Shape;748;p35"/>
          <p:cNvSpPr/>
          <p:nvPr/>
        </p:nvSpPr>
        <p:spPr>
          <a:xfrm rot="10800000">
            <a:off x="5549202" y="-6337969"/>
            <a:ext cx="7084720" cy="7074543"/>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2" name="Google Shape;752;p35"/>
          <p:cNvSpPr/>
          <p:nvPr/>
        </p:nvSpPr>
        <p:spPr>
          <a:xfrm rot="10800000">
            <a:off x="-1048795" y="5459151"/>
            <a:ext cx="2471139" cy="2467563"/>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753" name="Google Shape;753;p35"/>
          <p:cNvGrpSpPr/>
          <p:nvPr/>
        </p:nvGrpSpPr>
        <p:grpSpPr>
          <a:xfrm>
            <a:off x="10745240" y="166799"/>
            <a:ext cx="1260296" cy="426556"/>
            <a:chOff x="1608712" y="575096"/>
            <a:chExt cx="670466" cy="226924"/>
          </a:xfrm>
        </p:grpSpPr>
        <p:sp>
          <p:nvSpPr>
            <p:cNvPr id="754" name="Google Shape;754;p35"/>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5" name="Google Shape;755;p35"/>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6" name="Google Shape;756;p35"/>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7" name="Google Shape;757;p35"/>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8" name="Google Shape;758;p35"/>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9" name="Google Shape;759;p35"/>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0" name="Google Shape;760;p35"/>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1" name="Google Shape;761;p35"/>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762" name="Google Shape;762;p35"/>
          <p:cNvSpPr/>
          <p:nvPr/>
        </p:nvSpPr>
        <p:spPr>
          <a:xfrm rot="10800000">
            <a:off x="1728585" y="6175687"/>
            <a:ext cx="261191" cy="26119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4" name="Google Shape;764;p35"/>
          <p:cNvSpPr/>
          <p:nvPr/>
        </p:nvSpPr>
        <p:spPr>
          <a:xfrm rot="10800000">
            <a:off x="1422344" y="5719554"/>
            <a:ext cx="249083" cy="249083"/>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274" y="0"/>
            <a:ext cx="1446608" cy="1446608"/>
          </a:xfrm>
          <a:prstGeom prst="rect">
            <a:avLst/>
          </a:prstGeom>
        </p:spPr>
      </p:pic>
      <p:sp>
        <p:nvSpPr>
          <p:cNvPr id="28" name="Google Shape;749;p35"/>
          <p:cNvSpPr txBox="1">
            <a:spLocks noGrp="1"/>
          </p:cNvSpPr>
          <p:nvPr>
            <p:ph type="title"/>
          </p:nvPr>
        </p:nvSpPr>
        <p:spPr>
          <a:xfrm>
            <a:off x="1039793" y="1193109"/>
            <a:ext cx="10272000" cy="934800"/>
          </a:xfrm>
          <a:prstGeom prst="rect">
            <a:avLst/>
          </a:prstGeom>
        </p:spPr>
        <p:txBody>
          <a:bodyPr spcFirstLastPara="1" wrap="square" lIns="121900" tIns="121900" rIns="121900" bIns="121900" anchor="t" anchorCtr="0">
            <a:noAutofit/>
          </a:bodyPr>
          <a:lstStyle/>
          <a:p>
            <a:pPr algn="ctr"/>
            <a:r>
              <a:rPr lang="en-US" sz="5400" b="1" dirty="0">
                <a:solidFill>
                  <a:srgbClr val="001F3F"/>
                </a:solidFill>
                <a:latin typeface="Andalus" panose="02020603050405020304" pitchFamily="18" charset="-78"/>
                <a:cs typeface="Andalus" panose="02020603050405020304" pitchFamily="18" charset="-78"/>
              </a:rPr>
              <a:t>Objectives of the project</a:t>
            </a:r>
            <a:endParaRPr sz="4400" b="1" dirty="0">
              <a:solidFill>
                <a:srgbClr val="001F3F"/>
              </a:solidFill>
              <a:latin typeface="Andalus" panose="02020603050405020304" pitchFamily="18" charset="-78"/>
              <a:cs typeface="Andalus" panose="02020603050405020304" pitchFamily="18" charset="-78"/>
            </a:endParaRPr>
          </a:p>
        </p:txBody>
      </p:sp>
      <p:sp>
        <p:nvSpPr>
          <p:cNvPr id="29" name="Google Shape;750;p35"/>
          <p:cNvSpPr txBox="1">
            <a:spLocks noGrp="1"/>
          </p:cNvSpPr>
          <p:nvPr>
            <p:ph type="subTitle" idx="1"/>
          </p:nvPr>
        </p:nvSpPr>
        <p:spPr>
          <a:xfrm>
            <a:off x="6570593" y="3137588"/>
            <a:ext cx="4741200" cy="2171392"/>
          </a:xfrm>
          <a:prstGeom prst="rect">
            <a:avLst/>
          </a:prstGeom>
          <a:noFill/>
          <a:ln>
            <a:noFill/>
          </a:ln>
        </p:spPr>
        <p:txBody>
          <a:bodyPr spcFirstLastPara="1" wrap="square" lIns="121900" tIns="121900" rIns="121900" bIns="121900" anchor="t" anchorCtr="0">
            <a:noAutofit/>
          </a:bodyPr>
          <a:lstStyle/>
          <a:p>
            <a:pPr marL="0" indent="0" algn="just"/>
            <a:r>
              <a:rPr lang="en-US" sz="1600" dirty="0"/>
              <a:t>The current reservation system needs to be updated to keep up with modern technological advancements. By introducing an advanced and user-friendly booking system, patients can have a better experience with online bookings or through the medical center's app, addressing their needs more effectively.</a:t>
            </a:r>
            <a:endParaRPr sz="1600" dirty="0"/>
          </a:p>
        </p:txBody>
      </p:sp>
      <p:sp>
        <p:nvSpPr>
          <p:cNvPr id="30" name="Google Shape;751;p35"/>
          <p:cNvSpPr txBox="1">
            <a:spLocks noGrp="1"/>
          </p:cNvSpPr>
          <p:nvPr>
            <p:ph type="subTitle" idx="2"/>
          </p:nvPr>
        </p:nvSpPr>
        <p:spPr>
          <a:xfrm>
            <a:off x="1039753" y="3137588"/>
            <a:ext cx="4741200" cy="2171392"/>
          </a:xfrm>
          <a:prstGeom prst="rect">
            <a:avLst/>
          </a:prstGeom>
        </p:spPr>
        <p:txBody>
          <a:bodyPr spcFirstLastPara="1" wrap="square" lIns="121900" tIns="121900" rIns="121900" bIns="121900" anchor="t" anchorCtr="0">
            <a:noAutofit/>
          </a:bodyPr>
          <a:lstStyle/>
          <a:p>
            <a:pPr marL="0" indent="0" algn="just"/>
            <a:r>
              <a:rPr lang="en-US" sz="1600" dirty="0"/>
              <a:t>The current system requires improvement in the organization of the booking process, which will help streamline procedures and reduce confusion caused by delays or poor coordination. By enhancing the booking organization, the time spent scheduling appointments can be minimized, ensuring a smoother workflow.</a:t>
            </a:r>
            <a:endParaRPr sz="1600" dirty="0"/>
          </a:p>
        </p:txBody>
      </p:sp>
      <p:sp>
        <p:nvSpPr>
          <p:cNvPr id="31" name="Google Shape;749;p35"/>
          <p:cNvSpPr txBox="1">
            <a:spLocks/>
          </p:cNvSpPr>
          <p:nvPr/>
        </p:nvSpPr>
        <p:spPr>
          <a:xfrm>
            <a:off x="6570592" y="2559965"/>
            <a:ext cx="4741201" cy="655144"/>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RPr lang="en-US"/>
            </a:defPPr>
            <a:lvl1pPr marR="0" lvl="0" algn="ctr">
              <a:lnSpc>
                <a:spcPct val="100000"/>
              </a:lnSpc>
              <a:spcBef>
                <a:spcPts val="0"/>
              </a:spcBef>
              <a:spcAft>
                <a:spcPts val="0"/>
              </a:spcAft>
              <a:buClr>
                <a:schemeClr val="dk1"/>
              </a:buClr>
              <a:buSzPts val="3000"/>
              <a:buFont typeface="Raleway Black"/>
              <a:buNone/>
              <a:defRPr sz="3200" b="1" i="0" u="none" strike="noStrike" cap="none">
                <a:solidFill>
                  <a:schemeClr val="dk1"/>
                </a:solidFill>
                <a:latin typeface="Andalus" panose="02020603050405020304" pitchFamily="18" charset="-78"/>
                <a:ea typeface="Raleway Black"/>
                <a:cs typeface="Andalus" panose="02020603050405020304" pitchFamily="18" charset="-78"/>
              </a:defRPr>
            </a:lvl1pPr>
            <a:lvl2pPr marR="0" lvl="1">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2pPr>
            <a:lvl3pPr marR="0" lvl="2">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3pPr>
            <a:lvl4pPr marR="0" lvl="3">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4pPr>
            <a:lvl5pPr marR="0" lvl="4">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5pPr>
            <a:lvl6pPr marR="0" lvl="5">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6pPr>
            <a:lvl7pPr marR="0" lvl="6">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7pPr>
            <a:lvl8pPr marR="0" lvl="7">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8pPr>
            <a:lvl9pPr marR="0" lvl="8">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9pPr>
          </a:lstStyle>
          <a:p>
            <a:r>
              <a:rPr lang="en-US" sz="2400" dirty="0" smtClean="0">
                <a:solidFill>
                  <a:srgbClr val="048892"/>
                </a:solidFill>
              </a:rPr>
              <a:t>Modernizing the Reservation System</a:t>
            </a:r>
            <a:endParaRPr lang="en-US" sz="2400" dirty="0">
              <a:solidFill>
                <a:srgbClr val="048892"/>
              </a:solidFill>
            </a:endParaRPr>
          </a:p>
        </p:txBody>
      </p:sp>
      <p:sp>
        <p:nvSpPr>
          <p:cNvPr id="32" name="Google Shape;749;p35"/>
          <p:cNvSpPr txBox="1">
            <a:spLocks/>
          </p:cNvSpPr>
          <p:nvPr/>
        </p:nvSpPr>
        <p:spPr>
          <a:xfrm>
            <a:off x="1134081" y="2554481"/>
            <a:ext cx="4646872" cy="655144"/>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Raleway Black"/>
              <a:buNone/>
              <a:defRPr sz="4267"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9pPr>
          </a:lstStyle>
          <a:p>
            <a:pPr algn="ctr"/>
            <a:r>
              <a:rPr lang="en-US" sz="2500" b="1" dirty="0">
                <a:solidFill>
                  <a:srgbClr val="048892"/>
                </a:solidFill>
                <a:latin typeface="Andalus" panose="02020603050405020304" pitchFamily="18" charset="-78"/>
                <a:cs typeface="Andalus" panose="02020603050405020304" pitchFamily="18" charset="-78"/>
              </a:rPr>
              <a:t>Improving Booking Organization</a:t>
            </a:r>
          </a:p>
        </p:txBody>
      </p:sp>
      <p:sp>
        <p:nvSpPr>
          <p:cNvPr id="33" name="Google Shape;1391;p53"/>
          <p:cNvSpPr/>
          <p:nvPr/>
        </p:nvSpPr>
        <p:spPr>
          <a:xfrm>
            <a:off x="3195103" y="2123981"/>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1</a:t>
            </a:r>
            <a:endParaRPr b="1" dirty="0">
              <a:solidFill>
                <a:schemeClr val="lt1"/>
              </a:solidFill>
              <a:latin typeface="Open Sans"/>
              <a:ea typeface="Open Sans"/>
              <a:cs typeface="Open Sans"/>
              <a:sym typeface="Open Sans"/>
            </a:endParaRPr>
          </a:p>
        </p:txBody>
      </p:sp>
      <p:sp>
        <p:nvSpPr>
          <p:cNvPr id="34" name="Google Shape;1391;p53"/>
          <p:cNvSpPr/>
          <p:nvPr/>
        </p:nvSpPr>
        <p:spPr>
          <a:xfrm>
            <a:off x="8725942" y="2123981"/>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2</a:t>
            </a:r>
            <a:endParaRPr b="1" dirty="0">
              <a:solidFill>
                <a:schemeClr val="lt1"/>
              </a:solidFill>
              <a:latin typeface="Open Sans"/>
              <a:ea typeface="Open Sans"/>
              <a:cs typeface="Open Sans"/>
              <a:sym typeface="Open Sans"/>
            </a:endParaRPr>
          </a:p>
        </p:txBody>
      </p:sp>
      <p:cxnSp>
        <p:nvCxnSpPr>
          <p:cNvPr id="8" name="Straight Connector 7"/>
          <p:cNvCxnSpPr/>
          <p:nvPr/>
        </p:nvCxnSpPr>
        <p:spPr>
          <a:xfrm>
            <a:off x="6182436" y="2601699"/>
            <a:ext cx="0" cy="2420677"/>
          </a:xfrm>
          <a:prstGeom prst="line">
            <a:avLst/>
          </a:prstGeom>
          <a:ln>
            <a:solidFill>
              <a:srgbClr val="001F3F"/>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10106415"/>
      </p:ext>
    </p:extLst>
  </p:cSld>
  <p:clrMapOvr>
    <a:overrideClrMapping bg1="lt1" tx1="dk1" bg2="dk2" tx2="lt2" accent1="accent1" accent2="accent2" accent3="accent3" accent4="accent4" accent5="accent5" accent6="accent6" hlink="hlink" folHlink="folHlink"/>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Home Page</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308773"/>
            <a:ext cx="10416453" cy="4887955"/>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000519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447342" y="3228641"/>
            <a:ext cx="6214487" cy="763600"/>
          </a:xfrm>
          <a:prstGeom prst="rect">
            <a:avLst/>
          </a:prstGeom>
          <a:noFill/>
          <a:ln>
            <a:noFill/>
          </a:ln>
        </p:spPr>
        <p:txBody>
          <a:bodyPr spcFirstLastPara="1" wrap="square" lIns="121900" tIns="121900" rIns="121900" bIns="121900" anchor="t" anchorCtr="0">
            <a:noAutofit/>
          </a:bodyPr>
          <a:lstStyle/>
          <a:p>
            <a:r>
              <a:rPr lang="en-US" sz="6600" b="1" dirty="0" smtClean="0">
                <a:solidFill>
                  <a:srgbClr val="001F3F"/>
                </a:solidFill>
                <a:latin typeface="Andalus" panose="02020603050405020304" pitchFamily="18" charset="-78"/>
                <a:cs typeface="Andalus" panose="02020603050405020304" pitchFamily="18" charset="-78"/>
              </a:rPr>
              <a:t>Departments</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4361893" y="3847810"/>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Page</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279320675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Departments Page</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36756" y="1289147"/>
            <a:ext cx="10416453" cy="4907581"/>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888218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Departments Page</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313010"/>
            <a:ext cx="10416453" cy="4906859"/>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207554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447342" y="3228641"/>
            <a:ext cx="6214487" cy="763600"/>
          </a:xfrm>
          <a:prstGeom prst="rect">
            <a:avLst/>
          </a:prstGeom>
          <a:noFill/>
          <a:ln>
            <a:noFill/>
          </a:ln>
        </p:spPr>
        <p:txBody>
          <a:bodyPr spcFirstLastPara="1" wrap="square" lIns="121900" tIns="121900" rIns="121900" bIns="121900" anchor="t" anchorCtr="0">
            <a:noAutofit/>
          </a:bodyPr>
          <a:lstStyle/>
          <a:p>
            <a:r>
              <a:rPr lang="en-US" sz="6600" b="1" dirty="0" smtClean="0">
                <a:solidFill>
                  <a:srgbClr val="001F3F"/>
                </a:solidFill>
                <a:latin typeface="Andalus" panose="02020603050405020304" pitchFamily="18" charset="-78"/>
                <a:cs typeface="Andalus" panose="02020603050405020304" pitchFamily="18" charset="-78"/>
              </a:rPr>
              <a:t>About-Us</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974112" y="3847810"/>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Page</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112090109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About-Us Page</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42696" y="1304678"/>
            <a:ext cx="10410514" cy="4885168"/>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226289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About-Us Page</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308773"/>
            <a:ext cx="10416453" cy="4887955"/>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825421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447342" y="3228641"/>
            <a:ext cx="6214487" cy="763600"/>
          </a:xfrm>
          <a:prstGeom prst="rect">
            <a:avLst/>
          </a:prstGeom>
          <a:noFill/>
          <a:ln>
            <a:noFill/>
          </a:ln>
        </p:spPr>
        <p:txBody>
          <a:bodyPr spcFirstLastPara="1" wrap="square" lIns="121900" tIns="121900" rIns="121900" bIns="121900" anchor="t" anchorCtr="0">
            <a:noAutofit/>
          </a:bodyPr>
          <a:lstStyle/>
          <a:p>
            <a:r>
              <a:rPr lang="en-US" sz="6600" b="1" dirty="0" smtClean="0">
                <a:solidFill>
                  <a:srgbClr val="001F3F"/>
                </a:solidFill>
                <a:latin typeface="Andalus" panose="02020603050405020304" pitchFamily="18" charset="-78"/>
                <a:cs typeface="Andalus" panose="02020603050405020304" pitchFamily="18" charset="-78"/>
              </a:rPr>
              <a:t>Contact-Us</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974112" y="3847810"/>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Page</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49664297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Contact-Us Page</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36757" y="1272803"/>
            <a:ext cx="10416453" cy="4910831"/>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753535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2447342" y="3228641"/>
            <a:ext cx="6214487" cy="763600"/>
          </a:xfrm>
          <a:prstGeom prst="rect">
            <a:avLst/>
          </a:prstGeom>
          <a:noFill/>
          <a:ln>
            <a:noFill/>
          </a:ln>
        </p:spPr>
        <p:txBody>
          <a:bodyPr spcFirstLastPara="1" wrap="square" lIns="121900" tIns="121900" rIns="121900" bIns="121900" anchor="t" anchorCtr="0">
            <a:noAutofit/>
          </a:bodyPr>
          <a:lstStyle/>
          <a:p>
            <a:r>
              <a:rPr lang="en-US" sz="6600" b="1" dirty="0" smtClean="0">
                <a:solidFill>
                  <a:srgbClr val="001F3F"/>
                </a:solidFill>
                <a:latin typeface="Andalus" panose="02020603050405020304" pitchFamily="18" charset="-78"/>
                <a:cs typeface="Andalus" panose="02020603050405020304" pitchFamily="18" charset="-78"/>
              </a:rPr>
              <a:t>Translation of</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4594558" y="3850972"/>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Pages</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1951336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747"/>
        <p:cNvGrpSpPr/>
        <p:nvPr/>
      </p:nvGrpSpPr>
      <p:grpSpPr>
        <a:xfrm>
          <a:off x="0" y="0"/>
          <a:ext cx="0" cy="0"/>
          <a:chOff x="0" y="0"/>
          <a:chExt cx="0" cy="0"/>
        </a:xfrm>
      </p:grpSpPr>
      <p:sp>
        <p:nvSpPr>
          <p:cNvPr id="748" name="Google Shape;748;p35"/>
          <p:cNvSpPr/>
          <p:nvPr/>
        </p:nvSpPr>
        <p:spPr>
          <a:xfrm rot="10800000">
            <a:off x="5549202" y="-6337969"/>
            <a:ext cx="7084720" cy="7074543"/>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2" name="Google Shape;752;p35"/>
          <p:cNvSpPr/>
          <p:nvPr/>
        </p:nvSpPr>
        <p:spPr>
          <a:xfrm rot="10800000">
            <a:off x="-1048795" y="5459151"/>
            <a:ext cx="2471139" cy="2467563"/>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753" name="Google Shape;753;p35"/>
          <p:cNvGrpSpPr/>
          <p:nvPr/>
        </p:nvGrpSpPr>
        <p:grpSpPr>
          <a:xfrm>
            <a:off x="10745240" y="166799"/>
            <a:ext cx="1260296" cy="426556"/>
            <a:chOff x="1608712" y="575096"/>
            <a:chExt cx="670466" cy="226924"/>
          </a:xfrm>
        </p:grpSpPr>
        <p:sp>
          <p:nvSpPr>
            <p:cNvPr id="754" name="Google Shape;754;p35"/>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5" name="Google Shape;755;p35"/>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6" name="Google Shape;756;p35"/>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7" name="Google Shape;757;p35"/>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8" name="Google Shape;758;p35"/>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9" name="Google Shape;759;p35"/>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0" name="Google Shape;760;p35"/>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1" name="Google Shape;761;p35"/>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762" name="Google Shape;762;p35"/>
          <p:cNvSpPr/>
          <p:nvPr/>
        </p:nvSpPr>
        <p:spPr>
          <a:xfrm rot="10800000">
            <a:off x="1728585" y="6175687"/>
            <a:ext cx="261191" cy="26119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4" name="Google Shape;764;p35"/>
          <p:cNvSpPr/>
          <p:nvPr/>
        </p:nvSpPr>
        <p:spPr>
          <a:xfrm rot="10800000">
            <a:off x="1422344" y="5719554"/>
            <a:ext cx="249083" cy="249083"/>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274" y="0"/>
            <a:ext cx="1446608" cy="1446608"/>
          </a:xfrm>
          <a:prstGeom prst="rect">
            <a:avLst/>
          </a:prstGeom>
        </p:spPr>
      </p:pic>
      <p:sp>
        <p:nvSpPr>
          <p:cNvPr id="28" name="Google Shape;749;p35"/>
          <p:cNvSpPr txBox="1">
            <a:spLocks noGrp="1"/>
          </p:cNvSpPr>
          <p:nvPr>
            <p:ph type="title"/>
          </p:nvPr>
        </p:nvSpPr>
        <p:spPr>
          <a:xfrm>
            <a:off x="1039793" y="1193109"/>
            <a:ext cx="10272000" cy="934800"/>
          </a:xfrm>
          <a:prstGeom prst="rect">
            <a:avLst/>
          </a:prstGeom>
        </p:spPr>
        <p:txBody>
          <a:bodyPr spcFirstLastPara="1" wrap="square" lIns="121900" tIns="121900" rIns="121900" bIns="121900" anchor="t" anchorCtr="0">
            <a:noAutofit/>
          </a:bodyPr>
          <a:lstStyle/>
          <a:p>
            <a:pPr algn="ctr"/>
            <a:r>
              <a:rPr lang="en-US" sz="5400" b="1" dirty="0">
                <a:solidFill>
                  <a:srgbClr val="001F3F"/>
                </a:solidFill>
                <a:latin typeface="Andalus" panose="02020603050405020304" pitchFamily="18" charset="-78"/>
                <a:cs typeface="Andalus" panose="02020603050405020304" pitchFamily="18" charset="-78"/>
              </a:rPr>
              <a:t>Objectives of the project</a:t>
            </a:r>
            <a:endParaRPr sz="4400" b="1" dirty="0">
              <a:solidFill>
                <a:srgbClr val="001F3F"/>
              </a:solidFill>
              <a:latin typeface="Andalus" panose="02020603050405020304" pitchFamily="18" charset="-78"/>
              <a:cs typeface="Andalus" panose="02020603050405020304" pitchFamily="18" charset="-78"/>
            </a:endParaRPr>
          </a:p>
        </p:txBody>
      </p:sp>
      <p:sp>
        <p:nvSpPr>
          <p:cNvPr id="29" name="Google Shape;750;p35"/>
          <p:cNvSpPr txBox="1">
            <a:spLocks noGrp="1"/>
          </p:cNvSpPr>
          <p:nvPr>
            <p:ph type="subTitle" idx="1"/>
          </p:nvPr>
        </p:nvSpPr>
        <p:spPr>
          <a:xfrm>
            <a:off x="6570593" y="3137588"/>
            <a:ext cx="4741200" cy="2171392"/>
          </a:xfrm>
          <a:prstGeom prst="rect">
            <a:avLst/>
          </a:prstGeom>
          <a:noFill/>
          <a:ln>
            <a:noFill/>
          </a:ln>
        </p:spPr>
        <p:txBody>
          <a:bodyPr spcFirstLastPara="1" wrap="square" lIns="121900" tIns="121900" rIns="121900" bIns="121900" anchor="t" anchorCtr="0">
            <a:noAutofit/>
          </a:bodyPr>
          <a:lstStyle/>
          <a:p>
            <a:pPr marL="0" indent="0" algn="just"/>
            <a:r>
              <a:rPr lang="en-US" sz="1600" dirty="0"/>
              <a:t>The current system faces challenges in sharing information between different departments. By developing a centralized system that allows staff members to easily access and share data, coordination between doctors and administrators will improve, ensuring that necessary information is available at the right time.</a:t>
            </a:r>
            <a:endParaRPr sz="1600" dirty="0"/>
          </a:p>
        </p:txBody>
      </p:sp>
      <p:sp>
        <p:nvSpPr>
          <p:cNvPr id="30" name="Google Shape;751;p35"/>
          <p:cNvSpPr txBox="1">
            <a:spLocks noGrp="1"/>
          </p:cNvSpPr>
          <p:nvPr>
            <p:ph type="subTitle" idx="2"/>
          </p:nvPr>
        </p:nvSpPr>
        <p:spPr>
          <a:xfrm>
            <a:off x="1039753" y="3137588"/>
            <a:ext cx="4741200" cy="2171392"/>
          </a:xfrm>
          <a:prstGeom prst="rect">
            <a:avLst/>
          </a:prstGeom>
        </p:spPr>
        <p:txBody>
          <a:bodyPr spcFirstLastPara="1" wrap="square" lIns="121900" tIns="121900" rIns="121900" bIns="121900" anchor="t" anchorCtr="0">
            <a:noAutofit/>
          </a:bodyPr>
          <a:lstStyle/>
          <a:p>
            <a:pPr marL="0" indent="0" algn="just"/>
            <a:r>
              <a:rPr lang="en-US" sz="1600" dirty="0"/>
              <a:t>The speed at which information is accessed is crucial for improving system efficiency. By utilizing advanced data storage and retrieval techniques, the time required to access medical records and other essential information can be reduced, leading to faster and more accurate medical services.</a:t>
            </a:r>
            <a:endParaRPr sz="1600" dirty="0"/>
          </a:p>
        </p:txBody>
      </p:sp>
      <p:sp>
        <p:nvSpPr>
          <p:cNvPr id="31" name="Google Shape;749;p35"/>
          <p:cNvSpPr txBox="1">
            <a:spLocks/>
          </p:cNvSpPr>
          <p:nvPr/>
        </p:nvSpPr>
        <p:spPr>
          <a:xfrm>
            <a:off x="6570592" y="2559965"/>
            <a:ext cx="4741201" cy="655144"/>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RPr lang="en-US"/>
            </a:defPPr>
            <a:lvl1pPr marR="0" lvl="0" algn="ctr">
              <a:lnSpc>
                <a:spcPct val="100000"/>
              </a:lnSpc>
              <a:spcBef>
                <a:spcPts val="0"/>
              </a:spcBef>
              <a:spcAft>
                <a:spcPts val="0"/>
              </a:spcAft>
              <a:buClr>
                <a:schemeClr val="dk1"/>
              </a:buClr>
              <a:buSzPts val="3000"/>
              <a:buFont typeface="Raleway Black"/>
              <a:buNone/>
              <a:defRPr sz="3200" b="1" i="0" u="none" strike="noStrike" cap="none">
                <a:solidFill>
                  <a:schemeClr val="dk1"/>
                </a:solidFill>
                <a:latin typeface="Andalus" panose="02020603050405020304" pitchFamily="18" charset="-78"/>
                <a:ea typeface="Raleway Black"/>
                <a:cs typeface="Andalus" panose="02020603050405020304" pitchFamily="18" charset="-78"/>
              </a:defRPr>
            </a:lvl1pPr>
            <a:lvl2pPr marR="0" lvl="1">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2pPr>
            <a:lvl3pPr marR="0" lvl="2">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3pPr>
            <a:lvl4pPr marR="0" lvl="3">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4pPr>
            <a:lvl5pPr marR="0" lvl="4">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5pPr>
            <a:lvl6pPr marR="0" lvl="5">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6pPr>
            <a:lvl7pPr marR="0" lvl="6">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7pPr>
            <a:lvl8pPr marR="0" lvl="7">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8pPr>
            <a:lvl9pPr marR="0" lvl="8">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9pPr>
          </a:lstStyle>
          <a:p>
            <a:r>
              <a:rPr lang="en-US" sz="2400" dirty="0" smtClean="0">
                <a:solidFill>
                  <a:srgbClr val="048892"/>
                </a:solidFill>
              </a:rPr>
              <a:t>Enabling Information Sharing</a:t>
            </a:r>
          </a:p>
        </p:txBody>
      </p:sp>
      <p:sp>
        <p:nvSpPr>
          <p:cNvPr id="32" name="Google Shape;749;p35"/>
          <p:cNvSpPr txBox="1">
            <a:spLocks/>
          </p:cNvSpPr>
          <p:nvPr/>
        </p:nvSpPr>
        <p:spPr>
          <a:xfrm>
            <a:off x="1134080" y="2554481"/>
            <a:ext cx="4660199" cy="655144"/>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Raleway Black"/>
              <a:buNone/>
              <a:defRPr sz="4267"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9pPr>
          </a:lstStyle>
          <a:p>
            <a:pPr algn="ctr"/>
            <a:r>
              <a:rPr lang="en-US" sz="2300" b="1" dirty="0">
                <a:solidFill>
                  <a:srgbClr val="048892"/>
                </a:solidFill>
                <a:latin typeface="Andalus" panose="02020603050405020304" pitchFamily="18" charset="-78"/>
                <a:cs typeface="Andalus" panose="02020603050405020304" pitchFamily="18" charset="-78"/>
              </a:rPr>
              <a:t>Enhancing Information Access Speed</a:t>
            </a:r>
          </a:p>
        </p:txBody>
      </p:sp>
      <p:sp>
        <p:nvSpPr>
          <p:cNvPr id="33" name="Google Shape;1391;p53"/>
          <p:cNvSpPr/>
          <p:nvPr/>
        </p:nvSpPr>
        <p:spPr>
          <a:xfrm>
            <a:off x="3195103" y="2123981"/>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3</a:t>
            </a:r>
            <a:endParaRPr b="1" dirty="0">
              <a:solidFill>
                <a:schemeClr val="lt1"/>
              </a:solidFill>
              <a:latin typeface="Open Sans"/>
              <a:ea typeface="Open Sans"/>
              <a:cs typeface="Open Sans"/>
              <a:sym typeface="Open Sans"/>
            </a:endParaRPr>
          </a:p>
        </p:txBody>
      </p:sp>
      <p:sp>
        <p:nvSpPr>
          <p:cNvPr id="34" name="Google Shape;1391;p53"/>
          <p:cNvSpPr/>
          <p:nvPr/>
        </p:nvSpPr>
        <p:spPr>
          <a:xfrm>
            <a:off x="8725942" y="2123981"/>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4</a:t>
            </a:r>
            <a:endParaRPr b="1" dirty="0">
              <a:solidFill>
                <a:schemeClr val="lt1"/>
              </a:solidFill>
              <a:latin typeface="Open Sans"/>
              <a:ea typeface="Open Sans"/>
              <a:cs typeface="Open Sans"/>
              <a:sym typeface="Open Sans"/>
            </a:endParaRPr>
          </a:p>
        </p:txBody>
      </p:sp>
      <p:cxnSp>
        <p:nvCxnSpPr>
          <p:cNvPr id="8" name="Straight Connector 7"/>
          <p:cNvCxnSpPr/>
          <p:nvPr/>
        </p:nvCxnSpPr>
        <p:spPr>
          <a:xfrm>
            <a:off x="6182436" y="2683586"/>
            <a:ext cx="0" cy="2420677"/>
          </a:xfrm>
          <a:prstGeom prst="line">
            <a:avLst/>
          </a:prstGeom>
          <a:ln>
            <a:solidFill>
              <a:srgbClr val="001F3F"/>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02734219"/>
      </p:ext>
    </p:extLst>
  </p:cSld>
  <p:clrMapOvr>
    <a:overrideClrMapping bg1="lt1" tx1="dk1" bg2="dk2" tx2="lt2" accent1="accent1" accent2="accent2" accent3="accent3" accent4="accent4" accent5="accent5" accent6="accent6" hlink="hlink" folHlink="folHlink"/>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Arabic</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334866"/>
            <a:ext cx="10416453" cy="4872704"/>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564120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English</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36757" y="1313010"/>
            <a:ext cx="10416453" cy="4854489"/>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311695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911"/>
        <p:cNvGrpSpPr/>
        <p:nvPr/>
      </p:nvGrpSpPr>
      <p:grpSpPr>
        <a:xfrm>
          <a:off x="0" y="0"/>
          <a:ext cx="0" cy="0"/>
          <a:chOff x="0" y="0"/>
          <a:chExt cx="0" cy="0"/>
        </a:xfrm>
      </p:grpSpPr>
      <p:grpSp>
        <p:nvGrpSpPr>
          <p:cNvPr id="913" name="Google Shape;913;p41"/>
          <p:cNvGrpSpPr/>
          <p:nvPr/>
        </p:nvGrpSpPr>
        <p:grpSpPr>
          <a:xfrm>
            <a:off x="-169895" y="4147984"/>
            <a:ext cx="3621709" cy="4140848"/>
            <a:chOff x="-127421" y="3110988"/>
            <a:chExt cx="2716282" cy="3105636"/>
          </a:xfrm>
        </p:grpSpPr>
        <p:sp>
          <p:nvSpPr>
            <p:cNvPr id="914" name="Google Shape;914;p41"/>
            <p:cNvSpPr/>
            <p:nvPr/>
          </p:nvSpPr>
          <p:spPr>
            <a:xfrm rot="10800000">
              <a:off x="-127421" y="4150373"/>
              <a:ext cx="2069345" cy="2066251"/>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15" name="Google Shape;915;p41"/>
            <p:cNvGrpSpPr/>
            <p:nvPr/>
          </p:nvGrpSpPr>
          <p:grpSpPr>
            <a:xfrm>
              <a:off x="161929" y="3110988"/>
              <a:ext cx="2426932" cy="1779236"/>
              <a:chOff x="1009950" y="2705449"/>
              <a:chExt cx="2130196" cy="1561693"/>
            </a:xfrm>
          </p:grpSpPr>
          <p:sp>
            <p:nvSpPr>
              <p:cNvPr id="916" name="Google Shape;916;p41"/>
              <p:cNvSpPr/>
              <p:nvPr/>
            </p:nvSpPr>
            <p:spPr>
              <a:xfrm>
                <a:off x="1009950" y="2705449"/>
                <a:ext cx="930419" cy="930417"/>
              </a:xfrm>
              <a:custGeom>
                <a:avLst/>
                <a:gdLst/>
                <a:ahLst/>
                <a:cxnLst/>
                <a:rect l="l" t="t" r="r" b="b"/>
                <a:pathLst>
                  <a:path w="961673" h="961671" extrusionOk="0">
                    <a:moveTo>
                      <a:pt x="870195" y="237"/>
                    </a:moveTo>
                    <a:lnTo>
                      <a:pt x="709137" y="23002"/>
                    </a:lnTo>
                    <a:cubicBezTo>
                      <a:pt x="696116" y="24840"/>
                      <a:pt x="687049" y="36889"/>
                      <a:pt x="688897" y="49910"/>
                    </a:cubicBezTo>
                    <a:cubicBezTo>
                      <a:pt x="690735" y="62931"/>
                      <a:pt x="702784" y="71998"/>
                      <a:pt x="715805" y="70150"/>
                    </a:cubicBezTo>
                    <a:lnTo>
                      <a:pt x="853289" y="50719"/>
                    </a:lnTo>
                    <a:lnTo>
                      <a:pt x="905695" y="421461"/>
                    </a:lnTo>
                    <a:lnTo>
                      <a:pt x="910010" y="452008"/>
                    </a:lnTo>
                    <a:cubicBezTo>
                      <a:pt x="941290" y="673274"/>
                      <a:pt x="786718" y="878737"/>
                      <a:pt x="565453" y="910017"/>
                    </a:cubicBezTo>
                    <a:cubicBezTo>
                      <a:pt x="344187" y="941297"/>
                      <a:pt x="138723" y="786726"/>
                      <a:pt x="107452" y="565460"/>
                    </a:cubicBezTo>
                    <a:lnTo>
                      <a:pt x="102347" y="529370"/>
                    </a:lnTo>
                    <a:lnTo>
                      <a:pt x="50722" y="164181"/>
                    </a:lnTo>
                    <a:lnTo>
                      <a:pt x="193749" y="143960"/>
                    </a:lnTo>
                    <a:cubicBezTo>
                      <a:pt x="206770" y="142121"/>
                      <a:pt x="215837" y="130072"/>
                      <a:pt x="213990" y="117051"/>
                    </a:cubicBezTo>
                    <a:cubicBezTo>
                      <a:pt x="212151" y="104031"/>
                      <a:pt x="200102" y="94963"/>
                      <a:pt x="187081" y="96811"/>
                    </a:cubicBezTo>
                    <a:lnTo>
                      <a:pt x="20480" y="120366"/>
                    </a:lnTo>
                    <a:cubicBezTo>
                      <a:pt x="7459" y="122205"/>
                      <a:pt x="-1609" y="134254"/>
                      <a:pt x="239" y="147274"/>
                    </a:cubicBezTo>
                    <a:lnTo>
                      <a:pt x="55198" y="536037"/>
                    </a:lnTo>
                    <a:lnTo>
                      <a:pt x="60304" y="572128"/>
                    </a:lnTo>
                    <a:cubicBezTo>
                      <a:pt x="95260" y="819396"/>
                      <a:pt x="324861" y="992132"/>
                      <a:pt x="572130" y="957176"/>
                    </a:cubicBezTo>
                    <a:cubicBezTo>
                      <a:pt x="819408" y="922219"/>
                      <a:pt x="992134" y="692619"/>
                      <a:pt x="957178" y="445340"/>
                    </a:cubicBezTo>
                    <a:lnTo>
                      <a:pt x="952863" y="414793"/>
                    </a:lnTo>
                    <a:lnTo>
                      <a:pt x="897123" y="20478"/>
                    </a:lnTo>
                    <a:cubicBezTo>
                      <a:pt x="895265" y="7457"/>
                      <a:pt x="883226" y="-1601"/>
                      <a:pt x="870195" y="237"/>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7" name="Google Shape;917;p41"/>
              <p:cNvSpPr/>
              <p:nvPr/>
            </p:nvSpPr>
            <p:spPr>
              <a:xfrm>
                <a:off x="1537496" y="3586139"/>
                <a:ext cx="534676" cy="617364"/>
              </a:xfrm>
              <a:custGeom>
                <a:avLst/>
                <a:gdLst/>
                <a:ahLst/>
                <a:cxnLst/>
                <a:rect l="l" t="t" r="r" b="b"/>
                <a:pathLst>
                  <a:path w="552637" h="638102" extrusionOk="0">
                    <a:moveTo>
                      <a:pt x="344204" y="625677"/>
                    </a:moveTo>
                    <a:lnTo>
                      <a:pt x="269042" y="636307"/>
                    </a:lnTo>
                    <a:cubicBezTo>
                      <a:pt x="170268" y="650271"/>
                      <a:pt x="78561" y="581281"/>
                      <a:pt x="64607" y="482516"/>
                    </a:cubicBezTo>
                    <a:lnTo>
                      <a:pt x="237" y="27145"/>
                    </a:lnTo>
                    <a:cubicBezTo>
                      <a:pt x="-1601" y="14124"/>
                      <a:pt x="7457" y="2075"/>
                      <a:pt x="20478" y="237"/>
                    </a:cubicBezTo>
                    <a:cubicBezTo>
                      <a:pt x="33498" y="-1601"/>
                      <a:pt x="45547" y="7457"/>
                      <a:pt x="47386" y="20478"/>
                    </a:cubicBezTo>
                    <a:lnTo>
                      <a:pt x="111756" y="475849"/>
                    </a:lnTo>
                    <a:cubicBezTo>
                      <a:pt x="122043" y="548610"/>
                      <a:pt x="189613" y="599436"/>
                      <a:pt x="262374" y="589149"/>
                    </a:cubicBezTo>
                    <a:lnTo>
                      <a:pt x="337536" y="578519"/>
                    </a:lnTo>
                    <a:cubicBezTo>
                      <a:pt x="443845" y="563488"/>
                      <a:pt x="518111" y="464781"/>
                      <a:pt x="503081" y="358472"/>
                    </a:cubicBezTo>
                    <a:lnTo>
                      <a:pt x="484993" y="230504"/>
                    </a:lnTo>
                    <a:cubicBezTo>
                      <a:pt x="483154" y="217483"/>
                      <a:pt x="492213" y="205434"/>
                      <a:pt x="505233" y="203596"/>
                    </a:cubicBezTo>
                    <a:cubicBezTo>
                      <a:pt x="518254" y="201757"/>
                      <a:pt x="530303" y="210816"/>
                      <a:pt x="532142" y="223836"/>
                    </a:cubicBezTo>
                    <a:lnTo>
                      <a:pt x="550230" y="351805"/>
                    </a:lnTo>
                    <a:cubicBezTo>
                      <a:pt x="568946" y="484117"/>
                      <a:pt x="476516" y="606970"/>
                      <a:pt x="344204" y="625677"/>
                    </a:cubicBez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8" name="Google Shape;918;p41"/>
              <p:cNvSpPr/>
              <p:nvPr/>
            </p:nvSpPr>
            <p:spPr>
              <a:xfrm>
                <a:off x="1512738" y="3547023"/>
                <a:ext cx="103102" cy="103102"/>
              </a:xfrm>
              <a:custGeom>
                <a:avLst/>
                <a:gdLst/>
                <a:ahLst/>
                <a:cxnLst/>
                <a:rect l="l" t="t" r="r" b="b"/>
                <a:pathLst>
                  <a:path w="106565" h="106565" extrusionOk="0">
                    <a:moveTo>
                      <a:pt x="106566" y="53283"/>
                    </a:moveTo>
                    <a:cubicBezTo>
                      <a:pt x="106566" y="82710"/>
                      <a:pt x="82710" y="106566"/>
                      <a:pt x="53283" y="106566"/>
                    </a:cubicBezTo>
                    <a:cubicBezTo>
                      <a:pt x="23856" y="106566"/>
                      <a:pt x="0" y="82710"/>
                      <a:pt x="0" y="53283"/>
                    </a:cubicBezTo>
                    <a:cubicBezTo>
                      <a:pt x="0" y="23856"/>
                      <a:pt x="23856" y="0"/>
                      <a:pt x="53283" y="0"/>
                    </a:cubicBezTo>
                    <a:cubicBezTo>
                      <a:pt x="82710" y="0"/>
                      <a:pt x="106566" y="23856"/>
                      <a:pt x="106566" y="53283"/>
                    </a:cubicBez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19" name="Google Shape;919;p41"/>
              <p:cNvSpPr/>
              <p:nvPr/>
            </p:nvSpPr>
            <p:spPr>
              <a:xfrm>
                <a:off x="1627061" y="2723036"/>
                <a:ext cx="97517" cy="56250"/>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0" name="Google Shape;920;p41"/>
              <p:cNvSpPr/>
              <p:nvPr/>
            </p:nvSpPr>
            <p:spPr>
              <a:xfrm>
                <a:off x="1877977" y="3149617"/>
                <a:ext cx="1262169" cy="1117524"/>
              </a:xfrm>
              <a:custGeom>
                <a:avLst/>
                <a:gdLst/>
                <a:ahLst/>
                <a:cxnLst/>
                <a:rect l="l" t="t" r="r" b="b"/>
                <a:pathLst>
                  <a:path w="1304567" h="1155064" extrusionOk="0">
                    <a:moveTo>
                      <a:pt x="821671" y="1134273"/>
                    </a:moveTo>
                    <a:lnTo>
                      <a:pt x="99353" y="758968"/>
                    </a:lnTo>
                    <a:cubicBezTo>
                      <a:pt x="9046" y="712048"/>
                      <a:pt x="-26130" y="600796"/>
                      <a:pt x="20790" y="510480"/>
                    </a:cubicBezTo>
                    <a:lnTo>
                      <a:pt x="234408" y="99353"/>
                    </a:lnTo>
                    <a:cubicBezTo>
                      <a:pt x="281328" y="9046"/>
                      <a:pt x="392580" y="-26130"/>
                      <a:pt x="482896" y="20790"/>
                    </a:cubicBezTo>
                    <a:lnTo>
                      <a:pt x="1205215" y="396094"/>
                    </a:lnTo>
                    <a:cubicBezTo>
                      <a:pt x="1295521" y="443015"/>
                      <a:pt x="1330697" y="554267"/>
                      <a:pt x="1283777" y="644583"/>
                    </a:cubicBezTo>
                    <a:lnTo>
                      <a:pt x="1070160" y="1055710"/>
                    </a:lnTo>
                    <a:cubicBezTo>
                      <a:pt x="1023230" y="1146026"/>
                      <a:pt x="911978" y="1181193"/>
                      <a:pt x="821671" y="1134273"/>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1" name="Google Shape;921;p41"/>
              <p:cNvSpPr/>
              <p:nvPr/>
            </p:nvSpPr>
            <p:spPr>
              <a:xfrm>
                <a:off x="2262695" y="3461969"/>
                <a:ext cx="493154" cy="493154"/>
              </a:xfrm>
              <a:custGeom>
                <a:avLst/>
                <a:gdLst/>
                <a:ahLst/>
                <a:cxnLst/>
                <a:rect l="l" t="t" r="r" b="b"/>
                <a:pathLst>
                  <a:path w="509720" h="509720" extrusionOk="0">
                    <a:moveTo>
                      <a:pt x="509721" y="254860"/>
                    </a:moveTo>
                    <a:cubicBezTo>
                      <a:pt x="509721" y="395616"/>
                      <a:pt x="395616" y="509721"/>
                      <a:pt x="254860" y="509721"/>
                    </a:cubicBezTo>
                    <a:cubicBezTo>
                      <a:pt x="114105" y="509721"/>
                      <a:pt x="0" y="395616"/>
                      <a:pt x="0" y="254860"/>
                    </a:cubicBezTo>
                    <a:cubicBezTo>
                      <a:pt x="0" y="114105"/>
                      <a:pt x="114105" y="0"/>
                      <a:pt x="254860" y="0"/>
                    </a:cubicBezTo>
                    <a:cubicBezTo>
                      <a:pt x="395616" y="0"/>
                      <a:pt x="509721" y="114105"/>
                      <a:pt x="509721" y="254860"/>
                    </a:cubicBezTo>
                    <a:close/>
                  </a:path>
                </a:pathLst>
              </a:custGeom>
              <a:solidFill>
                <a:schemeClr val="accent6"/>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2" name="Google Shape;922;p41"/>
              <p:cNvSpPr/>
              <p:nvPr/>
            </p:nvSpPr>
            <p:spPr>
              <a:xfrm>
                <a:off x="2347753" y="3547026"/>
                <a:ext cx="323121" cy="323121"/>
              </a:xfrm>
              <a:custGeom>
                <a:avLst/>
                <a:gdLst/>
                <a:ahLst/>
                <a:cxnLst/>
                <a:rect l="l" t="t" r="r" b="b"/>
                <a:pathLst>
                  <a:path w="333975" h="333975" extrusionOk="0">
                    <a:moveTo>
                      <a:pt x="333975" y="194958"/>
                    </a:moveTo>
                    <a:lnTo>
                      <a:pt x="237344" y="144742"/>
                    </a:lnTo>
                    <a:lnTo>
                      <a:pt x="287550" y="48111"/>
                    </a:lnTo>
                    <a:lnTo>
                      <a:pt x="194958" y="0"/>
                    </a:lnTo>
                    <a:lnTo>
                      <a:pt x="144742" y="96631"/>
                    </a:lnTo>
                    <a:lnTo>
                      <a:pt x="48111" y="46425"/>
                    </a:lnTo>
                    <a:lnTo>
                      <a:pt x="0" y="139027"/>
                    </a:lnTo>
                    <a:lnTo>
                      <a:pt x="96631" y="189233"/>
                    </a:lnTo>
                    <a:lnTo>
                      <a:pt x="46425" y="285864"/>
                    </a:lnTo>
                    <a:lnTo>
                      <a:pt x="139027" y="333975"/>
                    </a:lnTo>
                    <a:lnTo>
                      <a:pt x="189233" y="237344"/>
                    </a:lnTo>
                    <a:lnTo>
                      <a:pt x="285864" y="287550"/>
                    </a:ln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3" name="Google Shape;923;p41"/>
              <p:cNvSpPr/>
              <p:nvPr/>
            </p:nvSpPr>
            <p:spPr>
              <a:xfrm>
                <a:off x="2478903" y="3102581"/>
                <a:ext cx="482558" cy="363577"/>
              </a:xfrm>
              <a:custGeom>
                <a:avLst/>
                <a:gdLst/>
                <a:ahLst/>
                <a:cxnLst/>
                <a:rect l="l" t="t" r="r" b="b"/>
                <a:pathLst>
                  <a:path w="498768" h="375790" extrusionOk="0">
                    <a:moveTo>
                      <a:pt x="442655" y="375791"/>
                    </a:moveTo>
                    <a:lnTo>
                      <a:pt x="379933" y="343196"/>
                    </a:lnTo>
                    <a:lnTo>
                      <a:pt x="422843" y="260605"/>
                    </a:lnTo>
                    <a:cubicBezTo>
                      <a:pt x="434683" y="237821"/>
                      <a:pt x="425777" y="209646"/>
                      <a:pt x="402993" y="197807"/>
                    </a:cubicBezTo>
                    <a:lnTo>
                      <a:pt x="168431" y="75925"/>
                    </a:lnTo>
                    <a:cubicBezTo>
                      <a:pt x="145637" y="64085"/>
                      <a:pt x="117472" y="72991"/>
                      <a:pt x="105632" y="95775"/>
                    </a:cubicBezTo>
                    <a:lnTo>
                      <a:pt x="62722" y="178366"/>
                    </a:lnTo>
                    <a:lnTo>
                      <a:pt x="0" y="145772"/>
                    </a:lnTo>
                    <a:lnTo>
                      <a:pt x="42910" y="63180"/>
                    </a:lnTo>
                    <a:cubicBezTo>
                      <a:pt x="72723" y="5811"/>
                      <a:pt x="143647" y="-16620"/>
                      <a:pt x="201025" y="13193"/>
                    </a:cubicBezTo>
                    <a:lnTo>
                      <a:pt x="435588" y="135075"/>
                    </a:lnTo>
                    <a:cubicBezTo>
                      <a:pt x="492957" y="164888"/>
                      <a:pt x="515388" y="235812"/>
                      <a:pt x="485575" y="293190"/>
                    </a:cubicBezTo>
                    <a:lnTo>
                      <a:pt x="442655" y="375791"/>
                    </a:lnTo>
                    <a:close/>
                  </a:path>
                </a:pathLst>
              </a:custGeom>
              <a:solidFill>
                <a:schemeClr val="dk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4" name="Google Shape;924;p41"/>
              <p:cNvSpPr/>
              <p:nvPr/>
            </p:nvSpPr>
            <p:spPr>
              <a:xfrm rot="-962823" flipH="1">
                <a:off x="1160754" y="2791686"/>
                <a:ext cx="97538" cy="56262"/>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chemeClr val="accen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25" name="Google Shape;925;p41"/>
          <p:cNvGrpSpPr/>
          <p:nvPr/>
        </p:nvGrpSpPr>
        <p:grpSpPr>
          <a:xfrm>
            <a:off x="7247732" y="4552201"/>
            <a:ext cx="7237438" cy="6126687"/>
            <a:chOff x="5903822" y="3051136"/>
            <a:chExt cx="5428078" cy="4595015"/>
          </a:xfrm>
          <a:solidFill>
            <a:srgbClr val="048892"/>
          </a:solidFill>
        </p:grpSpPr>
        <p:sp>
          <p:nvSpPr>
            <p:cNvPr id="926" name="Google Shape;926;p41"/>
            <p:cNvSpPr/>
            <p:nvPr/>
          </p:nvSpPr>
          <p:spPr>
            <a:xfrm rot="10800000">
              <a:off x="6730077" y="3051136"/>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27" name="Google Shape;927;p41"/>
            <p:cNvGrpSpPr/>
            <p:nvPr/>
          </p:nvGrpSpPr>
          <p:grpSpPr>
            <a:xfrm>
              <a:off x="5903822" y="3742319"/>
              <a:ext cx="812959" cy="861672"/>
              <a:chOff x="5137170" y="1563182"/>
              <a:chExt cx="584358" cy="619462"/>
            </a:xfrm>
            <a:grpFill/>
          </p:grpSpPr>
          <p:sp>
            <p:nvSpPr>
              <p:cNvPr id="928" name="Google Shape;928;p41"/>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29" name="Google Shape;929;p41"/>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0" name="Google Shape;930;p41"/>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1" name="Google Shape;931;p41"/>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2" name="Google Shape;932;p41"/>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3" name="Google Shape;933;p41"/>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4" name="Google Shape;934;p41"/>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5" name="Google Shape;935;p41"/>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6" name="Google Shape;936;p41"/>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7" name="Google Shape;937;p41"/>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8" name="Google Shape;938;p41"/>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39" name="Google Shape;939;p41"/>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0" name="Google Shape;940;p41"/>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1" name="Google Shape;941;p41"/>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2" name="Google Shape;942;p41"/>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3" name="Google Shape;943;p41"/>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44" name="Google Shape;944;p41"/>
          <p:cNvGrpSpPr/>
          <p:nvPr/>
        </p:nvGrpSpPr>
        <p:grpSpPr>
          <a:xfrm>
            <a:off x="6790524" y="-2544079"/>
            <a:ext cx="1260296" cy="426556"/>
            <a:chOff x="1608712" y="575096"/>
            <a:chExt cx="670466" cy="226924"/>
          </a:xfrm>
        </p:grpSpPr>
        <p:sp>
          <p:nvSpPr>
            <p:cNvPr id="945" name="Google Shape;945;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6" name="Google Shape;946;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7" name="Google Shape;947;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8" name="Google Shape;948;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49" name="Google Shape;949;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0" name="Google Shape;950;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1" name="Google Shape;951;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2" name="Google Shape;952;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nvGrpSpPr>
          <p:cNvPr id="953" name="Google Shape;953;p41"/>
          <p:cNvGrpSpPr/>
          <p:nvPr/>
        </p:nvGrpSpPr>
        <p:grpSpPr>
          <a:xfrm>
            <a:off x="3180380" y="-4990958"/>
            <a:ext cx="6216959" cy="6153444"/>
            <a:chOff x="2926393" y="-3915625"/>
            <a:chExt cx="4662719" cy="4615083"/>
          </a:xfrm>
          <a:solidFill>
            <a:srgbClr val="048892"/>
          </a:solidFill>
        </p:grpSpPr>
        <p:sp>
          <p:nvSpPr>
            <p:cNvPr id="954" name="Google Shape;954;p41"/>
            <p:cNvSpPr/>
            <p:nvPr/>
          </p:nvSpPr>
          <p:spPr>
            <a:xfrm rot="10800000">
              <a:off x="2987289" y="-3915625"/>
              <a:ext cx="4601823" cy="4595015"/>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nvGrpSpPr>
            <p:cNvPr id="955" name="Google Shape;955;p41"/>
            <p:cNvGrpSpPr/>
            <p:nvPr/>
          </p:nvGrpSpPr>
          <p:grpSpPr>
            <a:xfrm>
              <a:off x="2926393" y="379541"/>
              <a:ext cx="945222" cy="319917"/>
              <a:chOff x="1608712" y="575096"/>
              <a:chExt cx="670466" cy="226924"/>
            </a:xfrm>
            <a:grpFill/>
          </p:grpSpPr>
          <p:sp>
            <p:nvSpPr>
              <p:cNvPr id="956" name="Google Shape;956;p41"/>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7" name="Google Shape;957;p41"/>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8" name="Google Shape;958;p41"/>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59" name="Google Shape;959;p41"/>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0" name="Google Shape;960;p41"/>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1" name="Google Shape;961;p41"/>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2" name="Google Shape;962;p41"/>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3" name="Google Shape;963;p41"/>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grp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grpSp>
      <p:grpSp>
        <p:nvGrpSpPr>
          <p:cNvPr id="964" name="Google Shape;964;p41"/>
          <p:cNvGrpSpPr/>
          <p:nvPr/>
        </p:nvGrpSpPr>
        <p:grpSpPr>
          <a:xfrm>
            <a:off x="88834" y="78224"/>
            <a:ext cx="2269175" cy="2116680"/>
            <a:chOff x="-83125" y="-7"/>
            <a:chExt cx="1701881" cy="1587510"/>
          </a:xfrm>
        </p:grpSpPr>
        <p:sp>
          <p:nvSpPr>
            <p:cNvPr id="965" name="Google Shape;965;p41"/>
            <p:cNvSpPr/>
            <p:nvPr/>
          </p:nvSpPr>
          <p:spPr>
            <a:xfrm rot="10800000" flipH="1">
              <a:off x="-83125" y="1078311"/>
              <a:ext cx="509192" cy="509192"/>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6" name="Google Shape;966;p41"/>
            <p:cNvSpPr/>
            <p:nvPr/>
          </p:nvSpPr>
          <p:spPr>
            <a:xfrm rot="10800000" flipH="1">
              <a:off x="426075" y="404419"/>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7" name="Google Shape;967;p41"/>
            <p:cNvSpPr/>
            <p:nvPr/>
          </p:nvSpPr>
          <p:spPr>
            <a:xfrm rot="10800000" flipH="1">
              <a:off x="1260700" y="-6"/>
              <a:ext cx="358056" cy="358056"/>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68" name="Google Shape;968;p41"/>
            <p:cNvSpPr/>
            <p:nvPr/>
          </p:nvSpPr>
          <p:spPr>
            <a:xfrm rot="10800000" flipH="1">
              <a:off x="1" y="-7"/>
              <a:ext cx="190055" cy="19005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grpSp>
      <p:sp>
        <p:nvSpPr>
          <p:cNvPr id="969" name="Google Shape;969;p41"/>
          <p:cNvSpPr/>
          <p:nvPr/>
        </p:nvSpPr>
        <p:spPr>
          <a:xfrm rot="10800000" flipH="1">
            <a:off x="11198499" y="1522034"/>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0" name="Google Shape;970;p41"/>
          <p:cNvSpPr/>
          <p:nvPr/>
        </p:nvSpPr>
        <p:spPr>
          <a:xfrm rot="10800000" flipH="1">
            <a:off x="10760200" y="932585"/>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971" name="Google Shape;971;p41"/>
          <p:cNvSpPr/>
          <p:nvPr/>
        </p:nvSpPr>
        <p:spPr>
          <a:xfrm rot="10800000" flipH="1">
            <a:off x="11462796" y="293491"/>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63" name="Google Shape;1393;p53"/>
          <p:cNvSpPr txBox="1">
            <a:spLocks noGrp="1"/>
          </p:cNvSpPr>
          <p:nvPr>
            <p:ph type="title"/>
          </p:nvPr>
        </p:nvSpPr>
        <p:spPr>
          <a:xfrm>
            <a:off x="1726988" y="3244884"/>
            <a:ext cx="6214487" cy="763600"/>
          </a:xfrm>
          <a:prstGeom prst="rect">
            <a:avLst/>
          </a:prstGeom>
          <a:noFill/>
          <a:ln>
            <a:noFill/>
          </a:ln>
        </p:spPr>
        <p:txBody>
          <a:bodyPr spcFirstLastPara="1" wrap="square" lIns="121900" tIns="121900" rIns="121900" bIns="121900" anchor="t" anchorCtr="0">
            <a:noAutofit/>
          </a:bodyPr>
          <a:lstStyle/>
          <a:p>
            <a:r>
              <a:rPr lang="en-US" sz="6600" b="1" dirty="0" smtClean="0">
                <a:solidFill>
                  <a:srgbClr val="001F3F"/>
                </a:solidFill>
                <a:latin typeface="Andalus" panose="02020603050405020304" pitchFamily="18" charset="-78"/>
                <a:cs typeface="Andalus" panose="02020603050405020304" pitchFamily="18" charset="-78"/>
              </a:rPr>
              <a:t>Predection</a:t>
            </a:r>
            <a:endParaRPr sz="6600" b="1" dirty="0">
              <a:solidFill>
                <a:srgbClr val="001F3F"/>
              </a:solidFill>
              <a:latin typeface="Andalus" panose="02020603050405020304" pitchFamily="18" charset="-78"/>
              <a:cs typeface="Andalus" panose="02020603050405020304" pitchFamily="18" charset="-78"/>
            </a:endParaRPr>
          </a:p>
        </p:txBody>
      </p:sp>
      <p:sp>
        <p:nvSpPr>
          <p:cNvPr id="64" name="Google Shape;1393;p53"/>
          <p:cNvSpPr txBox="1">
            <a:spLocks/>
          </p:cNvSpPr>
          <p:nvPr/>
        </p:nvSpPr>
        <p:spPr>
          <a:xfrm>
            <a:off x="3729783" y="3913329"/>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Rapid Miner</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318" y="1162486"/>
            <a:ext cx="2156486" cy="2156486"/>
          </a:xfrm>
          <a:prstGeom prst="rect">
            <a:avLst/>
          </a:prstGeom>
        </p:spPr>
      </p:pic>
    </p:spTree>
    <p:extLst>
      <p:ext uri="{BB962C8B-B14F-4D97-AF65-F5344CB8AC3E}">
        <p14:creationId xmlns:p14="http://schemas.microsoft.com/office/powerpoint/2010/main" val="53362407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060317" y="1319429"/>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Predicting Period for a Specific Section</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669" y="2289107"/>
            <a:ext cx="10342789" cy="3492897"/>
          </a:xfrm>
          <a:prstGeom prst="rect">
            <a:avLst/>
          </a:prstGeom>
        </p:spPr>
      </p:pic>
      <p:sp>
        <p:nvSpPr>
          <p:cNvPr id="4" name="Rectangle 3"/>
          <p:cNvSpPr/>
          <p:nvPr/>
        </p:nvSpPr>
        <p:spPr>
          <a:xfrm>
            <a:off x="1036732" y="2275545"/>
            <a:ext cx="10436665" cy="3503574"/>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2443445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060317" y="1319429"/>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Prediction Using Rapid Miner</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7428" y="2288629"/>
            <a:ext cx="10436665" cy="1319423"/>
          </a:xfrm>
          <a:prstGeom prst="rect">
            <a:avLst/>
          </a:prstGeom>
        </p:spPr>
      </p:pic>
      <p:sp>
        <p:nvSpPr>
          <p:cNvPr id="4" name="Rectangle 3"/>
          <p:cNvSpPr/>
          <p:nvPr/>
        </p:nvSpPr>
        <p:spPr>
          <a:xfrm>
            <a:off x="1036732" y="2275544"/>
            <a:ext cx="10436665" cy="1240529"/>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57400" y="2275544"/>
            <a:ext cx="1014413" cy="124052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125618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297"/>
        <p:cNvGrpSpPr/>
        <p:nvPr/>
      </p:nvGrpSpPr>
      <p:grpSpPr>
        <a:xfrm>
          <a:off x="0" y="0"/>
          <a:ext cx="0" cy="0"/>
          <a:chOff x="0" y="0"/>
          <a:chExt cx="0" cy="0"/>
        </a:xfrm>
      </p:grpSpPr>
      <p:grpSp>
        <p:nvGrpSpPr>
          <p:cNvPr id="1300" name="Google Shape;1300;p50"/>
          <p:cNvGrpSpPr/>
          <p:nvPr/>
        </p:nvGrpSpPr>
        <p:grpSpPr>
          <a:xfrm>
            <a:off x="497968" y="5109863"/>
            <a:ext cx="1050721" cy="1050451"/>
            <a:chOff x="7167595" y="353218"/>
            <a:chExt cx="656427" cy="656422"/>
          </a:xfrm>
        </p:grpSpPr>
        <p:sp>
          <p:nvSpPr>
            <p:cNvPr id="1301" name="Google Shape;1301;p50"/>
            <p:cNvSpPr/>
            <p:nvPr/>
          </p:nvSpPr>
          <p:spPr>
            <a:xfrm rot="10800000">
              <a:off x="7692994" y="353218"/>
              <a:ext cx="131028" cy="131028"/>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02" name="Google Shape;1302;p50"/>
            <p:cNvSpPr/>
            <p:nvPr/>
          </p:nvSpPr>
          <p:spPr>
            <a:xfrm rot="10800000">
              <a:off x="7167595" y="484232"/>
              <a:ext cx="525409" cy="52540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grpSp>
        <p:nvGrpSpPr>
          <p:cNvPr id="1303" name="Google Shape;1303;p50"/>
          <p:cNvGrpSpPr/>
          <p:nvPr/>
        </p:nvGrpSpPr>
        <p:grpSpPr>
          <a:xfrm>
            <a:off x="4556518" y="1061588"/>
            <a:ext cx="8125492" cy="10664904"/>
            <a:chOff x="3417388" y="796191"/>
            <a:chExt cx="6094119" cy="7998678"/>
          </a:xfrm>
        </p:grpSpPr>
        <p:grpSp>
          <p:nvGrpSpPr>
            <p:cNvPr id="1304" name="Google Shape;1304;p50"/>
            <p:cNvGrpSpPr/>
            <p:nvPr/>
          </p:nvGrpSpPr>
          <p:grpSpPr>
            <a:xfrm>
              <a:off x="3417388" y="2700750"/>
              <a:ext cx="6094119" cy="6094119"/>
              <a:chOff x="3417388" y="2700750"/>
              <a:chExt cx="6094119" cy="6094119"/>
            </a:xfrm>
          </p:grpSpPr>
          <p:sp>
            <p:nvSpPr>
              <p:cNvPr id="1305" name="Google Shape;1305;p50"/>
              <p:cNvSpPr/>
              <p:nvPr/>
            </p:nvSpPr>
            <p:spPr>
              <a:xfrm>
                <a:off x="3417388" y="2700750"/>
                <a:ext cx="6094119" cy="6094119"/>
              </a:xfrm>
              <a:custGeom>
                <a:avLst/>
                <a:gdLst/>
                <a:ahLst/>
                <a:cxnLst/>
                <a:rect l="l" t="t" r="r" b="b"/>
                <a:pathLst>
                  <a:path w="459500" h="459500" extrusionOk="0">
                    <a:moveTo>
                      <a:pt x="459501" y="229750"/>
                    </a:moveTo>
                    <a:cubicBezTo>
                      <a:pt x="459501" y="356638"/>
                      <a:pt x="356638" y="459501"/>
                      <a:pt x="229750" y="459501"/>
                    </a:cubicBezTo>
                    <a:cubicBezTo>
                      <a:pt x="102863" y="459501"/>
                      <a:pt x="0" y="356638"/>
                      <a:pt x="0" y="229750"/>
                    </a:cubicBezTo>
                    <a:cubicBezTo>
                      <a:pt x="0" y="102863"/>
                      <a:pt x="102863" y="0"/>
                      <a:pt x="229750" y="0"/>
                    </a:cubicBezTo>
                    <a:cubicBezTo>
                      <a:pt x="356638" y="0"/>
                      <a:pt x="459501" y="102863"/>
                      <a:pt x="459501" y="229750"/>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306" name="Google Shape;1306;p50"/>
              <p:cNvGrpSpPr/>
              <p:nvPr/>
            </p:nvGrpSpPr>
            <p:grpSpPr>
              <a:xfrm>
                <a:off x="7525949" y="2700751"/>
                <a:ext cx="788043" cy="788042"/>
                <a:chOff x="7525949" y="2700751"/>
                <a:chExt cx="788043" cy="788042"/>
              </a:xfrm>
            </p:grpSpPr>
            <p:sp>
              <p:nvSpPr>
                <p:cNvPr id="1307" name="Google Shape;1307;p50"/>
                <p:cNvSpPr/>
                <p:nvPr/>
              </p:nvSpPr>
              <p:spPr>
                <a:xfrm rot="1265972">
                  <a:off x="7615223" y="2790025"/>
                  <a:ext cx="609494" cy="609494"/>
                </a:xfrm>
                <a:custGeom>
                  <a:avLst/>
                  <a:gdLst/>
                  <a:ahLst/>
                  <a:cxnLst/>
                  <a:rect l="l" t="t" r="r" b="b"/>
                  <a:pathLst>
                    <a:path w="459500" h="459500" extrusionOk="0">
                      <a:moveTo>
                        <a:pt x="459501" y="229750"/>
                      </a:moveTo>
                      <a:cubicBezTo>
                        <a:pt x="459501" y="356638"/>
                        <a:pt x="356638" y="459501"/>
                        <a:pt x="229750" y="459501"/>
                      </a:cubicBezTo>
                      <a:cubicBezTo>
                        <a:pt x="102863" y="459501"/>
                        <a:pt x="0" y="356638"/>
                        <a:pt x="0" y="229750"/>
                      </a:cubicBezTo>
                      <a:cubicBezTo>
                        <a:pt x="0" y="102863"/>
                        <a:pt x="102863" y="0"/>
                        <a:pt x="229750" y="0"/>
                      </a:cubicBezTo>
                      <a:cubicBezTo>
                        <a:pt x="356638" y="0"/>
                        <a:pt x="459501" y="102863"/>
                        <a:pt x="459501" y="229750"/>
                      </a:cubicBez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308" name="Google Shape;1308;p50"/>
                <p:cNvGrpSpPr/>
                <p:nvPr/>
              </p:nvGrpSpPr>
              <p:grpSpPr>
                <a:xfrm rot="848696">
                  <a:off x="7808977" y="2871465"/>
                  <a:ext cx="246075" cy="408941"/>
                  <a:chOff x="7208327" y="1207691"/>
                  <a:chExt cx="46718" cy="77650"/>
                </a:xfrm>
              </p:grpSpPr>
              <p:sp>
                <p:nvSpPr>
                  <p:cNvPr id="1309" name="Google Shape;1309;p50"/>
                  <p:cNvSpPr/>
                  <p:nvPr/>
                </p:nvSpPr>
                <p:spPr>
                  <a:xfrm>
                    <a:off x="7214280" y="1207691"/>
                    <a:ext cx="40764" cy="43315"/>
                  </a:xfrm>
                  <a:custGeom>
                    <a:avLst/>
                    <a:gdLst/>
                    <a:ahLst/>
                    <a:cxnLst/>
                    <a:rect l="l" t="t" r="r" b="b"/>
                    <a:pathLst>
                      <a:path w="54352" h="57753" extrusionOk="0">
                        <a:moveTo>
                          <a:pt x="36366" y="765"/>
                        </a:moveTo>
                        <a:cubicBezTo>
                          <a:pt x="23546" y="-2540"/>
                          <a:pt x="10478" y="5166"/>
                          <a:pt x="7172" y="17987"/>
                        </a:cubicBezTo>
                        <a:lnTo>
                          <a:pt x="0" y="45780"/>
                        </a:lnTo>
                        <a:lnTo>
                          <a:pt x="46415" y="57753"/>
                        </a:lnTo>
                        <a:lnTo>
                          <a:pt x="53588" y="29959"/>
                        </a:lnTo>
                        <a:cubicBezTo>
                          <a:pt x="56893" y="17139"/>
                          <a:pt x="49178" y="4071"/>
                          <a:pt x="36366" y="765"/>
                        </a:cubicBezTo>
                        <a:close/>
                      </a:path>
                    </a:pathLst>
                  </a:custGeom>
                  <a:solidFill>
                    <a:schemeClr val="accent4"/>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10" name="Google Shape;1310;p50"/>
                  <p:cNvSpPr/>
                  <p:nvPr/>
                </p:nvSpPr>
                <p:spPr>
                  <a:xfrm>
                    <a:off x="7208327" y="1242026"/>
                    <a:ext cx="40764" cy="43315"/>
                  </a:xfrm>
                  <a:custGeom>
                    <a:avLst/>
                    <a:gdLst/>
                    <a:ahLst/>
                    <a:cxnLst/>
                    <a:rect l="l" t="t" r="r" b="b"/>
                    <a:pathLst>
                      <a:path w="54352" h="57753" extrusionOk="0">
                        <a:moveTo>
                          <a:pt x="765" y="27794"/>
                        </a:moveTo>
                        <a:cubicBezTo>
                          <a:pt x="-2540" y="40615"/>
                          <a:pt x="5166" y="53683"/>
                          <a:pt x="17986" y="56988"/>
                        </a:cubicBezTo>
                        <a:cubicBezTo>
                          <a:pt x="30807" y="60293"/>
                          <a:pt x="43875" y="52588"/>
                          <a:pt x="47180" y="39767"/>
                        </a:cubicBezTo>
                        <a:lnTo>
                          <a:pt x="54353" y="11973"/>
                        </a:lnTo>
                        <a:lnTo>
                          <a:pt x="7938" y="0"/>
                        </a:lnTo>
                        <a:lnTo>
                          <a:pt x="765" y="27794"/>
                        </a:lnTo>
                        <a:close/>
                      </a:path>
                    </a:pathLst>
                  </a:custGeom>
                  <a:solidFill>
                    <a:schemeClr val="accent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grpSp>
        </p:grpSp>
        <p:sp>
          <p:nvSpPr>
            <p:cNvPr id="1311" name="Google Shape;1311;p50"/>
            <p:cNvSpPr/>
            <p:nvPr/>
          </p:nvSpPr>
          <p:spPr>
            <a:xfrm>
              <a:off x="5848985" y="970218"/>
              <a:ext cx="1587041" cy="3028183"/>
            </a:xfrm>
            <a:custGeom>
              <a:avLst/>
              <a:gdLst/>
              <a:ahLst/>
              <a:cxnLst/>
              <a:rect l="l" t="t" r="r" b="b"/>
              <a:pathLst>
                <a:path w="84552" h="161331" extrusionOk="0">
                  <a:moveTo>
                    <a:pt x="1" y="1"/>
                  </a:moveTo>
                  <a:lnTo>
                    <a:pt x="1" y="161331"/>
                  </a:lnTo>
                  <a:lnTo>
                    <a:pt x="84551" y="161331"/>
                  </a:lnTo>
                  <a:lnTo>
                    <a:pt x="84551" y="1"/>
                  </a:lnTo>
                  <a:close/>
                </a:path>
              </a:pathLst>
            </a:custGeom>
            <a:solidFill>
              <a:schemeClr val="accent3"/>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nvGrpSpPr>
            <p:cNvPr id="1312" name="Google Shape;1312;p50"/>
            <p:cNvGrpSpPr/>
            <p:nvPr/>
          </p:nvGrpSpPr>
          <p:grpSpPr>
            <a:xfrm>
              <a:off x="5686458" y="796191"/>
              <a:ext cx="1749464" cy="3551108"/>
              <a:chOff x="5186401" y="494525"/>
              <a:chExt cx="1834973" cy="3724678"/>
            </a:xfrm>
          </p:grpSpPr>
          <p:sp>
            <p:nvSpPr>
              <p:cNvPr id="1313" name="Google Shape;1313;p50"/>
              <p:cNvSpPr/>
              <p:nvPr/>
            </p:nvSpPr>
            <p:spPr>
              <a:xfrm>
                <a:off x="5186401" y="494525"/>
                <a:ext cx="1834973" cy="3724678"/>
              </a:xfrm>
              <a:custGeom>
                <a:avLst/>
                <a:gdLst/>
                <a:ahLst/>
                <a:cxnLst/>
                <a:rect l="l" t="t" r="r" b="b"/>
                <a:pathLst>
                  <a:path w="93205" h="189190" extrusionOk="0">
                    <a:moveTo>
                      <a:pt x="2870" y="0"/>
                    </a:moveTo>
                    <a:cubicBezTo>
                      <a:pt x="1280" y="0"/>
                      <a:pt x="0" y="1280"/>
                      <a:pt x="0" y="2914"/>
                    </a:cubicBezTo>
                    <a:lnTo>
                      <a:pt x="0" y="186320"/>
                    </a:lnTo>
                    <a:cubicBezTo>
                      <a:pt x="0" y="187909"/>
                      <a:pt x="1280" y="189190"/>
                      <a:pt x="2870" y="189190"/>
                    </a:cubicBezTo>
                    <a:lnTo>
                      <a:pt x="90334" y="189190"/>
                    </a:lnTo>
                    <a:cubicBezTo>
                      <a:pt x="91924" y="189190"/>
                      <a:pt x="93204" y="187909"/>
                      <a:pt x="93204" y="186320"/>
                    </a:cubicBezTo>
                    <a:lnTo>
                      <a:pt x="93204" y="2914"/>
                    </a:lnTo>
                    <a:cubicBezTo>
                      <a:pt x="93204" y="1280"/>
                      <a:pt x="91924" y="0"/>
                      <a:pt x="90334" y="0"/>
                    </a:cubicBezTo>
                    <a:close/>
                  </a:path>
                </a:pathLst>
              </a:custGeom>
              <a:solidFill>
                <a:schemeClr val="accen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14" name="Google Shape;1314;p50"/>
              <p:cNvSpPr/>
              <p:nvPr/>
            </p:nvSpPr>
            <p:spPr>
              <a:xfrm>
                <a:off x="5890455" y="3969678"/>
                <a:ext cx="458108" cy="154724"/>
              </a:xfrm>
              <a:custGeom>
                <a:avLst/>
                <a:gdLst/>
                <a:ahLst/>
                <a:cxnLst/>
                <a:rect l="l" t="t" r="r" b="b"/>
                <a:pathLst>
                  <a:path w="23269" h="7859" extrusionOk="0">
                    <a:moveTo>
                      <a:pt x="796" y="0"/>
                    </a:moveTo>
                    <a:cubicBezTo>
                      <a:pt x="354" y="0"/>
                      <a:pt x="1" y="353"/>
                      <a:pt x="1" y="751"/>
                    </a:cubicBezTo>
                    <a:lnTo>
                      <a:pt x="1" y="7064"/>
                    </a:lnTo>
                    <a:cubicBezTo>
                      <a:pt x="1" y="7506"/>
                      <a:pt x="354" y="7859"/>
                      <a:pt x="796" y="7859"/>
                    </a:cubicBezTo>
                    <a:lnTo>
                      <a:pt x="22474" y="7859"/>
                    </a:lnTo>
                    <a:cubicBezTo>
                      <a:pt x="22916" y="7859"/>
                      <a:pt x="23269" y="7506"/>
                      <a:pt x="23269" y="7064"/>
                    </a:cubicBezTo>
                    <a:lnTo>
                      <a:pt x="23269" y="751"/>
                    </a:lnTo>
                    <a:cubicBezTo>
                      <a:pt x="23269" y="353"/>
                      <a:pt x="22916" y="0"/>
                      <a:pt x="22474" y="0"/>
                    </a:cubicBezTo>
                    <a:close/>
                  </a:path>
                </a:pathLst>
              </a:custGeom>
              <a:solidFill>
                <a:schemeClr val="l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nvGrpSpPr>
            <p:cNvPr id="1316" name="Google Shape;1316;p50"/>
            <p:cNvGrpSpPr/>
            <p:nvPr/>
          </p:nvGrpSpPr>
          <p:grpSpPr>
            <a:xfrm>
              <a:off x="4486360" y="970234"/>
              <a:ext cx="788041" cy="788041"/>
              <a:chOff x="4813027" y="1069252"/>
              <a:chExt cx="609986" cy="609986"/>
            </a:xfrm>
          </p:grpSpPr>
          <p:sp>
            <p:nvSpPr>
              <p:cNvPr id="1317" name="Google Shape;1317;p50"/>
              <p:cNvSpPr/>
              <p:nvPr/>
            </p:nvSpPr>
            <p:spPr>
              <a:xfrm>
                <a:off x="4813027" y="1069252"/>
                <a:ext cx="609986" cy="609986"/>
              </a:xfrm>
              <a:custGeom>
                <a:avLst/>
                <a:gdLst/>
                <a:ahLst/>
                <a:cxnLst/>
                <a:rect l="l" t="t" r="r" b="b"/>
                <a:pathLst>
                  <a:path w="459500" h="459500" extrusionOk="0">
                    <a:moveTo>
                      <a:pt x="459501" y="229750"/>
                    </a:moveTo>
                    <a:cubicBezTo>
                      <a:pt x="459501" y="356638"/>
                      <a:pt x="356638" y="459501"/>
                      <a:pt x="229750" y="459501"/>
                    </a:cubicBezTo>
                    <a:cubicBezTo>
                      <a:pt x="102863" y="459501"/>
                      <a:pt x="0" y="356638"/>
                      <a:pt x="0" y="229750"/>
                    </a:cubicBezTo>
                    <a:cubicBezTo>
                      <a:pt x="0" y="102863"/>
                      <a:pt x="102863" y="0"/>
                      <a:pt x="229750" y="0"/>
                    </a:cubicBezTo>
                    <a:cubicBezTo>
                      <a:pt x="356638" y="0"/>
                      <a:pt x="459501" y="102863"/>
                      <a:pt x="459501" y="229750"/>
                    </a:cubicBez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318" name="Google Shape;1318;p50"/>
              <p:cNvGrpSpPr/>
              <p:nvPr/>
            </p:nvGrpSpPr>
            <p:grpSpPr>
              <a:xfrm rot="1137265">
                <a:off x="4908996" y="1160064"/>
                <a:ext cx="418059" cy="428380"/>
                <a:chOff x="6489347" y="1496187"/>
                <a:chExt cx="717718" cy="735277"/>
              </a:xfrm>
            </p:grpSpPr>
            <p:sp>
              <p:nvSpPr>
                <p:cNvPr id="1319" name="Google Shape;1319;p50"/>
                <p:cNvSpPr/>
                <p:nvPr/>
              </p:nvSpPr>
              <p:spPr>
                <a:xfrm>
                  <a:off x="6647567" y="1623045"/>
                  <a:ext cx="75595" cy="43605"/>
                </a:xfrm>
                <a:custGeom>
                  <a:avLst/>
                  <a:gdLst/>
                  <a:ahLst/>
                  <a:cxnLst/>
                  <a:rect l="l" t="t" r="r" b="b"/>
                  <a:pathLst>
                    <a:path w="100793" h="58140" extrusionOk="0">
                      <a:moveTo>
                        <a:pt x="52197" y="54378"/>
                      </a:moveTo>
                      <a:lnTo>
                        <a:pt x="100793" y="47511"/>
                      </a:lnTo>
                      <a:lnTo>
                        <a:pt x="94078" y="0"/>
                      </a:lnTo>
                      <a:lnTo>
                        <a:pt x="45481" y="6868"/>
                      </a:lnTo>
                      <a:lnTo>
                        <a:pt x="20640" y="10382"/>
                      </a:lnTo>
                      <a:cubicBezTo>
                        <a:pt x="7515" y="12240"/>
                        <a:pt x="-1610" y="24375"/>
                        <a:pt x="238" y="37500"/>
                      </a:cubicBezTo>
                      <a:lnTo>
                        <a:pt x="238" y="37500"/>
                      </a:lnTo>
                      <a:cubicBezTo>
                        <a:pt x="2095" y="50625"/>
                        <a:pt x="14230" y="59750"/>
                        <a:pt x="27355" y="57902"/>
                      </a:cubicBezTo>
                      <a:lnTo>
                        <a:pt x="52197" y="54378"/>
                      </a:lnTo>
                      <a:close/>
                    </a:path>
                  </a:pathLst>
                </a:custGeom>
                <a:solidFill>
                  <a:srgbClr val="16BFBF"/>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20" name="Google Shape;1320;p50"/>
                <p:cNvSpPr/>
                <p:nvPr/>
              </p:nvSpPr>
              <p:spPr>
                <a:xfrm>
                  <a:off x="6580228" y="1593134"/>
                  <a:ext cx="626837" cy="638330"/>
                </a:xfrm>
                <a:custGeom>
                  <a:avLst/>
                  <a:gdLst/>
                  <a:ahLst/>
                  <a:cxnLst/>
                  <a:rect l="l" t="t" r="r" b="b"/>
                  <a:pathLst>
                    <a:path w="835782" h="851107" extrusionOk="0">
                      <a:moveTo>
                        <a:pt x="249071" y="28557"/>
                      </a:moveTo>
                      <a:lnTo>
                        <a:pt x="35425" y="223943"/>
                      </a:lnTo>
                      <a:cubicBezTo>
                        <a:pt x="-8980" y="264548"/>
                        <a:pt x="-12057" y="333471"/>
                        <a:pt x="28558" y="377867"/>
                      </a:cubicBezTo>
                      <a:lnTo>
                        <a:pt x="179919" y="543374"/>
                      </a:lnTo>
                      <a:lnTo>
                        <a:pt x="461345" y="851107"/>
                      </a:lnTo>
                      <a:lnTo>
                        <a:pt x="835782" y="508674"/>
                      </a:lnTo>
                      <a:lnTo>
                        <a:pt x="554357" y="200940"/>
                      </a:lnTo>
                      <a:lnTo>
                        <a:pt x="402995" y="35434"/>
                      </a:lnTo>
                      <a:cubicBezTo>
                        <a:pt x="362390" y="-8981"/>
                        <a:pt x="293476" y="-12058"/>
                        <a:pt x="249071" y="28557"/>
                      </a:cubicBezTo>
                      <a:close/>
                    </a:path>
                  </a:pathLst>
                </a:custGeom>
                <a:solidFill>
                  <a:schemeClr val="accent6"/>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21" name="Google Shape;1321;p50"/>
                <p:cNvSpPr/>
                <p:nvPr/>
              </p:nvSpPr>
              <p:spPr>
                <a:xfrm>
                  <a:off x="6489347" y="1496187"/>
                  <a:ext cx="298844" cy="288728"/>
                </a:xfrm>
                <a:custGeom>
                  <a:avLst/>
                  <a:gdLst/>
                  <a:ahLst/>
                  <a:cxnLst/>
                  <a:rect l="l" t="t" r="r" b="b"/>
                  <a:pathLst>
                    <a:path w="398459" h="384971" extrusionOk="0">
                      <a:moveTo>
                        <a:pt x="283502" y="0"/>
                      </a:moveTo>
                      <a:lnTo>
                        <a:pt x="398459" y="125701"/>
                      </a:lnTo>
                      <a:lnTo>
                        <a:pt x="114957" y="384972"/>
                      </a:lnTo>
                      <a:lnTo>
                        <a:pt x="0" y="259271"/>
                      </a:lnTo>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322" name="Google Shape;1322;p50"/>
                <p:cNvGrpSpPr/>
                <p:nvPr/>
              </p:nvGrpSpPr>
              <p:grpSpPr>
                <a:xfrm>
                  <a:off x="6530987" y="1536513"/>
                  <a:ext cx="215562" cy="208076"/>
                  <a:chOff x="8707983" y="2048684"/>
                  <a:chExt cx="287416" cy="277434"/>
                </a:xfrm>
              </p:grpSpPr>
              <p:sp>
                <p:nvSpPr>
                  <p:cNvPr id="1323" name="Google Shape;1323;p50"/>
                  <p:cNvSpPr/>
                  <p:nvPr/>
                </p:nvSpPr>
                <p:spPr>
                  <a:xfrm>
                    <a:off x="8707983" y="2237031"/>
                    <a:ext cx="81476" cy="89087"/>
                  </a:xfrm>
                  <a:custGeom>
                    <a:avLst/>
                    <a:gdLst/>
                    <a:ahLst/>
                    <a:cxnLst/>
                    <a:rect l="l" t="t" r="r" b="b"/>
                    <a:pathLst>
                      <a:path w="81476" h="89087" extrusionOk="0">
                        <a:moveTo>
                          <a:pt x="0" y="0"/>
                        </a:moveTo>
                        <a:lnTo>
                          <a:pt x="81477" y="89087"/>
                        </a:lnTo>
                      </a:path>
                    </a:pathLst>
                  </a:custGeom>
                  <a:noFill/>
                  <a:ln w="9525" cap="flat" cmpd="sng">
                    <a:solidFill>
                      <a:schemeClr val="accent1"/>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24" name="Google Shape;1324;p50"/>
                  <p:cNvSpPr/>
                  <p:nvPr/>
                </p:nvSpPr>
                <p:spPr>
                  <a:xfrm>
                    <a:off x="8737406" y="2210123"/>
                    <a:ext cx="81476" cy="89087"/>
                  </a:xfrm>
                  <a:custGeom>
                    <a:avLst/>
                    <a:gdLst/>
                    <a:ahLst/>
                    <a:cxnLst/>
                    <a:rect l="l" t="t" r="r" b="b"/>
                    <a:pathLst>
                      <a:path w="81476" h="89087" extrusionOk="0">
                        <a:moveTo>
                          <a:pt x="0" y="0"/>
                        </a:moveTo>
                        <a:lnTo>
                          <a:pt x="81477" y="89087"/>
                        </a:lnTo>
                      </a:path>
                    </a:pathLst>
                  </a:custGeom>
                  <a:noFill/>
                  <a:ln w="9525" cap="flat" cmpd="sng">
                    <a:solidFill>
                      <a:schemeClr val="accent1"/>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25" name="Google Shape;1325;p50"/>
                  <p:cNvSpPr/>
                  <p:nvPr/>
                </p:nvSpPr>
                <p:spPr>
                  <a:xfrm>
                    <a:off x="8766829" y="2183215"/>
                    <a:ext cx="81467" cy="89087"/>
                  </a:xfrm>
                  <a:custGeom>
                    <a:avLst/>
                    <a:gdLst/>
                    <a:ahLst/>
                    <a:cxnLst/>
                    <a:rect l="l" t="t" r="r" b="b"/>
                    <a:pathLst>
                      <a:path w="81467" h="89087" extrusionOk="0">
                        <a:moveTo>
                          <a:pt x="0" y="0"/>
                        </a:moveTo>
                        <a:lnTo>
                          <a:pt x="81467" y="89087"/>
                        </a:lnTo>
                      </a:path>
                    </a:pathLst>
                  </a:custGeom>
                  <a:noFill/>
                  <a:ln w="9525" cap="flat" cmpd="sng">
                    <a:solidFill>
                      <a:schemeClr val="accent1"/>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26" name="Google Shape;1326;p50"/>
                  <p:cNvSpPr/>
                  <p:nvPr/>
                </p:nvSpPr>
                <p:spPr>
                  <a:xfrm>
                    <a:off x="8796242" y="2156307"/>
                    <a:ext cx="81476" cy="89087"/>
                  </a:xfrm>
                  <a:custGeom>
                    <a:avLst/>
                    <a:gdLst/>
                    <a:ahLst/>
                    <a:cxnLst/>
                    <a:rect l="l" t="t" r="r" b="b"/>
                    <a:pathLst>
                      <a:path w="81476" h="89087" extrusionOk="0">
                        <a:moveTo>
                          <a:pt x="0" y="0"/>
                        </a:moveTo>
                        <a:lnTo>
                          <a:pt x="81477" y="89087"/>
                        </a:lnTo>
                      </a:path>
                    </a:pathLst>
                  </a:custGeom>
                  <a:noFill/>
                  <a:ln w="9525" cap="flat" cmpd="sng">
                    <a:solidFill>
                      <a:schemeClr val="accent1"/>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27" name="Google Shape;1327;p50"/>
                  <p:cNvSpPr/>
                  <p:nvPr/>
                </p:nvSpPr>
                <p:spPr>
                  <a:xfrm>
                    <a:off x="8825664" y="2129399"/>
                    <a:ext cx="81476" cy="89096"/>
                  </a:xfrm>
                  <a:custGeom>
                    <a:avLst/>
                    <a:gdLst/>
                    <a:ahLst/>
                    <a:cxnLst/>
                    <a:rect l="l" t="t" r="r" b="b"/>
                    <a:pathLst>
                      <a:path w="81476" h="89096" extrusionOk="0">
                        <a:moveTo>
                          <a:pt x="0" y="0"/>
                        </a:moveTo>
                        <a:lnTo>
                          <a:pt x="81477" y="89097"/>
                        </a:lnTo>
                      </a:path>
                    </a:pathLst>
                  </a:custGeom>
                  <a:noFill/>
                  <a:ln w="9525" cap="flat" cmpd="sng">
                    <a:solidFill>
                      <a:schemeClr val="accent1"/>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28" name="Google Shape;1328;p50"/>
                  <p:cNvSpPr/>
                  <p:nvPr/>
                </p:nvSpPr>
                <p:spPr>
                  <a:xfrm>
                    <a:off x="8855087" y="2102500"/>
                    <a:ext cx="81476" cy="89087"/>
                  </a:xfrm>
                  <a:custGeom>
                    <a:avLst/>
                    <a:gdLst/>
                    <a:ahLst/>
                    <a:cxnLst/>
                    <a:rect l="l" t="t" r="r" b="b"/>
                    <a:pathLst>
                      <a:path w="81476" h="89087" extrusionOk="0">
                        <a:moveTo>
                          <a:pt x="0" y="0"/>
                        </a:moveTo>
                        <a:lnTo>
                          <a:pt x="81477" y="89087"/>
                        </a:lnTo>
                      </a:path>
                    </a:pathLst>
                  </a:custGeom>
                  <a:noFill/>
                  <a:ln w="9525" cap="flat" cmpd="sng">
                    <a:solidFill>
                      <a:schemeClr val="accent1"/>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29" name="Google Shape;1329;p50"/>
                  <p:cNvSpPr/>
                  <p:nvPr/>
                </p:nvSpPr>
                <p:spPr>
                  <a:xfrm>
                    <a:off x="8884510" y="2075592"/>
                    <a:ext cx="81467" cy="89087"/>
                  </a:xfrm>
                  <a:custGeom>
                    <a:avLst/>
                    <a:gdLst/>
                    <a:ahLst/>
                    <a:cxnLst/>
                    <a:rect l="l" t="t" r="r" b="b"/>
                    <a:pathLst>
                      <a:path w="81467" h="89087" extrusionOk="0">
                        <a:moveTo>
                          <a:pt x="0" y="0"/>
                        </a:moveTo>
                        <a:lnTo>
                          <a:pt x="81467" y="89087"/>
                        </a:lnTo>
                      </a:path>
                    </a:pathLst>
                  </a:custGeom>
                  <a:noFill/>
                  <a:ln w="9525" cap="flat" cmpd="sng">
                    <a:solidFill>
                      <a:schemeClr val="accent1"/>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30" name="Google Shape;1330;p50"/>
                  <p:cNvSpPr/>
                  <p:nvPr/>
                </p:nvSpPr>
                <p:spPr>
                  <a:xfrm>
                    <a:off x="8913923" y="2048684"/>
                    <a:ext cx="81476" cy="89087"/>
                  </a:xfrm>
                  <a:custGeom>
                    <a:avLst/>
                    <a:gdLst/>
                    <a:ahLst/>
                    <a:cxnLst/>
                    <a:rect l="l" t="t" r="r" b="b"/>
                    <a:pathLst>
                      <a:path w="81476" h="89087" extrusionOk="0">
                        <a:moveTo>
                          <a:pt x="0" y="0"/>
                        </a:moveTo>
                        <a:lnTo>
                          <a:pt x="81477" y="89087"/>
                        </a:lnTo>
                      </a:path>
                    </a:pathLst>
                  </a:custGeom>
                  <a:noFill/>
                  <a:ln w="9525" cap="flat" cmpd="sng">
                    <a:solidFill>
                      <a:schemeClr val="accent1"/>
                    </a:solidFill>
                    <a:prstDash val="solid"/>
                    <a:miter lim="8000"/>
                    <a:headEnd type="none" w="sm" len="sm"/>
                    <a:tailEnd type="none" w="sm" len="sm"/>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331" name="Google Shape;1331;p50"/>
                <p:cNvSpPr/>
                <p:nvPr/>
              </p:nvSpPr>
              <p:spPr>
                <a:xfrm>
                  <a:off x="6738635" y="1756826"/>
                  <a:ext cx="266504" cy="266504"/>
                </a:xfrm>
                <a:custGeom>
                  <a:avLst/>
                  <a:gdLst/>
                  <a:ahLst/>
                  <a:cxnLst/>
                  <a:rect l="l" t="t" r="r" b="b"/>
                  <a:pathLst>
                    <a:path w="355339" h="355339" extrusionOk="0">
                      <a:moveTo>
                        <a:pt x="355340" y="177670"/>
                      </a:moveTo>
                      <a:cubicBezTo>
                        <a:pt x="355340" y="275794"/>
                        <a:pt x="275794" y="355340"/>
                        <a:pt x="177670" y="355340"/>
                      </a:cubicBezTo>
                      <a:cubicBezTo>
                        <a:pt x="79545" y="355340"/>
                        <a:pt x="0" y="275794"/>
                        <a:pt x="0" y="177670"/>
                      </a:cubicBezTo>
                      <a:cubicBezTo>
                        <a:pt x="0" y="79545"/>
                        <a:pt x="79545" y="0"/>
                        <a:pt x="177670" y="0"/>
                      </a:cubicBezTo>
                      <a:cubicBezTo>
                        <a:pt x="275794" y="0"/>
                        <a:pt x="355340" y="79545"/>
                        <a:pt x="355340" y="177670"/>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332" name="Google Shape;1332;p50"/>
                <p:cNvSpPr/>
                <p:nvPr/>
              </p:nvSpPr>
              <p:spPr>
                <a:xfrm>
                  <a:off x="6791334" y="1809526"/>
                  <a:ext cx="161113" cy="161113"/>
                </a:xfrm>
                <a:custGeom>
                  <a:avLst/>
                  <a:gdLst/>
                  <a:ahLst/>
                  <a:cxnLst/>
                  <a:rect l="l" t="t" r="r" b="b"/>
                  <a:pathLst>
                    <a:path w="214817" h="214817" extrusionOk="0">
                      <a:moveTo>
                        <a:pt x="165725" y="4782"/>
                      </a:moveTo>
                      <a:lnTo>
                        <a:pt x="109699" y="56016"/>
                      </a:lnTo>
                      <a:lnTo>
                        <a:pt x="58464" y="0"/>
                      </a:lnTo>
                      <a:lnTo>
                        <a:pt x="4781" y="49092"/>
                      </a:lnTo>
                      <a:lnTo>
                        <a:pt x="56016" y="105108"/>
                      </a:lnTo>
                      <a:lnTo>
                        <a:pt x="0" y="156343"/>
                      </a:lnTo>
                      <a:lnTo>
                        <a:pt x="49092" y="210026"/>
                      </a:lnTo>
                      <a:lnTo>
                        <a:pt x="105108" y="158791"/>
                      </a:lnTo>
                      <a:lnTo>
                        <a:pt x="156343" y="214817"/>
                      </a:lnTo>
                      <a:lnTo>
                        <a:pt x="210026" y="165716"/>
                      </a:lnTo>
                      <a:lnTo>
                        <a:pt x="158791" y="109699"/>
                      </a:lnTo>
                      <a:lnTo>
                        <a:pt x="214817" y="58464"/>
                      </a:lnTo>
                      <a:close/>
                    </a:path>
                  </a:pathLst>
                </a:custGeom>
                <a:solidFill>
                  <a:schemeClr val="accent6"/>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grpSp>
      </p:grpSp>
      <p:sp>
        <p:nvSpPr>
          <p:cNvPr id="38" name="Google Shape;1305;p50"/>
          <p:cNvSpPr/>
          <p:nvPr/>
        </p:nvSpPr>
        <p:spPr>
          <a:xfrm>
            <a:off x="-378853" y="-4139146"/>
            <a:ext cx="5337526" cy="5337526"/>
          </a:xfrm>
          <a:custGeom>
            <a:avLst/>
            <a:gdLst/>
            <a:ahLst/>
            <a:cxnLst/>
            <a:rect l="l" t="t" r="r" b="b"/>
            <a:pathLst>
              <a:path w="459500" h="459500" extrusionOk="0">
                <a:moveTo>
                  <a:pt x="459501" y="229750"/>
                </a:moveTo>
                <a:cubicBezTo>
                  <a:pt x="459501" y="356638"/>
                  <a:pt x="356638" y="459501"/>
                  <a:pt x="229750" y="459501"/>
                </a:cubicBezTo>
                <a:cubicBezTo>
                  <a:pt x="102863" y="459501"/>
                  <a:pt x="0" y="356638"/>
                  <a:pt x="0" y="229750"/>
                </a:cubicBezTo>
                <a:cubicBezTo>
                  <a:pt x="0" y="102863"/>
                  <a:pt x="102863" y="0"/>
                  <a:pt x="229750" y="0"/>
                </a:cubicBezTo>
                <a:cubicBezTo>
                  <a:pt x="356638" y="0"/>
                  <a:pt x="459501" y="102863"/>
                  <a:pt x="459501" y="229750"/>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41" name="Google Shape;1393;p53"/>
          <p:cNvSpPr txBox="1">
            <a:spLocks noGrp="1"/>
          </p:cNvSpPr>
          <p:nvPr>
            <p:ph type="title"/>
          </p:nvPr>
        </p:nvSpPr>
        <p:spPr>
          <a:xfrm>
            <a:off x="476497" y="3130265"/>
            <a:ext cx="6214487" cy="947787"/>
          </a:xfrm>
          <a:prstGeom prst="rect">
            <a:avLst/>
          </a:prstGeom>
          <a:noFill/>
          <a:ln>
            <a:noFill/>
          </a:ln>
        </p:spPr>
        <p:txBody>
          <a:bodyPr spcFirstLastPara="1" wrap="square" lIns="121900" tIns="121900" rIns="121900" bIns="121900" anchor="t" anchorCtr="0">
            <a:noAutofit/>
          </a:bodyPr>
          <a:lstStyle/>
          <a:p>
            <a:pPr algn="ctr"/>
            <a:r>
              <a:rPr lang="en-US" sz="6600" b="1" dirty="0" smtClean="0">
                <a:solidFill>
                  <a:srgbClr val="001F3F"/>
                </a:solidFill>
                <a:latin typeface="Andalus" panose="02020603050405020304" pitchFamily="18" charset="-78"/>
                <a:cs typeface="Andalus" panose="02020603050405020304" pitchFamily="18" charset="-78"/>
              </a:rPr>
              <a:t>Phone</a:t>
            </a:r>
            <a:endParaRPr sz="6600" b="1" dirty="0">
              <a:solidFill>
                <a:srgbClr val="001F3F"/>
              </a:solidFill>
              <a:latin typeface="Andalus" panose="02020603050405020304" pitchFamily="18" charset="-78"/>
              <a:cs typeface="Andalus" panose="02020603050405020304" pitchFamily="18" charset="-78"/>
            </a:endParaRPr>
          </a:p>
        </p:txBody>
      </p:sp>
      <p:sp>
        <p:nvSpPr>
          <p:cNvPr id="42" name="Google Shape;1393;p53"/>
          <p:cNvSpPr txBox="1">
            <a:spLocks/>
          </p:cNvSpPr>
          <p:nvPr/>
        </p:nvSpPr>
        <p:spPr>
          <a:xfrm>
            <a:off x="1484701" y="3787936"/>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View</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78750" y="1198380"/>
            <a:ext cx="2162597" cy="4121140"/>
          </a:xfrm>
          <a:prstGeom prst="rect">
            <a:avLst/>
          </a:prstGeom>
        </p:spPr>
      </p:pic>
      <p:sp>
        <p:nvSpPr>
          <p:cNvPr id="5" name="Oval 4"/>
          <p:cNvSpPr/>
          <p:nvPr/>
        </p:nvSpPr>
        <p:spPr>
          <a:xfrm>
            <a:off x="8691912" y="1075174"/>
            <a:ext cx="152400" cy="1115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180376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627"/>
        <p:cNvGrpSpPr/>
        <p:nvPr/>
      </p:nvGrpSpPr>
      <p:grpSpPr>
        <a:xfrm>
          <a:off x="0" y="0"/>
          <a:ext cx="0" cy="0"/>
          <a:chOff x="0" y="0"/>
          <a:chExt cx="0" cy="0"/>
        </a:xfrm>
      </p:grpSpPr>
      <p:sp>
        <p:nvSpPr>
          <p:cNvPr id="628" name="Google Shape;628;p34"/>
          <p:cNvSpPr/>
          <p:nvPr/>
        </p:nvSpPr>
        <p:spPr>
          <a:xfrm>
            <a:off x="11241034" y="-870666"/>
            <a:ext cx="2708791" cy="2704940"/>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631" name="Google Shape;631;p34"/>
          <p:cNvGrpSpPr/>
          <p:nvPr/>
        </p:nvGrpSpPr>
        <p:grpSpPr>
          <a:xfrm>
            <a:off x="951165" y="205502"/>
            <a:ext cx="969489" cy="1027647"/>
            <a:chOff x="5137170" y="1563182"/>
            <a:chExt cx="584358" cy="619462"/>
          </a:xfrm>
        </p:grpSpPr>
        <p:sp>
          <p:nvSpPr>
            <p:cNvPr id="632" name="Google Shape;632;p3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3" name="Google Shape;633;p3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4" name="Google Shape;634;p3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5" name="Google Shape;635;p3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6" name="Google Shape;636;p3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7" name="Google Shape;637;p3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8" name="Google Shape;638;p3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9" name="Google Shape;639;p3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0" name="Google Shape;640;p3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1" name="Google Shape;641;p3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2" name="Google Shape;642;p3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3" name="Google Shape;643;p3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4" name="Google Shape;644;p3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5" name="Google Shape;645;p3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6" name="Google Shape;646;p3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7" name="Google Shape;647;p3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648" name="Google Shape;648;p34"/>
          <p:cNvSpPr/>
          <p:nvPr/>
        </p:nvSpPr>
        <p:spPr>
          <a:xfrm>
            <a:off x="950967" y="5420472"/>
            <a:ext cx="6606667" cy="65975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18" name="Google Shape;1393;p53"/>
          <p:cNvSpPr txBox="1">
            <a:spLocks noGrp="1"/>
          </p:cNvSpPr>
          <p:nvPr>
            <p:ph type="title"/>
          </p:nvPr>
        </p:nvSpPr>
        <p:spPr>
          <a:xfrm>
            <a:off x="476498" y="3130265"/>
            <a:ext cx="5368076" cy="947787"/>
          </a:xfrm>
          <a:prstGeom prst="rect">
            <a:avLst/>
          </a:prstGeom>
          <a:noFill/>
          <a:ln>
            <a:noFill/>
          </a:ln>
        </p:spPr>
        <p:txBody>
          <a:bodyPr spcFirstLastPara="1" wrap="square" lIns="121900" tIns="121900" rIns="121900" bIns="121900" anchor="t" anchorCtr="0">
            <a:noAutofit/>
          </a:bodyPr>
          <a:lstStyle/>
          <a:p>
            <a:pPr algn="ctr"/>
            <a:r>
              <a:rPr lang="en-US" sz="6600" b="1" dirty="0" smtClean="0">
                <a:solidFill>
                  <a:srgbClr val="001F3F"/>
                </a:solidFill>
                <a:latin typeface="Andalus" panose="02020603050405020304" pitchFamily="18" charset="-78"/>
                <a:cs typeface="Andalus" panose="02020603050405020304" pitchFamily="18" charset="-78"/>
              </a:rPr>
              <a:t>What Did You</a:t>
            </a:r>
            <a:endParaRPr sz="6600" b="1" dirty="0">
              <a:solidFill>
                <a:srgbClr val="001F3F"/>
              </a:solidFill>
              <a:latin typeface="Andalus" panose="02020603050405020304" pitchFamily="18" charset="-78"/>
              <a:cs typeface="Andalus" panose="02020603050405020304" pitchFamily="18" charset="-78"/>
            </a:endParaRPr>
          </a:p>
        </p:txBody>
      </p:sp>
      <p:sp>
        <p:nvSpPr>
          <p:cNvPr id="119" name="Google Shape;1393;p53"/>
          <p:cNvSpPr txBox="1">
            <a:spLocks/>
          </p:cNvSpPr>
          <p:nvPr/>
        </p:nvSpPr>
        <p:spPr>
          <a:xfrm>
            <a:off x="1484701" y="3787936"/>
            <a:ext cx="621448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Notice !</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sp>
        <p:nvSpPr>
          <p:cNvPr id="121" name="Google Shape;1393;p53"/>
          <p:cNvSpPr txBox="1">
            <a:spLocks/>
          </p:cNvSpPr>
          <p:nvPr/>
        </p:nvSpPr>
        <p:spPr>
          <a:xfrm>
            <a:off x="53292" y="2261329"/>
            <a:ext cx="2123851"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So</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4397" y="978514"/>
            <a:ext cx="5618843" cy="5618843"/>
          </a:xfrm>
          <a:prstGeom prst="rect">
            <a:avLst/>
          </a:prstGeom>
        </p:spPr>
      </p:pic>
      <p:pic>
        <p:nvPicPr>
          <p:cNvPr id="123" name="Picture 1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15240" y="205502"/>
            <a:ext cx="2104571" cy="2104571"/>
          </a:xfrm>
          <a:prstGeom prst="rect">
            <a:avLst/>
          </a:prstGeom>
        </p:spPr>
      </p:pic>
    </p:spTree>
    <p:extLst>
      <p:ext uri="{BB962C8B-B14F-4D97-AF65-F5344CB8AC3E}">
        <p14:creationId xmlns:p14="http://schemas.microsoft.com/office/powerpoint/2010/main" val="236659309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Side Bar</a:t>
            </a:r>
            <a:endParaRPr sz="4400" b="1" dirty="0">
              <a:solidFill>
                <a:srgbClr val="001F3F"/>
              </a:solidFill>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4"/>
          <a:stretch>
            <a:fillRect/>
          </a:stretch>
        </p:blipFill>
        <p:spPr>
          <a:xfrm>
            <a:off x="1236757" y="1313010"/>
            <a:ext cx="10416453" cy="4854489"/>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24880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69"/>
        <p:cNvGrpSpPr/>
        <p:nvPr/>
      </p:nvGrpSpPr>
      <p:grpSpPr>
        <a:xfrm>
          <a:off x="0" y="0"/>
          <a:ext cx="0" cy="0"/>
          <a:chOff x="0" y="0"/>
          <a:chExt cx="0" cy="0"/>
        </a:xfrm>
      </p:grpSpPr>
      <p:sp>
        <p:nvSpPr>
          <p:cNvPr id="1070" name="Google Shape;1070;p44"/>
          <p:cNvSpPr/>
          <p:nvPr/>
        </p:nvSpPr>
        <p:spPr>
          <a:xfrm rot="10800000">
            <a:off x="9124118" y="4836086"/>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74" name="Google Shape;1074;p44"/>
          <p:cNvGrpSpPr/>
          <p:nvPr/>
        </p:nvGrpSpPr>
        <p:grpSpPr>
          <a:xfrm>
            <a:off x="6518031" y="6305117"/>
            <a:ext cx="1083945" cy="1148896"/>
            <a:chOff x="5137170" y="1563182"/>
            <a:chExt cx="584358" cy="619462"/>
          </a:xfrm>
        </p:grpSpPr>
        <p:sp>
          <p:nvSpPr>
            <p:cNvPr id="1075" name="Google Shape;1075;p4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6" name="Google Shape;1076;p4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7" name="Google Shape;1077;p4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8" name="Google Shape;1078;p4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79" name="Google Shape;1079;p4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0" name="Google Shape;1080;p4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1" name="Google Shape;1081;p4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2" name="Google Shape;1082;p4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3" name="Google Shape;1083;p4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4" name="Google Shape;1084;p4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5" name="Google Shape;1085;p4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6" name="Google Shape;1086;p4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7" name="Google Shape;1087;p4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8" name="Google Shape;1088;p4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89" name="Google Shape;1089;p4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090" name="Google Shape;1090;p4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1091" name="Google Shape;1091;p44"/>
          <p:cNvSpPr/>
          <p:nvPr/>
        </p:nvSpPr>
        <p:spPr>
          <a:xfrm rot="10800000">
            <a:off x="3247879" y="-5576587"/>
            <a:ext cx="6135764" cy="6126687"/>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1092" name="Google Shape;1092;p44"/>
          <p:cNvGrpSpPr/>
          <p:nvPr/>
        </p:nvGrpSpPr>
        <p:grpSpPr>
          <a:xfrm rot="5400000" flipH="1">
            <a:off x="10119793" y="-260905"/>
            <a:ext cx="1954882" cy="2307152"/>
            <a:chOff x="6170426" y="2193070"/>
            <a:chExt cx="1466162" cy="1730364"/>
          </a:xfrm>
        </p:grpSpPr>
        <p:sp>
          <p:nvSpPr>
            <p:cNvPr id="1093" name="Google Shape;1093;p44"/>
            <p:cNvSpPr/>
            <p:nvPr/>
          </p:nvSpPr>
          <p:spPr>
            <a:xfrm flipH="1">
              <a:off x="6666988" y="2402621"/>
              <a:ext cx="969600" cy="1077600"/>
            </a:xfrm>
            <a:prstGeom prst="mathPlus">
              <a:avLst>
                <a:gd name="adj1" fmla="val 23520"/>
              </a:avLst>
            </a:pr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4" name="Google Shape;1094;p44"/>
            <p:cNvSpPr/>
            <p:nvPr/>
          </p:nvSpPr>
          <p:spPr>
            <a:xfrm flipH="1">
              <a:off x="6170426" y="2193070"/>
              <a:ext cx="403200" cy="4482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96" name="Google Shape;1096;p44"/>
            <p:cNvSpPr/>
            <p:nvPr/>
          </p:nvSpPr>
          <p:spPr>
            <a:xfrm flipH="1">
              <a:off x="7333050" y="3681934"/>
              <a:ext cx="217500" cy="241500"/>
            </a:xfrm>
            <a:prstGeom prst="mathPlus">
              <a:avLst>
                <a:gd name="adj1" fmla="val 23520"/>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74" y="0"/>
            <a:ext cx="1289147" cy="1289147"/>
          </a:xfrm>
          <a:prstGeom prst="rect">
            <a:avLst/>
          </a:prstGeom>
        </p:spPr>
      </p:pic>
      <p:sp>
        <p:nvSpPr>
          <p:cNvPr id="34" name="Google Shape;1393;p53"/>
          <p:cNvSpPr txBox="1">
            <a:spLocks noGrp="1"/>
          </p:cNvSpPr>
          <p:nvPr>
            <p:ph type="title"/>
          </p:nvPr>
        </p:nvSpPr>
        <p:spPr>
          <a:xfrm>
            <a:off x="1236757" y="476367"/>
            <a:ext cx="10416453" cy="763600"/>
          </a:xfrm>
          <a:prstGeom prst="rect">
            <a:avLst/>
          </a:prstGeom>
          <a:noFill/>
          <a:ln>
            <a:noFill/>
          </a:ln>
        </p:spPr>
        <p:txBody>
          <a:bodyPr spcFirstLastPara="1" wrap="square" lIns="121900" tIns="121900" rIns="121900" bIns="121900" anchor="t" anchorCtr="0">
            <a:noAutofit/>
          </a:bodyPr>
          <a:lstStyle/>
          <a:p>
            <a:pPr algn="ctr"/>
            <a:r>
              <a:rPr lang="en-US" sz="4400" b="1" dirty="0" smtClean="0">
                <a:solidFill>
                  <a:srgbClr val="001F3F"/>
                </a:solidFill>
                <a:latin typeface="Andalus" panose="02020603050405020304" pitchFamily="18" charset="-78"/>
                <a:cs typeface="Andalus" panose="02020603050405020304" pitchFamily="18" charset="-78"/>
              </a:rPr>
              <a:t>Color Blind Mood</a:t>
            </a:r>
            <a:endParaRPr sz="4400" b="1" dirty="0">
              <a:solidFill>
                <a:srgbClr val="001F3F"/>
              </a:solidFill>
              <a:latin typeface="Andalus" panose="02020603050405020304" pitchFamily="18" charset="-78"/>
              <a:cs typeface="Andalus" panose="02020603050405020304" pitchFamily="18" charset="-78"/>
            </a:endParaRPr>
          </a:p>
        </p:txBody>
      </p:sp>
      <p:pic>
        <p:nvPicPr>
          <p:cNvPr id="2" name="Picture 1"/>
          <p:cNvPicPr>
            <a:picLocks noChangeAspect="1"/>
          </p:cNvPicPr>
          <p:nvPr/>
        </p:nvPicPr>
        <p:blipFill>
          <a:blip r:embed="rId4"/>
          <a:stretch>
            <a:fillRect/>
          </a:stretch>
        </p:blipFill>
        <p:spPr>
          <a:xfrm>
            <a:off x="1236757" y="1289147"/>
            <a:ext cx="10416453" cy="4918423"/>
          </a:xfrm>
          <a:prstGeom prst="rect">
            <a:avLst/>
          </a:prstGeom>
        </p:spPr>
      </p:pic>
      <p:sp>
        <p:nvSpPr>
          <p:cNvPr id="4" name="Rectangle 3"/>
          <p:cNvSpPr/>
          <p:nvPr/>
        </p:nvSpPr>
        <p:spPr>
          <a:xfrm>
            <a:off x="1236757" y="1289147"/>
            <a:ext cx="10436665" cy="4910990"/>
          </a:xfrm>
          <a:prstGeom prst="rect">
            <a:avLst/>
          </a:prstGeom>
          <a:noFill/>
          <a:ln w="57150">
            <a:solidFill>
              <a:srgbClr val="001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436649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627"/>
        <p:cNvGrpSpPr/>
        <p:nvPr/>
      </p:nvGrpSpPr>
      <p:grpSpPr>
        <a:xfrm>
          <a:off x="0" y="0"/>
          <a:ext cx="0" cy="0"/>
          <a:chOff x="0" y="0"/>
          <a:chExt cx="0" cy="0"/>
        </a:xfrm>
      </p:grpSpPr>
      <p:sp>
        <p:nvSpPr>
          <p:cNvPr id="628" name="Google Shape;628;p34"/>
          <p:cNvSpPr/>
          <p:nvPr/>
        </p:nvSpPr>
        <p:spPr>
          <a:xfrm>
            <a:off x="11241034" y="-870666"/>
            <a:ext cx="2708791" cy="2704940"/>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631" name="Google Shape;631;p34"/>
          <p:cNvGrpSpPr/>
          <p:nvPr/>
        </p:nvGrpSpPr>
        <p:grpSpPr>
          <a:xfrm>
            <a:off x="97982" y="156649"/>
            <a:ext cx="969489" cy="1027647"/>
            <a:chOff x="5137170" y="1563182"/>
            <a:chExt cx="584358" cy="619462"/>
          </a:xfrm>
        </p:grpSpPr>
        <p:sp>
          <p:nvSpPr>
            <p:cNvPr id="632" name="Google Shape;632;p3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3" name="Google Shape;633;p3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4" name="Google Shape;634;p3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5" name="Google Shape;635;p3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6" name="Google Shape;636;p3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7" name="Google Shape;637;p3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8" name="Google Shape;638;p3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9" name="Google Shape;639;p3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0" name="Google Shape;640;p3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1" name="Google Shape;641;p3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2" name="Google Shape;642;p3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3" name="Google Shape;643;p3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4" name="Google Shape;644;p3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5" name="Google Shape;645;p3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6" name="Google Shape;646;p3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7" name="Google Shape;647;p3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648" name="Google Shape;648;p34"/>
          <p:cNvSpPr/>
          <p:nvPr/>
        </p:nvSpPr>
        <p:spPr>
          <a:xfrm>
            <a:off x="-1789833" y="5338585"/>
            <a:ext cx="6606667" cy="65975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21" name="Google Shape;1393;p53"/>
          <p:cNvSpPr txBox="1">
            <a:spLocks/>
          </p:cNvSpPr>
          <p:nvPr/>
        </p:nvSpPr>
        <p:spPr>
          <a:xfrm>
            <a:off x="3130623" y="2031941"/>
            <a:ext cx="604725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01F3F"/>
                </a:solidFill>
                <a:effectLst/>
                <a:uLnTx/>
                <a:uFillTx/>
                <a:latin typeface="Andalus" panose="02020603050405020304" pitchFamily="18" charset="-78"/>
                <a:cs typeface="Andalus" panose="02020603050405020304" pitchFamily="18" charset="-78"/>
                <a:sym typeface="Raleway Black"/>
              </a:rPr>
              <a:t>Future Work</a:t>
            </a:r>
            <a:endParaRPr kumimoji="0" lang="en-US" sz="6000" b="1" i="0" u="none" strike="noStrike" kern="0" cap="none" spc="0" normalizeH="0" baseline="0" noProof="0" dirty="0">
              <a:ln>
                <a:noFill/>
              </a:ln>
              <a:solidFill>
                <a:srgbClr val="001F3F"/>
              </a:solidFill>
              <a:effectLst/>
              <a:uLnTx/>
              <a:uFillTx/>
              <a:latin typeface="Andalus" panose="02020603050405020304" pitchFamily="18" charset="-78"/>
              <a:cs typeface="Andalus" panose="02020603050405020304" pitchFamily="18" charset="-78"/>
              <a:sym typeface="Raleway Black"/>
            </a:endParaRPr>
          </a:p>
        </p:txBody>
      </p:sp>
      <p:pic>
        <p:nvPicPr>
          <p:cNvPr id="123" name="Picture 1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1967" y="0"/>
            <a:ext cx="2104571" cy="2104571"/>
          </a:xfrm>
          <a:prstGeom prst="rect">
            <a:avLst/>
          </a:prstGeom>
        </p:spPr>
      </p:pic>
      <p:grpSp>
        <p:nvGrpSpPr>
          <p:cNvPr id="27" name="Google Shape;631;p34"/>
          <p:cNvGrpSpPr/>
          <p:nvPr/>
        </p:nvGrpSpPr>
        <p:grpSpPr>
          <a:xfrm>
            <a:off x="11707255" y="6344176"/>
            <a:ext cx="969489" cy="1027647"/>
            <a:chOff x="5137170" y="1563182"/>
            <a:chExt cx="584358" cy="619462"/>
          </a:xfrm>
        </p:grpSpPr>
        <p:sp>
          <p:nvSpPr>
            <p:cNvPr id="28" name="Google Shape;632;p3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29" name="Google Shape;633;p3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0" name="Google Shape;634;p3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1" name="Google Shape;635;p3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2" name="Google Shape;636;p3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3" name="Google Shape;637;p3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4" name="Google Shape;638;p3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5" name="Google Shape;639;p3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6" name="Google Shape;640;p3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7" name="Google Shape;641;p3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8" name="Google Shape;642;p3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9" name="Google Shape;643;p3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40" name="Google Shape;644;p3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41" name="Google Shape;645;p3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42" name="Google Shape;646;p3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43" name="Google Shape;647;p3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45" name="Google Shape;751;p35"/>
          <p:cNvSpPr txBox="1">
            <a:spLocks/>
          </p:cNvSpPr>
          <p:nvPr/>
        </p:nvSpPr>
        <p:spPr>
          <a:xfrm>
            <a:off x="2908177" y="3100388"/>
            <a:ext cx="6492147" cy="2473462"/>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6000"/>
              <a:buFont typeface="Raleway Black"/>
              <a:buNone/>
              <a:defRPr sz="8000" b="0" i="0" u="none" strike="noStrike" cap="none">
                <a:solidFill>
                  <a:schemeClr val="accent4"/>
                </a:solidFill>
                <a:latin typeface="Raleway Black"/>
                <a:ea typeface="Raleway Black"/>
                <a:cs typeface="Raleway Black"/>
                <a:sym typeface="Raleway Black"/>
              </a:defRPr>
            </a:lvl1pPr>
            <a:lvl2pPr marR="0" lvl="1" algn="ctr" rtl="0">
              <a:lnSpc>
                <a:spcPct val="100000"/>
              </a:lnSpc>
              <a:spcBef>
                <a:spcPts val="0"/>
              </a:spcBef>
              <a:spcAft>
                <a:spcPts val="0"/>
              </a:spcAft>
              <a:buClr>
                <a:schemeClr val="lt1"/>
              </a:buClr>
              <a:buSzPts val="6000"/>
              <a:buFont typeface="Raleway Black"/>
              <a:buNone/>
              <a:defRPr sz="8000" b="0" i="0" u="none" strike="noStrike" cap="none">
                <a:solidFill>
                  <a:schemeClr val="lt1"/>
                </a:solidFill>
                <a:latin typeface="Raleway Black"/>
                <a:ea typeface="Raleway Black"/>
                <a:cs typeface="Raleway Black"/>
                <a:sym typeface="Raleway Black"/>
              </a:defRPr>
            </a:lvl2pPr>
            <a:lvl3pPr marR="0" lvl="2" algn="ctr" rtl="0">
              <a:lnSpc>
                <a:spcPct val="100000"/>
              </a:lnSpc>
              <a:spcBef>
                <a:spcPts val="0"/>
              </a:spcBef>
              <a:spcAft>
                <a:spcPts val="0"/>
              </a:spcAft>
              <a:buClr>
                <a:schemeClr val="lt1"/>
              </a:buClr>
              <a:buSzPts val="6000"/>
              <a:buFont typeface="Raleway Black"/>
              <a:buNone/>
              <a:defRPr sz="8000" b="0" i="0" u="none" strike="noStrike" cap="none">
                <a:solidFill>
                  <a:schemeClr val="lt1"/>
                </a:solidFill>
                <a:latin typeface="Raleway Black"/>
                <a:ea typeface="Raleway Black"/>
                <a:cs typeface="Raleway Black"/>
                <a:sym typeface="Raleway Black"/>
              </a:defRPr>
            </a:lvl3pPr>
            <a:lvl4pPr marR="0" lvl="3" algn="ctr" rtl="0">
              <a:lnSpc>
                <a:spcPct val="100000"/>
              </a:lnSpc>
              <a:spcBef>
                <a:spcPts val="0"/>
              </a:spcBef>
              <a:spcAft>
                <a:spcPts val="0"/>
              </a:spcAft>
              <a:buClr>
                <a:schemeClr val="lt1"/>
              </a:buClr>
              <a:buSzPts val="6000"/>
              <a:buFont typeface="Raleway Black"/>
              <a:buNone/>
              <a:defRPr sz="8000" b="0" i="0" u="none" strike="noStrike" cap="none">
                <a:solidFill>
                  <a:schemeClr val="lt1"/>
                </a:solidFill>
                <a:latin typeface="Raleway Black"/>
                <a:ea typeface="Raleway Black"/>
                <a:cs typeface="Raleway Black"/>
                <a:sym typeface="Raleway Black"/>
              </a:defRPr>
            </a:lvl4pPr>
            <a:lvl5pPr marR="0" lvl="4" algn="ctr" rtl="0">
              <a:lnSpc>
                <a:spcPct val="100000"/>
              </a:lnSpc>
              <a:spcBef>
                <a:spcPts val="0"/>
              </a:spcBef>
              <a:spcAft>
                <a:spcPts val="0"/>
              </a:spcAft>
              <a:buClr>
                <a:schemeClr val="lt1"/>
              </a:buClr>
              <a:buSzPts val="6000"/>
              <a:buFont typeface="Raleway Black"/>
              <a:buNone/>
              <a:defRPr sz="8000" b="0" i="0" u="none" strike="noStrike" cap="none">
                <a:solidFill>
                  <a:schemeClr val="lt1"/>
                </a:solidFill>
                <a:latin typeface="Raleway Black"/>
                <a:ea typeface="Raleway Black"/>
                <a:cs typeface="Raleway Black"/>
                <a:sym typeface="Raleway Black"/>
              </a:defRPr>
            </a:lvl5pPr>
            <a:lvl6pPr marR="0" lvl="5" algn="ctr" rtl="0">
              <a:lnSpc>
                <a:spcPct val="100000"/>
              </a:lnSpc>
              <a:spcBef>
                <a:spcPts val="0"/>
              </a:spcBef>
              <a:spcAft>
                <a:spcPts val="0"/>
              </a:spcAft>
              <a:buClr>
                <a:schemeClr val="lt1"/>
              </a:buClr>
              <a:buSzPts val="6000"/>
              <a:buFont typeface="Raleway Black"/>
              <a:buNone/>
              <a:defRPr sz="8000" b="0" i="0" u="none" strike="noStrike" cap="none">
                <a:solidFill>
                  <a:schemeClr val="lt1"/>
                </a:solidFill>
                <a:latin typeface="Raleway Black"/>
                <a:ea typeface="Raleway Black"/>
                <a:cs typeface="Raleway Black"/>
                <a:sym typeface="Raleway Black"/>
              </a:defRPr>
            </a:lvl6pPr>
            <a:lvl7pPr marR="0" lvl="6" algn="ctr" rtl="0">
              <a:lnSpc>
                <a:spcPct val="100000"/>
              </a:lnSpc>
              <a:spcBef>
                <a:spcPts val="0"/>
              </a:spcBef>
              <a:spcAft>
                <a:spcPts val="0"/>
              </a:spcAft>
              <a:buClr>
                <a:schemeClr val="lt1"/>
              </a:buClr>
              <a:buSzPts val="6000"/>
              <a:buFont typeface="Raleway Black"/>
              <a:buNone/>
              <a:defRPr sz="8000" b="0" i="0" u="none" strike="noStrike" cap="none">
                <a:solidFill>
                  <a:schemeClr val="lt1"/>
                </a:solidFill>
                <a:latin typeface="Raleway Black"/>
                <a:ea typeface="Raleway Black"/>
                <a:cs typeface="Raleway Black"/>
                <a:sym typeface="Raleway Black"/>
              </a:defRPr>
            </a:lvl7pPr>
            <a:lvl8pPr marR="0" lvl="7" algn="ctr" rtl="0">
              <a:lnSpc>
                <a:spcPct val="100000"/>
              </a:lnSpc>
              <a:spcBef>
                <a:spcPts val="0"/>
              </a:spcBef>
              <a:spcAft>
                <a:spcPts val="0"/>
              </a:spcAft>
              <a:buClr>
                <a:schemeClr val="lt1"/>
              </a:buClr>
              <a:buSzPts val="6000"/>
              <a:buFont typeface="Raleway Black"/>
              <a:buNone/>
              <a:defRPr sz="8000" b="0" i="0" u="none" strike="noStrike" cap="none">
                <a:solidFill>
                  <a:schemeClr val="lt1"/>
                </a:solidFill>
                <a:latin typeface="Raleway Black"/>
                <a:ea typeface="Raleway Black"/>
                <a:cs typeface="Raleway Black"/>
                <a:sym typeface="Raleway Black"/>
              </a:defRPr>
            </a:lvl8pPr>
            <a:lvl9pPr marR="0" lvl="8" algn="ctr" rtl="0">
              <a:lnSpc>
                <a:spcPct val="100000"/>
              </a:lnSpc>
              <a:spcBef>
                <a:spcPts val="0"/>
              </a:spcBef>
              <a:spcAft>
                <a:spcPts val="0"/>
              </a:spcAft>
              <a:buClr>
                <a:schemeClr val="lt1"/>
              </a:buClr>
              <a:buSzPts val="6000"/>
              <a:buFont typeface="Raleway Black"/>
              <a:buNone/>
              <a:defRPr sz="8000" b="0" i="0" u="none" strike="noStrike" cap="none">
                <a:solidFill>
                  <a:schemeClr val="lt1"/>
                </a:solidFill>
                <a:latin typeface="Raleway Black"/>
                <a:ea typeface="Raleway Black"/>
                <a:cs typeface="Raleway Black"/>
                <a:sym typeface="Raleway Black"/>
              </a:defRPr>
            </a:lvl9pPr>
          </a:lstStyle>
          <a:p>
            <a:pPr marL="342900" indent="-342900" algn="just">
              <a:buClr>
                <a:srgbClr val="001F3F"/>
              </a:buClr>
              <a:buSzPct val="150000"/>
              <a:buFont typeface="Arial" panose="020B0604020202020204" pitchFamily="34" charset="0"/>
              <a:buChar char="•"/>
            </a:pPr>
            <a:r>
              <a:rPr lang="en-US" sz="2400" kern="0" dirty="0" smtClean="0">
                <a:solidFill>
                  <a:srgbClr val="048892"/>
                </a:solidFill>
                <a:latin typeface="Open Sans"/>
              </a:rPr>
              <a:t>Visualizing the Data in a Table with a Filter.</a:t>
            </a:r>
          </a:p>
          <a:p>
            <a:pPr marL="342900" indent="-342900" algn="just">
              <a:buClr>
                <a:srgbClr val="001F3F"/>
              </a:buClr>
              <a:buSzPct val="150000"/>
              <a:buFont typeface="Arial" panose="020B0604020202020204" pitchFamily="34" charset="0"/>
              <a:buChar char="•"/>
            </a:pPr>
            <a:r>
              <a:rPr lang="en-US" sz="2400" kern="0" dirty="0" smtClean="0">
                <a:solidFill>
                  <a:srgbClr val="048892"/>
                </a:solidFill>
                <a:latin typeface="Open Sans"/>
              </a:rPr>
              <a:t>Data Mining Techniques.</a:t>
            </a:r>
          </a:p>
          <a:p>
            <a:pPr marL="342900" indent="-342900" algn="just">
              <a:buClr>
                <a:srgbClr val="001F3F"/>
              </a:buClr>
              <a:buSzPct val="150000"/>
              <a:buFont typeface="Arial" panose="020B0604020202020204" pitchFamily="34" charset="0"/>
              <a:buChar char="•"/>
            </a:pPr>
            <a:r>
              <a:rPr lang="en-US" sz="2400" kern="0" dirty="0" smtClean="0">
                <a:solidFill>
                  <a:srgbClr val="048892"/>
                </a:solidFill>
                <a:latin typeface="Open Sans"/>
              </a:rPr>
              <a:t>Make it a Mobile Application.</a:t>
            </a:r>
          </a:p>
          <a:p>
            <a:pPr marL="342900" indent="-342900" algn="just">
              <a:buClr>
                <a:srgbClr val="001F3F"/>
              </a:buClr>
              <a:buSzPct val="150000"/>
              <a:buFont typeface="Arial" panose="020B0604020202020204" pitchFamily="34" charset="0"/>
              <a:buChar char="•"/>
            </a:pPr>
            <a:endParaRPr lang="en-US" sz="2400" kern="0" dirty="0" smtClean="0">
              <a:solidFill>
                <a:srgbClr val="048892"/>
              </a:solidFill>
              <a:latin typeface="Open Sans"/>
            </a:endParaRPr>
          </a:p>
          <a:p>
            <a:pPr marL="342900" indent="-342900" algn="just">
              <a:buAutoNum type="arabicPeriod"/>
            </a:pPr>
            <a:endParaRPr lang="en-US" sz="1600" kern="0" dirty="0" smtClean="0"/>
          </a:p>
        </p:txBody>
      </p:sp>
    </p:spTree>
    <p:extLst>
      <p:ext uri="{BB962C8B-B14F-4D97-AF65-F5344CB8AC3E}">
        <p14:creationId xmlns:p14="http://schemas.microsoft.com/office/powerpoint/2010/main" val="5876204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747"/>
        <p:cNvGrpSpPr/>
        <p:nvPr/>
      </p:nvGrpSpPr>
      <p:grpSpPr>
        <a:xfrm>
          <a:off x="0" y="0"/>
          <a:ext cx="0" cy="0"/>
          <a:chOff x="0" y="0"/>
          <a:chExt cx="0" cy="0"/>
        </a:xfrm>
      </p:grpSpPr>
      <p:sp>
        <p:nvSpPr>
          <p:cNvPr id="748" name="Google Shape;748;p35"/>
          <p:cNvSpPr/>
          <p:nvPr/>
        </p:nvSpPr>
        <p:spPr>
          <a:xfrm rot="10800000">
            <a:off x="5549202" y="-6337969"/>
            <a:ext cx="7084720" cy="7074543"/>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2" name="Google Shape;752;p35"/>
          <p:cNvSpPr/>
          <p:nvPr/>
        </p:nvSpPr>
        <p:spPr>
          <a:xfrm rot="10800000">
            <a:off x="-1048795" y="5459151"/>
            <a:ext cx="2471139" cy="2467563"/>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753" name="Google Shape;753;p35"/>
          <p:cNvGrpSpPr/>
          <p:nvPr/>
        </p:nvGrpSpPr>
        <p:grpSpPr>
          <a:xfrm>
            <a:off x="10745240" y="166799"/>
            <a:ext cx="1260296" cy="426556"/>
            <a:chOff x="1608712" y="575096"/>
            <a:chExt cx="670466" cy="226924"/>
          </a:xfrm>
        </p:grpSpPr>
        <p:sp>
          <p:nvSpPr>
            <p:cNvPr id="754" name="Google Shape;754;p35"/>
            <p:cNvSpPr/>
            <p:nvPr/>
          </p:nvSpPr>
          <p:spPr>
            <a:xfrm>
              <a:off x="1763432" y="575096"/>
              <a:ext cx="61888" cy="61889"/>
            </a:xfrm>
            <a:custGeom>
              <a:avLst/>
              <a:gdLst/>
              <a:ahLst/>
              <a:cxnLst/>
              <a:rect l="l" t="t" r="r" b="b"/>
              <a:pathLst>
                <a:path w="82518" h="82518" extrusionOk="0">
                  <a:moveTo>
                    <a:pt x="83609" y="41608"/>
                  </a:moveTo>
                  <a:cubicBezTo>
                    <a:pt x="83609" y="64398"/>
                    <a:pt x="65136" y="82871"/>
                    <a:pt x="42353" y="82871"/>
                  </a:cubicBezTo>
                  <a:cubicBezTo>
                    <a:pt x="19556" y="82871"/>
                    <a:pt x="1090" y="64398"/>
                    <a:pt x="1090" y="41608"/>
                  </a:cubicBezTo>
                  <a:cubicBezTo>
                    <a:pt x="1090" y="18824"/>
                    <a:pt x="19556" y="352"/>
                    <a:pt x="42353" y="352"/>
                  </a:cubicBezTo>
                  <a:cubicBezTo>
                    <a:pt x="65136" y="352"/>
                    <a:pt x="83609" y="18824"/>
                    <a:pt x="83609"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5" name="Google Shape;755;p35"/>
            <p:cNvSpPr/>
            <p:nvPr/>
          </p:nvSpPr>
          <p:spPr>
            <a:xfrm>
              <a:off x="1608712" y="740131"/>
              <a:ext cx="61888" cy="61889"/>
            </a:xfrm>
            <a:custGeom>
              <a:avLst/>
              <a:gdLst/>
              <a:ahLst/>
              <a:cxnLst/>
              <a:rect l="l" t="t" r="r" b="b"/>
              <a:pathLst>
                <a:path w="82518" h="82518" extrusionOk="0">
                  <a:moveTo>
                    <a:pt x="83609" y="41724"/>
                  </a:moveTo>
                  <a:cubicBezTo>
                    <a:pt x="83609" y="64514"/>
                    <a:pt x="65136" y="82980"/>
                    <a:pt x="42353" y="82980"/>
                  </a:cubicBezTo>
                  <a:cubicBezTo>
                    <a:pt x="19556" y="82980"/>
                    <a:pt x="1090" y="64514"/>
                    <a:pt x="1090" y="41724"/>
                  </a:cubicBezTo>
                  <a:cubicBezTo>
                    <a:pt x="1090" y="18934"/>
                    <a:pt x="19556" y="462"/>
                    <a:pt x="42353" y="462"/>
                  </a:cubicBezTo>
                  <a:cubicBezTo>
                    <a:pt x="65136" y="462"/>
                    <a:pt x="83609" y="18934"/>
                    <a:pt x="83609"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6" name="Google Shape;756;p35"/>
            <p:cNvSpPr/>
            <p:nvPr/>
          </p:nvSpPr>
          <p:spPr>
            <a:xfrm>
              <a:off x="1918157" y="575096"/>
              <a:ext cx="61888" cy="618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7" name="Google Shape;757;p35"/>
            <p:cNvSpPr/>
            <p:nvPr/>
          </p:nvSpPr>
          <p:spPr>
            <a:xfrm>
              <a:off x="1763436" y="740131"/>
              <a:ext cx="61888" cy="61889"/>
            </a:xfrm>
            <a:custGeom>
              <a:avLst/>
              <a:gdLst/>
              <a:ahLst/>
              <a:cxnLst/>
              <a:rect l="l" t="t" r="r" b="b"/>
              <a:pathLst>
                <a:path w="82518" h="82518" extrusionOk="0">
                  <a:moveTo>
                    <a:pt x="83711" y="41724"/>
                  </a:moveTo>
                  <a:cubicBezTo>
                    <a:pt x="83711" y="64514"/>
                    <a:pt x="65233" y="82980"/>
                    <a:pt x="42449" y="82980"/>
                  </a:cubicBezTo>
                  <a:cubicBezTo>
                    <a:pt x="19665" y="82980"/>
                    <a:pt x="1193" y="64514"/>
                    <a:pt x="1193" y="41724"/>
                  </a:cubicBezTo>
                  <a:cubicBezTo>
                    <a:pt x="1193" y="18934"/>
                    <a:pt x="19665" y="462"/>
                    <a:pt x="42449" y="462"/>
                  </a:cubicBezTo>
                  <a:cubicBezTo>
                    <a:pt x="65233" y="462"/>
                    <a:pt x="83711" y="18934"/>
                    <a:pt x="83711"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8" name="Google Shape;758;p35"/>
            <p:cNvSpPr/>
            <p:nvPr/>
          </p:nvSpPr>
          <p:spPr>
            <a:xfrm>
              <a:off x="2062560" y="575096"/>
              <a:ext cx="61888" cy="61889"/>
            </a:xfrm>
            <a:custGeom>
              <a:avLst/>
              <a:gdLst/>
              <a:ahLst/>
              <a:cxnLst/>
              <a:rect l="l" t="t" r="r" b="b"/>
              <a:pathLst>
                <a:path w="82518" h="82518" extrusionOk="0">
                  <a:moveTo>
                    <a:pt x="83807" y="41608"/>
                  </a:moveTo>
                  <a:cubicBezTo>
                    <a:pt x="83807" y="64398"/>
                    <a:pt x="65342" y="82871"/>
                    <a:pt x="42551" y="82871"/>
                  </a:cubicBezTo>
                  <a:cubicBezTo>
                    <a:pt x="19761" y="82871"/>
                    <a:pt x="1289" y="64398"/>
                    <a:pt x="1289" y="41608"/>
                  </a:cubicBezTo>
                  <a:cubicBezTo>
                    <a:pt x="1289" y="18824"/>
                    <a:pt x="19761" y="352"/>
                    <a:pt x="42551" y="352"/>
                  </a:cubicBezTo>
                  <a:cubicBezTo>
                    <a:pt x="65342" y="352"/>
                    <a:pt x="83807" y="18824"/>
                    <a:pt x="8380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59" name="Google Shape;759;p35"/>
            <p:cNvSpPr/>
            <p:nvPr/>
          </p:nvSpPr>
          <p:spPr>
            <a:xfrm>
              <a:off x="1907840" y="740131"/>
              <a:ext cx="61888" cy="61889"/>
            </a:xfrm>
            <a:custGeom>
              <a:avLst/>
              <a:gdLst/>
              <a:ahLst/>
              <a:cxnLst/>
              <a:rect l="l" t="t" r="r" b="b"/>
              <a:pathLst>
                <a:path w="82518" h="82518" extrusionOk="0">
                  <a:moveTo>
                    <a:pt x="83807" y="41724"/>
                  </a:moveTo>
                  <a:cubicBezTo>
                    <a:pt x="83807" y="64514"/>
                    <a:pt x="65342" y="82980"/>
                    <a:pt x="42551" y="82980"/>
                  </a:cubicBezTo>
                  <a:cubicBezTo>
                    <a:pt x="19761" y="82980"/>
                    <a:pt x="1289" y="64514"/>
                    <a:pt x="1289" y="41724"/>
                  </a:cubicBezTo>
                  <a:cubicBezTo>
                    <a:pt x="1289" y="18934"/>
                    <a:pt x="19761" y="462"/>
                    <a:pt x="42551" y="462"/>
                  </a:cubicBezTo>
                  <a:cubicBezTo>
                    <a:pt x="65342" y="462"/>
                    <a:pt x="83807" y="18934"/>
                    <a:pt x="8380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0" name="Google Shape;760;p35"/>
            <p:cNvSpPr/>
            <p:nvPr/>
          </p:nvSpPr>
          <p:spPr>
            <a:xfrm>
              <a:off x="2217284" y="575096"/>
              <a:ext cx="61893" cy="61889"/>
            </a:xfrm>
            <a:custGeom>
              <a:avLst/>
              <a:gdLst/>
              <a:ahLst/>
              <a:cxnLst/>
              <a:rect l="l" t="t" r="r" b="b"/>
              <a:pathLst>
                <a:path w="82524" h="82518" extrusionOk="0">
                  <a:moveTo>
                    <a:pt x="83917" y="41608"/>
                  </a:moveTo>
                  <a:cubicBezTo>
                    <a:pt x="83917" y="64398"/>
                    <a:pt x="65438" y="82871"/>
                    <a:pt x="42654" y="82871"/>
                  </a:cubicBezTo>
                  <a:cubicBezTo>
                    <a:pt x="19870" y="82871"/>
                    <a:pt x="1392" y="64398"/>
                    <a:pt x="1392" y="41608"/>
                  </a:cubicBezTo>
                  <a:cubicBezTo>
                    <a:pt x="1392" y="18824"/>
                    <a:pt x="19870" y="352"/>
                    <a:pt x="42654" y="352"/>
                  </a:cubicBezTo>
                  <a:cubicBezTo>
                    <a:pt x="65438" y="352"/>
                    <a:pt x="83917" y="18824"/>
                    <a:pt x="83917" y="41608"/>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1" name="Google Shape;761;p35"/>
            <p:cNvSpPr/>
            <p:nvPr/>
          </p:nvSpPr>
          <p:spPr>
            <a:xfrm>
              <a:off x="2062564" y="740131"/>
              <a:ext cx="61893" cy="61889"/>
            </a:xfrm>
            <a:custGeom>
              <a:avLst/>
              <a:gdLst/>
              <a:ahLst/>
              <a:cxnLst/>
              <a:rect l="l" t="t" r="r" b="b"/>
              <a:pathLst>
                <a:path w="82524" h="82518" extrusionOk="0">
                  <a:moveTo>
                    <a:pt x="83917" y="41724"/>
                  </a:moveTo>
                  <a:cubicBezTo>
                    <a:pt x="83917" y="64514"/>
                    <a:pt x="65438" y="82980"/>
                    <a:pt x="42654" y="82980"/>
                  </a:cubicBezTo>
                  <a:cubicBezTo>
                    <a:pt x="19870" y="82980"/>
                    <a:pt x="1392" y="64514"/>
                    <a:pt x="1392" y="41724"/>
                  </a:cubicBezTo>
                  <a:cubicBezTo>
                    <a:pt x="1392" y="18934"/>
                    <a:pt x="19870" y="462"/>
                    <a:pt x="42654" y="462"/>
                  </a:cubicBezTo>
                  <a:cubicBezTo>
                    <a:pt x="65438" y="462"/>
                    <a:pt x="83917" y="18934"/>
                    <a:pt x="83917" y="41724"/>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762" name="Google Shape;762;p35"/>
          <p:cNvSpPr/>
          <p:nvPr/>
        </p:nvSpPr>
        <p:spPr>
          <a:xfrm rot="10800000">
            <a:off x="1728585" y="6175687"/>
            <a:ext cx="261191" cy="26119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lt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64" name="Google Shape;764;p35"/>
          <p:cNvSpPr/>
          <p:nvPr/>
        </p:nvSpPr>
        <p:spPr>
          <a:xfrm rot="10800000">
            <a:off x="1422344" y="5719554"/>
            <a:ext cx="249083" cy="249083"/>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chemeClr val="accent1"/>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274" y="0"/>
            <a:ext cx="1446608" cy="1446608"/>
          </a:xfrm>
          <a:prstGeom prst="rect">
            <a:avLst/>
          </a:prstGeom>
        </p:spPr>
      </p:pic>
      <p:sp>
        <p:nvSpPr>
          <p:cNvPr id="28" name="Google Shape;749;p35"/>
          <p:cNvSpPr txBox="1">
            <a:spLocks noGrp="1"/>
          </p:cNvSpPr>
          <p:nvPr>
            <p:ph type="title"/>
          </p:nvPr>
        </p:nvSpPr>
        <p:spPr>
          <a:xfrm>
            <a:off x="1039793" y="1193109"/>
            <a:ext cx="10272000" cy="934800"/>
          </a:xfrm>
          <a:prstGeom prst="rect">
            <a:avLst/>
          </a:prstGeom>
        </p:spPr>
        <p:txBody>
          <a:bodyPr spcFirstLastPara="1" wrap="square" lIns="121900" tIns="121900" rIns="121900" bIns="121900" anchor="t" anchorCtr="0">
            <a:noAutofit/>
          </a:bodyPr>
          <a:lstStyle/>
          <a:p>
            <a:pPr algn="ctr"/>
            <a:r>
              <a:rPr lang="en-US" sz="5400" b="1" dirty="0">
                <a:solidFill>
                  <a:srgbClr val="001F3F"/>
                </a:solidFill>
                <a:latin typeface="Andalus" panose="02020603050405020304" pitchFamily="18" charset="-78"/>
                <a:cs typeface="Andalus" panose="02020603050405020304" pitchFamily="18" charset="-78"/>
              </a:rPr>
              <a:t>Objectives of the project</a:t>
            </a:r>
            <a:endParaRPr sz="4400" b="1" dirty="0">
              <a:solidFill>
                <a:srgbClr val="001F3F"/>
              </a:solidFill>
              <a:latin typeface="Andalus" panose="02020603050405020304" pitchFamily="18" charset="-78"/>
              <a:cs typeface="Andalus" panose="02020603050405020304" pitchFamily="18" charset="-78"/>
            </a:endParaRPr>
          </a:p>
        </p:txBody>
      </p:sp>
      <p:sp>
        <p:nvSpPr>
          <p:cNvPr id="29" name="Google Shape;750;p35"/>
          <p:cNvSpPr txBox="1">
            <a:spLocks noGrp="1"/>
          </p:cNvSpPr>
          <p:nvPr>
            <p:ph type="subTitle" idx="1"/>
          </p:nvPr>
        </p:nvSpPr>
        <p:spPr>
          <a:xfrm>
            <a:off x="6570593" y="3137588"/>
            <a:ext cx="4741200" cy="2171392"/>
          </a:xfrm>
          <a:prstGeom prst="rect">
            <a:avLst/>
          </a:prstGeom>
          <a:noFill/>
          <a:ln>
            <a:noFill/>
          </a:ln>
        </p:spPr>
        <p:txBody>
          <a:bodyPr spcFirstLastPara="1" wrap="square" lIns="121900" tIns="121900" rIns="121900" bIns="121900" anchor="t" anchorCtr="0">
            <a:noAutofit/>
          </a:bodyPr>
          <a:lstStyle/>
          <a:p>
            <a:pPr marL="0" indent="0" algn="just"/>
            <a:r>
              <a:rPr lang="en-US" sz="1600" dirty="0"/>
              <a:t>To achieve optimal performance, it is essential to integrate the current system with modern technologies. Integrating systems will improve workflow efficiency, ensure seamless data continuity between departments, and reduce reliance on manual processes, leading to better quality of service and more reliable operations.</a:t>
            </a:r>
            <a:endParaRPr sz="1600" dirty="0"/>
          </a:p>
        </p:txBody>
      </p:sp>
      <p:sp>
        <p:nvSpPr>
          <p:cNvPr id="30" name="Google Shape;751;p35"/>
          <p:cNvSpPr txBox="1">
            <a:spLocks noGrp="1"/>
          </p:cNvSpPr>
          <p:nvPr>
            <p:ph type="subTitle" idx="2"/>
          </p:nvPr>
        </p:nvSpPr>
        <p:spPr>
          <a:xfrm>
            <a:off x="1039753" y="3137588"/>
            <a:ext cx="4741200" cy="2171392"/>
          </a:xfrm>
          <a:prstGeom prst="rect">
            <a:avLst/>
          </a:prstGeom>
        </p:spPr>
        <p:txBody>
          <a:bodyPr spcFirstLastPara="1" wrap="square" lIns="121900" tIns="121900" rIns="121900" bIns="121900" anchor="t" anchorCtr="0">
            <a:noAutofit/>
          </a:bodyPr>
          <a:lstStyle/>
          <a:p>
            <a:pPr marL="0" indent="0" algn="just"/>
            <a:r>
              <a:rPr lang="en-US" sz="1600" dirty="0"/>
              <a:t>Errors in registration and the loss of information are major issues in the current system. By adopting an accurate, automated system, human errors in data entry can be minimized, ensuring that information is securely and correctly stored, which ultimately improves the accuracy of medical records.</a:t>
            </a:r>
            <a:endParaRPr sz="1600" dirty="0"/>
          </a:p>
        </p:txBody>
      </p:sp>
      <p:sp>
        <p:nvSpPr>
          <p:cNvPr id="31" name="Google Shape;749;p35"/>
          <p:cNvSpPr txBox="1">
            <a:spLocks/>
          </p:cNvSpPr>
          <p:nvPr/>
        </p:nvSpPr>
        <p:spPr>
          <a:xfrm>
            <a:off x="6570592" y="2559965"/>
            <a:ext cx="4741201" cy="655144"/>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RPr lang="en-US"/>
            </a:defPPr>
            <a:lvl1pPr marR="0" lvl="0" algn="ctr">
              <a:lnSpc>
                <a:spcPct val="100000"/>
              </a:lnSpc>
              <a:spcBef>
                <a:spcPts val="0"/>
              </a:spcBef>
              <a:spcAft>
                <a:spcPts val="0"/>
              </a:spcAft>
              <a:buClr>
                <a:schemeClr val="dk1"/>
              </a:buClr>
              <a:buSzPts val="3000"/>
              <a:buFont typeface="Raleway Black"/>
              <a:buNone/>
              <a:defRPr sz="3200" b="1" i="0" u="none" strike="noStrike" cap="none">
                <a:solidFill>
                  <a:schemeClr val="dk1"/>
                </a:solidFill>
                <a:latin typeface="Andalus" panose="02020603050405020304" pitchFamily="18" charset="-78"/>
                <a:ea typeface="Raleway Black"/>
                <a:cs typeface="Andalus" panose="02020603050405020304" pitchFamily="18" charset="-78"/>
              </a:defRPr>
            </a:lvl1pPr>
            <a:lvl2pPr marR="0" lvl="1">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2pPr>
            <a:lvl3pPr marR="0" lvl="2">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3pPr>
            <a:lvl4pPr marR="0" lvl="3">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4pPr>
            <a:lvl5pPr marR="0" lvl="4">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5pPr>
            <a:lvl6pPr marR="0" lvl="5">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6pPr>
            <a:lvl7pPr marR="0" lvl="6">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7pPr>
            <a:lvl8pPr marR="0" lvl="7">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8pPr>
            <a:lvl9pPr marR="0" lvl="8">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defRPr>
            </a:lvl9pPr>
          </a:lstStyle>
          <a:p>
            <a:r>
              <a:rPr lang="en-US" sz="2500" dirty="0" smtClean="0">
                <a:solidFill>
                  <a:srgbClr val="048892"/>
                </a:solidFill>
              </a:rPr>
              <a:t>Integrating Modern Systems</a:t>
            </a:r>
          </a:p>
        </p:txBody>
      </p:sp>
      <p:sp>
        <p:nvSpPr>
          <p:cNvPr id="32" name="Google Shape;749;p35"/>
          <p:cNvSpPr txBox="1">
            <a:spLocks/>
          </p:cNvSpPr>
          <p:nvPr/>
        </p:nvSpPr>
        <p:spPr>
          <a:xfrm>
            <a:off x="1134080" y="2554481"/>
            <a:ext cx="4660199" cy="655144"/>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Raleway Black"/>
              <a:buNone/>
              <a:defRPr sz="4267"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3500"/>
              <a:buFont typeface="Raleway Black"/>
              <a:buNone/>
              <a:defRPr sz="3500" b="0" i="0" u="none" strike="noStrike" cap="none">
                <a:solidFill>
                  <a:schemeClr val="dk1"/>
                </a:solidFill>
                <a:latin typeface="Raleway Black"/>
                <a:ea typeface="Raleway Black"/>
                <a:cs typeface="Raleway Black"/>
                <a:sym typeface="Raleway Black"/>
              </a:defRPr>
            </a:lvl9pPr>
          </a:lstStyle>
          <a:p>
            <a:pPr algn="ctr"/>
            <a:r>
              <a:rPr lang="en-US" sz="2500" b="1" dirty="0">
                <a:solidFill>
                  <a:srgbClr val="048892"/>
                </a:solidFill>
                <a:latin typeface="Andalus" panose="02020603050405020304" pitchFamily="18" charset="-78"/>
                <a:cs typeface="Andalus" panose="02020603050405020304" pitchFamily="18" charset="-78"/>
              </a:rPr>
              <a:t>Minimizing Registration Errors</a:t>
            </a:r>
          </a:p>
        </p:txBody>
      </p:sp>
      <p:sp>
        <p:nvSpPr>
          <p:cNvPr id="33" name="Google Shape;1391;p53"/>
          <p:cNvSpPr/>
          <p:nvPr/>
        </p:nvSpPr>
        <p:spPr>
          <a:xfrm>
            <a:off x="3195103" y="2123981"/>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5</a:t>
            </a:r>
            <a:endParaRPr b="1" dirty="0">
              <a:solidFill>
                <a:schemeClr val="lt1"/>
              </a:solidFill>
              <a:latin typeface="Open Sans"/>
              <a:ea typeface="Open Sans"/>
              <a:cs typeface="Open Sans"/>
              <a:sym typeface="Open Sans"/>
            </a:endParaRPr>
          </a:p>
        </p:txBody>
      </p:sp>
      <p:sp>
        <p:nvSpPr>
          <p:cNvPr id="34" name="Google Shape;1391;p53"/>
          <p:cNvSpPr/>
          <p:nvPr/>
        </p:nvSpPr>
        <p:spPr>
          <a:xfrm>
            <a:off x="8725942" y="2123981"/>
            <a:ext cx="430500" cy="430500"/>
          </a:xfrm>
          <a:prstGeom prst="rect">
            <a:avLst/>
          </a:prstGeom>
          <a:solidFill>
            <a:srgbClr val="001F3F"/>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b="1" dirty="0">
                <a:solidFill>
                  <a:schemeClr val="lt1"/>
                </a:solidFill>
                <a:latin typeface="Open Sans"/>
                <a:ea typeface="Open Sans"/>
                <a:cs typeface="Open Sans"/>
                <a:sym typeface="Open Sans"/>
              </a:rPr>
              <a:t>6</a:t>
            </a:r>
            <a:endParaRPr b="1" dirty="0">
              <a:solidFill>
                <a:schemeClr val="lt1"/>
              </a:solidFill>
              <a:latin typeface="Open Sans"/>
              <a:ea typeface="Open Sans"/>
              <a:cs typeface="Open Sans"/>
              <a:sym typeface="Open Sans"/>
            </a:endParaRPr>
          </a:p>
        </p:txBody>
      </p:sp>
      <p:cxnSp>
        <p:nvCxnSpPr>
          <p:cNvPr id="8" name="Straight Connector 7"/>
          <p:cNvCxnSpPr/>
          <p:nvPr/>
        </p:nvCxnSpPr>
        <p:spPr>
          <a:xfrm>
            <a:off x="6182436" y="2683586"/>
            <a:ext cx="0" cy="2420677"/>
          </a:xfrm>
          <a:prstGeom prst="line">
            <a:avLst/>
          </a:prstGeom>
          <a:ln>
            <a:solidFill>
              <a:srgbClr val="001F3F"/>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85969369"/>
      </p:ext>
    </p:extLst>
  </p:cSld>
  <p:clrMapOvr>
    <a:overrideClrMapping bg1="lt1" tx1="dk1" bg2="dk2" tx2="lt2" accent1="accent1" accent2="accent2" accent3="accent3" accent4="accent4" accent5="accent5" accent6="accent6" hlink="hlink" folHlink="folHlink"/>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627"/>
        <p:cNvGrpSpPr/>
        <p:nvPr/>
      </p:nvGrpSpPr>
      <p:grpSpPr>
        <a:xfrm>
          <a:off x="0" y="0"/>
          <a:ext cx="0" cy="0"/>
          <a:chOff x="0" y="0"/>
          <a:chExt cx="0" cy="0"/>
        </a:xfrm>
      </p:grpSpPr>
      <p:sp>
        <p:nvSpPr>
          <p:cNvPr id="628" name="Google Shape;628;p34"/>
          <p:cNvSpPr/>
          <p:nvPr/>
        </p:nvSpPr>
        <p:spPr>
          <a:xfrm>
            <a:off x="11241034" y="-870666"/>
            <a:ext cx="2708791" cy="2704940"/>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nvGrpSpPr>
          <p:cNvPr id="631" name="Google Shape;631;p34"/>
          <p:cNvGrpSpPr/>
          <p:nvPr/>
        </p:nvGrpSpPr>
        <p:grpSpPr>
          <a:xfrm>
            <a:off x="97982" y="156649"/>
            <a:ext cx="969489" cy="1027647"/>
            <a:chOff x="5137170" y="1563182"/>
            <a:chExt cx="584358" cy="619462"/>
          </a:xfrm>
        </p:grpSpPr>
        <p:sp>
          <p:nvSpPr>
            <p:cNvPr id="632" name="Google Shape;632;p3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3" name="Google Shape;633;p3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4" name="Google Shape;634;p3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5" name="Google Shape;635;p3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6" name="Google Shape;636;p3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7" name="Google Shape;637;p3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8" name="Google Shape;638;p3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9" name="Google Shape;639;p3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0" name="Google Shape;640;p3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1" name="Google Shape;641;p3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2" name="Google Shape;642;p3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3" name="Google Shape;643;p3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4" name="Google Shape;644;p3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5" name="Google Shape;645;p3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6" name="Google Shape;646;p3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7" name="Google Shape;647;p3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648" name="Google Shape;648;p34"/>
          <p:cNvSpPr/>
          <p:nvPr/>
        </p:nvSpPr>
        <p:spPr>
          <a:xfrm>
            <a:off x="-1789833" y="5338585"/>
            <a:ext cx="6606667" cy="6597589"/>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121" name="Google Shape;1393;p53"/>
          <p:cNvSpPr txBox="1">
            <a:spLocks/>
          </p:cNvSpPr>
          <p:nvPr/>
        </p:nvSpPr>
        <p:spPr>
          <a:xfrm>
            <a:off x="3030610" y="2969675"/>
            <a:ext cx="6047257"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Thank You!</a:t>
            </a:r>
            <a:endParaRPr kumimoji="0" lang="en-US" sz="60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pic>
        <p:nvPicPr>
          <p:cNvPr id="123" name="Picture 1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1967" y="0"/>
            <a:ext cx="2104571" cy="2104571"/>
          </a:xfrm>
          <a:prstGeom prst="rect">
            <a:avLst/>
          </a:prstGeom>
        </p:spPr>
      </p:pic>
      <p:grpSp>
        <p:nvGrpSpPr>
          <p:cNvPr id="27" name="Google Shape;631;p34"/>
          <p:cNvGrpSpPr/>
          <p:nvPr/>
        </p:nvGrpSpPr>
        <p:grpSpPr>
          <a:xfrm>
            <a:off x="11707255" y="6344176"/>
            <a:ext cx="969489" cy="1027647"/>
            <a:chOff x="5137170" y="1563182"/>
            <a:chExt cx="584358" cy="619462"/>
          </a:xfrm>
        </p:grpSpPr>
        <p:sp>
          <p:nvSpPr>
            <p:cNvPr id="28" name="Google Shape;632;p3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29" name="Google Shape;633;p3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0" name="Google Shape;634;p3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1" name="Google Shape;635;p3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2" name="Google Shape;636;p3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3" name="Google Shape;637;p3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4" name="Google Shape;638;p3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5" name="Google Shape;639;p3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6" name="Google Shape;640;p3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7" name="Google Shape;641;p3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8" name="Google Shape;642;p3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39" name="Google Shape;643;p3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40" name="Google Shape;644;p3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41" name="Google Shape;645;p3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42" name="Google Shape;646;p3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43" name="Google Shape;647;p3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44" name="Google Shape;1393;p53"/>
          <p:cNvSpPr txBox="1">
            <a:spLocks/>
          </p:cNvSpPr>
          <p:nvPr/>
        </p:nvSpPr>
        <p:spPr>
          <a:xfrm>
            <a:off x="6654169" y="5947834"/>
            <a:ext cx="2952060" cy="90902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l"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2400" b="1" i="0" u="none" strike="noStrike" kern="1200" cap="none" spc="0" normalizeH="0" baseline="0" noProof="0" dirty="0" smtClean="0">
                <a:ln>
                  <a:noFill/>
                </a:ln>
                <a:solidFill>
                  <a:srgbClr val="048892"/>
                </a:solidFill>
                <a:effectLst/>
                <a:uLnTx/>
                <a:uFillTx/>
                <a:latin typeface="Andalus" panose="02020603050405020304" pitchFamily="18" charset="-78"/>
                <a:cs typeface="Andalus" panose="02020603050405020304" pitchFamily="18" charset="-78"/>
                <a:sym typeface="Raleway Black"/>
              </a:rPr>
              <a:t>Dr. Najwan Deleq</a:t>
            </a:r>
          </a:p>
          <a:p>
            <a:pPr marL="0" marR="0" lvl="0" indent="0" algn="l" defTabSz="914400" rtl="0" eaLnBrk="1" fontAlgn="auto" latinLnBrk="0" hangingPunct="1">
              <a:lnSpc>
                <a:spcPct val="100000"/>
              </a:lnSpc>
              <a:spcBef>
                <a:spcPts val="0"/>
              </a:spcBef>
              <a:spcAft>
                <a:spcPts val="0"/>
              </a:spcAft>
              <a:buClr>
                <a:srgbClr val="041834"/>
              </a:buClr>
              <a:buSzPts val="4800"/>
              <a:buFont typeface="Raleway Black"/>
              <a:buNone/>
              <a:tabLst/>
              <a:defRPr/>
            </a:pPr>
            <a:r>
              <a:rPr lang="en" sz="2400" b="1" noProof="0" dirty="0" smtClean="0">
                <a:solidFill>
                  <a:srgbClr val="048892"/>
                </a:solidFill>
                <a:latin typeface="Andalus" panose="02020603050405020304" pitchFamily="18" charset="-78"/>
                <a:cs typeface="Andalus" panose="02020603050405020304" pitchFamily="18" charset="-78"/>
              </a:rPr>
              <a:t>Dr. Maher Abu Baker</a:t>
            </a:r>
            <a:endParaRPr kumimoji="0" lang="en-US" sz="2400" b="1" i="0" u="none" strike="noStrike" kern="0" cap="none" spc="0" normalizeH="0" baseline="0" noProof="0" dirty="0">
              <a:ln>
                <a:noFill/>
              </a:ln>
              <a:solidFill>
                <a:srgbClr val="048892"/>
              </a:solidFill>
              <a:effectLst/>
              <a:uLnTx/>
              <a:uFillTx/>
              <a:latin typeface="Andalus" panose="02020603050405020304" pitchFamily="18" charset="-78"/>
              <a:cs typeface="Andalus" panose="02020603050405020304" pitchFamily="18" charset="-78"/>
              <a:sym typeface="Raleway Black"/>
            </a:endParaRPr>
          </a:p>
        </p:txBody>
      </p:sp>
      <p:sp>
        <p:nvSpPr>
          <p:cNvPr id="45" name="Google Shape;1393;p53"/>
          <p:cNvSpPr txBox="1">
            <a:spLocks/>
          </p:cNvSpPr>
          <p:nvPr/>
        </p:nvSpPr>
        <p:spPr>
          <a:xfrm>
            <a:off x="3724817" y="5376507"/>
            <a:ext cx="4847396" cy="736367"/>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3600" b="1" i="0" u="none" strike="noStrike" kern="1200" cap="none" spc="0" normalizeH="0" baseline="0" noProof="0" dirty="0" smtClean="0">
                <a:ln>
                  <a:noFill/>
                </a:ln>
                <a:solidFill>
                  <a:srgbClr val="001F3F"/>
                </a:solidFill>
                <a:effectLst/>
                <a:uLnTx/>
                <a:uFillTx/>
                <a:latin typeface="Andalus" panose="02020603050405020304" pitchFamily="18" charset="-78"/>
                <a:cs typeface="Andalus" panose="02020603050405020304" pitchFamily="18" charset="-78"/>
                <a:sym typeface="Raleway Black"/>
              </a:rPr>
              <a:t>Supervised By:</a:t>
            </a:r>
            <a:endParaRPr kumimoji="0" lang="en-US" sz="3600" b="1" i="0" u="none" strike="noStrike" kern="0" cap="none" spc="0" normalizeH="0" baseline="0" noProof="0" dirty="0">
              <a:ln>
                <a:noFill/>
              </a:ln>
              <a:solidFill>
                <a:srgbClr val="001F3F"/>
              </a:solidFill>
              <a:effectLst/>
              <a:uLnTx/>
              <a:uFillTx/>
              <a:latin typeface="Andalus" panose="02020603050405020304" pitchFamily="18" charset="-78"/>
              <a:cs typeface="Andalus" panose="02020603050405020304" pitchFamily="18" charset="-78"/>
              <a:sym typeface="Raleway Black"/>
            </a:endParaRPr>
          </a:p>
        </p:txBody>
      </p:sp>
    </p:spTree>
    <p:extLst>
      <p:ext uri="{BB962C8B-B14F-4D97-AF65-F5344CB8AC3E}">
        <p14:creationId xmlns:p14="http://schemas.microsoft.com/office/powerpoint/2010/main" val="83886852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46000">
              <a:schemeClr val="accent2">
                <a:lumMod val="75000"/>
              </a:schemeClr>
            </a:gs>
          </a:gsLst>
          <a:lin ang="2700000" scaled="1"/>
          <a:tileRect/>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50798F3-E367-4B85-BC48-37B22B7015C4}"/>
              </a:ext>
            </a:extLst>
          </p:cNvPr>
          <p:cNvSpPr/>
          <p:nvPr/>
        </p:nvSpPr>
        <p:spPr>
          <a:xfrm>
            <a:off x="0" y="1557801"/>
            <a:ext cx="12192000" cy="5300199"/>
          </a:xfrm>
          <a:custGeom>
            <a:avLst/>
            <a:gdLst>
              <a:gd name="connsiteX0" fmla="*/ 0 w 12192000"/>
              <a:gd name="connsiteY0" fmla="*/ 0 h 4634089"/>
              <a:gd name="connsiteX1" fmla="*/ 12192000 w 12192000"/>
              <a:gd name="connsiteY1" fmla="*/ 0 h 4634089"/>
              <a:gd name="connsiteX2" fmla="*/ 12192000 w 12192000"/>
              <a:gd name="connsiteY2" fmla="*/ 4634089 h 4634089"/>
              <a:gd name="connsiteX3" fmla="*/ 0 w 12192000"/>
              <a:gd name="connsiteY3" fmla="*/ 4634089 h 4634089"/>
              <a:gd name="connsiteX4" fmla="*/ 0 w 12192000"/>
              <a:gd name="connsiteY4" fmla="*/ 0 h 4634089"/>
              <a:gd name="connsiteX0" fmla="*/ 0 w 12192000"/>
              <a:gd name="connsiteY0" fmla="*/ 11289 h 4645378"/>
              <a:gd name="connsiteX1" fmla="*/ 3375378 w 12192000"/>
              <a:gd name="connsiteY1" fmla="*/ 0 h 4645378"/>
              <a:gd name="connsiteX2" fmla="*/ 12192000 w 12192000"/>
              <a:gd name="connsiteY2" fmla="*/ 11289 h 4645378"/>
              <a:gd name="connsiteX3" fmla="*/ 12192000 w 12192000"/>
              <a:gd name="connsiteY3" fmla="*/ 4645378 h 4645378"/>
              <a:gd name="connsiteX4" fmla="*/ 0 w 12192000"/>
              <a:gd name="connsiteY4" fmla="*/ 4645378 h 4645378"/>
              <a:gd name="connsiteX5" fmla="*/ 0 w 12192000"/>
              <a:gd name="connsiteY5" fmla="*/ 11289 h 4645378"/>
              <a:gd name="connsiteX0" fmla="*/ 0 w 12192000"/>
              <a:gd name="connsiteY0" fmla="*/ 22578 h 4656667"/>
              <a:gd name="connsiteX1" fmla="*/ 3375378 w 12192000"/>
              <a:gd name="connsiteY1" fmla="*/ 11289 h 4656667"/>
              <a:gd name="connsiteX2" fmla="*/ 7247467 w 12192000"/>
              <a:gd name="connsiteY2" fmla="*/ 0 h 4656667"/>
              <a:gd name="connsiteX3" fmla="*/ 12192000 w 12192000"/>
              <a:gd name="connsiteY3" fmla="*/ 22578 h 4656667"/>
              <a:gd name="connsiteX4" fmla="*/ 12192000 w 12192000"/>
              <a:gd name="connsiteY4" fmla="*/ 4656667 h 4656667"/>
              <a:gd name="connsiteX5" fmla="*/ 0 w 12192000"/>
              <a:gd name="connsiteY5" fmla="*/ 4656667 h 4656667"/>
              <a:gd name="connsiteX6" fmla="*/ 0 w 12192000"/>
              <a:gd name="connsiteY6" fmla="*/ 22578 h 4656667"/>
              <a:gd name="connsiteX0" fmla="*/ 0 w 12192000"/>
              <a:gd name="connsiteY0" fmla="*/ 22578 h 4656667"/>
              <a:gd name="connsiteX1" fmla="*/ 3420533 w 12192000"/>
              <a:gd name="connsiteY1" fmla="*/ 1128889 h 4656667"/>
              <a:gd name="connsiteX2" fmla="*/ 7247467 w 12192000"/>
              <a:gd name="connsiteY2" fmla="*/ 0 h 4656667"/>
              <a:gd name="connsiteX3" fmla="*/ 12192000 w 12192000"/>
              <a:gd name="connsiteY3" fmla="*/ 22578 h 4656667"/>
              <a:gd name="connsiteX4" fmla="*/ 12192000 w 12192000"/>
              <a:gd name="connsiteY4" fmla="*/ 4656667 h 4656667"/>
              <a:gd name="connsiteX5" fmla="*/ 0 w 12192000"/>
              <a:gd name="connsiteY5" fmla="*/ 4656667 h 4656667"/>
              <a:gd name="connsiteX6" fmla="*/ 0 w 12192000"/>
              <a:gd name="connsiteY6" fmla="*/ 22578 h 4656667"/>
              <a:gd name="connsiteX0" fmla="*/ 0 w 12192000"/>
              <a:gd name="connsiteY0" fmla="*/ 22578 h 4656667"/>
              <a:gd name="connsiteX1" fmla="*/ 7247467 w 12192000"/>
              <a:gd name="connsiteY1" fmla="*/ 0 h 4656667"/>
              <a:gd name="connsiteX2" fmla="*/ 12192000 w 12192000"/>
              <a:gd name="connsiteY2" fmla="*/ 22578 h 4656667"/>
              <a:gd name="connsiteX3" fmla="*/ 12192000 w 12192000"/>
              <a:gd name="connsiteY3" fmla="*/ 4656667 h 4656667"/>
              <a:gd name="connsiteX4" fmla="*/ 0 w 12192000"/>
              <a:gd name="connsiteY4" fmla="*/ 4656667 h 4656667"/>
              <a:gd name="connsiteX5" fmla="*/ 0 w 12192000"/>
              <a:gd name="connsiteY5" fmla="*/ 22578 h 4656667"/>
              <a:gd name="connsiteX0" fmla="*/ 0 w 12192000"/>
              <a:gd name="connsiteY0" fmla="*/ 22578 h 4656667"/>
              <a:gd name="connsiteX1" fmla="*/ 7247467 w 12192000"/>
              <a:gd name="connsiteY1" fmla="*/ 0 h 4656667"/>
              <a:gd name="connsiteX2" fmla="*/ 12192000 w 12192000"/>
              <a:gd name="connsiteY2" fmla="*/ 22578 h 4656667"/>
              <a:gd name="connsiteX3" fmla="*/ 12192000 w 12192000"/>
              <a:gd name="connsiteY3" fmla="*/ 4656667 h 4656667"/>
              <a:gd name="connsiteX4" fmla="*/ 0 w 12192000"/>
              <a:gd name="connsiteY4" fmla="*/ 4656667 h 4656667"/>
              <a:gd name="connsiteX5" fmla="*/ 0 w 12192000"/>
              <a:gd name="connsiteY5" fmla="*/ 22578 h 4656667"/>
              <a:gd name="connsiteX0" fmla="*/ 0 w 12192000"/>
              <a:gd name="connsiteY0" fmla="*/ 22578 h 4656667"/>
              <a:gd name="connsiteX1" fmla="*/ 7247467 w 12192000"/>
              <a:gd name="connsiteY1" fmla="*/ 0 h 4656667"/>
              <a:gd name="connsiteX2" fmla="*/ 12192000 w 12192000"/>
              <a:gd name="connsiteY2" fmla="*/ 22578 h 4656667"/>
              <a:gd name="connsiteX3" fmla="*/ 12192000 w 12192000"/>
              <a:gd name="connsiteY3" fmla="*/ 4656667 h 4656667"/>
              <a:gd name="connsiteX4" fmla="*/ 0 w 12192000"/>
              <a:gd name="connsiteY4" fmla="*/ 4656667 h 4656667"/>
              <a:gd name="connsiteX5" fmla="*/ 0 w 12192000"/>
              <a:gd name="connsiteY5" fmla="*/ 22578 h 4656667"/>
              <a:gd name="connsiteX0" fmla="*/ 0 w 12192000"/>
              <a:gd name="connsiteY0" fmla="*/ 22578 h 4656667"/>
              <a:gd name="connsiteX1" fmla="*/ 7247467 w 12192000"/>
              <a:gd name="connsiteY1" fmla="*/ 0 h 4656667"/>
              <a:gd name="connsiteX2" fmla="*/ 12192000 w 12192000"/>
              <a:gd name="connsiteY2" fmla="*/ 22578 h 4656667"/>
              <a:gd name="connsiteX3" fmla="*/ 12192000 w 12192000"/>
              <a:gd name="connsiteY3" fmla="*/ 4656667 h 4656667"/>
              <a:gd name="connsiteX4" fmla="*/ 0 w 12192000"/>
              <a:gd name="connsiteY4" fmla="*/ 4656667 h 4656667"/>
              <a:gd name="connsiteX5" fmla="*/ 0 w 12192000"/>
              <a:gd name="connsiteY5" fmla="*/ 22578 h 4656667"/>
              <a:gd name="connsiteX0" fmla="*/ 0 w 12192000"/>
              <a:gd name="connsiteY0" fmla="*/ 22578 h 4656667"/>
              <a:gd name="connsiteX1" fmla="*/ 7247467 w 12192000"/>
              <a:gd name="connsiteY1" fmla="*/ 0 h 4656667"/>
              <a:gd name="connsiteX2" fmla="*/ 12192000 w 12192000"/>
              <a:gd name="connsiteY2" fmla="*/ 22578 h 4656667"/>
              <a:gd name="connsiteX3" fmla="*/ 12192000 w 12192000"/>
              <a:gd name="connsiteY3" fmla="*/ 4656667 h 4656667"/>
              <a:gd name="connsiteX4" fmla="*/ 0 w 12192000"/>
              <a:gd name="connsiteY4" fmla="*/ 4656667 h 4656667"/>
              <a:gd name="connsiteX5" fmla="*/ 0 w 12192000"/>
              <a:gd name="connsiteY5" fmla="*/ 22578 h 4656667"/>
              <a:gd name="connsiteX0" fmla="*/ 0 w 12192000"/>
              <a:gd name="connsiteY0" fmla="*/ 22578 h 4656667"/>
              <a:gd name="connsiteX1" fmla="*/ 7247467 w 12192000"/>
              <a:gd name="connsiteY1" fmla="*/ 0 h 4656667"/>
              <a:gd name="connsiteX2" fmla="*/ 12192000 w 12192000"/>
              <a:gd name="connsiteY2" fmla="*/ 22578 h 4656667"/>
              <a:gd name="connsiteX3" fmla="*/ 12192000 w 12192000"/>
              <a:gd name="connsiteY3" fmla="*/ 4656667 h 4656667"/>
              <a:gd name="connsiteX4" fmla="*/ 0 w 12192000"/>
              <a:gd name="connsiteY4" fmla="*/ 4656667 h 4656667"/>
              <a:gd name="connsiteX5" fmla="*/ 0 w 12192000"/>
              <a:gd name="connsiteY5" fmla="*/ 22578 h 4656667"/>
              <a:gd name="connsiteX0" fmla="*/ 0 w 12192000"/>
              <a:gd name="connsiteY0" fmla="*/ 22578 h 4656667"/>
              <a:gd name="connsiteX1" fmla="*/ 7247467 w 12192000"/>
              <a:gd name="connsiteY1" fmla="*/ 0 h 4656667"/>
              <a:gd name="connsiteX2" fmla="*/ 12192000 w 12192000"/>
              <a:gd name="connsiteY2" fmla="*/ 22578 h 4656667"/>
              <a:gd name="connsiteX3" fmla="*/ 12192000 w 12192000"/>
              <a:gd name="connsiteY3" fmla="*/ 4656667 h 4656667"/>
              <a:gd name="connsiteX4" fmla="*/ 0 w 12192000"/>
              <a:gd name="connsiteY4" fmla="*/ 4656667 h 4656667"/>
              <a:gd name="connsiteX5" fmla="*/ 0 w 12192000"/>
              <a:gd name="connsiteY5" fmla="*/ 22578 h 4656667"/>
              <a:gd name="connsiteX0" fmla="*/ 0 w 12192000"/>
              <a:gd name="connsiteY0" fmla="*/ 22578 h 4656667"/>
              <a:gd name="connsiteX1" fmla="*/ 7247467 w 12192000"/>
              <a:gd name="connsiteY1" fmla="*/ 0 h 4656667"/>
              <a:gd name="connsiteX2" fmla="*/ 12192000 w 12192000"/>
              <a:gd name="connsiteY2" fmla="*/ 22578 h 4656667"/>
              <a:gd name="connsiteX3" fmla="*/ 12192000 w 12192000"/>
              <a:gd name="connsiteY3" fmla="*/ 4656667 h 4656667"/>
              <a:gd name="connsiteX4" fmla="*/ 0 w 12192000"/>
              <a:gd name="connsiteY4" fmla="*/ 4656667 h 4656667"/>
              <a:gd name="connsiteX5" fmla="*/ 0 w 12192000"/>
              <a:gd name="connsiteY5" fmla="*/ 22578 h 4656667"/>
              <a:gd name="connsiteX0" fmla="*/ 0 w 12192000"/>
              <a:gd name="connsiteY0" fmla="*/ 22578 h 4656667"/>
              <a:gd name="connsiteX1" fmla="*/ 7247467 w 12192000"/>
              <a:gd name="connsiteY1" fmla="*/ 0 h 4656667"/>
              <a:gd name="connsiteX2" fmla="*/ 12192000 w 12192000"/>
              <a:gd name="connsiteY2" fmla="*/ 22578 h 4656667"/>
              <a:gd name="connsiteX3" fmla="*/ 12192000 w 12192000"/>
              <a:gd name="connsiteY3" fmla="*/ 4656667 h 4656667"/>
              <a:gd name="connsiteX4" fmla="*/ 0 w 12192000"/>
              <a:gd name="connsiteY4" fmla="*/ 4656667 h 4656667"/>
              <a:gd name="connsiteX5" fmla="*/ 0 w 12192000"/>
              <a:gd name="connsiteY5" fmla="*/ 22578 h 4656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4656667">
                <a:moveTo>
                  <a:pt x="0" y="22578"/>
                </a:moveTo>
                <a:cubicBezTo>
                  <a:pt x="1783644" y="4349986"/>
                  <a:pt x="4831645" y="7526"/>
                  <a:pt x="7247467" y="0"/>
                </a:cubicBezTo>
                <a:cubicBezTo>
                  <a:pt x="8895645" y="7526"/>
                  <a:pt x="10509956" y="1651941"/>
                  <a:pt x="12192000" y="22578"/>
                </a:cubicBezTo>
                <a:lnTo>
                  <a:pt x="12192000" y="4656667"/>
                </a:lnTo>
                <a:lnTo>
                  <a:pt x="0" y="4656667"/>
                </a:lnTo>
                <a:lnTo>
                  <a:pt x="0" y="22578"/>
                </a:lnTo>
                <a:close/>
              </a:path>
            </a:pathLst>
          </a:custGeom>
          <a:gradFill>
            <a:gsLst>
              <a:gs pos="0">
                <a:schemeClr val="bg1">
                  <a:lumMod val="95000"/>
                </a:schemeClr>
              </a:gs>
              <a:gs pos="100000">
                <a:schemeClr val="bg1">
                  <a:lumMod val="85000"/>
                </a:schemeClr>
              </a:gs>
            </a:gsLst>
            <a:lin ang="5400000" scaled="1"/>
          </a:gradFill>
          <a:ln>
            <a:noFill/>
          </a:ln>
          <a:effectLst>
            <a:outerShdw blurRad="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Oval 2">
            <a:extLst>
              <a:ext uri="{FF2B5EF4-FFF2-40B4-BE49-F238E27FC236}">
                <a16:creationId xmlns:a16="http://schemas.microsoft.com/office/drawing/2014/main" id="{58CF2DE6-3460-4E7C-A4D0-4F629C6A9A72}"/>
              </a:ext>
            </a:extLst>
          </p:cNvPr>
          <p:cNvSpPr/>
          <p:nvPr/>
        </p:nvSpPr>
        <p:spPr>
          <a:xfrm>
            <a:off x="907325" y="1666075"/>
            <a:ext cx="2796122" cy="2796122"/>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3" name="Oval 92">
            <a:extLst>
              <a:ext uri="{FF2B5EF4-FFF2-40B4-BE49-F238E27FC236}">
                <a16:creationId xmlns:a16="http://schemas.microsoft.com/office/drawing/2014/main" id="{96AAC42E-1AC8-42D7-9E29-73C71BCFFFFF}"/>
              </a:ext>
            </a:extLst>
          </p:cNvPr>
          <p:cNvSpPr/>
          <p:nvPr/>
        </p:nvSpPr>
        <p:spPr>
          <a:xfrm>
            <a:off x="8491808" y="1603901"/>
            <a:ext cx="2796122" cy="2796122"/>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4" name="Oval 93">
            <a:extLst>
              <a:ext uri="{FF2B5EF4-FFF2-40B4-BE49-F238E27FC236}">
                <a16:creationId xmlns:a16="http://schemas.microsoft.com/office/drawing/2014/main" id="{E4F6EAE5-7675-4AA5-982B-230EB6B1877B}"/>
              </a:ext>
            </a:extLst>
          </p:cNvPr>
          <p:cNvSpPr/>
          <p:nvPr/>
        </p:nvSpPr>
        <p:spPr>
          <a:xfrm>
            <a:off x="4697939" y="1603901"/>
            <a:ext cx="2796122" cy="2796122"/>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8" name="TextBox 97">
            <a:extLst>
              <a:ext uri="{FF2B5EF4-FFF2-40B4-BE49-F238E27FC236}">
                <a16:creationId xmlns:a16="http://schemas.microsoft.com/office/drawing/2014/main" id="{6219CAB5-7690-4F37-8E44-2E38CD4F6EA7}"/>
              </a:ext>
            </a:extLst>
          </p:cNvPr>
          <p:cNvSpPr txBox="1"/>
          <p:nvPr/>
        </p:nvSpPr>
        <p:spPr>
          <a:xfrm>
            <a:off x="907325" y="4570471"/>
            <a:ext cx="279612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24B61"/>
                </a:solidFill>
                <a:effectLst/>
                <a:uLnTx/>
                <a:uFillTx/>
                <a:latin typeface="Andalus" panose="02020603050405020304" pitchFamily="18" charset="-78"/>
                <a:ea typeface="Raleway Black"/>
                <a:cs typeface="Andalus" panose="02020603050405020304" pitchFamily="18" charset="-78"/>
              </a:rPr>
              <a:t>Ahmed</a:t>
            </a:r>
            <a:r>
              <a:rPr kumimoji="0" lang="en-US" sz="2400" b="0" i="0" u="none" strike="noStrike" kern="1200" cap="none" spc="0" normalizeH="0" baseline="0" noProof="0" dirty="0" smtClean="0">
                <a:ln>
                  <a:noFill/>
                </a:ln>
                <a:solidFill>
                  <a:srgbClr val="024B61"/>
                </a:solidFill>
                <a:effectLst/>
                <a:uLnTx/>
                <a:uFillTx/>
                <a:latin typeface="Andalus" panose="02020603050405020304" pitchFamily="18" charset="-78"/>
                <a:ea typeface="+mn-ea"/>
                <a:cs typeface="Andalus" panose="02020603050405020304" pitchFamily="18" charset="-78"/>
              </a:rPr>
              <a:t> </a:t>
            </a:r>
            <a:r>
              <a:rPr kumimoji="0" lang="en-US" sz="2400" b="1" i="0" u="none" strike="noStrike" kern="1200" cap="none" spc="0" normalizeH="0" baseline="0" noProof="0" dirty="0">
                <a:ln>
                  <a:noFill/>
                </a:ln>
                <a:solidFill>
                  <a:srgbClr val="024B61"/>
                </a:solidFill>
                <a:effectLst/>
                <a:uLnTx/>
                <a:uFillTx/>
                <a:latin typeface="Andalus" panose="02020603050405020304" pitchFamily="18" charset="-78"/>
                <a:ea typeface="Raleway Black"/>
                <a:cs typeface="Andalus" panose="02020603050405020304" pitchFamily="18" charset="-78"/>
                <a:sym typeface="Raleway Black"/>
              </a:rPr>
              <a:t>Abu</a:t>
            </a:r>
            <a:r>
              <a:rPr kumimoji="0" lang="en-US" sz="2400" b="0" i="0" u="none" strike="noStrike" kern="1200" cap="none" spc="0" normalizeH="0" baseline="0" noProof="0" dirty="0" smtClean="0">
                <a:ln>
                  <a:noFill/>
                </a:ln>
                <a:solidFill>
                  <a:srgbClr val="024B61"/>
                </a:solidFill>
                <a:effectLst/>
                <a:uLnTx/>
                <a:uFillTx/>
                <a:latin typeface="Andalus" panose="02020603050405020304" pitchFamily="18" charset="-78"/>
                <a:ea typeface="+mn-ea"/>
                <a:cs typeface="Andalus" panose="02020603050405020304" pitchFamily="18" charset="-78"/>
              </a:rPr>
              <a:t> </a:t>
            </a:r>
            <a:r>
              <a:rPr kumimoji="0" lang="en-US" sz="2400" b="1" i="0" u="none" strike="noStrike" kern="1200" cap="none" spc="0" normalizeH="0" baseline="0" noProof="0" dirty="0" smtClean="0">
                <a:ln>
                  <a:noFill/>
                </a:ln>
                <a:solidFill>
                  <a:srgbClr val="024B61"/>
                </a:solidFill>
                <a:effectLst/>
                <a:uLnTx/>
                <a:uFillTx/>
                <a:latin typeface="Andalus" panose="02020603050405020304" pitchFamily="18" charset="-78"/>
                <a:ea typeface="+mn-ea"/>
                <a:cs typeface="Andalus" panose="02020603050405020304" pitchFamily="18" charset="-78"/>
              </a:rPr>
              <a:t>Jaradeh</a:t>
            </a:r>
            <a:endParaRPr kumimoji="0" lang="en-IN" sz="2400" b="1" i="0" u="none" strike="noStrike" kern="1200" cap="none" spc="0" normalizeH="0" baseline="0" noProof="0" dirty="0">
              <a:ln>
                <a:noFill/>
              </a:ln>
              <a:solidFill>
                <a:srgbClr val="024B61"/>
              </a:solidFill>
              <a:effectLst/>
              <a:uLnTx/>
              <a:uFillTx/>
              <a:latin typeface="Andalus" panose="02020603050405020304" pitchFamily="18" charset="-78"/>
              <a:ea typeface="+mn-ea"/>
              <a:cs typeface="Andalus" panose="02020603050405020304" pitchFamily="18" charset="-78"/>
            </a:endParaRPr>
          </a:p>
        </p:txBody>
      </p:sp>
      <p:sp>
        <p:nvSpPr>
          <p:cNvPr id="31" name="Freeform: Shape 30">
            <a:extLst>
              <a:ext uri="{FF2B5EF4-FFF2-40B4-BE49-F238E27FC236}">
                <a16:creationId xmlns:a16="http://schemas.microsoft.com/office/drawing/2014/main" id="{E7937700-F467-4068-9597-D9AC3ACF3C76}"/>
              </a:ext>
            </a:extLst>
          </p:cNvPr>
          <p:cNvSpPr/>
          <p:nvPr/>
        </p:nvSpPr>
        <p:spPr>
          <a:xfrm>
            <a:off x="7056780" y="1864326"/>
            <a:ext cx="1951470" cy="1951470"/>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Freeform: Shape 31">
            <a:extLst>
              <a:ext uri="{FF2B5EF4-FFF2-40B4-BE49-F238E27FC236}">
                <a16:creationId xmlns:a16="http://schemas.microsoft.com/office/drawing/2014/main" id="{A1A4DF92-8B6E-43DD-AA01-7296B6D6A661}"/>
              </a:ext>
            </a:extLst>
          </p:cNvPr>
          <p:cNvSpPr/>
          <p:nvPr/>
        </p:nvSpPr>
        <p:spPr>
          <a:xfrm>
            <a:off x="6605215" y="1412761"/>
            <a:ext cx="2854600" cy="2854600"/>
          </a:xfrm>
          <a:custGeom>
            <a:avLst/>
            <a:gdLst>
              <a:gd name="connsiteX0" fmla="*/ 2143579 w 4287158"/>
              <a:gd name="connsiteY0" fmla="*/ 0 h 4287158"/>
              <a:gd name="connsiteX1" fmla="*/ 4287158 w 4287158"/>
              <a:gd name="connsiteY1" fmla="*/ 2143579 h 4287158"/>
              <a:gd name="connsiteX2" fmla="*/ 2143579 w 4287158"/>
              <a:gd name="connsiteY2" fmla="*/ 4287158 h 4287158"/>
              <a:gd name="connsiteX3" fmla="*/ 0 w 4287158"/>
              <a:gd name="connsiteY3" fmla="*/ 2143579 h 4287158"/>
              <a:gd name="connsiteX4" fmla="*/ 2143579 w 4287158"/>
              <a:gd name="connsiteY4" fmla="*/ 0 h 4287158"/>
              <a:gd name="connsiteX5" fmla="*/ 2143579 w 4287158"/>
              <a:gd name="connsiteY5" fmla="*/ 462915 h 4287158"/>
              <a:gd name="connsiteX6" fmla="*/ 462915 w 4287158"/>
              <a:gd name="connsiteY6" fmla="*/ 2143579 h 4287158"/>
              <a:gd name="connsiteX7" fmla="*/ 2143579 w 4287158"/>
              <a:gd name="connsiteY7" fmla="*/ 3824243 h 4287158"/>
              <a:gd name="connsiteX8" fmla="*/ 3824243 w 4287158"/>
              <a:gd name="connsiteY8" fmla="*/ 2143579 h 4287158"/>
              <a:gd name="connsiteX9" fmla="*/ 2143579 w 4287158"/>
              <a:gd name="connsiteY9" fmla="*/ 462915 h 428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87158" h="4287158">
                <a:moveTo>
                  <a:pt x="2143579" y="0"/>
                </a:moveTo>
                <a:cubicBezTo>
                  <a:pt x="3327445" y="0"/>
                  <a:pt x="4287158" y="959713"/>
                  <a:pt x="4287158" y="2143579"/>
                </a:cubicBezTo>
                <a:cubicBezTo>
                  <a:pt x="4287158" y="3327445"/>
                  <a:pt x="3327445" y="4287158"/>
                  <a:pt x="2143579" y="4287158"/>
                </a:cubicBezTo>
                <a:cubicBezTo>
                  <a:pt x="959713" y="4287158"/>
                  <a:pt x="0" y="3327445"/>
                  <a:pt x="0" y="2143579"/>
                </a:cubicBezTo>
                <a:cubicBezTo>
                  <a:pt x="0" y="959713"/>
                  <a:pt x="959713" y="0"/>
                  <a:pt x="2143579" y="0"/>
                </a:cubicBezTo>
                <a:close/>
                <a:moveTo>
                  <a:pt x="2143579" y="462915"/>
                </a:moveTo>
                <a:cubicBezTo>
                  <a:pt x="1215374" y="462915"/>
                  <a:pt x="462915" y="1215374"/>
                  <a:pt x="462915" y="2143579"/>
                </a:cubicBezTo>
                <a:cubicBezTo>
                  <a:pt x="462915" y="3071784"/>
                  <a:pt x="1215374" y="3824243"/>
                  <a:pt x="2143579" y="3824243"/>
                </a:cubicBezTo>
                <a:cubicBezTo>
                  <a:pt x="3071784" y="3824243"/>
                  <a:pt x="3824243" y="3071784"/>
                  <a:pt x="3824243" y="2143579"/>
                </a:cubicBezTo>
                <a:cubicBezTo>
                  <a:pt x="3824243" y="1215374"/>
                  <a:pt x="3071784" y="462915"/>
                  <a:pt x="2143579" y="462915"/>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 name="TextBox 98">
            <a:extLst>
              <a:ext uri="{FF2B5EF4-FFF2-40B4-BE49-F238E27FC236}">
                <a16:creationId xmlns:a16="http://schemas.microsoft.com/office/drawing/2014/main" id="{961913D0-F994-4D13-92EC-16F776B4BC14}"/>
              </a:ext>
            </a:extLst>
          </p:cNvPr>
          <p:cNvSpPr txBox="1"/>
          <p:nvPr/>
        </p:nvSpPr>
        <p:spPr>
          <a:xfrm>
            <a:off x="4697939" y="4570471"/>
            <a:ext cx="279612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024B61"/>
                </a:solidFill>
                <a:effectLst/>
                <a:uLnTx/>
                <a:uFillTx/>
                <a:latin typeface="Andalus" panose="02020603050405020304" pitchFamily="18" charset="-78"/>
                <a:ea typeface="+mn-ea"/>
                <a:cs typeface="Andalus" panose="02020603050405020304" pitchFamily="18" charset="-78"/>
              </a:rPr>
              <a:t>Ahmad Taha</a:t>
            </a:r>
            <a:endParaRPr kumimoji="0" lang="en-IN" sz="2400" b="1" i="0" u="none" strike="noStrike" kern="1200" cap="none" spc="0" normalizeH="0" baseline="0" noProof="0" dirty="0">
              <a:ln>
                <a:noFill/>
              </a:ln>
              <a:solidFill>
                <a:srgbClr val="024B61"/>
              </a:solidFill>
              <a:effectLst/>
              <a:uLnTx/>
              <a:uFillTx/>
              <a:latin typeface="Andalus" panose="02020603050405020304" pitchFamily="18" charset="-78"/>
              <a:ea typeface="+mn-ea"/>
              <a:cs typeface="Andalus" panose="02020603050405020304" pitchFamily="18" charset="-78"/>
            </a:endParaRPr>
          </a:p>
        </p:txBody>
      </p:sp>
      <p:sp>
        <p:nvSpPr>
          <p:cNvPr id="100" name="TextBox 99">
            <a:extLst>
              <a:ext uri="{FF2B5EF4-FFF2-40B4-BE49-F238E27FC236}">
                <a16:creationId xmlns:a16="http://schemas.microsoft.com/office/drawing/2014/main" id="{B382E326-2EC7-4815-9D5C-906A0C064ACE}"/>
              </a:ext>
            </a:extLst>
          </p:cNvPr>
          <p:cNvSpPr txBox="1"/>
          <p:nvPr/>
        </p:nvSpPr>
        <p:spPr>
          <a:xfrm>
            <a:off x="8491808" y="4570471"/>
            <a:ext cx="279612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024B61"/>
                </a:solidFill>
                <a:effectLst/>
                <a:uLnTx/>
                <a:uFillTx/>
                <a:latin typeface="Andalus" panose="02020603050405020304" pitchFamily="18" charset="-78"/>
                <a:ea typeface="+mn-ea"/>
                <a:cs typeface="Andalus" panose="02020603050405020304" pitchFamily="18" charset="-78"/>
              </a:rPr>
              <a:t>Zyad Amer</a:t>
            </a:r>
            <a:endParaRPr kumimoji="0" lang="en-IN" sz="2400" b="1" i="0" u="none" strike="noStrike" kern="1200" cap="none" spc="0" normalizeH="0" baseline="0" noProof="0" dirty="0">
              <a:ln>
                <a:noFill/>
              </a:ln>
              <a:solidFill>
                <a:srgbClr val="024B61"/>
              </a:solidFill>
              <a:effectLst/>
              <a:uLnTx/>
              <a:uFillTx/>
              <a:latin typeface="Andalus" panose="02020603050405020304" pitchFamily="18" charset="-78"/>
              <a:ea typeface="+mn-ea"/>
              <a:cs typeface="Andalus" panose="02020603050405020304" pitchFamily="18" charset="-78"/>
            </a:endParaRPr>
          </a:p>
        </p:txBody>
      </p:sp>
      <p:sp>
        <p:nvSpPr>
          <p:cNvPr id="11" name="Freeform: Shape 10">
            <a:extLst>
              <a:ext uri="{FF2B5EF4-FFF2-40B4-BE49-F238E27FC236}">
                <a16:creationId xmlns:a16="http://schemas.microsoft.com/office/drawing/2014/main" id="{846FAC4F-B5FA-49C4-A002-1A7F873F97EA}"/>
              </a:ext>
            </a:extLst>
          </p:cNvPr>
          <p:cNvSpPr/>
          <p:nvPr/>
        </p:nvSpPr>
        <p:spPr>
          <a:xfrm>
            <a:off x="164600" y="242789"/>
            <a:ext cx="1951470" cy="1951470"/>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EB3E970F-7361-4588-9000-08F347D5411C}"/>
              </a:ext>
            </a:extLst>
          </p:cNvPr>
          <p:cNvSpPr/>
          <p:nvPr/>
        </p:nvSpPr>
        <p:spPr>
          <a:xfrm>
            <a:off x="-286965" y="-208776"/>
            <a:ext cx="2854600" cy="2854600"/>
          </a:xfrm>
          <a:custGeom>
            <a:avLst/>
            <a:gdLst>
              <a:gd name="connsiteX0" fmla="*/ 2143579 w 4287158"/>
              <a:gd name="connsiteY0" fmla="*/ 0 h 4287158"/>
              <a:gd name="connsiteX1" fmla="*/ 4287158 w 4287158"/>
              <a:gd name="connsiteY1" fmla="*/ 2143579 h 4287158"/>
              <a:gd name="connsiteX2" fmla="*/ 2143579 w 4287158"/>
              <a:gd name="connsiteY2" fmla="*/ 4287158 h 4287158"/>
              <a:gd name="connsiteX3" fmla="*/ 0 w 4287158"/>
              <a:gd name="connsiteY3" fmla="*/ 2143579 h 4287158"/>
              <a:gd name="connsiteX4" fmla="*/ 2143579 w 4287158"/>
              <a:gd name="connsiteY4" fmla="*/ 0 h 4287158"/>
              <a:gd name="connsiteX5" fmla="*/ 2143579 w 4287158"/>
              <a:gd name="connsiteY5" fmla="*/ 462915 h 4287158"/>
              <a:gd name="connsiteX6" fmla="*/ 462915 w 4287158"/>
              <a:gd name="connsiteY6" fmla="*/ 2143579 h 4287158"/>
              <a:gd name="connsiteX7" fmla="*/ 2143579 w 4287158"/>
              <a:gd name="connsiteY7" fmla="*/ 3824243 h 4287158"/>
              <a:gd name="connsiteX8" fmla="*/ 3824243 w 4287158"/>
              <a:gd name="connsiteY8" fmla="*/ 2143579 h 4287158"/>
              <a:gd name="connsiteX9" fmla="*/ 2143579 w 4287158"/>
              <a:gd name="connsiteY9" fmla="*/ 462915 h 428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87158" h="4287158">
                <a:moveTo>
                  <a:pt x="2143579" y="0"/>
                </a:moveTo>
                <a:cubicBezTo>
                  <a:pt x="3327445" y="0"/>
                  <a:pt x="4287158" y="959713"/>
                  <a:pt x="4287158" y="2143579"/>
                </a:cubicBezTo>
                <a:cubicBezTo>
                  <a:pt x="4287158" y="3327445"/>
                  <a:pt x="3327445" y="4287158"/>
                  <a:pt x="2143579" y="4287158"/>
                </a:cubicBezTo>
                <a:cubicBezTo>
                  <a:pt x="959713" y="4287158"/>
                  <a:pt x="0" y="3327445"/>
                  <a:pt x="0" y="2143579"/>
                </a:cubicBezTo>
                <a:cubicBezTo>
                  <a:pt x="0" y="959713"/>
                  <a:pt x="959713" y="0"/>
                  <a:pt x="2143579" y="0"/>
                </a:cubicBezTo>
                <a:close/>
                <a:moveTo>
                  <a:pt x="2143579" y="462915"/>
                </a:moveTo>
                <a:cubicBezTo>
                  <a:pt x="1215374" y="462915"/>
                  <a:pt x="462915" y="1215374"/>
                  <a:pt x="462915" y="2143579"/>
                </a:cubicBezTo>
                <a:cubicBezTo>
                  <a:pt x="462915" y="3071784"/>
                  <a:pt x="1215374" y="3824243"/>
                  <a:pt x="2143579" y="3824243"/>
                </a:cubicBezTo>
                <a:cubicBezTo>
                  <a:pt x="3071784" y="3824243"/>
                  <a:pt x="3824243" y="3071784"/>
                  <a:pt x="3824243" y="2143579"/>
                </a:cubicBezTo>
                <a:cubicBezTo>
                  <a:pt x="3824243" y="1215374"/>
                  <a:pt x="3071784" y="462915"/>
                  <a:pt x="2143579" y="462915"/>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809AA551-8FB7-4EAC-8C21-5A27EDFF2DA4}"/>
              </a:ext>
            </a:extLst>
          </p:cNvPr>
          <p:cNvSpPr/>
          <p:nvPr/>
        </p:nvSpPr>
        <p:spPr>
          <a:xfrm>
            <a:off x="703054" y="781243"/>
            <a:ext cx="874563" cy="874563"/>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D99EF7DF-C415-4544-BB7E-6E1D4E5AD5C8}"/>
              </a:ext>
            </a:extLst>
          </p:cNvPr>
          <p:cNvSpPr/>
          <p:nvPr/>
        </p:nvSpPr>
        <p:spPr>
          <a:xfrm>
            <a:off x="4894483" y="-393669"/>
            <a:ext cx="1951470" cy="1951470"/>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2B6AE3FB-2279-41DC-9FBA-CB9B2DC3CDB9}"/>
              </a:ext>
            </a:extLst>
          </p:cNvPr>
          <p:cNvSpPr/>
          <p:nvPr/>
        </p:nvSpPr>
        <p:spPr>
          <a:xfrm>
            <a:off x="4442918" y="-845234"/>
            <a:ext cx="2854600" cy="2854600"/>
          </a:xfrm>
          <a:custGeom>
            <a:avLst/>
            <a:gdLst>
              <a:gd name="connsiteX0" fmla="*/ 2143579 w 4287158"/>
              <a:gd name="connsiteY0" fmla="*/ 0 h 4287158"/>
              <a:gd name="connsiteX1" fmla="*/ 4287158 w 4287158"/>
              <a:gd name="connsiteY1" fmla="*/ 2143579 h 4287158"/>
              <a:gd name="connsiteX2" fmla="*/ 2143579 w 4287158"/>
              <a:gd name="connsiteY2" fmla="*/ 4287158 h 4287158"/>
              <a:gd name="connsiteX3" fmla="*/ 0 w 4287158"/>
              <a:gd name="connsiteY3" fmla="*/ 2143579 h 4287158"/>
              <a:gd name="connsiteX4" fmla="*/ 2143579 w 4287158"/>
              <a:gd name="connsiteY4" fmla="*/ 0 h 4287158"/>
              <a:gd name="connsiteX5" fmla="*/ 2143579 w 4287158"/>
              <a:gd name="connsiteY5" fmla="*/ 462915 h 4287158"/>
              <a:gd name="connsiteX6" fmla="*/ 462915 w 4287158"/>
              <a:gd name="connsiteY6" fmla="*/ 2143579 h 4287158"/>
              <a:gd name="connsiteX7" fmla="*/ 2143579 w 4287158"/>
              <a:gd name="connsiteY7" fmla="*/ 3824243 h 4287158"/>
              <a:gd name="connsiteX8" fmla="*/ 3824243 w 4287158"/>
              <a:gd name="connsiteY8" fmla="*/ 2143579 h 4287158"/>
              <a:gd name="connsiteX9" fmla="*/ 2143579 w 4287158"/>
              <a:gd name="connsiteY9" fmla="*/ 462915 h 428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87158" h="4287158">
                <a:moveTo>
                  <a:pt x="2143579" y="0"/>
                </a:moveTo>
                <a:cubicBezTo>
                  <a:pt x="3327445" y="0"/>
                  <a:pt x="4287158" y="959713"/>
                  <a:pt x="4287158" y="2143579"/>
                </a:cubicBezTo>
                <a:cubicBezTo>
                  <a:pt x="4287158" y="3327445"/>
                  <a:pt x="3327445" y="4287158"/>
                  <a:pt x="2143579" y="4287158"/>
                </a:cubicBezTo>
                <a:cubicBezTo>
                  <a:pt x="959713" y="4287158"/>
                  <a:pt x="0" y="3327445"/>
                  <a:pt x="0" y="2143579"/>
                </a:cubicBezTo>
                <a:cubicBezTo>
                  <a:pt x="0" y="959713"/>
                  <a:pt x="959713" y="0"/>
                  <a:pt x="2143579" y="0"/>
                </a:cubicBezTo>
                <a:close/>
                <a:moveTo>
                  <a:pt x="2143579" y="462915"/>
                </a:moveTo>
                <a:cubicBezTo>
                  <a:pt x="1215374" y="462915"/>
                  <a:pt x="462915" y="1215374"/>
                  <a:pt x="462915" y="2143579"/>
                </a:cubicBezTo>
                <a:cubicBezTo>
                  <a:pt x="462915" y="3071784"/>
                  <a:pt x="1215374" y="3824243"/>
                  <a:pt x="2143579" y="3824243"/>
                </a:cubicBezTo>
                <a:cubicBezTo>
                  <a:pt x="3071784" y="3824243"/>
                  <a:pt x="3824243" y="3071784"/>
                  <a:pt x="3824243" y="2143579"/>
                </a:cubicBezTo>
                <a:cubicBezTo>
                  <a:pt x="3824243" y="1215374"/>
                  <a:pt x="3071784" y="462915"/>
                  <a:pt x="2143579" y="462915"/>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17AD0458-2BEF-4DDB-B7AE-F87211F2E934}"/>
              </a:ext>
            </a:extLst>
          </p:cNvPr>
          <p:cNvSpPr/>
          <p:nvPr/>
        </p:nvSpPr>
        <p:spPr>
          <a:xfrm>
            <a:off x="5432937" y="144785"/>
            <a:ext cx="874563" cy="874563"/>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Freeform: Shape 89">
            <a:extLst>
              <a:ext uri="{FF2B5EF4-FFF2-40B4-BE49-F238E27FC236}">
                <a16:creationId xmlns:a16="http://schemas.microsoft.com/office/drawing/2014/main" id="{C8468D41-B9C7-43CD-B411-BE932607F165}"/>
              </a:ext>
            </a:extLst>
          </p:cNvPr>
          <p:cNvSpPr/>
          <p:nvPr/>
        </p:nvSpPr>
        <p:spPr>
          <a:xfrm>
            <a:off x="9662822" y="377955"/>
            <a:ext cx="1951470" cy="1951470"/>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1" name="Freeform: Shape 90">
            <a:extLst>
              <a:ext uri="{FF2B5EF4-FFF2-40B4-BE49-F238E27FC236}">
                <a16:creationId xmlns:a16="http://schemas.microsoft.com/office/drawing/2014/main" id="{C3796534-2B2B-4CFC-B0AF-8AFCF3394360}"/>
              </a:ext>
            </a:extLst>
          </p:cNvPr>
          <p:cNvSpPr/>
          <p:nvPr/>
        </p:nvSpPr>
        <p:spPr>
          <a:xfrm>
            <a:off x="9211257" y="-73610"/>
            <a:ext cx="2854600" cy="2854600"/>
          </a:xfrm>
          <a:custGeom>
            <a:avLst/>
            <a:gdLst>
              <a:gd name="connsiteX0" fmla="*/ 2143579 w 4287158"/>
              <a:gd name="connsiteY0" fmla="*/ 0 h 4287158"/>
              <a:gd name="connsiteX1" fmla="*/ 4287158 w 4287158"/>
              <a:gd name="connsiteY1" fmla="*/ 2143579 h 4287158"/>
              <a:gd name="connsiteX2" fmla="*/ 2143579 w 4287158"/>
              <a:gd name="connsiteY2" fmla="*/ 4287158 h 4287158"/>
              <a:gd name="connsiteX3" fmla="*/ 0 w 4287158"/>
              <a:gd name="connsiteY3" fmla="*/ 2143579 h 4287158"/>
              <a:gd name="connsiteX4" fmla="*/ 2143579 w 4287158"/>
              <a:gd name="connsiteY4" fmla="*/ 0 h 4287158"/>
              <a:gd name="connsiteX5" fmla="*/ 2143579 w 4287158"/>
              <a:gd name="connsiteY5" fmla="*/ 462915 h 4287158"/>
              <a:gd name="connsiteX6" fmla="*/ 462915 w 4287158"/>
              <a:gd name="connsiteY6" fmla="*/ 2143579 h 4287158"/>
              <a:gd name="connsiteX7" fmla="*/ 2143579 w 4287158"/>
              <a:gd name="connsiteY7" fmla="*/ 3824243 h 4287158"/>
              <a:gd name="connsiteX8" fmla="*/ 3824243 w 4287158"/>
              <a:gd name="connsiteY8" fmla="*/ 2143579 h 4287158"/>
              <a:gd name="connsiteX9" fmla="*/ 2143579 w 4287158"/>
              <a:gd name="connsiteY9" fmla="*/ 462915 h 428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87158" h="4287158">
                <a:moveTo>
                  <a:pt x="2143579" y="0"/>
                </a:moveTo>
                <a:cubicBezTo>
                  <a:pt x="3327445" y="0"/>
                  <a:pt x="4287158" y="959713"/>
                  <a:pt x="4287158" y="2143579"/>
                </a:cubicBezTo>
                <a:cubicBezTo>
                  <a:pt x="4287158" y="3327445"/>
                  <a:pt x="3327445" y="4287158"/>
                  <a:pt x="2143579" y="4287158"/>
                </a:cubicBezTo>
                <a:cubicBezTo>
                  <a:pt x="959713" y="4287158"/>
                  <a:pt x="0" y="3327445"/>
                  <a:pt x="0" y="2143579"/>
                </a:cubicBezTo>
                <a:cubicBezTo>
                  <a:pt x="0" y="959713"/>
                  <a:pt x="959713" y="0"/>
                  <a:pt x="2143579" y="0"/>
                </a:cubicBezTo>
                <a:close/>
                <a:moveTo>
                  <a:pt x="2143579" y="462915"/>
                </a:moveTo>
                <a:cubicBezTo>
                  <a:pt x="1215374" y="462915"/>
                  <a:pt x="462915" y="1215374"/>
                  <a:pt x="462915" y="2143579"/>
                </a:cubicBezTo>
                <a:cubicBezTo>
                  <a:pt x="462915" y="3071784"/>
                  <a:pt x="1215374" y="3824243"/>
                  <a:pt x="2143579" y="3824243"/>
                </a:cubicBezTo>
                <a:cubicBezTo>
                  <a:pt x="3071784" y="3824243"/>
                  <a:pt x="3824243" y="3071784"/>
                  <a:pt x="3824243" y="2143579"/>
                </a:cubicBezTo>
                <a:cubicBezTo>
                  <a:pt x="3824243" y="1215374"/>
                  <a:pt x="3071784" y="462915"/>
                  <a:pt x="2143579" y="462915"/>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2" name="Freeform: Shape 91">
            <a:extLst>
              <a:ext uri="{FF2B5EF4-FFF2-40B4-BE49-F238E27FC236}">
                <a16:creationId xmlns:a16="http://schemas.microsoft.com/office/drawing/2014/main" id="{7D0EA1DA-6F65-4DD2-BF40-CCB3C5F13F2D}"/>
              </a:ext>
            </a:extLst>
          </p:cNvPr>
          <p:cNvSpPr/>
          <p:nvPr/>
        </p:nvSpPr>
        <p:spPr>
          <a:xfrm>
            <a:off x="10201276" y="916409"/>
            <a:ext cx="874563" cy="874563"/>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reeform: Shape 26">
            <a:extLst>
              <a:ext uri="{FF2B5EF4-FFF2-40B4-BE49-F238E27FC236}">
                <a16:creationId xmlns:a16="http://schemas.microsoft.com/office/drawing/2014/main" id="{25304FC6-74E8-45BC-8164-D5FEC4ED87A9}"/>
              </a:ext>
            </a:extLst>
          </p:cNvPr>
          <p:cNvSpPr/>
          <p:nvPr/>
        </p:nvSpPr>
        <p:spPr>
          <a:xfrm>
            <a:off x="2806109" y="1864326"/>
            <a:ext cx="1951470" cy="1951470"/>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Freeform: Shape 27">
            <a:extLst>
              <a:ext uri="{FF2B5EF4-FFF2-40B4-BE49-F238E27FC236}">
                <a16:creationId xmlns:a16="http://schemas.microsoft.com/office/drawing/2014/main" id="{FF37607A-D556-40C8-9006-EDAE6A95D5B8}"/>
              </a:ext>
            </a:extLst>
          </p:cNvPr>
          <p:cNvSpPr/>
          <p:nvPr/>
        </p:nvSpPr>
        <p:spPr>
          <a:xfrm>
            <a:off x="2354544" y="1412761"/>
            <a:ext cx="2854600" cy="2854600"/>
          </a:xfrm>
          <a:custGeom>
            <a:avLst/>
            <a:gdLst>
              <a:gd name="connsiteX0" fmla="*/ 2143579 w 4287158"/>
              <a:gd name="connsiteY0" fmla="*/ 0 h 4287158"/>
              <a:gd name="connsiteX1" fmla="*/ 4287158 w 4287158"/>
              <a:gd name="connsiteY1" fmla="*/ 2143579 h 4287158"/>
              <a:gd name="connsiteX2" fmla="*/ 2143579 w 4287158"/>
              <a:gd name="connsiteY2" fmla="*/ 4287158 h 4287158"/>
              <a:gd name="connsiteX3" fmla="*/ 0 w 4287158"/>
              <a:gd name="connsiteY3" fmla="*/ 2143579 h 4287158"/>
              <a:gd name="connsiteX4" fmla="*/ 2143579 w 4287158"/>
              <a:gd name="connsiteY4" fmla="*/ 0 h 4287158"/>
              <a:gd name="connsiteX5" fmla="*/ 2143579 w 4287158"/>
              <a:gd name="connsiteY5" fmla="*/ 462915 h 4287158"/>
              <a:gd name="connsiteX6" fmla="*/ 462915 w 4287158"/>
              <a:gd name="connsiteY6" fmla="*/ 2143579 h 4287158"/>
              <a:gd name="connsiteX7" fmla="*/ 2143579 w 4287158"/>
              <a:gd name="connsiteY7" fmla="*/ 3824243 h 4287158"/>
              <a:gd name="connsiteX8" fmla="*/ 3824243 w 4287158"/>
              <a:gd name="connsiteY8" fmla="*/ 2143579 h 4287158"/>
              <a:gd name="connsiteX9" fmla="*/ 2143579 w 4287158"/>
              <a:gd name="connsiteY9" fmla="*/ 462915 h 428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87158" h="4287158">
                <a:moveTo>
                  <a:pt x="2143579" y="0"/>
                </a:moveTo>
                <a:cubicBezTo>
                  <a:pt x="3327445" y="0"/>
                  <a:pt x="4287158" y="959713"/>
                  <a:pt x="4287158" y="2143579"/>
                </a:cubicBezTo>
                <a:cubicBezTo>
                  <a:pt x="4287158" y="3327445"/>
                  <a:pt x="3327445" y="4287158"/>
                  <a:pt x="2143579" y="4287158"/>
                </a:cubicBezTo>
                <a:cubicBezTo>
                  <a:pt x="959713" y="4287158"/>
                  <a:pt x="0" y="3327445"/>
                  <a:pt x="0" y="2143579"/>
                </a:cubicBezTo>
                <a:cubicBezTo>
                  <a:pt x="0" y="959713"/>
                  <a:pt x="959713" y="0"/>
                  <a:pt x="2143579" y="0"/>
                </a:cubicBezTo>
                <a:close/>
                <a:moveTo>
                  <a:pt x="2143579" y="462915"/>
                </a:moveTo>
                <a:cubicBezTo>
                  <a:pt x="1215374" y="462915"/>
                  <a:pt x="462915" y="1215374"/>
                  <a:pt x="462915" y="2143579"/>
                </a:cubicBezTo>
                <a:cubicBezTo>
                  <a:pt x="462915" y="3071784"/>
                  <a:pt x="1215374" y="3824243"/>
                  <a:pt x="2143579" y="3824243"/>
                </a:cubicBezTo>
                <a:cubicBezTo>
                  <a:pt x="3071784" y="3824243"/>
                  <a:pt x="3824243" y="3071784"/>
                  <a:pt x="3824243" y="2143579"/>
                </a:cubicBezTo>
                <a:cubicBezTo>
                  <a:pt x="3824243" y="1215374"/>
                  <a:pt x="3071784" y="462915"/>
                  <a:pt x="2143579" y="462915"/>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Freeform: Shape 28">
            <a:extLst>
              <a:ext uri="{FF2B5EF4-FFF2-40B4-BE49-F238E27FC236}">
                <a16:creationId xmlns:a16="http://schemas.microsoft.com/office/drawing/2014/main" id="{717F26BE-8D23-4781-AF71-7727F3B5ECA9}"/>
              </a:ext>
            </a:extLst>
          </p:cNvPr>
          <p:cNvSpPr/>
          <p:nvPr/>
        </p:nvSpPr>
        <p:spPr>
          <a:xfrm>
            <a:off x="3344563" y="2402780"/>
            <a:ext cx="874563" cy="874563"/>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6B125C5D-364D-48E3-9DE0-2F21C88A64C4}"/>
              </a:ext>
            </a:extLst>
          </p:cNvPr>
          <p:cNvSpPr/>
          <p:nvPr/>
        </p:nvSpPr>
        <p:spPr>
          <a:xfrm>
            <a:off x="7595234" y="2402780"/>
            <a:ext cx="874563" cy="874563"/>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Freeform: Shape 34">
            <a:extLst>
              <a:ext uri="{FF2B5EF4-FFF2-40B4-BE49-F238E27FC236}">
                <a16:creationId xmlns:a16="http://schemas.microsoft.com/office/drawing/2014/main" id="{E73D6AF3-986A-4847-AC68-CA792A8C8ED7}"/>
              </a:ext>
            </a:extLst>
          </p:cNvPr>
          <p:cNvSpPr/>
          <p:nvPr/>
        </p:nvSpPr>
        <p:spPr>
          <a:xfrm>
            <a:off x="2835725" y="-265445"/>
            <a:ext cx="1222236" cy="1222236"/>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Freeform: Shape 35">
            <a:extLst>
              <a:ext uri="{FF2B5EF4-FFF2-40B4-BE49-F238E27FC236}">
                <a16:creationId xmlns:a16="http://schemas.microsoft.com/office/drawing/2014/main" id="{66FA09BA-8F7C-48D2-99E4-3E669BAC926F}"/>
              </a:ext>
            </a:extLst>
          </p:cNvPr>
          <p:cNvSpPr/>
          <p:nvPr/>
        </p:nvSpPr>
        <p:spPr>
          <a:xfrm>
            <a:off x="2552903" y="-548267"/>
            <a:ext cx="1787880" cy="1787880"/>
          </a:xfrm>
          <a:custGeom>
            <a:avLst/>
            <a:gdLst>
              <a:gd name="connsiteX0" fmla="*/ 2143579 w 4287158"/>
              <a:gd name="connsiteY0" fmla="*/ 0 h 4287158"/>
              <a:gd name="connsiteX1" fmla="*/ 4287158 w 4287158"/>
              <a:gd name="connsiteY1" fmla="*/ 2143579 h 4287158"/>
              <a:gd name="connsiteX2" fmla="*/ 2143579 w 4287158"/>
              <a:gd name="connsiteY2" fmla="*/ 4287158 h 4287158"/>
              <a:gd name="connsiteX3" fmla="*/ 0 w 4287158"/>
              <a:gd name="connsiteY3" fmla="*/ 2143579 h 4287158"/>
              <a:gd name="connsiteX4" fmla="*/ 2143579 w 4287158"/>
              <a:gd name="connsiteY4" fmla="*/ 0 h 4287158"/>
              <a:gd name="connsiteX5" fmla="*/ 2143579 w 4287158"/>
              <a:gd name="connsiteY5" fmla="*/ 462915 h 4287158"/>
              <a:gd name="connsiteX6" fmla="*/ 462915 w 4287158"/>
              <a:gd name="connsiteY6" fmla="*/ 2143579 h 4287158"/>
              <a:gd name="connsiteX7" fmla="*/ 2143579 w 4287158"/>
              <a:gd name="connsiteY7" fmla="*/ 3824243 h 4287158"/>
              <a:gd name="connsiteX8" fmla="*/ 3824243 w 4287158"/>
              <a:gd name="connsiteY8" fmla="*/ 2143579 h 4287158"/>
              <a:gd name="connsiteX9" fmla="*/ 2143579 w 4287158"/>
              <a:gd name="connsiteY9" fmla="*/ 462915 h 428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87158" h="4287158">
                <a:moveTo>
                  <a:pt x="2143579" y="0"/>
                </a:moveTo>
                <a:cubicBezTo>
                  <a:pt x="3327445" y="0"/>
                  <a:pt x="4287158" y="959713"/>
                  <a:pt x="4287158" y="2143579"/>
                </a:cubicBezTo>
                <a:cubicBezTo>
                  <a:pt x="4287158" y="3327445"/>
                  <a:pt x="3327445" y="4287158"/>
                  <a:pt x="2143579" y="4287158"/>
                </a:cubicBezTo>
                <a:cubicBezTo>
                  <a:pt x="959713" y="4287158"/>
                  <a:pt x="0" y="3327445"/>
                  <a:pt x="0" y="2143579"/>
                </a:cubicBezTo>
                <a:cubicBezTo>
                  <a:pt x="0" y="959713"/>
                  <a:pt x="959713" y="0"/>
                  <a:pt x="2143579" y="0"/>
                </a:cubicBezTo>
                <a:close/>
                <a:moveTo>
                  <a:pt x="2143579" y="462915"/>
                </a:moveTo>
                <a:cubicBezTo>
                  <a:pt x="1215374" y="462915"/>
                  <a:pt x="462915" y="1215374"/>
                  <a:pt x="462915" y="2143579"/>
                </a:cubicBezTo>
                <a:cubicBezTo>
                  <a:pt x="462915" y="3071784"/>
                  <a:pt x="1215374" y="3824243"/>
                  <a:pt x="2143579" y="3824243"/>
                </a:cubicBezTo>
                <a:cubicBezTo>
                  <a:pt x="3071784" y="3824243"/>
                  <a:pt x="3824243" y="3071784"/>
                  <a:pt x="3824243" y="2143579"/>
                </a:cubicBezTo>
                <a:cubicBezTo>
                  <a:pt x="3824243" y="1215374"/>
                  <a:pt x="3071784" y="462915"/>
                  <a:pt x="2143579" y="462915"/>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Freeform: Shape 36">
            <a:extLst>
              <a:ext uri="{FF2B5EF4-FFF2-40B4-BE49-F238E27FC236}">
                <a16:creationId xmlns:a16="http://schemas.microsoft.com/office/drawing/2014/main" id="{27F58ADC-F894-46D4-B2EA-EE7DE6C546D9}"/>
              </a:ext>
            </a:extLst>
          </p:cNvPr>
          <p:cNvSpPr/>
          <p:nvPr/>
        </p:nvSpPr>
        <p:spPr>
          <a:xfrm>
            <a:off x="3172967" y="71797"/>
            <a:ext cx="547752" cy="547752"/>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Freeform: Shape 38">
            <a:extLst>
              <a:ext uri="{FF2B5EF4-FFF2-40B4-BE49-F238E27FC236}">
                <a16:creationId xmlns:a16="http://schemas.microsoft.com/office/drawing/2014/main" id="{93A2B29A-8C75-4B4F-98A7-49DA8A23266E}"/>
              </a:ext>
            </a:extLst>
          </p:cNvPr>
          <p:cNvSpPr/>
          <p:nvPr/>
        </p:nvSpPr>
        <p:spPr>
          <a:xfrm>
            <a:off x="7741541" y="-265445"/>
            <a:ext cx="1222236" cy="1222236"/>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Freeform: Shape 39">
            <a:extLst>
              <a:ext uri="{FF2B5EF4-FFF2-40B4-BE49-F238E27FC236}">
                <a16:creationId xmlns:a16="http://schemas.microsoft.com/office/drawing/2014/main" id="{3C469D9E-0CF3-4F7F-BE06-4C1875F9631B}"/>
              </a:ext>
            </a:extLst>
          </p:cNvPr>
          <p:cNvSpPr/>
          <p:nvPr/>
        </p:nvSpPr>
        <p:spPr>
          <a:xfrm>
            <a:off x="7458719" y="-548267"/>
            <a:ext cx="1787880" cy="1787880"/>
          </a:xfrm>
          <a:custGeom>
            <a:avLst/>
            <a:gdLst>
              <a:gd name="connsiteX0" fmla="*/ 2143579 w 4287158"/>
              <a:gd name="connsiteY0" fmla="*/ 0 h 4287158"/>
              <a:gd name="connsiteX1" fmla="*/ 4287158 w 4287158"/>
              <a:gd name="connsiteY1" fmla="*/ 2143579 h 4287158"/>
              <a:gd name="connsiteX2" fmla="*/ 2143579 w 4287158"/>
              <a:gd name="connsiteY2" fmla="*/ 4287158 h 4287158"/>
              <a:gd name="connsiteX3" fmla="*/ 0 w 4287158"/>
              <a:gd name="connsiteY3" fmla="*/ 2143579 h 4287158"/>
              <a:gd name="connsiteX4" fmla="*/ 2143579 w 4287158"/>
              <a:gd name="connsiteY4" fmla="*/ 0 h 4287158"/>
              <a:gd name="connsiteX5" fmla="*/ 2143579 w 4287158"/>
              <a:gd name="connsiteY5" fmla="*/ 462915 h 4287158"/>
              <a:gd name="connsiteX6" fmla="*/ 462915 w 4287158"/>
              <a:gd name="connsiteY6" fmla="*/ 2143579 h 4287158"/>
              <a:gd name="connsiteX7" fmla="*/ 2143579 w 4287158"/>
              <a:gd name="connsiteY7" fmla="*/ 3824243 h 4287158"/>
              <a:gd name="connsiteX8" fmla="*/ 3824243 w 4287158"/>
              <a:gd name="connsiteY8" fmla="*/ 2143579 h 4287158"/>
              <a:gd name="connsiteX9" fmla="*/ 2143579 w 4287158"/>
              <a:gd name="connsiteY9" fmla="*/ 462915 h 428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87158" h="4287158">
                <a:moveTo>
                  <a:pt x="2143579" y="0"/>
                </a:moveTo>
                <a:cubicBezTo>
                  <a:pt x="3327445" y="0"/>
                  <a:pt x="4287158" y="959713"/>
                  <a:pt x="4287158" y="2143579"/>
                </a:cubicBezTo>
                <a:cubicBezTo>
                  <a:pt x="4287158" y="3327445"/>
                  <a:pt x="3327445" y="4287158"/>
                  <a:pt x="2143579" y="4287158"/>
                </a:cubicBezTo>
                <a:cubicBezTo>
                  <a:pt x="959713" y="4287158"/>
                  <a:pt x="0" y="3327445"/>
                  <a:pt x="0" y="2143579"/>
                </a:cubicBezTo>
                <a:cubicBezTo>
                  <a:pt x="0" y="959713"/>
                  <a:pt x="959713" y="0"/>
                  <a:pt x="2143579" y="0"/>
                </a:cubicBezTo>
                <a:close/>
                <a:moveTo>
                  <a:pt x="2143579" y="462915"/>
                </a:moveTo>
                <a:cubicBezTo>
                  <a:pt x="1215374" y="462915"/>
                  <a:pt x="462915" y="1215374"/>
                  <a:pt x="462915" y="2143579"/>
                </a:cubicBezTo>
                <a:cubicBezTo>
                  <a:pt x="462915" y="3071784"/>
                  <a:pt x="1215374" y="3824243"/>
                  <a:pt x="2143579" y="3824243"/>
                </a:cubicBezTo>
                <a:cubicBezTo>
                  <a:pt x="3071784" y="3824243"/>
                  <a:pt x="3824243" y="3071784"/>
                  <a:pt x="3824243" y="2143579"/>
                </a:cubicBezTo>
                <a:cubicBezTo>
                  <a:pt x="3824243" y="1215374"/>
                  <a:pt x="3071784" y="462915"/>
                  <a:pt x="2143579" y="462915"/>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Freeform: Shape 40">
            <a:extLst>
              <a:ext uri="{FF2B5EF4-FFF2-40B4-BE49-F238E27FC236}">
                <a16:creationId xmlns:a16="http://schemas.microsoft.com/office/drawing/2014/main" id="{BF705425-0EE1-4264-898A-3516C016BE5F}"/>
              </a:ext>
            </a:extLst>
          </p:cNvPr>
          <p:cNvSpPr/>
          <p:nvPr/>
        </p:nvSpPr>
        <p:spPr>
          <a:xfrm>
            <a:off x="8078783" y="71797"/>
            <a:ext cx="547752" cy="547752"/>
          </a:xfrm>
          <a:custGeom>
            <a:avLst/>
            <a:gdLst>
              <a:gd name="connsiteX0" fmla="*/ 1680664 w 3361328"/>
              <a:gd name="connsiteY0" fmla="*/ 0 h 3361328"/>
              <a:gd name="connsiteX1" fmla="*/ 3361328 w 3361328"/>
              <a:gd name="connsiteY1" fmla="*/ 1680664 h 3361328"/>
              <a:gd name="connsiteX2" fmla="*/ 1680664 w 3361328"/>
              <a:gd name="connsiteY2" fmla="*/ 3361328 h 3361328"/>
              <a:gd name="connsiteX3" fmla="*/ 0 w 3361328"/>
              <a:gd name="connsiteY3" fmla="*/ 1680664 h 3361328"/>
              <a:gd name="connsiteX4" fmla="*/ 1680664 w 3361328"/>
              <a:gd name="connsiteY4" fmla="*/ 0 h 3361328"/>
              <a:gd name="connsiteX5" fmla="*/ 1680665 w 3361328"/>
              <a:gd name="connsiteY5" fmla="*/ 642938 h 3361328"/>
              <a:gd name="connsiteX6" fmla="*/ 642938 w 3361328"/>
              <a:gd name="connsiteY6" fmla="*/ 1680665 h 3361328"/>
              <a:gd name="connsiteX7" fmla="*/ 1680665 w 3361328"/>
              <a:gd name="connsiteY7" fmla="*/ 2718392 h 3361328"/>
              <a:gd name="connsiteX8" fmla="*/ 2718392 w 3361328"/>
              <a:gd name="connsiteY8" fmla="*/ 1680665 h 3361328"/>
              <a:gd name="connsiteX9" fmla="*/ 1680665 w 3361328"/>
              <a:gd name="connsiteY9" fmla="*/ 642938 h 3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328" h="3361328">
                <a:moveTo>
                  <a:pt x="1680664" y="0"/>
                </a:moveTo>
                <a:cubicBezTo>
                  <a:pt x="2608869" y="0"/>
                  <a:pt x="3361328" y="752459"/>
                  <a:pt x="3361328" y="1680664"/>
                </a:cubicBezTo>
                <a:cubicBezTo>
                  <a:pt x="3361328" y="2608869"/>
                  <a:pt x="2608869" y="3361328"/>
                  <a:pt x="1680664" y="3361328"/>
                </a:cubicBezTo>
                <a:cubicBezTo>
                  <a:pt x="752459" y="3361328"/>
                  <a:pt x="0" y="2608869"/>
                  <a:pt x="0" y="1680664"/>
                </a:cubicBezTo>
                <a:cubicBezTo>
                  <a:pt x="0" y="752459"/>
                  <a:pt x="752459" y="0"/>
                  <a:pt x="1680664" y="0"/>
                </a:cubicBezTo>
                <a:close/>
                <a:moveTo>
                  <a:pt x="1680665" y="642938"/>
                </a:moveTo>
                <a:cubicBezTo>
                  <a:pt x="1107544" y="642938"/>
                  <a:pt x="642938" y="1107544"/>
                  <a:pt x="642938" y="1680665"/>
                </a:cubicBezTo>
                <a:cubicBezTo>
                  <a:pt x="642938" y="2253786"/>
                  <a:pt x="1107544" y="2718392"/>
                  <a:pt x="1680665" y="2718392"/>
                </a:cubicBezTo>
                <a:cubicBezTo>
                  <a:pt x="2253786" y="2718392"/>
                  <a:pt x="2718392" y="2253786"/>
                  <a:pt x="2718392" y="1680665"/>
                </a:cubicBezTo>
                <a:cubicBezTo>
                  <a:pt x="2718392" y="1107544"/>
                  <a:pt x="2253786" y="642938"/>
                  <a:pt x="1680665" y="642938"/>
                </a:cubicBez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Google Shape;1393;p53"/>
          <p:cNvSpPr txBox="1">
            <a:spLocks/>
          </p:cNvSpPr>
          <p:nvPr/>
        </p:nvSpPr>
        <p:spPr>
          <a:xfrm>
            <a:off x="3069692" y="394401"/>
            <a:ext cx="6047257" cy="990251"/>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Raleway Black"/>
              <a:buNone/>
              <a:defRPr sz="8000" b="0" i="0" u="none" strike="noStrike" cap="none">
                <a:solidFill>
                  <a:schemeClr val="dk1"/>
                </a:solidFill>
                <a:latin typeface="Raleway Black"/>
                <a:ea typeface="Raleway Black"/>
                <a:cs typeface="Raleway Black"/>
                <a:sym typeface="Raleway Black"/>
              </a:defRPr>
            </a:lvl1pPr>
            <a:lvl2pPr marR="0" lvl="1"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2pPr>
            <a:lvl3pPr marR="0" lvl="2"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3pPr>
            <a:lvl4pPr marR="0" lvl="3"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4pPr>
            <a:lvl5pPr marR="0" lvl="4"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5pPr>
            <a:lvl6pPr marR="0" lvl="5"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6pPr>
            <a:lvl7pPr marR="0" lvl="6"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7pPr>
            <a:lvl8pPr marR="0" lvl="7"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8pPr>
            <a:lvl9pPr marR="0" lvl="8" algn="l" rtl="0">
              <a:lnSpc>
                <a:spcPct val="100000"/>
              </a:lnSpc>
              <a:spcBef>
                <a:spcPts val="0"/>
              </a:spcBef>
              <a:spcAft>
                <a:spcPts val="0"/>
              </a:spcAft>
              <a:buClr>
                <a:schemeClr val="dk1"/>
              </a:buClr>
              <a:buSzPts val="4800"/>
              <a:buFont typeface="Raleway Black"/>
              <a:buNone/>
              <a:defRPr sz="6400" b="0" i="0" u="none" strike="noStrike" cap="none">
                <a:solidFill>
                  <a:schemeClr val="dk1"/>
                </a:solidFill>
                <a:latin typeface="Raleway Black"/>
                <a:ea typeface="Raleway Black"/>
                <a:cs typeface="Raleway Black"/>
                <a:sym typeface="Raleway Black"/>
              </a:defRPr>
            </a:lvl9pPr>
          </a:lstStyle>
          <a:p>
            <a:pPr marL="0" marR="0" lvl="0" indent="0" algn="ctr" defTabSz="914400" rtl="0" eaLnBrk="1" fontAlgn="auto" latinLnBrk="0" hangingPunct="1">
              <a:lnSpc>
                <a:spcPct val="100000"/>
              </a:lnSpc>
              <a:spcBef>
                <a:spcPts val="0"/>
              </a:spcBef>
              <a:spcAft>
                <a:spcPts val="0"/>
              </a:spcAft>
              <a:buClr>
                <a:srgbClr val="041834"/>
              </a:buClr>
              <a:buSzPts val="4800"/>
              <a:buFont typeface="Raleway Black"/>
              <a:buNone/>
              <a:tabLst/>
              <a:defRPr/>
            </a:pPr>
            <a:r>
              <a:rPr kumimoji="0" lang="en" sz="6000" b="1" i="0" u="none" strike="noStrike" kern="1200" cap="none" spc="0" normalizeH="0" baseline="0" noProof="0" dirty="0" smtClean="0">
                <a:ln>
                  <a:noFill/>
                </a:ln>
                <a:solidFill>
                  <a:prstClr val="white"/>
                </a:solidFill>
                <a:effectLst/>
                <a:uLnTx/>
                <a:uFillTx/>
                <a:latin typeface="Andalus" panose="02020603050405020304" pitchFamily="18" charset="-78"/>
                <a:cs typeface="Andalus" panose="02020603050405020304" pitchFamily="18" charset="-78"/>
                <a:sym typeface="Raleway Black"/>
              </a:rPr>
              <a:t>Produces By</a:t>
            </a:r>
            <a:endParaRPr kumimoji="0" lang="en-US" sz="6000" b="1" i="0" u="none" strike="noStrike" kern="0" cap="none" spc="0" normalizeH="0" baseline="0" noProof="0" dirty="0">
              <a:ln>
                <a:noFill/>
              </a:ln>
              <a:solidFill>
                <a:prstClr val="white"/>
              </a:solidFill>
              <a:effectLst/>
              <a:uLnTx/>
              <a:uFillTx/>
              <a:latin typeface="Andalus" panose="02020603050405020304" pitchFamily="18" charset="-78"/>
              <a:cs typeface="Andalus" panose="02020603050405020304" pitchFamily="18" charset="-78"/>
              <a:sym typeface="Raleway Black"/>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0126"/>
            <a:ext cx="1472456" cy="1472456"/>
          </a:xfrm>
          <a:prstGeom prst="rect">
            <a:avLst/>
          </a:prstGeom>
        </p:spPr>
      </p:pic>
      <p:grpSp>
        <p:nvGrpSpPr>
          <p:cNvPr id="58" name="Google Shape;631;p34"/>
          <p:cNvGrpSpPr/>
          <p:nvPr/>
        </p:nvGrpSpPr>
        <p:grpSpPr>
          <a:xfrm>
            <a:off x="279356" y="5652181"/>
            <a:ext cx="969489" cy="1027647"/>
            <a:chOff x="5137170" y="1563182"/>
            <a:chExt cx="584358" cy="619462"/>
          </a:xfrm>
        </p:grpSpPr>
        <p:sp>
          <p:nvSpPr>
            <p:cNvPr id="59" name="Google Shape;632;p34"/>
            <p:cNvSpPr/>
            <p:nvPr/>
          </p:nvSpPr>
          <p:spPr>
            <a:xfrm>
              <a:off x="5137170" y="1563182"/>
              <a:ext cx="70103" cy="70127"/>
            </a:xfrm>
            <a:custGeom>
              <a:avLst/>
              <a:gdLst/>
              <a:ahLst/>
              <a:cxnLst/>
              <a:rect l="l" t="t" r="r" b="b"/>
              <a:pathLst>
                <a:path w="93471" h="93503" extrusionOk="0">
                  <a:moveTo>
                    <a:pt x="96911" y="47811"/>
                  </a:moveTo>
                  <a:cubicBezTo>
                    <a:pt x="96911" y="73631"/>
                    <a:pt x="75956" y="94567"/>
                    <a:pt x="50175" y="94567"/>
                  </a:cubicBezTo>
                  <a:cubicBezTo>
                    <a:pt x="24330" y="94567"/>
                    <a:pt x="3439" y="73631"/>
                    <a:pt x="3439" y="47811"/>
                  </a:cubicBezTo>
                  <a:cubicBezTo>
                    <a:pt x="3439" y="21992"/>
                    <a:pt x="24330" y="1063"/>
                    <a:pt x="50175" y="1063"/>
                  </a:cubicBezTo>
                  <a:cubicBezTo>
                    <a:pt x="75956" y="1063"/>
                    <a:pt x="96911" y="21992"/>
                    <a:pt x="96911"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0" name="Google Shape;633;p34"/>
            <p:cNvSpPr/>
            <p:nvPr/>
          </p:nvSpPr>
          <p:spPr>
            <a:xfrm>
              <a:off x="5137170" y="1750191"/>
              <a:ext cx="70103" cy="70127"/>
            </a:xfrm>
            <a:custGeom>
              <a:avLst/>
              <a:gdLst/>
              <a:ahLst/>
              <a:cxnLst/>
              <a:rect l="l" t="t" r="r" b="b"/>
              <a:pathLst>
                <a:path w="93471" h="93503" extrusionOk="0">
                  <a:moveTo>
                    <a:pt x="96911" y="47936"/>
                  </a:moveTo>
                  <a:cubicBezTo>
                    <a:pt x="96911" y="73755"/>
                    <a:pt x="75956" y="94691"/>
                    <a:pt x="50175" y="94691"/>
                  </a:cubicBezTo>
                  <a:cubicBezTo>
                    <a:pt x="24330" y="94691"/>
                    <a:pt x="3439" y="73755"/>
                    <a:pt x="3439" y="47936"/>
                  </a:cubicBezTo>
                  <a:cubicBezTo>
                    <a:pt x="3439" y="22117"/>
                    <a:pt x="24330" y="1187"/>
                    <a:pt x="50175" y="1187"/>
                  </a:cubicBezTo>
                  <a:cubicBezTo>
                    <a:pt x="75956" y="1187"/>
                    <a:pt x="96911" y="22117"/>
                    <a:pt x="96911"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1" name="Google Shape;634;p34"/>
            <p:cNvSpPr/>
            <p:nvPr/>
          </p:nvSpPr>
          <p:spPr>
            <a:xfrm>
              <a:off x="5312477" y="1563182"/>
              <a:ext cx="70103" cy="70127"/>
            </a:xfrm>
            <a:custGeom>
              <a:avLst/>
              <a:gdLst/>
              <a:ahLst/>
              <a:cxnLst/>
              <a:rect l="l" t="t" r="r" b="b"/>
              <a:pathLst>
                <a:path w="93471" h="93503" extrusionOk="0">
                  <a:moveTo>
                    <a:pt x="97028" y="47811"/>
                  </a:moveTo>
                  <a:cubicBezTo>
                    <a:pt x="97028" y="73631"/>
                    <a:pt x="76137" y="94567"/>
                    <a:pt x="50292" y="94567"/>
                  </a:cubicBezTo>
                  <a:cubicBezTo>
                    <a:pt x="24447" y="94567"/>
                    <a:pt x="3556" y="73631"/>
                    <a:pt x="3556" y="47811"/>
                  </a:cubicBezTo>
                  <a:cubicBezTo>
                    <a:pt x="3556" y="21992"/>
                    <a:pt x="24447" y="1063"/>
                    <a:pt x="50292" y="1063"/>
                  </a:cubicBezTo>
                  <a:cubicBezTo>
                    <a:pt x="76137" y="1063"/>
                    <a:pt x="97028" y="21992"/>
                    <a:pt x="97028"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2" name="Google Shape;635;p34"/>
            <p:cNvSpPr/>
            <p:nvPr/>
          </p:nvSpPr>
          <p:spPr>
            <a:xfrm>
              <a:off x="5312477" y="1750191"/>
              <a:ext cx="70103" cy="70127"/>
            </a:xfrm>
            <a:custGeom>
              <a:avLst/>
              <a:gdLst/>
              <a:ahLst/>
              <a:cxnLst/>
              <a:rect l="l" t="t" r="r" b="b"/>
              <a:pathLst>
                <a:path w="93471" h="93503" extrusionOk="0">
                  <a:moveTo>
                    <a:pt x="97028" y="47936"/>
                  </a:moveTo>
                  <a:cubicBezTo>
                    <a:pt x="97028" y="73755"/>
                    <a:pt x="76137" y="94691"/>
                    <a:pt x="50292" y="94691"/>
                  </a:cubicBezTo>
                  <a:cubicBezTo>
                    <a:pt x="24447" y="94691"/>
                    <a:pt x="3556" y="73755"/>
                    <a:pt x="3556" y="47936"/>
                  </a:cubicBezTo>
                  <a:cubicBezTo>
                    <a:pt x="3556" y="22117"/>
                    <a:pt x="24447" y="1187"/>
                    <a:pt x="50292" y="1187"/>
                  </a:cubicBezTo>
                  <a:cubicBezTo>
                    <a:pt x="76137" y="1187"/>
                    <a:pt x="97028" y="22117"/>
                    <a:pt x="97028"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3" name="Google Shape;636;p34"/>
            <p:cNvSpPr/>
            <p:nvPr/>
          </p:nvSpPr>
          <p:spPr>
            <a:xfrm>
              <a:off x="5476117" y="1563182"/>
              <a:ext cx="70104" cy="70127"/>
            </a:xfrm>
            <a:custGeom>
              <a:avLst/>
              <a:gdLst/>
              <a:ahLst/>
              <a:cxnLst/>
              <a:rect l="l" t="t" r="r" b="b"/>
              <a:pathLst>
                <a:path w="93472" h="93503" extrusionOk="0">
                  <a:moveTo>
                    <a:pt x="97137" y="47811"/>
                  </a:moveTo>
                  <a:cubicBezTo>
                    <a:pt x="97137" y="73631"/>
                    <a:pt x="76182" y="94567"/>
                    <a:pt x="50400" y="94567"/>
                  </a:cubicBezTo>
                  <a:cubicBezTo>
                    <a:pt x="24556" y="94567"/>
                    <a:pt x="3664" y="73631"/>
                    <a:pt x="3664" y="47811"/>
                  </a:cubicBezTo>
                  <a:cubicBezTo>
                    <a:pt x="3664" y="21992"/>
                    <a:pt x="24556" y="1063"/>
                    <a:pt x="50400" y="1063"/>
                  </a:cubicBezTo>
                  <a:cubicBezTo>
                    <a:pt x="76182" y="1063"/>
                    <a:pt x="97137" y="21992"/>
                    <a:pt x="97137"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4" name="Google Shape;637;p34"/>
            <p:cNvSpPr/>
            <p:nvPr/>
          </p:nvSpPr>
          <p:spPr>
            <a:xfrm>
              <a:off x="5476117" y="1750191"/>
              <a:ext cx="70104" cy="70127"/>
            </a:xfrm>
            <a:custGeom>
              <a:avLst/>
              <a:gdLst/>
              <a:ahLst/>
              <a:cxnLst/>
              <a:rect l="l" t="t" r="r" b="b"/>
              <a:pathLst>
                <a:path w="93472" h="93503" extrusionOk="0">
                  <a:moveTo>
                    <a:pt x="97137" y="47936"/>
                  </a:moveTo>
                  <a:cubicBezTo>
                    <a:pt x="97137" y="73755"/>
                    <a:pt x="76182" y="94691"/>
                    <a:pt x="50400" y="94691"/>
                  </a:cubicBezTo>
                  <a:cubicBezTo>
                    <a:pt x="24556" y="94691"/>
                    <a:pt x="3664" y="73755"/>
                    <a:pt x="3664" y="47936"/>
                  </a:cubicBezTo>
                  <a:cubicBezTo>
                    <a:pt x="3664" y="22117"/>
                    <a:pt x="24556" y="1187"/>
                    <a:pt x="50400" y="1187"/>
                  </a:cubicBezTo>
                  <a:cubicBezTo>
                    <a:pt x="76182" y="1187"/>
                    <a:pt x="97137" y="22117"/>
                    <a:pt x="97137"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5" name="Google Shape;638;p34"/>
            <p:cNvSpPr/>
            <p:nvPr/>
          </p:nvSpPr>
          <p:spPr>
            <a:xfrm>
              <a:off x="5651425" y="1563182"/>
              <a:ext cx="70103" cy="70127"/>
            </a:xfrm>
            <a:custGeom>
              <a:avLst/>
              <a:gdLst/>
              <a:ahLst/>
              <a:cxnLst/>
              <a:rect l="l" t="t" r="r" b="b"/>
              <a:pathLst>
                <a:path w="93471" h="93503" extrusionOk="0">
                  <a:moveTo>
                    <a:pt x="97253" y="47811"/>
                  </a:moveTo>
                  <a:cubicBezTo>
                    <a:pt x="97253" y="73631"/>
                    <a:pt x="76361" y="94567"/>
                    <a:pt x="50517" y="94567"/>
                  </a:cubicBezTo>
                  <a:cubicBezTo>
                    <a:pt x="24736" y="94567"/>
                    <a:pt x="3781" y="73631"/>
                    <a:pt x="3781" y="47811"/>
                  </a:cubicBezTo>
                  <a:cubicBezTo>
                    <a:pt x="3781" y="21992"/>
                    <a:pt x="24736" y="1063"/>
                    <a:pt x="50517" y="1063"/>
                  </a:cubicBezTo>
                  <a:cubicBezTo>
                    <a:pt x="76361" y="1063"/>
                    <a:pt x="97253" y="21992"/>
                    <a:pt x="97253" y="47811"/>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6" name="Google Shape;639;p34"/>
            <p:cNvSpPr/>
            <p:nvPr/>
          </p:nvSpPr>
          <p:spPr>
            <a:xfrm>
              <a:off x="5651425" y="1750191"/>
              <a:ext cx="70103" cy="70127"/>
            </a:xfrm>
            <a:custGeom>
              <a:avLst/>
              <a:gdLst/>
              <a:ahLst/>
              <a:cxnLst/>
              <a:rect l="l" t="t" r="r" b="b"/>
              <a:pathLst>
                <a:path w="93471" h="93503" extrusionOk="0">
                  <a:moveTo>
                    <a:pt x="97253" y="47936"/>
                  </a:moveTo>
                  <a:cubicBezTo>
                    <a:pt x="97253" y="73755"/>
                    <a:pt x="76361" y="94691"/>
                    <a:pt x="50517" y="94691"/>
                  </a:cubicBezTo>
                  <a:cubicBezTo>
                    <a:pt x="24736" y="94691"/>
                    <a:pt x="3781" y="73755"/>
                    <a:pt x="3781" y="47936"/>
                  </a:cubicBezTo>
                  <a:cubicBezTo>
                    <a:pt x="3781" y="22117"/>
                    <a:pt x="24736" y="1187"/>
                    <a:pt x="50517" y="1187"/>
                  </a:cubicBezTo>
                  <a:cubicBezTo>
                    <a:pt x="76361" y="1187"/>
                    <a:pt x="97253" y="22117"/>
                    <a:pt x="97253" y="47936"/>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7" name="Google Shape;640;p34"/>
            <p:cNvSpPr/>
            <p:nvPr/>
          </p:nvSpPr>
          <p:spPr>
            <a:xfrm>
              <a:off x="5137170" y="1925509"/>
              <a:ext cx="70103" cy="70127"/>
            </a:xfrm>
            <a:custGeom>
              <a:avLst/>
              <a:gdLst/>
              <a:ahLst/>
              <a:cxnLst/>
              <a:rect l="l" t="t" r="r" b="b"/>
              <a:pathLst>
                <a:path w="93471" h="93503" extrusionOk="0">
                  <a:moveTo>
                    <a:pt x="96911" y="48059"/>
                  </a:moveTo>
                  <a:cubicBezTo>
                    <a:pt x="96911" y="73878"/>
                    <a:pt x="75956" y="94807"/>
                    <a:pt x="50175" y="94807"/>
                  </a:cubicBezTo>
                  <a:cubicBezTo>
                    <a:pt x="24330" y="94807"/>
                    <a:pt x="3439" y="73878"/>
                    <a:pt x="3439" y="48059"/>
                  </a:cubicBezTo>
                  <a:cubicBezTo>
                    <a:pt x="3439" y="22240"/>
                    <a:pt x="24330" y="1304"/>
                    <a:pt x="50175" y="1304"/>
                  </a:cubicBezTo>
                  <a:cubicBezTo>
                    <a:pt x="75956" y="1304"/>
                    <a:pt x="96911" y="22240"/>
                    <a:pt x="96911"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8" name="Google Shape;641;p34"/>
            <p:cNvSpPr/>
            <p:nvPr/>
          </p:nvSpPr>
          <p:spPr>
            <a:xfrm>
              <a:off x="5137170" y="2112518"/>
              <a:ext cx="70103" cy="70127"/>
            </a:xfrm>
            <a:custGeom>
              <a:avLst/>
              <a:gdLst/>
              <a:ahLst/>
              <a:cxnLst/>
              <a:rect l="l" t="t" r="r" b="b"/>
              <a:pathLst>
                <a:path w="93471" h="93503" extrusionOk="0">
                  <a:moveTo>
                    <a:pt x="96911" y="48183"/>
                  </a:moveTo>
                  <a:cubicBezTo>
                    <a:pt x="96911" y="74002"/>
                    <a:pt x="75956" y="94932"/>
                    <a:pt x="50175" y="94932"/>
                  </a:cubicBezTo>
                  <a:cubicBezTo>
                    <a:pt x="24330" y="94932"/>
                    <a:pt x="3439" y="74002"/>
                    <a:pt x="3439" y="48183"/>
                  </a:cubicBezTo>
                  <a:cubicBezTo>
                    <a:pt x="3439" y="22364"/>
                    <a:pt x="24330" y="1428"/>
                    <a:pt x="50175" y="1428"/>
                  </a:cubicBezTo>
                  <a:cubicBezTo>
                    <a:pt x="75956" y="1428"/>
                    <a:pt x="96911" y="22364"/>
                    <a:pt x="96911"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69" name="Google Shape;642;p34"/>
            <p:cNvSpPr/>
            <p:nvPr/>
          </p:nvSpPr>
          <p:spPr>
            <a:xfrm>
              <a:off x="5312477" y="1925509"/>
              <a:ext cx="70103" cy="70127"/>
            </a:xfrm>
            <a:custGeom>
              <a:avLst/>
              <a:gdLst/>
              <a:ahLst/>
              <a:cxnLst/>
              <a:rect l="l" t="t" r="r" b="b"/>
              <a:pathLst>
                <a:path w="93471" h="93503" extrusionOk="0">
                  <a:moveTo>
                    <a:pt x="97028" y="48059"/>
                  </a:moveTo>
                  <a:cubicBezTo>
                    <a:pt x="97028" y="73878"/>
                    <a:pt x="76137" y="94807"/>
                    <a:pt x="50292" y="94807"/>
                  </a:cubicBezTo>
                  <a:cubicBezTo>
                    <a:pt x="24447" y="94807"/>
                    <a:pt x="3556" y="73878"/>
                    <a:pt x="3556" y="48059"/>
                  </a:cubicBezTo>
                  <a:cubicBezTo>
                    <a:pt x="3556" y="22240"/>
                    <a:pt x="24447" y="1304"/>
                    <a:pt x="50292" y="1304"/>
                  </a:cubicBezTo>
                  <a:cubicBezTo>
                    <a:pt x="76137" y="1304"/>
                    <a:pt x="97028" y="22240"/>
                    <a:pt x="97028"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0" name="Google Shape;643;p34"/>
            <p:cNvSpPr/>
            <p:nvPr/>
          </p:nvSpPr>
          <p:spPr>
            <a:xfrm>
              <a:off x="5312477" y="2112518"/>
              <a:ext cx="70103" cy="70127"/>
            </a:xfrm>
            <a:custGeom>
              <a:avLst/>
              <a:gdLst/>
              <a:ahLst/>
              <a:cxnLst/>
              <a:rect l="l" t="t" r="r" b="b"/>
              <a:pathLst>
                <a:path w="93471" h="93503" extrusionOk="0">
                  <a:moveTo>
                    <a:pt x="97028" y="48183"/>
                  </a:moveTo>
                  <a:cubicBezTo>
                    <a:pt x="97028" y="74002"/>
                    <a:pt x="76137" y="94932"/>
                    <a:pt x="50292" y="94932"/>
                  </a:cubicBezTo>
                  <a:cubicBezTo>
                    <a:pt x="24447" y="94932"/>
                    <a:pt x="3556" y="74002"/>
                    <a:pt x="3556" y="48183"/>
                  </a:cubicBezTo>
                  <a:cubicBezTo>
                    <a:pt x="3556" y="22364"/>
                    <a:pt x="24447" y="1428"/>
                    <a:pt x="50292" y="1428"/>
                  </a:cubicBezTo>
                  <a:cubicBezTo>
                    <a:pt x="76137" y="1428"/>
                    <a:pt x="97028" y="22364"/>
                    <a:pt x="97028"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1" name="Google Shape;644;p34"/>
            <p:cNvSpPr/>
            <p:nvPr/>
          </p:nvSpPr>
          <p:spPr>
            <a:xfrm>
              <a:off x="5476117" y="1925509"/>
              <a:ext cx="70104" cy="70127"/>
            </a:xfrm>
            <a:custGeom>
              <a:avLst/>
              <a:gdLst/>
              <a:ahLst/>
              <a:cxnLst/>
              <a:rect l="l" t="t" r="r" b="b"/>
              <a:pathLst>
                <a:path w="93472" h="93503" extrusionOk="0">
                  <a:moveTo>
                    <a:pt x="97137" y="48059"/>
                  </a:moveTo>
                  <a:cubicBezTo>
                    <a:pt x="97137" y="73878"/>
                    <a:pt x="76182" y="94807"/>
                    <a:pt x="50400" y="94807"/>
                  </a:cubicBezTo>
                  <a:cubicBezTo>
                    <a:pt x="24556" y="94807"/>
                    <a:pt x="3664" y="73878"/>
                    <a:pt x="3664" y="48059"/>
                  </a:cubicBezTo>
                  <a:cubicBezTo>
                    <a:pt x="3664" y="22240"/>
                    <a:pt x="24556" y="1304"/>
                    <a:pt x="50400" y="1304"/>
                  </a:cubicBezTo>
                  <a:cubicBezTo>
                    <a:pt x="76182" y="1304"/>
                    <a:pt x="97137" y="22240"/>
                    <a:pt x="97137"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2" name="Google Shape;645;p34"/>
            <p:cNvSpPr/>
            <p:nvPr/>
          </p:nvSpPr>
          <p:spPr>
            <a:xfrm>
              <a:off x="5476117" y="2112518"/>
              <a:ext cx="70104" cy="70127"/>
            </a:xfrm>
            <a:custGeom>
              <a:avLst/>
              <a:gdLst/>
              <a:ahLst/>
              <a:cxnLst/>
              <a:rect l="l" t="t" r="r" b="b"/>
              <a:pathLst>
                <a:path w="93472" h="93503" extrusionOk="0">
                  <a:moveTo>
                    <a:pt x="97137" y="48183"/>
                  </a:moveTo>
                  <a:cubicBezTo>
                    <a:pt x="97137" y="74002"/>
                    <a:pt x="76182" y="94932"/>
                    <a:pt x="50400" y="94932"/>
                  </a:cubicBezTo>
                  <a:cubicBezTo>
                    <a:pt x="24556" y="94932"/>
                    <a:pt x="3664" y="74002"/>
                    <a:pt x="3664" y="48183"/>
                  </a:cubicBezTo>
                  <a:cubicBezTo>
                    <a:pt x="3664" y="22364"/>
                    <a:pt x="24556" y="1428"/>
                    <a:pt x="50400" y="1428"/>
                  </a:cubicBezTo>
                  <a:cubicBezTo>
                    <a:pt x="76182" y="1428"/>
                    <a:pt x="97137" y="22364"/>
                    <a:pt x="97137"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3" name="Google Shape;646;p34"/>
            <p:cNvSpPr/>
            <p:nvPr/>
          </p:nvSpPr>
          <p:spPr>
            <a:xfrm>
              <a:off x="5651425" y="1925509"/>
              <a:ext cx="70103" cy="70127"/>
            </a:xfrm>
            <a:custGeom>
              <a:avLst/>
              <a:gdLst/>
              <a:ahLst/>
              <a:cxnLst/>
              <a:rect l="l" t="t" r="r" b="b"/>
              <a:pathLst>
                <a:path w="93471" h="93503" extrusionOk="0">
                  <a:moveTo>
                    <a:pt x="97253" y="48059"/>
                  </a:moveTo>
                  <a:cubicBezTo>
                    <a:pt x="97253" y="73878"/>
                    <a:pt x="76361" y="94807"/>
                    <a:pt x="50517" y="94807"/>
                  </a:cubicBezTo>
                  <a:cubicBezTo>
                    <a:pt x="24736" y="94807"/>
                    <a:pt x="3781" y="73878"/>
                    <a:pt x="3781" y="48059"/>
                  </a:cubicBezTo>
                  <a:cubicBezTo>
                    <a:pt x="3781" y="22240"/>
                    <a:pt x="24736" y="1304"/>
                    <a:pt x="50517" y="1304"/>
                  </a:cubicBezTo>
                  <a:cubicBezTo>
                    <a:pt x="76361" y="1304"/>
                    <a:pt x="97253" y="22240"/>
                    <a:pt x="97253" y="48059"/>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
          <p:nvSpPr>
            <p:cNvPr id="74" name="Google Shape;647;p34"/>
            <p:cNvSpPr/>
            <p:nvPr/>
          </p:nvSpPr>
          <p:spPr>
            <a:xfrm>
              <a:off x="5651425" y="2112518"/>
              <a:ext cx="70103" cy="70127"/>
            </a:xfrm>
            <a:custGeom>
              <a:avLst/>
              <a:gdLst/>
              <a:ahLst/>
              <a:cxnLst/>
              <a:rect l="l" t="t" r="r" b="b"/>
              <a:pathLst>
                <a:path w="93471" h="93503" extrusionOk="0">
                  <a:moveTo>
                    <a:pt x="97253" y="48183"/>
                  </a:moveTo>
                  <a:cubicBezTo>
                    <a:pt x="97253" y="74002"/>
                    <a:pt x="76361" y="94932"/>
                    <a:pt x="50517" y="94932"/>
                  </a:cubicBezTo>
                  <a:cubicBezTo>
                    <a:pt x="24736" y="94932"/>
                    <a:pt x="3781" y="74002"/>
                    <a:pt x="3781" y="48183"/>
                  </a:cubicBezTo>
                  <a:cubicBezTo>
                    <a:pt x="3781" y="22364"/>
                    <a:pt x="24736" y="1428"/>
                    <a:pt x="50517" y="1428"/>
                  </a:cubicBezTo>
                  <a:cubicBezTo>
                    <a:pt x="76361" y="1428"/>
                    <a:pt x="97253" y="22364"/>
                    <a:pt x="97253" y="48183"/>
                  </a:cubicBezTo>
                  <a:close/>
                </a:path>
              </a:pathLst>
            </a:custGeom>
            <a:solidFill>
              <a:schemeClr val="dk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grpSp>
      <p:sp>
        <p:nvSpPr>
          <p:cNvPr id="75" name="Google Shape;969;p41"/>
          <p:cNvSpPr/>
          <p:nvPr/>
        </p:nvSpPr>
        <p:spPr>
          <a:xfrm rot="10800000" flipH="1">
            <a:off x="11368669" y="6185131"/>
            <a:ext cx="672869" cy="672869"/>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rgbClr val="048892"/>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76" name="Google Shape;970;p41"/>
          <p:cNvSpPr/>
          <p:nvPr/>
        </p:nvSpPr>
        <p:spPr>
          <a:xfrm rot="10800000" flipH="1">
            <a:off x="10930370" y="5595682"/>
            <a:ext cx="265515" cy="265515"/>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rgbClr val="048892">
              <a:alpha val="40000"/>
            </a:srgbClr>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77" name="Google Shape;971;p41"/>
          <p:cNvSpPr/>
          <p:nvPr/>
        </p:nvSpPr>
        <p:spPr>
          <a:xfrm rot="10800000" flipH="1">
            <a:off x="11632966" y="4956588"/>
            <a:ext cx="426381" cy="426381"/>
          </a:xfrm>
          <a:custGeom>
            <a:avLst/>
            <a:gdLst/>
            <a:ahLst/>
            <a:cxnLst/>
            <a:rect l="l" t="t" r="r" b="b"/>
            <a:pathLst>
              <a:path w="259461" h="259461" extrusionOk="0">
                <a:moveTo>
                  <a:pt x="259461" y="87687"/>
                </a:moveTo>
                <a:lnTo>
                  <a:pt x="171774" y="87687"/>
                </a:lnTo>
                <a:lnTo>
                  <a:pt x="171774" y="0"/>
                </a:lnTo>
                <a:lnTo>
                  <a:pt x="87687" y="0"/>
                </a:lnTo>
                <a:lnTo>
                  <a:pt x="87687" y="87687"/>
                </a:lnTo>
                <a:lnTo>
                  <a:pt x="0" y="87687"/>
                </a:lnTo>
                <a:lnTo>
                  <a:pt x="0" y="171774"/>
                </a:lnTo>
                <a:lnTo>
                  <a:pt x="87687" y="171774"/>
                </a:lnTo>
                <a:lnTo>
                  <a:pt x="87687" y="259461"/>
                </a:lnTo>
                <a:lnTo>
                  <a:pt x="171774" y="259461"/>
                </a:lnTo>
                <a:lnTo>
                  <a:pt x="171774" y="171774"/>
                </a:lnTo>
                <a:lnTo>
                  <a:pt x="259461" y="171774"/>
                </a:lnTo>
                <a:close/>
              </a:path>
            </a:pathLst>
          </a:custGeom>
          <a:solidFill>
            <a:srgbClr val="048892">
              <a:alpha val="69804"/>
            </a:srgbClr>
          </a:solidFill>
          <a:ln>
            <a:noFill/>
          </a:ln>
        </p:spPr>
        <p:txBody>
          <a:bodyPr spcFirstLastPara="1" wrap="square" lIns="91433" tIns="45700" rIns="91433" bIns="457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41834"/>
              </a:solidFill>
              <a:effectLst/>
              <a:uLnTx/>
              <a:uFillTx/>
              <a:latin typeface="Calibri"/>
              <a:ea typeface="Calibri"/>
              <a:cs typeface="Calibri"/>
              <a:sym typeface="Calibri"/>
            </a:endParaRPr>
          </a:p>
        </p:txBody>
      </p:sp>
      <p:sp>
        <p:nvSpPr>
          <p:cNvPr id="78" name="Google Shape;628;p34"/>
          <p:cNvSpPr/>
          <p:nvPr/>
        </p:nvSpPr>
        <p:spPr>
          <a:xfrm>
            <a:off x="1392328" y="5919637"/>
            <a:ext cx="2708791" cy="2704940"/>
          </a:xfrm>
          <a:custGeom>
            <a:avLst/>
            <a:gdLst/>
            <a:ahLst/>
            <a:cxnLst/>
            <a:rect l="l" t="t" r="r" b="b"/>
            <a:pathLst>
              <a:path w="82518" h="82518" extrusionOk="0">
                <a:moveTo>
                  <a:pt x="83711" y="41608"/>
                </a:moveTo>
                <a:cubicBezTo>
                  <a:pt x="83711" y="64398"/>
                  <a:pt x="65233" y="82871"/>
                  <a:pt x="42449" y="82871"/>
                </a:cubicBezTo>
                <a:cubicBezTo>
                  <a:pt x="19665" y="82871"/>
                  <a:pt x="1193" y="64398"/>
                  <a:pt x="1193" y="41608"/>
                </a:cubicBezTo>
                <a:cubicBezTo>
                  <a:pt x="1193" y="18824"/>
                  <a:pt x="19665" y="352"/>
                  <a:pt x="42449" y="352"/>
                </a:cubicBezTo>
                <a:cubicBezTo>
                  <a:pt x="65233" y="352"/>
                  <a:pt x="83711" y="18824"/>
                  <a:pt x="83711" y="41608"/>
                </a:cubicBezTo>
                <a:close/>
              </a:path>
            </a:pathLst>
          </a:custGeom>
          <a:solidFill>
            <a:srgbClr val="048892"/>
          </a:solidFill>
          <a:ln>
            <a:noFill/>
          </a:ln>
        </p:spPr>
        <p:txBody>
          <a:bodyPr spcFirstLastPara="1" wrap="square" lIns="91433" tIns="45700" rIns="91433" bIns="45700" anchor="ctr" anchorCtr="0">
            <a:noAutofit/>
          </a:bodyPr>
          <a:lstStyle/>
          <a:p>
            <a:pPr defTabSz="1219170">
              <a:buClr>
                <a:srgbClr val="000000"/>
              </a:buClr>
            </a:pPr>
            <a:endParaRPr sz="1867" kern="0">
              <a:solidFill>
                <a:srgbClr val="041834"/>
              </a:solidFill>
              <a:latin typeface="Calibri"/>
              <a:ea typeface="Calibri"/>
              <a:cs typeface="Calibri"/>
              <a:sym typeface="Calibri"/>
            </a:endParaRPr>
          </a:p>
        </p:txBody>
      </p:sp>
    </p:spTree>
    <p:extLst>
      <p:ext uri="{BB962C8B-B14F-4D97-AF65-F5344CB8AC3E}">
        <p14:creationId xmlns:p14="http://schemas.microsoft.com/office/powerpoint/2010/main" val="1932050857"/>
      </p:ext>
    </p:extLst>
  </p:cSld>
  <p:clrMapOvr>
    <a:masterClrMapping/>
  </p:clrMapOvr>
  <p:timing>
    <p:tnLst>
      <p:par>
        <p:cTn id="1" dur="indefinite" restart="never" nodeType="tmRoot"/>
      </p:par>
    </p:tnLst>
  </p:timing>
</p:sld>
</file>

<file path=ppt/theme/theme1.xml><?xml version="1.0" encoding="utf-8"?>
<a:theme xmlns:a="http://schemas.openxmlformats.org/drawingml/2006/main" name="Medical Collaboration Research by Slidesgo">
  <a:themeElements>
    <a:clrScheme name="Simple Light">
      <a:dk1>
        <a:srgbClr val="041834"/>
      </a:dk1>
      <a:lt1>
        <a:srgbClr val="E3F4FA"/>
      </a:lt1>
      <a:dk2>
        <a:srgbClr val="00648F"/>
      </a:dk2>
      <a:lt2>
        <a:srgbClr val="B6E3F1"/>
      </a:lt2>
      <a:accent1>
        <a:srgbClr val="6BC1D1"/>
      </a:accent1>
      <a:accent2>
        <a:srgbClr val="0596A2"/>
      </a:accent2>
      <a:accent3>
        <a:srgbClr val="F69380"/>
      </a:accent3>
      <a:accent4>
        <a:srgbClr val="E2583E"/>
      </a:accent4>
      <a:accent5>
        <a:srgbClr val="D6B6C8"/>
      </a:accent5>
      <a:accent6>
        <a:srgbClr val="FCFBF7"/>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Multicolor 7">
      <a:dk1>
        <a:sysClr val="windowText" lastClr="000000"/>
      </a:dk1>
      <a:lt1>
        <a:sysClr val="window" lastClr="FFFFFF"/>
      </a:lt1>
      <a:dk2>
        <a:srgbClr val="44546A"/>
      </a:dk2>
      <a:lt2>
        <a:srgbClr val="E7E6E6"/>
      </a:lt2>
      <a:accent1>
        <a:srgbClr val="2A80DE"/>
      </a:accent1>
      <a:accent2>
        <a:srgbClr val="03738C"/>
      </a:accent2>
      <a:accent3>
        <a:srgbClr val="057341"/>
      </a:accent3>
      <a:accent4>
        <a:srgbClr val="C54D1D"/>
      </a:accent4>
      <a:accent5>
        <a:srgbClr val="C80505"/>
      </a:accent5>
      <a:accent6>
        <a:srgbClr val="644BF5"/>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Simple Light">
    <a:dk1>
      <a:srgbClr val="041834"/>
    </a:dk1>
    <a:lt1>
      <a:srgbClr val="E3F4FA"/>
    </a:lt1>
    <a:dk2>
      <a:srgbClr val="00648F"/>
    </a:dk2>
    <a:lt2>
      <a:srgbClr val="B6E3F1"/>
    </a:lt2>
    <a:accent1>
      <a:srgbClr val="6BC1D1"/>
    </a:accent1>
    <a:accent2>
      <a:srgbClr val="0596A2"/>
    </a:accent2>
    <a:accent3>
      <a:srgbClr val="F69380"/>
    </a:accent3>
    <a:accent4>
      <a:srgbClr val="E2583E"/>
    </a:accent4>
    <a:accent5>
      <a:srgbClr val="D6B6C8"/>
    </a:accent5>
    <a:accent6>
      <a:srgbClr val="FCFBF7"/>
    </a:accent6>
    <a:hlink>
      <a:srgbClr val="191919"/>
    </a:hlink>
    <a:folHlink>
      <a:srgbClr val="0097A7"/>
    </a:folHlink>
  </a:clrScheme>
</a:themeOverride>
</file>

<file path=ppt/theme/themeOverride2.xml><?xml version="1.0" encoding="utf-8"?>
<a:themeOverride xmlns:a="http://schemas.openxmlformats.org/drawingml/2006/main">
  <a:clrScheme name="Simple Light">
    <a:dk1>
      <a:srgbClr val="041834"/>
    </a:dk1>
    <a:lt1>
      <a:srgbClr val="E3F4FA"/>
    </a:lt1>
    <a:dk2>
      <a:srgbClr val="00648F"/>
    </a:dk2>
    <a:lt2>
      <a:srgbClr val="B6E3F1"/>
    </a:lt2>
    <a:accent1>
      <a:srgbClr val="6BC1D1"/>
    </a:accent1>
    <a:accent2>
      <a:srgbClr val="0596A2"/>
    </a:accent2>
    <a:accent3>
      <a:srgbClr val="F69380"/>
    </a:accent3>
    <a:accent4>
      <a:srgbClr val="E2583E"/>
    </a:accent4>
    <a:accent5>
      <a:srgbClr val="D6B6C8"/>
    </a:accent5>
    <a:accent6>
      <a:srgbClr val="FCFBF7"/>
    </a:accent6>
    <a:hlink>
      <a:srgbClr val="191919"/>
    </a:hlink>
    <a:folHlink>
      <a:srgbClr val="0097A7"/>
    </a:folHlink>
  </a:clrScheme>
</a:themeOverride>
</file>

<file path=ppt/theme/themeOverride3.xml><?xml version="1.0" encoding="utf-8"?>
<a:themeOverride xmlns:a="http://schemas.openxmlformats.org/drawingml/2006/main">
  <a:clrScheme name="Simple Light">
    <a:dk1>
      <a:srgbClr val="041834"/>
    </a:dk1>
    <a:lt1>
      <a:srgbClr val="E3F4FA"/>
    </a:lt1>
    <a:dk2>
      <a:srgbClr val="00648F"/>
    </a:dk2>
    <a:lt2>
      <a:srgbClr val="B6E3F1"/>
    </a:lt2>
    <a:accent1>
      <a:srgbClr val="6BC1D1"/>
    </a:accent1>
    <a:accent2>
      <a:srgbClr val="0596A2"/>
    </a:accent2>
    <a:accent3>
      <a:srgbClr val="F69380"/>
    </a:accent3>
    <a:accent4>
      <a:srgbClr val="E2583E"/>
    </a:accent4>
    <a:accent5>
      <a:srgbClr val="D6B6C8"/>
    </a:accent5>
    <a:accent6>
      <a:srgbClr val="FCFBF7"/>
    </a:accent6>
    <a:hlink>
      <a:srgbClr val="191919"/>
    </a:hlink>
    <a:folHlink>
      <a:srgbClr val="0097A7"/>
    </a:folHlink>
  </a:clrScheme>
</a:themeOverride>
</file>

<file path=ppt/theme/themeOverride4.xml><?xml version="1.0" encoding="utf-8"?>
<a:themeOverride xmlns:a="http://schemas.openxmlformats.org/drawingml/2006/main">
  <a:clrScheme name="Simple Light">
    <a:dk1>
      <a:srgbClr val="041834"/>
    </a:dk1>
    <a:lt1>
      <a:srgbClr val="E3F4FA"/>
    </a:lt1>
    <a:dk2>
      <a:srgbClr val="00648F"/>
    </a:dk2>
    <a:lt2>
      <a:srgbClr val="B6E3F1"/>
    </a:lt2>
    <a:accent1>
      <a:srgbClr val="6BC1D1"/>
    </a:accent1>
    <a:accent2>
      <a:srgbClr val="0596A2"/>
    </a:accent2>
    <a:accent3>
      <a:srgbClr val="F69380"/>
    </a:accent3>
    <a:accent4>
      <a:srgbClr val="E2583E"/>
    </a:accent4>
    <a:accent5>
      <a:srgbClr val="D6B6C8"/>
    </a:accent5>
    <a:accent6>
      <a:srgbClr val="FCFBF7"/>
    </a:accent6>
    <a:hlink>
      <a:srgbClr val="191919"/>
    </a:hlink>
    <a:folHlink>
      <a:srgbClr val="0097A7"/>
    </a:folHlink>
  </a:clrScheme>
</a:themeOverride>
</file>

<file path=ppt/theme/themeOverride5.xml><?xml version="1.0" encoding="utf-8"?>
<a:themeOverride xmlns:a="http://schemas.openxmlformats.org/drawingml/2006/main">
  <a:clrScheme name="Simple Light">
    <a:dk1>
      <a:srgbClr val="041834"/>
    </a:dk1>
    <a:lt1>
      <a:srgbClr val="E3F4FA"/>
    </a:lt1>
    <a:dk2>
      <a:srgbClr val="00648F"/>
    </a:dk2>
    <a:lt2>
      <a:srgbClr val="B6E3F1"/>
    </a:lt2>
    <a:accent1>
      <a:srgbClr val="6BC1D1"/>
    </a:accent1>
    <a:accent2>
      <a:srgbClr val="0596A2"/>
    </a:accent2>
    <a:accent3>
      <a:srgbClr val="F69380"/>
    </a:accent3>
    <a:accent4>
      <a:srgbClr val="E2583E"/>
    </a:accent4>
    <a:accent5>
      <a:srgbClr val="D6B6C8"/>
    </a:accent5>
    <a:accent6>
      <a:srgbClr val="FCFBF7"/>
    </a:accent6>
    <a:hlink>
      <a:srgbClr val="191919"/>
    </a:hlink>
    <a:folHlink>
      <a:srgbClr val="0097A7"/>
    </a:folHlink>
  </a:clrScheme>
</a:themeOverride>
</file>

<file path=ppt/theme/themeOverride6.xml><?xml version="1.0" encoding="utf-8"?>
<a:themeOverride xmlns:a="http://schemas.openxmlformats.org/drawingml/2006/main">
  <a:clrScheme name="Simple Light">
    <a:dk1>
      <a:srgbClr val="041834"/>
    </a:dk1>
    <a:lt1>
      <a:srgbClr val="E3F4FA"/>
    </a:lt1>
    <a:dk2>
      <a:srgbClr val="00648F"/>
    </a:dk2>
    <a:lt2>
      <a:srgbClr val="B6E3F1"/>
    </a:lt2>
    <a:accent1>
      <a:srgbClr val="6BC1D1"/>
    </a:accent1>
    <a:accent2>
      <a:srgbClr val="0596A2"/>
    </a:accent2>
    <a:accent3>
      <a:srgbClr val="F69380"/>
    </a:accent3>
    <a:accent4>
      <a:srgbClr val="E2583E"/>
    </a:accent4>
    <a:accent5>
      <a:srgbClr val="D6B6C8"/>
    </a:accent5>
    <a:accent6>
      <a:srgbClr val="FCFBF7"/>
    </a:accent6>
    <a:hlink>
      <a:srgbClr val="191919"/>
    </a:hlink>
    <a:folHlink>
      <a:srgbClr val="0097A7"/>
    </a:folHlink>
  </a:clrScheme>
</a:themeOverride>
</file>

<file path=docProps/app.xml><?xml version="1.0" encoding="utf-8"?>
<Properties xmlns="http://schemas.openxmlformats.org/officeDocument/2006/extended-properties" xmlns:vt="http://schemas.openxmlformats.org/officeDocument/2006/docPropsVTypes">
  <Template/>
  <TotalTime>1392</TotalTime>
  <Words>1113</Words>
  <Application>Microsoft Office PowerPoint</Application>
  <PresentationFormat>Widescreen</PresentationFormat>
  <Paragraphs>227</Paragraphs>
  <Slides>91</Slides>
  <Notes>90</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91</vt:i4>
      </vt:variant>
    </vt:vector>
  </HeadingPairs>
  <TitlesOfParts>
    <vt:vector size="105" baseType="lpstr">
      <vt:lpstr>Anaheim</vt:lpstr>
      <vt:lpstr>Andalus</vt:lpstr>
      <vt:lpstr>Arial</vt:lpstr>
      <vt:lpstr>Calibri</vt:lpstr>
      <vt:lpstr>Calibri Light</vt:lpstr>
      <vt:lpstr>Nunito Light</vt:lpstr>
      <vt:lpstr>Open Sans</vt:lpstr>
      <vt:lpstr>Open Sans Light</vt:lpstr>
      <vt:lpstr>Overpass</vt:lpstr>
      <vt:lpstr>PT Sans</vt:lpstr>
      <vt:lpstr>Raleway</vt:lpstr>
      <vt:lpstr>Raleway Black</vt:lpstr>
      <vt:lpstr>Medical Collaboration Research by Slidesgo</vt:lpstr>
      <vt:lpstr>Office Theme</vt:lpstr>
      <vt:lpstr>Nablus Medical Complex</vt:lpstr>
      <vt:lpstr>Introduction</vt:lpstr>
      <vt:lpstr>Current Working System</vt:lpstr>
      <vt:lpstr>Organizational Chart</vt:lpstr>
      <vt:lpstr>Weaknesses in the current system</vt:lpstr>
      <vt:lpstr>Objectives of the project</vt:lpstr>
      <vt:lpstr>Objectives of the project</vt:lpstr>
      <vt:lpstr>Objectives of the project</vt:lpstr>
      <vt:lpstr>Objectives of the project</vt:lpstr>
      <vt:lpstr>Services Offered by the Enhanced System (Solutions)</vt:lpstr>
      <vt:lpstr>Tools Used</vt:lpstr>
      <vt:lpstr>PlugIns Used</vt:lpstr>
      <vt:lpstr>Patients</vt:lpstr>
      <vt:lpstr>Registration</vt:lpstr>
      <vt:lpstr>Log-In Form</vt:lpstr>
      <vt:lpstr>Sign-Up Form</vt:lpstr>
      <vt:lpstr>Acoount’s View</vt:lpstr>
      <vt:lpstr>Reservation</vt:lpstr>
      <vt:lpstr>Reservation Form – Step 1</vt:lpstr>
      <vt:lpstr>Reservation Form – Step 2</vt:lpstr>
      <vt:lpstr>Reservation Form – Step 3</vt:lpstr>
      <vt:lpstr>Reservation Form – Step 4</vt:lpstr>
      <vt:lpstr>Reservation Form – Step 5</vt:lpstr>
      <vt:lpstr>Reservation Table</vt:lpstr>
      <vt:lpstr>Messaging</vt:lpstr>
      <vt:lpstr>Inbox</vt:lpstr>
      <vt:lpstr>Received Message</vt:lpstr>
      <vt:lpstr>Send Message</vt:lpstr>
      <vt:lpstr>E-mail Notification</vt:lpstr>
      <vt:lpstr>Patient enters doctors pages</vt:lpstr>
      <vt:lpstr>Doctors</vt:lpstr>
      <vt:lpstr>Doctors Schedule</vt:lpstr>
      <vt:lpstr>Doctors Schedule</vt:lpstr>
      <vt:lpstr>Medical Analysis</vt:lpstr>
      <vt:lpstr>Medical Analysis 2</vt:lpstr>
      <vt:lpstr>Medical Analysis 3</vt:lpstr>
      <vt:lpstr>Medical Analysis – Filtered by “Males”</vt:lpstr>
      <vt:lpstr>Medical Diagnosis Form</vt:lpstr>
      <vt:lpstr>Medical Diagnosis Form</vt:lpstr>
      <vt:lpstr>Integration with</vt:lpstr>
      <vt:lpstr>Form Before Entry</vt:lpstr>
      <vt:lpstr>Entered Data</vt:lpstr>
      <vt:lpstr>Entered Data</vt:lpstr>
      <vt:lpstr>Successful Message</vt:lpstr>
      <vt:lpstr>Entered Data</vt:lpstr>
      <vt:lpstr>Messaging</vt:lpstr>
      <vt:lpstr>Inbox</vt:lpstr>
      <vt:lpstr>Admins</vt:lpstr>
      <vt:lpstr>Dashboard</vt:lpstr>
      <vt:lpstr>Calendar</vt:lpstr>
      <vt:lpstr>Staff Members</vt:lpstr>
      <vt:lpstr>Staff Members Edit</vt:lpstr>
      <vt:lpstr>Additional</vt:lpstr>
      <vt:lpstr>Reservation</vt:lpstr>
      <vt:lpstr>E-mail Notifications</vt:lpstr>
      <vt:lpstr>E-mail Notifications</vt:lpstr>
      <vt:lpstr>SMS Notifications</vt:lpstr>
      <vt:lpstr>SMS Notifications</vt:lpstr>
      <vt:lpstr>WhatsApp</vt:lpstr>
      <vt:lpstr>WhatsApp Integration</vt:lpstr>
      <vt:lpstr>WhatsApp Integration</vt:lpstr>
      <vt:lpstr>WhatsApp Integration</vt:lpstr>
      <vt:lpstr>Integration With</vt:lpstr>
      <vt:lpstr>Google Analytics</vt:lpstr>
      <vt:lpstr>Google Analytics</vt:lpstr>
      <vt:lpstr>Search Engine</vt:lpstr>
      <vt:lpstr>SEO</vt:lpstr>
      <vt:lpstr>Home</vt:lpstr>
      <vt:lpstr>Home Page</vt:lpstr>
      <vt:lpstr>Home Page</vt:lpstr>
      <vt:lpstr>Departments</vt:lpstr>
      <vt:lpstr>Departments Page</vt:lpstr>
      <vt:lpstr>Departments Page</vt:lpstr>
      <vt:lpstr>About-Us</vt:lpstr>
      <vt:lpstr>About-Us Page</vt:lpstr>
      <vt:lpstr>About-Us Page</vt:lpstr>
      <vt:lpstr>Contact-Us</vt:lpstr>
      <vt:lpstr>Contact-Us Page</vt:lpstr>
      <vt:lpstr>Translation of</vt:lpstr>
      <vt:lpstr>Arabic</vt:lpstr>
      <vt:lpstr>English</vt:lpstr>
      <vt:lpstr>Predection</vt:lpstr>
      <vt:lpstr>Predicting Period for a Specific Section</vt:lpstr>
      <vt:lpstr>Prediction Using Rapid Miner</vt:lpstr>
      <vt:lpstr>Phone</vt:lpstr>
      <vt:lpstr>What Did You</vt:lpstr>
      <vt:lpstr>Side Bar</vt:lpstr>
      <vt:lpstr>Color Blind Mood</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Ahmed</dc:creator>
  <cp:lastModifiedBy>Ahmed</cp:lastModifiedBy>
  <cp:revision>143</cp:revision>
  <dcterms:created xsi:type="dcterms:W3CDTF">2025-01-14T15:28:54Z</dcterms:created>
  <dcterms:modified xsi:type="dcterms:W3CDTF">2025-01-20T14:32:56Z</dcterms:modified>
</cp:coreProperties>
</file>