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Lst>
  <p:sldSz cy="5143500" cx="9144000"/>
  <p:notesSz cx="6858000" cy="9144000"/>
  <p:embeddedFontLst>
    <p:embeddedFont>
      <p:font typeface="Raleway"/>
      <p:regular r:id="rId50"/>
      <p:bold r:id="rId51"/>
      <p:italic r:id="rId52"/>
      <p:boldItalic r:id="rId53"/>
    </p:embeddedFont>
    <p:embeddedFont>
      <p:font typeface="Lato"/>
      <p:regular r:id="rId54"/>
      <p:bold r:id="rId55"/>
      <p:italic r:id="rId56"/>
      <p:boldItalic r:id="rId57"/>
    </p:embeddedFont>
    <p:embeddedFont>
      <p:font typeface="Epilogue"/>
      <p:regular r:id="rId58"/>
      <p:bold r:id="rId59"/>
      <p:italic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2" roundtripDataSignature="AMtx7mjq+hBPFfgAqg95329/TMlDUulKu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2" Type="http://customschemas.google.com/relationships/presentationmetadata" Target="metadata"/><Relationship Id="rId61" Type="http://schemas.openxmlformats.org/officeDocument/2006/relationships/font" Target="fonts/Epilogue-boldItalic.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60" Type="http://schemas.openxmlformats.org/officeDocument/2006/relationships/font" Target="fonts/Epilogue-italic.fntdata"/><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Raleway-bold.fntdata"/><Relationship Id="rId50" Type="http://schemas.openxmlformats.org/officeDocument/2006/relationships/font" Target="fonts/Raleway-regular.fntdata"/><Relationship Id="rId53" Type="http://schemas.openxmlformats.org/officeDocument/2006/relationships/font" Target="fonts/Raleway-boldItalic.fntdata"/><Relationship Id="rId52" Type="http://schemas.openxmlformats.org/officeDocument/2006/relationships/font" Target="fonts/Raleway-italic.fntdata"/><Relationship Id="rId11" Type="http://schemas.openxmlformats.org/officeDocument/2006/relationships/slide" Target="slides/slide7.xml"/><Relationship Id="rId55" Type="http://schemas.openxmlformats.org/officeDocument/2006/relationships/font" Target="fonts/Lato-bold.fntdata"/><Relationship Id="rId10" Type="http://schemas.openxmlformats.org/officeDocument/2006/relationships/slide" Target="slides/slide6.xml"/><Relationship Id="rId54" Type="http://schemas.openxmlformats.org/officeDocument/2006/relationships/font" Target="fonts/Lato-regular.fntdata"/><Relationship Id="rId13" Type="http://schemas.openxmlformats.org/officeDocument/2006/relationships/slide" Target="slides/slide9.xml"/><Relationship Id="rId57" Type="http://schemas.openxmlformats.org/officeDocument/2006/relationships/font" Target="fonts/Lato-boldItalic.fntdata"/><Relationship Id="rId12" Type="http://schemas.openxmlformats.org/officeDocument/2006/relationships/slide" Target="slides/slide8.xml"/><Relationship Id="rId56" Type="http://schemas.openxmlformats.org/officeDocument/2006/relationships/font" Target="fonts/Lato-italic.fntdata"/><Relationship Id="rId15" Type="http://schemas.openxmlformats.org/officeDocument/2006/relationships/slide" Target="slides/slide11.xml"/><Relationship Id="rId59" Type="http://schemas.openxmlformats.org/officeDocument/2006/relationships/font" Target="fonts/Epilogue-bold.fntdata"/><Relationship Id="rId14" Type="http://schemas.openxmlformats.org/officeDocument/2006/relationships/slide" Target="slides/slide10.xml"/><Relationship Id="rId58" Type="http://schemas.openxmlformats.org/officeDocument/2006/relationships/font" Target="fonts/Epilogue-regular.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8" name="Google Shape;468;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0" name="Google Shape;48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4" name="Google Shape;49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6" name="Google Shape;51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8" name="Google Shape;52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8" name="Google Shape;548;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2" name="Google Shape;32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0" name="Google Shape;56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8" name="Google Shape;56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8" name="Google Shape;57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3" name="Google Shape;593;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3" name="Google Shape;613;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4" name="Google Shape;624;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2" name="Google Shape;632;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6" name="Google Shape;646;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7" name="Google Shape;657;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4" name="Google Shape;37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6" name="Shape 666"/>
        <p:cNvGrpSpPr/>
        <p:nvPr/>
      </p:nvGrpSpPr>
      <p:grpSpPr>
        <a:xfrm>
          <a:off x="0" y="0"/>
          <a:ext cx="0" cy="0"/>
          <a:chOff x="0" y="0"/>
          <a:chExt cx="0" cy="0"/>
        </a:xfrm>
      </p:grpSpPr>
      <p:sp>
        <p:nvSpPr>
          <p:cNvPr id="667" name="Google Shape;667;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8" name="Google Shape;668;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0" name="Google Shape;680;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1" name="Google Shape;691;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9" name="Shape 699"/>
        <p:cNvGrpSpPr/>
        <p:nvPr/>
      </p:nvGrpSpPr>
      <p:grpSpPr>
        <a:xfrm>
          <a:off x="0" y="0"/>
          <a:ext cx="0" cy="0"/>
          <a:chOff x="0" y="0"/>
          <a:chExt cx="0" cy="0"/>
        </a:xfrm>
      </p:grpSpPr>
      <p:sp>
        <p:nvSpPr>
          <p:cNvPr id="700" name="Google Shape;700;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1" name="Google Shape;701;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0" name="Shape 710"/>
        <p:cNvGrpSpPr/>
        <p:nvPr/>
      </p:nvGrpSpPr>
      <p:grpSpPr>
        <a:xfrm>
          <a:off x="0" y="0"/>
          <a:ext cx="0" cy="0"/>
          <a:chOff x="0" y="0"/>
          <a:chExt cx="0" cy="0"/>
        </a:xfrm>
      </p:grpSpPr>
      <p:sp>
        <p:nvSpPr>
          <p:cNvPr id="711" name="Google Shape;711;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2" name="Google Shape;712;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9" name="Google Shape;729;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8" name="Google Shape;73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5" name="Shape 745"/>
        <p:cNvGrpSpPr/>
        <p:nvPr/>
      </p:nvGrpSpPr>
      <p:grpSpPr>
        <a:xfrm>
          <a:off x="0" y="0"/>
          <a:ext cx="0" cy="0"/>
          <a:chOff x="0" y="0"/>
          <a:chExt cx="0" cy="0"/>
        </a:xfrm>
      </p:grpSpPr>
      <p:sp>
        <p:nvSpPr>
          <p:cNvPr id="746" name="Google Shape;746;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7" name="Google Shape;747;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1" name="Google Shape;761;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9" name="Shape 769"/>
        <p:cNvGrpSpPr/>
        <p:nvPr/>
      </p:nvGrpSpPr>
      <p:grpSpPr>
        <a:xfrm>
          <a:off x="0" y="0"/>
          <a:ext cx="0" cy="0"/>
          <a:chOff x="0" y="0"/>
          <a:chExt cx="0" cy="0"/>
        </a:xfrm>
      </p:grpSpPr>
      <p:sp>
        <p:nvSpPr>
          <p:cNvPr id="770" name="Google Shape;770;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1" name="Google Shape;771;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2" name="Google Shape;38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7" name="Shape 777"/>
        <p:cNvGrpSpPr/>
        <p:nvPr/>
      </p:nvGrpSpPr>
      <p:grpSpPr>
        <a:xfrm>
          <a:off x="0" y="0"/>
          <a:ext cx="0" cy="0"/>
          <a:chOff x="0" y="0"/>
          <a:chExt cx="0" cy="0"/>
        </a:xfrm>
      </p:grpSpPr>
      <p:sp>
        <p:nvSpPr>
          <p:cNvPr id="778" name="Google Shape;778;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9" name="Google Shape;779;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7" name="Google Shape;787;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7" name="Google Shape;797;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5" name="Google Shape;805;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6" name="Google Shape;816;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0" name="Shape 820"/>
        <p:cNvGrpSpPr/>
        <p:nvPr/>
      </p:nvGrpSpPr>
      <p:grpSpPr>
        <a:xfrm>
          <a:off x="0" y="0"/>
          <a:ext cx="0" cy="0"/>
          <a:chOff x="0" y="0"/>
          <a:chExt cx="0" cy="0"/>
        </a:xfrm>
      </p:grpSpPr>
      <p:sp>
        <p:nvSpPr>
          <p:cNvPr id="821" name="Google Shape;821;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2" name="Google Shape;822;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8" name="Google Shape;40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1" name="Google Shape;42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9" name="Google Shape;42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5" name="Google Shape;44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47"/>
          <p:cNvSpPr txBox="1"/>
          <p:nvPr>
            <p:ph type="ctrTitle"/>
          </p:nvPr>
        </p:nvSpPr>
        <p:spPr>
          <a:xfrm>
            <a:off x="713225" y="1144500"/>
            <a:ext cx="4112100" cy="237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191919"/>
              </a:buClr>
              <a:buSzPts val="5200"/>
              <a:buNone/>
              <a:defRPr sz="5000">
                <a:latin typeface="Epilogue"/>
                <a:ea typeface="Epilogue"/>
                <a:cs typeface="Epilogue"/>
                <a:sym typeface="Epilogue"/>
              </a:defRPr>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p:txBody>
      </p:sp>
      <p:sp>
        <p:nvSpPr>
          <p:cNvPr id="10" name="Google Shape;10;p47"/>
          <p:cNvSpPr txBox="1"/>
          <p:nvPr>
            <p:ph idx="1" type="subTitle"/>
          </p:nvPr>
        </p:nvSpPr>
        <p:spPr>
          <a:xfrm>
            <a:off x="713225" y="3523200"/>
            <a:ext cx="4112100" cy="475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600">
                <a:solidFill>
                  <a:schemeClr val="dk1"/>
                </a:solidFill>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11" name="Google Shape;11;p47"/>
          <p:cNvSpPr/>
          <p:nvPr/>
        </p:nvSpPr>
        <p:spPr>
          <a:xfrm rot="10800000">
            <a:off x="-1604593" y="-845132"/>
            <a:ext cx="3281418" cy="2132806"/>
          </a:xfrm>
          <a:custGeom>
            <a:rect b="b" l="l" r="r" t="t"/>
            <a:pathLst>
              <a:path extrusionOk="0" h="30330" w="38869">
                <a:moveTo>
                  <a:pt x="24297" y="1"/>
                </a:moveTo>
                <a:cubicBezTo>
                  <a:pt x="23576" y="1"/>
                  <a:pt x="22813" y="81"/>
                  <a:pt x="22018" y="271"/>
                </a:cubicBezTo>
                <a:cubicBezTo>
                  <a:pt x="16904" y="1494"/>
                  <a:pt x="14626" y="5778"/>
                  <a:pt x="11611" y="8671"/>
                </a:cubicBezTo>
                <a:cubicBezTo>
                  <a:pt x="10032" y="10186"/>
                  <a:pt x="7766" y="10684"/>
                  <a:pt x="5916" y="11826"/>
                </a:cubicBezTo>
                <a:cubicBezTo>
                  <a:pt x="0" y="15481"/>
                  <a:pt x="539" y="24197"/>
                  <a:pt x="4874" y="27639"/>
                </a:cubicBezTo>
                <a:cubicBezTo>
                  <a:pt x="7150" y="29445"/>
                  <a:pt x="9815" y="30330"/>
                  <a:pt x="12976" y="30330"/>
                </a:cubicBezTo>
                <a:cubicBezTo>
                  <a:pt x="15025" y="30330"/>
                  <a:pt x="17282" y="29958"/>
                  <a:pt x="19778" y="29225"/>
                </a:cubicBezTo>
                <a:cubicBezTo>
                  <a:pt x="26123" y="27360"/>
                  <a:pt x="30656" y="26268"/>
                  <a:pt x="34763" y="20412"/>
                </a:cubicBezTo>
                <a:cubicBezTo>
                  <a:pt x="38869" y="14558"/>
                  <a:pt x="35544" y="6859"/>
                  <a:pt x="30907" y="2368"/>
                </a:cubicBezTo>
                <a:cubicBezTo>
                  <a:pt x="30907" y="2368"/>
                  <a:pt x="28215" y="1"/>
                  <a:pt x="24297" y="1"/>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47"/>
          <p:cNvSpPr/>
          <p:nvPr/>
        </p:nvSpPr>
        <p:spPr>
          <a:xfrm flipH="1" rot="-9899992">
            <a:off x="-1515196" y="4121356"/>
            <a:ext cx="3953580" cy="1921771"/>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250" name="Shape 250"/>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spTree>
      <p:nvGrpSpPr>
        <p:cNvPr id="251" name="Shape 251"/>
        <p:cNvGrpSpPr/>
        <p:nvPr/>
      </p:nvGrpSpPr>
      <p:grpSpPr>
        <a:xfrm>
          <a:off x="0" y="0"/>
          <a:ext cx="0" cy="0"/>
          <a:chOff x="0" y="0"/>
          <a:chExt cx="0" cy="0"/>
        </a:xfrm>
      </p:grpSpPr>
      <p:sp>
        <p:nvSpPr>
          <p:cNvPr id="252" name="Google Shape;252;p57"/>
          <p:cNvSpPr/>
          <p:nvPr/>
        </p:nvSpPr>
        <p:spPr>
          <a:xfrm flipH="1" rot="-1900174">
            <a:off x="-500059" y="-436065"/>
            <a:ext cx="1729608" cy="1398556"/>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57"/>
          <p:cNvSpPr/>
          <p:nvPr/>
        </p:nvSpPr>
        <p:spPr>
          <a:xfrm flipH="1" rot="-3263452">
            <a:off x="5847147" y="3927927"/>
            <a:ext cx="2997856" cy="2576292"/>
          </a:xfrm>
          <a:custGeom>
            <a:rect b="b" l="l" r="r" t="t"/>
            <a:pathLst>
              <a:path extrusionOk="0" h="30330" w="38869">
                <a:moveTo>
                  <a:pt x="24297" y="1"/>
                </a:moveTo>
                <a:cubicBezTo>
                  <a:pt x="23576" y="1"/>
                  <a:pt x="22813" y="81"/>
                  <a:pt x="22018" y="271"/>
                </a:cubicBezTo>
                <a:cubicBezTo>
                  <a:pt x="16904" y="1494"/>
                  <a:pt x="14626" y="5778"/>
                  <a:pt x="11611" y="8671"/>
                </a:cubicBezTo>
                <a:cubicBezTo>
                  <a:pt x="10032" y="10186"/>
                  <a:pt x="7766" y="10684"/>
                  <a:pt x="5916" y="11826"/>
                </a:cubicBezTo>
                <a:cubicBezTo>
                  <a:pt x="0" y="15481"/>
                  <a:pt x="539" y="24197"/>
                  <a:pt x="4874" y="27639"/>
                </a:cubicBezTo>
                <a:cubicBezTo>
                  <a:pt x="7150" y="29445"/>
                  <a:pt x="9815" y="30330"/>
                  <a:pt x="12976" y="30330"/>
                </a:cubicBezTo>
                <a:cubicBezTo>
                  <a:pt x="15025" y="30330"/>
                  <a:pt x="17282" y="29958"/>
                  <a:pt x="19778" y="29225"/>
                </a:cubicBezTo>
                <a:cubicBezTo>
                  <a:pt x="26123" y="27360"/>
                  <a:pt x="30656" y="26268"/>
                  <a:pt x="34763" y="20412"/>
                </a:cubicBezTo>
                <a:cubicBezTo>
                  <a:pt x="38869" y="14558"/>
                  <a:pt x="35544" y="6859"/>
                  <a:pt x="30907" y="2368"/>
                </a:cubicBezTo>
                <a:cubicBezTo>
                  <a:pt x="30907" y="2368"/>
                  <a:pt x="28215" y="1"/>
                  <a:pt x="24297" y="1"/>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57"/>
          <p:cNvSpPr/>
          <p:nvPr/>
        </p:nvSpPr>
        <p:spPr>
          <a:xfrm flipH="1" rot="460623">
            <a:off x="6387251" y="-1517085"/>
            <a:ext cx="4087061" cy="3304707"/>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57"/>
          <p:cNvSpPr/>
          <p:nvPr/>
        </p:nvSpPr>
        <p:spPr>
          <a:xfrm flipH="1" rot="531593">
            <a:off x="-1222788" y="3829381"/>
            <a:ext cx="2902962" cy="2347327"/>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6" name="Google Shape;256;p57"/>
          <p:cNvGrpSpPr/>
          <p:nvPr/>
        </p:nvGrpSpPr>
        <p:grpSpPr>
          <a:xfrm>
            <a:off x="7931872" y="177093"/>
            <a:ext cx="997824" cy="737095"/>
            <a:chOff x="7931872" y="177093"/>
            <a:chExt cx="997824" cy="737095"/>
          </a:xfrm>
        </p:grpSpPr>
        <p:grpSp>
          <p:nvGrpSpPr>
            <p:cNvPr id="257" name="Google Shape;257;p57"/>
            <p:cNvGrpSpPr/>
            <p:nvPr/>
          </p:nvGrpSpPr>
          <p:grpSpPr>
            <a:xfrm>
              <a:off x="7931872" y="177093"/>
              <a:ext cx="919725" cy="318025"/>
              <a:chOff x="7230903" y="4635722"/>
              <a:chExt cx="652843" cy="225742"/>
            </a:xfrm>
          </p:grpSpPr>
          <p:sp>
            <p:nvSpPr>
              <p:cNvPr id="258" name="Google Shape;258;p57"/>
              <p:cNvSpPr/>
              <p:nvPr/>
            </p:nvSpPr>
            <p:spPr>
              <a:xfrm>
                <a:off x="7230903" y="4635722"/>
                <a:ext cx="652843" cy="225742"/>
              </a:xfrm>
              <a:custGeom>
                <a:rect b="b" l="l" r="r" t="t"/>
                <a:pathLst>
                  <a:path extrusionOk="0" h="225742" w="652843">
                    <a:moveTo>
                      <a:pt x="619030" y="0"/>
                    </a:moveTo>
                    <a:cubicBezTo>
                      <a:pt x="637705" y="0"/>
                      <a:pt x="652844" y="15139"/>
                      <a:pt x="652844" y="33814"/>
                    </a:cubicBezTo>
                    <a:lnTo>
                      <a:pt x="652844" y="191929"/>
                    </a:lnTo>
                    <a:cubicBezTo>
                      <a:pt x="652844" y="210603"/>
                      <a:pt x="637704" y="225742"/>
                      <a:pt x="619030" y="225742"/>
                    </a:cubicBezTo>
                    <a:lnTo>
                      <a:pt x="33814" y="225742"/>
                    </a:lnTo>
                    <a:cubicBezTo>
                      <a:pt x="15139" y="225742"/>
                      <a:pt x="0" y="210603"/>
                      <a:pt x="0" y="191929"/>
                    </a:cubicBezTo>
                    <a:lnTo>
                      <a:pt x="0" y="33814"/>
                    </a:lnTo>
                    <a:cubicBezTo>
                      <a:pt x="0" y="15139"/>
                      <a:pt x="15139" y="0"/>
                      <a:pt x="3381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59" name="Google Shape;259;p57"/>
              <p:cNvSpPr/>
              <p:nvPr/>
            </p:nvSpPr>
            <p:spPr>
              <a:xfrm>
                <a:off x="7287577" y="4672107"/>
                <a:ext cx="151161" cy="151161"/>
              </a:xfrm>
              <a:custGeom>
                <a:rect b="b" l="l" r="r" t="t"/>
                <a:pathLst>
                  <a:path extrusionOk="0" h="151161" w="151161">
                    <a:moveTo>
                      <a:pt x="0" y="0"/>
                    </a:moveTo>
                    <a:lnTo>
                      <a:pt x="151161" y="0"/>
                    </a:lnTo>
                    <a:lnTo>
                      <a:pt x="151161" y="151162"/>
                    </a:lnTo>
                    <a:lnTo>
                      <a:pt x="0" y="151162"/>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260" name="Google Shape;260;p57"/>
              <p:cNvGrpSpPr/>
              <p:nvPr/>
            </p:nvGrpSpPr>
            <p:grpSpPr>
              <a:xfrm>
                <a:off x="7487126" y="4676394"/>
                <a:ext cx="332041" cy="142684"/>
                <a:chOff x="7487126" y="4676394"/>
                <a:chExt cx="332041" cy="142684"/>
              </a:xfrm>
            </p:grpSpPr>
            <p:sp>
              <p:nvSpPr>
                <p:cNvPr id="261" name="Google Shape;261;p57"/>
                <p:cNvSpPr/>
                <p:nvPr/>
              </p:nvSpPr>
              <p:spPr>
                <a:xfrm>
                  <a:off x="7487126" y="4676394"/>
                  <a:ext cx="332041" cy="20383"/>
                </a:xfrm>
                <a:custGeom>
                  <a:rect b="b" l="l" r="r" t="t"/>
                  <a:pathLst>
                    <a:path extrusionOk="0" h="20383" w="332041">
                      <a:moveTo>
                        <a:pt x="0" y="0"/>
                      </a:moveTo>
                      <a:lnTo>
                        <a:pt x="332041" y="0"/>
                      </a:lnTo>
                      <a:lnTo>
                        <a:pt x="33204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62" name="Google Shape;262;p57"/>
                <p:cNvSpPr/>
                <p:nvPr/>
              </p:nvSpPr>
              <p:spPr>
                <a:xfrm>
                  <a:off x="7487126" y="4717161"/>
                  <a:ext cx="290322" cy="20383"/>
                </a:xfrm>
                <a:custGeom>
                  <a:rect b="b" l="l" r="r" t="t"/>
                  <a:pathLst>
                    <a:path extrusionOk="0" h="20383" w="290322">
                      <a:moveTo>
                        <a:pt x="0" y="0"/>
                      </a:moveTo>
                      <a:lnTo>
                        <a:pt x="290322" y="0"/>
                      </a:lnTo>
                      <a:lnTo>
                        <a:pt x="290322"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63" name="Google Shape;263;p57"/>
                <p:cNvSpPr/>
                <p:nvPr/>
              </p:nvSpPr>
              <p:spPr>
                <a:xfrm>
                  <a:off x="7487126" y="4757928"/>
                  <a:ext cx="303942" cy="20383"/>
                </a:xfrm>
                <a:custGeom>
                  <a:rect b="b" l="l" r="r" t="t"/>
                  <a:pathLst>
                    <a:path extrusionOk="0" h="20383" w="303942">
                      <a:moveTo>
                        <a:pt x="0" y="0"/>
                      </a:moveTo>
                      <a:lnTo>
                        <a:pt x="303942" y="0"/>
                      </a:lnTo>
                      <a:lnTo>
                        <a:pt x="303942"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64" name="Google Shape;264;p57"/>
                <p:cNvSpPr/>
                <p:nvPr/>
              </p:nvSpPr>
              <p:spPr>
                <a:xfrm>
                  <a:off x="7487126" y="4798695"/>
                  <a:ext cx="171545" cy="20383"/>
                </a:xfrm>
                <a:custGeom>
                  <a:rect b="b" l="l" r="r" t="t"/>
                  <a:pathLst>
                    <a:path extrusionOk="0" h="20383" w="171545">
                      <a:moveTo>
                        <a:pt x="0" y="0"/>
                      </a:moveTo>
                      <a:lnTo>
                        <a:pt x="171545" y="0"/>
                      </a:lnTo>
                      <a:lnTo>
                        <a:pt x="17154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265" name="Google Shape;265;p57"/>
            <p:cNvGrpSpPr/>
            <p:nvPr/>
          </p:nvGrpSpPr>
          <p:grpSpPr>
            <a:xfrm>
              <a:off x="7931872" y="596163"/>
              <a:ext cx="919725" cy="318025"/>
              <a:chOff x="7230903" y="4933188"/>
              <a:chExt cx="652843" cy="225742"/>
            </a:xfrm>
          </p:grpSpPr>
          <p:grpSp>
            <p:nvGrpSpPr>
              <p:cNvPr id="266" name="Google Shape;266;p57"/>
              <p:cNvGrpSpPr/>
              <p:nvPr/>
            </p:nvGrpSpPr>
            <p:grpSpPr>
              <a:xfrm>
                <a:off x="7230903" y="4933188"/>
                <a:ext cx="652843" cy="225742"/>
                <a:chOff x="7230903" y="4933188"/>
                <a:chExt cx="652843" cy="225742"/>
              </a:xfrm>
            </p:grpSpPr>
            <p:sp>
              <p:nvSpPr>
                <p:cNvPr id="267" name="Google Shape;267;p57"/>
                <p:cNvSpPr/>
                <p:nvPr/>
              </p:nvSpPr>
              <p:spPr>
                <a:xfrm>
                  <a:off x="7230903" y="4933188"/>
                  <a:ext cx="652843" cy="225742"/>
                </a:xfrm>
                <a:custGeom>
                  <a:rect b="b" l="l" r="r" t="t"/>
                  <a:pathLst>
                    <a:path extrusionOk="0" h="225742" w="652843">
                      <a:moveTo>
                        <a:pt x="619030" y="0"/>
                      </a:moveTo>
                      <a:cubicBezTo>
                        <a:pt x="637705" y="0"/>
                        <a:pt x="652844" y="15139"/>
                        <a:pt x="652844" y="33814"/>
                      </a:cubicBezTo>
                      <a:lnTo>
                        <a:pt x="652844" y="191929"/>
                      </a:lnTo>
                      <a:cubicBezTo>
                        <a:pt x="652844" y="210604"/>
                        <a:pt x="637704" y="225742"/>
                        <a:pt x="619030" y="225742"/>
                      </a:cubicBezTo>
                      <a:lnTo>
                        <a:pt x="33814" y="225742"/>
                      </a:lnTo>
                      <a:cubicBezTo>
                        <a:pt x="15139" y="225742"/>
                        <a:pt x="0" y="210604"/>
                        <a:pt x="0" y="191929"/>
                      </a:cubicBezTo>
                      <a:lnTo>
                        <a:pt x="0" y="33814"/>
                      </a:lnTo>
                      <a:cubicBezTo>
                        <a:pt x="0" y="15139"/>
                        <a:pt x="15139" y="0"/>
                        <a:pt x="3381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68" name="Google Shape;268;p57"/>
                <p:cNvSpPr/>
                <p:nvPr/>
              </p:nvSpPr>
              <p:spPr>
                <a:xfrm>
                  <a:off x="7287577" y="4969668"/>
                  <a:ext cx="151161" cy="151161"/>
                </a:xfrm>
                <a:custGeom>
                  <a:rect b="b" l="l" r="r" t="t"/>
                  <a:pathLst>
                    <a:path extrusionOk="0" h="151161" w="151161">
                      <a:moveTo>
                        <a:pt x="75534" y="151162"/>
                      </a:moveTo>
                      <a:lnTo>
                        <a:pt x="75534" y="151162"/>
                      </a:lnTo>
                      <a:cubicBezTo>
                        <a:pt x="33814" y="151162"/>
                        <a:pt x="0" y="117348"/>
                        <a:pt x="0" y="75629"/>
                      </a:cubicBezTo>
                      <a:lnTo>
                        <a:pt x="0" y="75629"/>
                      </a:lnTo>
                      <a:cubicBezTo>
                        <a:pt x="0" y="33909"/>
                        <a:pt x="33814" y="0"/>
                        <a:pt x="75534" y="0"/>
                      </a:cubicBezTo>
                      <a:lnTo>
                        <a:pt x="75534" y="0"/>
                      </a:lnTo>
                      <a:cubicBezTo>
                        <a:pt x="117253" y="0"/>
                        <a:pt x="151162" y="33814"/>
                        <a:pt x="151162" y="75533"/>
                      </a:cubicBezTo>
                      <a:lnTo>
                        <a:pt x="151162" y="75533"/>
                      </a:lnTo>
                      <a:cubicBezTo>
                        <a:pt x="151162" y="117253"/>
                        <a:pt x="117348" y="151162"/>
                        <a:pt x="75534" y="15116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269" name="Google Shape;269;p57"/>
                <p:cNvGrpSpPr/>
                <p:nvPr/>
              </p:nvGrpSpPr>
              <p:grpSpPr>
                <a:xfrm>
                  <a:off x="7487126" y="4973859"/>
                  <a:ext cx="332041" cy="142684"/>
                  <a:chOff x="7487126" y="4973859"/>
                  <a:chExt cx="332041" cy="142684"/>
                </a:xfrm>
              </p:grpSpPr>
              <p:sp>
                <p:nvSpPr>
                  <p:cNvPr id="270" name="Google Shape;270;p57"/>
                  <p:cNvSpPr/>
                  <p:nvPr/>
                </p:nvSpPr>
                <p:spPr>
                  <a:xfrm>
                    <a:off x="7506747" y="4973859"/>
                    <a:ext cx="280034" cy="20383"/>
                  </a:xfrm>
                  <a:custGeom>
                    <a:rect b="b" l="l" r="r" t="t"/>
                    <a:pathLst>
                      <a:path extrusionOk="0" h="20383" w="280034">
                        <a:moveTo>
                          <a:pt x="0" y="0"/>
                        </a:moveTo>
                        <a:lnTo>
                          <a:pt x="280035" y="0"/>
                        </a:lnTo>
                        <a:lnTo>
                          <a:pt x="28003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71" name="Google Shape;271;p57"/>
                  <p:cNvSpPr/>
                  <p:nvPr/>
                </p:nvSpPr>
                <p:spPr>
                  <a:xfrm>
                    <a:off x="7487126" y="5014626"/>
                    <a:ext cx="205073" cy="20383"/>
                  </a:xfrm>
                  <a:custGeom>
                    <a:rect b="b" l="l" r="r" t="t"/>
                    <a:pathLst>
                      <a:path extrusionOk="0" h="20383" w="205073">
                        <a:moveTo>
                          <a:pt x="0" y="0"/>
                        </a:moveTo>
                        <a:lnTo>
                          <a:pt x="205073" y="0"/>
                        </a:lnTo>
                        <a:lnTo>
                          <a:pt x="205073"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72" name="Google Shape;272;p57"/>
                  <p:cNvSpPr/>
                  <p:nvPr/>
                </p:nvSpPr>
                <p:spPr>
                  <a:xfrm>
                    <a:off x="7487126" y="5055393"/>
                    <a:ext cx="332041" cy="20383"/>
                  </a:xfrm>
                  <a:custGeom>
                    <a:rect b="b" l="l" r="r" t="t"/>
                    <a:pathLst>
                      <a:path extrusionOk="0" h="20383" w="332041">
                        <a:moveTo>
                          <a:pt x="0" y="0"/>
                        </a:moveTo>
                        <a:lnTo>
                          <a:pt x="332041" y="0"/>
                        </a:lnTo>
                        <a:lnTo>
                          <a:pt x="33204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73" name="Google Shape;273;p57"/>
                  <p:cNvSpPr/>
                  <p:nvPr/>
                </p:nvSpPr>
                <p:spPr>
                  <a:xfrm>
                    <a:off x="7487126" y="5096160"/>
                    <a:ext cx="171545" cy="20383"/>
                  </a:xfrm>
                  <a:custGeom>
                    <a:rect b="b" l="l" r="r" t="t"/>
                    <a:pathLst>
                      <a:path extrusionOk="0" h="20383" w="171545">
                        <a:moveTo>
                          <a:pt x="0" y="0"/>
                        </a:moveTo>
                        <a:lnTo>
                          <a:pt x="171545" y="0"/>
                        </a:lnTo>
                        <a:lnTo>
                          <a:pt x="17154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
            <p:nvSpPr>
              <p:cNvPr id="274" name="Google Shape;274;p57"/>
              <p:cNvSpPr/>
              <p:nvPr/>
            </p:nvSpPr>
            <p:spPr>
              <a:xfrm>
                <a:off x="7338250" y="5011639"/>
                <a:ext cx="50734" cy="60632"/>
              </a:xfrm>
              <a:custGeom>
                <a:rect b="b" l="l" r="r" t="t"/>
                <a:pathLst>
                  <a:path extrusionOk="0" h="60632" w="50734">
                    <a:moveTo>
                      <a:pt x="0" y="4892"/>
                    </a:moveTo>
                    <a:lnTo>
                      <a:pt x="0" y="55851"/>
                    </a:lnTo>
                    <a:cubicBezTo>
                      <a:pt x="0" y="59566"/>
                      <a:pt x="4001" y="61851"/>
                      <a:pt x="7239" y="59947"/>
                    </a:cubicBezTo>
                    <a:lnTo>
                      <a:pt x="48387" y="35563"/>
                    </a:lnTo>
                    <a:cubicBezTo>
                      <a:pt x="51435" y="33753"/>
                      <a:pt x="51531" y="29371"/>
                      <a:pt x="48578" y="27371"/>
                    </a:cubicBezTo>
                    <a:lnTo>
                      <a:pt x="7430" y="796"/>
                    </a:lnTo>
                    <a:cubicBezTo>
                      <a:pt x="4191" y="-1299"/>
                      <a:pt x="0" y="987"/>
                      <a:pt x="0" y="47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75" name="Google Shape;275;p57"/>
            <p:cNvGrpSpPr/>
            <p:nvPr/>
          </p:nvGrpSpPr>
          <p:grpSpPr>
            <a:xfrm>
              <a:off x="8756326" y="539537"/>
              <a:ext cx="173370" cy="112690"/>
              <a:chOff x="7816120" y="4892994"/>
              <a:chExt cx="123062" cy="79990"/>
            </a:xfrm>
          </p:grpSpPr>
          <p:grpSp>
            <p:nvGrpSpPr>
              <p:cNvPr id="276" name="Google Shape;276;p57"/>
              <p:cNvGrpSpPr/>
              <p:nvPr/>
            </p:nvGrpSpPr>
            <p:grpSpPr>
              <a:xfrm>
                <a:off x="7816120" y="4902803"/>
                <a:ext cx="123062" cy="63817"/>
                <a:chOff x="7816120" y="4902803"/>
                <a:chExt cx="123062" cy="63817"/>
              </a:xfrm>
            </p:grpSpPr>
            <p:sp>
              <p:nvSpPr>
                <p:cNvPr id="277" name="Google Shape;277;p57"/>
                <p:cNvSpPr/>
                <p:nvPr/>
              </p:nvSpPr>
              <p:spPr>
                <a:xfrm>
                  <a:off x="7816120" y="4902803"/>
                  <a:ext cx="123062" cy="63817"/>
                </a:xfrm>
                <a:custGeom>
                  <a:rect b="b" l="l" r="r" t="t"/>
                  <a:pathLst>
                    <a:path extrusionOk="0" h="63817" w="123062">
                      <a:moveTo>
                        <a:pt x="61531" y="63817"/>
                      </a:moveTo>
                      <a:cubicBezTo>
                        <a:pt x="86963" y="63817"/>
                        <a:pt x="109442" y="51244"/>
                        <a:pt x="123063" y="31909"/>
                      </a:cubicBezTo>
                      <a:cubicBezTo>
                        <a:pt x="109442" y="12573"/>
                        <a:pt x="86963" y="0"/>
                        <a:pt x="61531" y="0"/>
                      </a:cubicBezTo>
                      <a:cubicBezTo>
                        <a:pt x="36100" y="0"/>
                        <a:pt x="13621" y="12573"/>
                        <a:pt x="0" y="31909"/>
                      </a:cubicBezTo>
                      <a:cubicBezTo>
                        <a:pt x="13621" y="51244"/>
                        <a:pt x="36100" y="63817"/>
                        <a:pt x="61531" y="6381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78" name="Google Shape;278;p57"/>
                <p:cNvSpPr/>
                <p:nvPr/>
              </p:nvSpPr>
              <p:spPr>
                <a:xfrm>
                  <a:off x="7858029" y="4915090"/>
                  <a:ext cx="39242" cy="39243"/>
                </a:xfrm>
                <a:custGeom>
                  <a:rect b="b" l="l" r="r" t="t"/>
                  <a:pathLst>
                    <a:path extrusionOk="0" h="39243" w="39242">
                      <a:moveTo>
                        <a:pt x="39243" y="19621"/>
                      </a:moveTo>
                      <a:cubicBezTo>
                        <a:pt x="39243" y="30458"/>
                        <a:pt x="30458" y="39243"/>
                        <a:pt x="19621" y="39243"/>
                      </a:cubicBezTo>
                      <a:cubicBezTo>
                        <a:pt x="8785" y="39243"/>
                        <a:pt x="0" y="30458"/>
                        <a:pt x="0" y="19621"/>
                      </a:cubicBezTo>
                      <a:cubicBezTo>
                        <a:pt x="0" y="8785"/>
                        <a:pt x="8785" y="0"/>
                        <a:pt x="19621" y="0"/>
                      </a:cubicBezTo>
                      <a:cubicBezTo>
                        <a:pt x="30458" y="0"/>
                        <a:pt x="39243" y="8785"/>
                        <a:pt x="39243" y="1962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279" name="Google Shape;279;p57"/>
              <p:cNvSpPr/>
              <p:nvPr/>
            </p:nvSpPr>
            <p:spPr>
              <a:xfrm rot="-2700000">
                <a:off x="7825456" y="4928129"/>
                <a:ext cx="103403" cy="9720"/>
              </a:xfrm>
              <a:custGeom>
                <a:rect b="b" l="l" r="r" t="t"/>
                <a:pathLst>
                  <a:path extrusionOk="0" h="9715" w="103346">
                    <a:moveTo>
                      <a:pt x="0" y="0"/>
                    </a:moveTo>
                    <a:lnTo>
                      <a:pt x="103346" y="0"/>
                    </a:lnTo>
                    <a:lnTo>
                      <a:pt x="103346" y="9716"/>
                    </a:lnTo>
                    <a:lnTo>
                      <a:pt x="0" y="9716"/>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9_1">
    <p:spTree>
      <p:nvGrpSpPr>
        <p:cNvPr id="280" name="Shape 280"/>
        <p:cNvGrpSpPr/>
        <p:nvPr/>
      </p:nvGrpSpPr>
      <p:grpSpPr>
        <a:xfrm>
          <a:off x="0" y="0"/>
          <a:ext cx="0" cy="0"/>
          <a:chOff x="0" y="0"/>
          <a:chExt cx="0" cy="0"/>
        </a:xfrm>
      </p:grpSpPr>
      <p:sp>
        <p:nvSpPr>
          <p:cNvPr id="281" name="Google Shape;281;p58"/>
          <p:cNvSpPr/>
          <p:nvPr/>
        </p:nvSpPr>
        <p:spPr>
          <a:xfrm flipH="1" rot="8819869">
            <a:off x="7035528" y="3933627"/>
            <a:ext cx="3158468" cy="2509642"/>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58"/>
          <p:cNvSpPr/>
          <p:nvPr/>
        </p:nvSpPr>
        <p:spPr>
          <a:xfrm flipH="1" rot="-3657034">
            <a:off x="-1336268" y="-858934"/>
            <a:ext cx="2746020" cy="1921695"/>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3" name="Google Shape;283;p58"/>
          <p:cNvGrpSpPr/>
          <p:nvPr/>
        </p:nvGrpSpPr>
        <p:grpSpPr>
          <a:xfrm>
            <a:off x="65066" y="4373044"/>
            <a:ext cx="878158" cy="654532"/>
            <a:chOff x="1114425" y="4361211"/>
            <a:chExt cx="573023" cy="427101"/>
          </a:xfrm>
        </p:grpSpPr>
        <p:grpSp>
          <p:nvGrpSpPr>
            <p:cNvPr id="284" name="Google Shape;284;p58"/>
            <p:cNvGrpSpPr/>
            <p:nvPr/>
          </p:nvGrpSpPr>
          <p:grpSpPr>
            <a:xfrm>
              <a:off x="1114425" y="4361211"/>
              <a:ext cx="573023" cy="427101"/>
              <a:chOff x="1114425" y="4361211"/>
              <a:chExt cx="573023" cy="427101"/>
            </a:xfrm>
          </p:grpSpPr>
          <p:sp>
            <p:nvSpPr>
              <p:cNvPr id="285" name="Google Shape;285;p58"/>
              <p:cNvSpPr/>
              <p:nvPr/>
            </p:nvSpPr>
            <p:spPr>
              <a:xfrm>
                <a:off x="1241964" y="4361211"/>
                <a:ext cx="445484" cy="299466"/>
              </a:xfrm>
              <a:custGeom>
                <a:rect b="b" l="l" r="r" t="t"/>
                <a:pathLst>
                  <a:path extrusionOk="0" h="299466" w="445484">
                    <a:moveTo>
                      <a:pt x="139160" y="7715"/>
                    </a:moveTo>
                    <a:lnTo>
                      <a:pt x="173450" y="42005"/>
                    </a:lnTo>
                    <a:cubicBezTo>
                      <a:pt x="178403" y="46958"/>
                      <a:pt x="185166" y="49721"/>
                      <a:pt x="192215" y="49721"/>
                    </a:cubicBezTo>
                    <a:lnTo>
                      <a:pt x="419005" y="49721"/>
                    </a:lnTo>
                    <a:cubicBezTo>
                      <a:pt x="433673" y="49721"/>
                      <a:pt x="445484" y="61627"/>
                      <a:pt x="445484" y="76200"/>
                    </a:cubicBezTo>
                    <a:lnTo>
                      <a:pt x="445484" y="272987"/>
                    </a:lnTo>
                    <a:cubicBezTo>
                      <a:pt x="445484" y="287655"/>
                      <a:pt x="433578" y="299466"/>
                      <a:pt x="419005" y="299466"/>
                    </a:cubicBezTo>
                    <a:lnTo>
                      <a:pt x="26479" y="299466"/>
                    </a:lnTo>
                    <a:cubicBezTo>
                      <a:pt x="11811" y="299466"/>
                      <a:pt x="0" y="287560"/>
                      <a:pt x="0" y="272987"/>
                    </a:cubicBezTo>
                    <a:lnTo>
                      <a:pt x="0" y="26479"/>
                    </a:lnTo>
                    <a:cubicBezTo>
                      <a:pt x="0" y="11811"/>
                      <a:pt x="11906" y="0"/>
                      <a:pt x="26479" y="0"/>
                    </a:cubicBezTo>
                    <a:lnTo>
                      <a:pt x="120396" y="0"/>
                    </a:lnTo>
                    <a:cubicBezTo>
                      <a:pt x="127445" y="0"/>
                      <a:pt x="134207" y="2762"/>
                      <a:pt x="139160" y="7715"/>
                    </a:cubicBezTo>
                    <a:close/>
                  </a:path>
                </a:pathLst>
              </a:custGeom>
              <a:solidFill>
                <a:srgbClr val="35363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86" name="Google Shape;286;p58"/>
              <p:cNvSpPr/>
              <p:nvPr/>
            </p:nvSpPr>
            <p:spPr>
              <a:xfrm>
                <a:off x="1178242" y="4425029"/>
                <a:ext cx="445484" cy="299466"/>
              </a:xfrm>
              <a:custGeom>
                <a:rect b="b" l="l" r="r" t="t"/>
                <a:pathLst>
                  <a:path extrusionOk="0" h="299466" w="445484">
                    <a:moveTo>
                      <a:pt x="139160" y="7620"/>
                    </a:moveTo>
                    <a:lnTo>
                      <a:pt x="173450" y="41910"/>
                    </a:lnTo>
                    <a:cubicBezTo>
                      <a:pt x="178403" y="46863"/>
                      <a:pt x="185166" y="49721"/>
                      <a:pt x="192215" y="49721"/>
                    </a:cubicBezTo>
                    <a:lnTo>
                      <a:pt x="419005" y="49721"/>
                    </a:lnTo>
                    <a:cubicBezTo>
                      <a:pt x="433673" y="49721"/>
                      <a:pt x="445484" y="61627"/>
                      <a:pt x="445484" y="76200"/>
                    </a:cubicBezTo>
                    <a:lnTo>
                      <a:pt x="445484" y="272987"/>
                    </a:lnTo>
                    <a:cubicBezTo>
                      <a:pt x="445484" y="287655"/>
                      <a:pt x="433578" y="299466"/>
                      <a:pt x="419005" y="299466"/>
                    </a:cubicBezTo>
                    <a:lnTo>
                      <a:pt x="26479" y="299466"/>
                    </a:lnTo>
                    <a:cubicBezTo>
                      <a:pt x="11811" y="299466"/>
                      <a:pt x="0" y="287560"/>
                      <a:pt x="0" y="272987"/>
                    </a:cubicBezTo>
                    <a:lnTo>
                      <a:pt x="0" y="26479"/>
                    </a:lnTo>
                    <a:cubicBezTo>
                      <a:pt x="0" y="11811"/>
                      <a:pt x="11906" y="0"/>
                      <a:pt x="26479" y="0"/>
                    </a:cubicBezTo>
                    <a:lnTo>
                      <a:pt x="120396" y="0"/>
                    </a:lnTo>
                    <a:cubicBezTo>
                      <a:pt x="127445" y="0"/>
                      <a:pt x="134207" y="2762"/>
                      <a:pt x="139160" y="7715"/>
                    </a:cubicBez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87" name="Google Shape;287;p58"/>
              <p:cNvSpPr/>
              <p:nvPr/>
            </p:nvSpPr>
            <p:spPr>
              <a:xfrm>
                <a:off x="1114425" y="4488846"/>
                <a:ext cx="445484" cy="299466"/>
              </a:xfrm>
              <a:custGeom>
                <a:rect b="b" l="l" r="r" t="t"/>
                <a:pathLst>
                  <a:path extrusionOk="0" h="299466" w="445484">
                    <a:moveTo>
                      <a:pt x="139160" y="7620"/>
                    </a:moveTo>
                    <a:lnTo>
                      <a:pt x="173450" y="41910"/>
                    </a:lnTo>
                    <a:cubicBezTo>
                      <a:pt x="178403" y="46863"/>
                      <a:pt x="185166" y="49721"/>
                      <a:pt x="192215" y="49721"/>
                    </a:cubicBezTo>
                    <a:lnTo>
                      <a:pt x="419005" y="49721"/>
                    </a:lnTo>
                    <a:cubicBezTo>
                      <a:pt x="433673" y="49721"/>
                      <a:pt x="445484" y="61627"/>
                      <a:pt x="445484" y="76200"/>
                    </a:cubicBezTo>
                    <a:lnTo>
                      <a:pt x="445484" y="272987"/>
                    </a:lnTo>
                    <a:cubicBezTo>
                      <a:pt x="445484" y="287655"/>
                      <a:pt x="433578" y="299466"/>
                      <a:pt x="419005" y="299466"/>
                    </a:cubicBezTo>
                    <a:lnTo>
                      <a:pt x="26480" y="299466"/>
                    </a:lnTo>
                    <a:cubicBezTo>
                      <a:pt x="11811" y="299466"/>
                      <a:pt x="0" y="287560"/>
                      <a:pt x="0" y="272987"/>
                    </a:cubicBezTo>
                    <a:lnTo>
                      <a:pt x="0" y="26479"/>
                    </a:lnTo>
                    <a:cubicBezTo>
                      <a:pt x="0" y="11811"/>
                      <a:pt x="11906" y="0"/>
                      <a:pt x="26480" y="0"/>
                    </a:cubicBezTo>
                    <a:lnTo>
                      <a:pt x="120396" y="0"/>
                    </a:lnTo>
                    <a:cubicBezTo>
                      <a:pt x="127445" y="0"/>
                      <a:pt x="134207" y="2762"/>
                      <a:pt x="139160" y="7811"/>
                    </a:cubicBezTo>
                    <a:close/>
                  </a:path>
                </a:pathLst>
              </a:custGeom>
              <a:solidFill>
                <a:srgbClr val="6F708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288" name="Google Shape;288;p58"/>
            <p:cNvSpPr/>
            <p:nvPr/>
          </p:nvSpPr>
          <p:spPr>
            <a:xfrm>
              <a:off x="1303210" y="4628965"/>
              <a:ext cx="68735" cy="82063"/>
            </a:xfrm>
            <a:custGeom>
              <a:rect b="b" l="l" r="r" t="t"/>
              <a:pathLst>
                <a:path extrusionOk="0" h="82063" w="68735">
                  <a:moveTo>
                    <a:pt x="0" y="6471"/>
                  </a:moveTo>
                  <a:lnTo>
                    <a:pt x="0" y="75527"/>
                  </a:lnTo>
                  <a:cubicBezTo>
                    <a:pt x="0" y="80575"/>
                    <a:pt x="5524" y="83719"/>
                    <a:pt x="9811" y="81147"/>
                  </a:cubicBezTo>
                  <a:lnTo>
                    <a:pt x="65532" y="48095"/>
                  </a:lnTo>
                  <a:cubicBezTo>
                    <a:pt x="69723" y="45619"/>
                    <a:pt x="69818" y="39618"/>
                    <a:pt x="65723" y="37046"/>
                  </a:cubicBezTo>
                  <a:lnTo>
                    <a:pt x="10001" y="1042"/>
                  </a:lnTo>
                  <a:cubicBezTo>
                    <a:pt x="5715" y="-1721"/>
                    <a:pt x="0" y="1327"/>
                    <a:pt x="0" y="647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89" name="Google Shape;289;p58"/>
          <p:cNvGrpSpPr/>
          <p:nvPr/>
        </p:nvGrpSpPr>
        <p:grpSpPr>
          <a:xfrm>
            <a:off x="8114970" y="266839"/>
            <a:ext cx="829992" cy="750888"/>
            <a:chOff x="8114596" y="445039"/>
            <a:chExt cx="633002" cy="572716"/>
          </a:xfrm>
        </p:grpSpPr>
        <p:grpSp>
          <p:nvGrpSpPr>
            <p:cNvPr id="290" name="Google Shape;290;p58"/>
            <p:cNvGrpSpPr/>
            <p:nvPr/>
          </p:nvGrpSpPr>
          <p:grpSpPr>
            <a:xfrm>
              <a:off x="8114596" y="445039"/>
              <a:ext cx="633002" cy="572716"/>
              <a:chOff x="7189660" y="520827"/>
              <a:chExt cx="598074" cy="541115"/>
            </a:xfrm>
          </p:grpSpPr>
          <p:sp>
            <p:nvSpPr>
              <p:cNvPr id="291" name="Google Shape;291;p58"/>
              <p:cNvSpPr/>
              <p:nvPr/>
            </p:nvSpPr>
            <p:spPr>
              <a:xfrm>
                <a:off x="7189660" y="520827"/>
                <a:ext cx="598074" cy="541115"/>
              </a:xfrm>
              <a:custGeom>
                <a:rect b="b" l="l" r="r" t="t"/>
                <a:pathLst>
                  <a:path extrusionOk="0" h="541115" w="598074">
                    <a:moveTo>
                      <a:pt x="557022" y="0"/>
                    </a:moveTo>
                    <a:cubicBezTo>
                      <a:pt x="579695" y="0"/>
                      <a:pt x="598075" y="18380"/>
                      <a:pt x="598075" y="41053"/>
                    </a:cubicBezTo>
                    <a:lnTo>
                      <a:pt x="598075" y="500063"/>
                    </a:lnTo>
                    <a:cubicBezTo>
                      <a:pt x="598075" y="522735"/>
                      <a:pt x="579695" y="541115"/>
                      <a:pt x="557022" y="541115"/>
                    </a:cubicBezTo>
                    <a:lnTo>
                      <a:pt x="41053" y="541115"/>
                    </a:lnTo>
                    <a:cubicBezTo>
                      <a:pt x="18380" y="541115"/>
                      <a:pt x="0" y="522735"/>
                      <a:pt x="0" y="500063"/>
                    </a:cubicBezTo>
                    <a:lnTo>
                      <a:pt x="0" y="41053"/>
                    </a:lnTo>
                    <a:cubicBezTo>
                      <a:pt x="0" y="18380"/>
                      <a:pt x="18380" y="0"/>
                      <a:pt x="41053"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292" name="Google Shape;292;p58"/>
              <p:cNvGrpSpPr/>
              <p:nvPr/>
            </p:nvGrpSpPr>
            <p:grpSpPr>
              <a:xfrm>
                <a:off x="7579137" y="551973"/>
                <a:ext cx="164782" cy="41529"/>
                <a:chOff x="7579137" y="551973"/>
                <a:chExt cx="164782" cy="41529"/>
              </a:xfrm>
            </p:grpSpPr>
            <p:sp>
              <p:nvSpPr>
                <p:cNvPr id="293" name="Google Shape;293;p58"/>
                <p:cNvSpPr/>
                <p:nvPr/>
              </p:nvSpPr>
              <p:spPr>
                <a:xfrm>
                  <a:off x="7702391" y="551973"/>
                  <a:ext cx="41528" cy="41529"/>
                </a:xfrm>
                <a:custGeom>
                  <a:rect b="b" l="l" r="r" t="t"/>
                  <a:pathLst>
                    <a:path extrusionOk="0" h="41529" w="41528">
                      <a:moveTo>
                        <a:pt x="41529" y="20765"/>
                      </a:moveTo>
                      <a:cubicBezTo>
                        <a:pt x="41529" y="32290"/>
                        <a:pt x="32195" y="41529"/>
                        <a:pt x="20764" y="41529"/>
                      </a:cubicBezTo>
                      <a:cubicBezTo>
                        <a:pt x="9334" y="41529"/>
                        <a:pt x="0" y="32195"/>
                        <a:pt x="0" y="20765"/>
                      </a:cubicBezTo>
                      <a:cubicBezTo>
                        <a:pt x="0" y="9335"/>
                        <a:pt x="9334" y="0"/>
                        <a:pt x="20764" y="0"/>
                      </a:cubicBezTo>
                      <a:cubicBezTo>
                        <a:pt x="32195" y="0"/>
                        <a:pt x="41529" y="9335"/>
                        <a:pt x="41529" y="20765"/>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94" name="Google Shape;294;p58"/>
                <p:cNvSpPr/>
                <p:nvPr/>
              </p:nvSpPr>
              <p:spPr>
                <a:xfrm>
                  <a:off x="7640764" y="551973"/>
                  <a:ext cx="41528" cy="41529"/>
                </a:xfrm>
                <a:custGeom>
                  <a:rect b="b" l="l" r="r" t="t"/>
                  <a:pathLst>
                    <a:path extrusionOk="0" h="41529" w="41528">
                      <a:moveTo>
                        <a:pt x="41529" y="20765"/>
                      </a:moveTo>
                      <a:cubicBezTo>
                        <a:pt x="41529" y="32290"/>
                        <a:pt x="32195" y="41529"/>
                        <a:pt x="20764" y="41529"/>
                      </a:cubicBezTo>
                      <a:cubicBezTo>
                        <a:pt x="9334" y="41529"/>
                        <a:pt x="0" y="32195"/>
                        <a:pt x="0" y="20765"/>
                      </a:cubicBezTo>
                      <a:cubicBezTo>
                        <a:pt x="0" y="9335"/>
                        <a:pt x="9334" y="0"/>
                        <a:pt x="20764" y="0"/>
                      </a:cubicBezTo>
                      <a:cubicBezTo>
                        <a:pt x="32195" y="0"/>
                        <a:pt x="41529" y="9335"/>
                        <a:pt x="41529" y="2076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95" name="Google Shape;295;p58"/>
                <p:cNvSpPr/>
                <p:nvPr/>
              </p:nvSpPr>
              <p:spPr>
                <a:xfrm>
                  <a:off x="7579137" y="551973"/>
                  <a:ext cx="41528" cy="41529"/>
                </a:xfrm>
                <a:custGeom>
                  <a:rect b="b" l="l" r="r" t="t"/>
                  <a:pathLst>
                    <a:path extrusionOk="0" h="41529" w="41528">
                      <a:moveTo>
                        <a:pt x="41529" y="20765"/>
                      </a:moveTo>
                      <a:cubicBezTo>
                        <a:pt x="41529" y="32290"/>
                        <a:pt x="32195" y="41529"/>
                        <a:pt x="20764" y="41529"/>
                      </a:cubicBezTo>
                      <a:cubicBezTo>
                        <a:pt x="9334" y="41529"/>
                        <a:pt x="0" y="32195"/>
                        <a:pt x="0" y="20765"/>
                      </a:cubicBezTo>
                      <a:cubicBezTo>
                        <a:pt x="0" y="9335"/>
                        <a:pt x="9334" y="0"/>
                        <a:pt x="20764" y="0"/>
                      </a:cubicBezTo>
                      <a:cubicBezTo>
                        <a:pt x="32195" y="0"/>
                        <a:pt x="41529" y="9335"/>
                        <a:pt x="41529" y="20765"/>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296" name="Google Shape;296;p58"/>
            <p:cNvGrpSpPr/>
            <p:nvPr/>
          </p:nvGrpSpPr>
          <p:grpSpPr>
            <a:xfrm>
              <a:off x="8184962" y="619646"/>
              <a:ext cx="498115" cy="257273"/>
              <a:chOff x="7256144" y="685800"/>
              <a:chExt cx="470630" cy="243077"/>
            </a:xfrm>
          </p:grpSpPr>
          <p:sp>
            <p:nvSpPr>
              <p:cNvPr id="297" name="Google Shape;297;p58"/>
              <p:cNvSpPr/>
              <p:nvPr/>
            </p:nvSpPr>
            <p:spPr>
              <a:xfrm>
                <a:off x="7256144" y="694753"/>
                <a:ext cx="218503" cy="218217"/>
              </a:xfrm>
              <a:custGeom>
                <a:rect b="b" l="l" r="r" t="t"/>
                <a:pathLst>
                  <a:path extrusionOk="0" h="218217" w="218503">
                    <a:moveTo>
                      <a:pt x="216598" y="129540"/>
                    </a:moveTo>
                    <a:cubicBezTo>
                      <a:pt x="217837" y="122968"/>
                      <a:pt x="218504" y="116110"/>
                      <a:pt x="218504" y="109156"/>
                    </a:cubicBezTo>
                    <a:cubicBezTo>
                      <a:pt x="218504" y="102203"/>
                      <a:pt x="217837" y="95440"/>
                      <a:pt x="216598" y="88773"/>
                    </a:cubicBezTo>
                    <a:lnTo>
                      <a:pt x="181261" y="88773"/>
                    </a:lnTo>
                    <a:cubicBezTo>
                      <a:pt x="179641" y="83058"/>
                      <a:pt x="177451" y="77724"/>
                      <a:pt x="174593" y="72676"/>
                    </a:cubicBezTo>
                    <a:lnTo>
                      <a:pt x="199549" y="47720"/>
                    </a:lnTo>
                    <a:cubicBezTo>
                      <a:pt x="191834" y="36385"/>
                      <a:pt x="182118" y="26670"/>
                      <a:pt x="170783" y="18955"/>
                    </a:cubicBezTo>
                    <a:lnTo>
                      <a:pt x="145732" y="44005"/>
                    </a:lnTo>
                    <a:cubicBezTo>
                      <a:pt x="140684" y="41148"/>
                      <a:pt x="135255" y="38957"/>
                      <a:pt x="129635" y="37338"/>
                    </a:cubicBezTo>
                    <a:lnTo>
                      <a:pt x="129635" y="1905"/>
                    </a:lnTo>
                    <a:cubicBezTo>
                      <a:pt x="123063" y="667"/>
                      <a:pt x="116205" y="0"/>
                      <a:pt x="109252" y="0"/>
                    </a:cubicBezTo>
                    <a:cubicBezTo>
                      <a:pt x="102298" y="0"/>
                      <a:pt x="95536" y="667"/>
                      <a:pt x="88868" y="1905"/>
                    </a:cubicBezTo>
                    <a:lnTo>
                      <a:pt x="88868" y="37338"/>
                    </a:lnTo>
                    <a:cubicBezTo>
                      <a:pt x="83154" y="38957"/>
                      <a:pt x="77819" y="41148"/>
                      <a:pt x="72771" y="44005"/>
                    </a:cubicBezTo>
                    <a:lnTo>
                      <a:pt x="47720" y="18955"/>
                    </a:lnTo>
                    <a:cubicBezTo>
                      <a:pt x="36386" y="26670"/>
                      <a:pt x="26670" y="36481"/>
                      <a:pt x="18955" y="47720"/>
                    </a:cubicBezTo>
                    <a:lnTo>
                      <a:pt x="43910" y="72676"/>
                    </a:lnTo>
                    <a:cubicBezTo>
                      <a:pt x="41053" y="77724"/>
                      <a:pt x="38862" y="83153"/>
                      <a:pt x="37243" y="88773"/>
                    </a:cubicBezTo>
                    <a:lnTo>
                      <a:pt x="1905" y="88773"/>
                    </a:lnTo>
                    <a:cubicBezTo>
                      <a:pt x="667" y="95345"/>
                      <a:pt x="0" y="102203"/>
                      <a:pt x="0" y="109156"/>
                    </a:cubicBezTo>
                    <a:cubicBezTo>
                      <a:pt x="0" y="116110"/>
                      <a:pt x="667" y="122873"/>
                      <a:pt x="1905" y="129540"/>
                    </a:cubicBezTo>
                    <a:lnTo>
                      <a:pt x="37243" y="129540"/>
                    </a:lnTo>
                    <a:cubicBezTo>
                      <a:pt x="38862" y="135255"/>
                      <a:pt x="41053" y="140589"/>
                      <a:pt x="43910" y="145637"/>
                    </a:cubicBezTo>
                    <a:lnTo>
                      <a:pt x="18955" y="170593"/>
                    </a:lnTo>
                    <a:cubicBezTo>
                      <a:pt x="26670" y="181928"/>
                      <a:pt x="36386" y="191643"/>
                      <a:pt x="47720" y="199358"/>
                    </a:cubicBezTo>
                    <a:lnTo>
                      <a:pt x="72771" y="174308"/>
                    </a:lnTo>
                    <a:cubicBezTo>
                      <a:pt x="77819" y="177165"/>
                      <a:pt x="83248" y="179356"/>
                      <a:pt x="88868" y="180975"/>
                    </a:cubicBezTo>
                    <a:lnTo>
                      <a:pt x="88868" y="216313"/>
                    </a:lnTo>
                    <a:cubicBezTo>
                      <a:pt x="95441" y="217551"/>
                      <a:pt x="102298" y="218218"/>
                      <a:pt x="109252" y="218218"/>
                    </a:cubicBezTo>
                    <a:cubicBezTo>
                      <a:pt x="116205" y="218218"/>
                      <a:pt x="122968" y="217551"/>
                      <a:pt x="129635" y="216313"/>
                    </a:cubicBezTo>
                    <a:lnTo>
                      <a:pt x="129635" y="180975"/>
                    </a:lnTo>
                    <a:cubicBezTo>
                      <a:pt x="135350" y="179356"/>
                      <a:pt x="140684" y="177070"/>
                      <a:pt x="145732" y="174308"/>
                    </a:cubicBezTo>
                    <a:lnTo>
                      <a:pt x="170783" y="199358"/>
                    </a:lnTo>
                    <a:cubicBezTo>
                      <a:pt x="182118" y="191643"/>
                      <a:pt x="191834" y="181928"/>
                      <a:pt x="199549" y="170593"/>
                    </a:cubicBezTo>
                    <a:lnTo>
                      <a:pt x="174593" y="145542"/>
                    </a:lnTo>
                    <a:cubicBezTo>
                      <a:pt x="177451" y="140494"/>
                      <a:pt x="179641" y="135064"/>
                      <a:pt x="181261" y="129445"/>
                    </a:cubicBezTo>
                    <a:lnTo>
                      <a:pt x="216598" y="129445"/>
                    </a:lnTo>
                    <a:close/>
                    <a:moveTo>
                      <a:pt x="109252" y="131255"/>
                    </a:moveTo>
                    <a:cubicBezTo>
                      <a:pt x="97060" y="131255"/>
                      <a:pt x="87249" y="121349"/>
                      <a:pt x="87249" y="109252"/>
                    </a:cubicBezTo>
                    <a:cubicBezTo>
                      <a:pt x="87249" y="97155"/>
                      <a:pt x="97155" y="87249"/>
                      <a:pt x="109252" y="87249"/>
                    </a:cubicBezTo>
                    <a:cubicBezTo>
                      <a:pt x="121348" y="87249"/>
                      <a:pt x="131255" y="97155"/>
                      <a:pt x="131255" y="109252"/>
                    </a:cubicBezTo>
                    <a:cubicBezTo>
                      <a:pt x="131255" y="121349"/>
                      <a:pt x="121348" y="131255"/>
                      <a:pt x="109252" y="13125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298" name="Google Shape;298;p58"/>
              <p:cNvGrpSpPr/>
              <p:nvPr/>
            </p:nvGrpSpPr>
            <p:grpSpPr>
              <a:xfrm>
                <a:off x="7512843" y="685800"/>
                <a:ext cx="213931" cy="243077"/>
                <a:chOff x="7512843" y="685800"/>
                <a:chExt cx="213931" cy="243077"/>
              </a:xfrm>
            </p:grpSpPr>
            <p:grpSp>
              <p:nvGrpSpPr>
                <p:cNvPr id="299" name="Google Shape;299;p58"/>
                <p:cNvGrpSpPr/>
                <p:nvPr/>
              </p:nvGrpSpPr>
              <p:grpSpPr>
                <a:xfrm>
                  <a:off x="7512843" y="836580"/>
                  <a:ext cx="213931" cy="92297"/>
                  <a:chOff x="7512843" y="836580"/>
                  <a:chExt cx="213931" cy="92297"/>
                </a:xfrm>
              </p:grpSpPr>
              <p:sp>
                <p:nvSpPr>
                  <p:cNvPr id="300" name="Google Shape;300;p58"/>
                  <p:cNvSpPr/>
                  <p:nvPr/>
                </p:nvSpPr>
                <p:spPr>
                  <a:xfrm>
                    <a:off x="7512843" y="856011"/>
                    <a:ext cx="213931" cy="72866"/>
                  </a:xfrm>
                  <a:custGeom>
                    <a:rect b="b" l="l" r="r" t="t"/>
                    <a:pathLst>
                      <a:path extrusionOk="0" h="72866" w="213931">
                        <a:moveTo>
                          <a:pt x="0" y="0"/>
                        </a:moveTo>
                        <a:lnTo>
                          <a:pt x="0" y="53435"/>
                        </a:lnTo>
                        <a:cubicBezTo>
                          <a:pt x="0" y="64199"/>
                          <a:pt x="47911" y="72866"/>
                          <a:pt x="106966" y="72866"/>
                        </a:cubicBezTo>
                        <a:cubicBezTo>
                          <a:pt x="166021" y="72866"/>
                          <a:pt x="213932" y="64199"/>
                          <a:pt x="213932" y="53435"/>
                        </a:cubicBezTo>
                        <a:lnTo>
                          <a:pt x="213932" y="0"/>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01" name="Google Shape;301;p58"/>
                  <p:cNvSpPr/>
                  <p:nvPr/>
                </p:nvSpPr>
                <p:spPr>
                  <a:xfrm>
                    <a:off x="7512843" y="836580"/>
                    <a:ext cx="213931" cy="38861"/>
                  </a:xfrm>
                  <a:custGeom>
                    <a:rect b="b" l="l" r="r" t="t"/>
                    <a:pathLst>
                      <a:path extrusionOk="0" h="38861" w="213931">
                        <a:moveTo>
                          <a:pt x="213932" y="19431"/>
                        </a:moveTo>
                        <a:cubicBezTo>
                          <a:pt x="213932" y="30162"/>
                          <a:pt x="166042" y="38862"/>
                          <a:pt x="106966" y="38862"/>
                        </a:cubicBezTo>
                        <a:cubicBezTo>
                          <a:pt x="47891" y="38862"/>
                          <a:pt x="1" y="30162"/>
                          <a:pt x="1" y="19431"/>
                        </a:cubicBezTo>
                        <a:cubicBezTo>
                          <a:pt x="1" y="8700"/>
                          <a:pt x="47891" y="0"/>
                          <a:pt x="106966" y="0"/>
                        </a:cubicBezTo>
                        <a:cubicBezTo>
                          <a:pt x="166042" y="0"/>
                          <a:pt x="213932" y="8700"/>
                          <a:pt x="213932" y="1943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302" name="Google Shape;302;p58"/>
                <p:cNvGrpSpPr/>
                <p:nvPr/>
              </p:nvGrpSpPr>
              <p:grpSpPr>
                <a:xfrm>
                  <a:off x="7512843" y="761238"/>
                  <a:ext cx="213931" cy="92296"/>
                  <a:chOff x="7512843" y="761238"/>
                  <a:chExt cx="213931" cy="92296"/>
                </a:xfrm>
              </p:grpSpPr>
              <p:sp>
                <p:nvSpPr>
                  <p:cNvPr id="303" name="Google Shape;303;p58"/>
                  <p:cNvSpPr/>
                  <p:nvPr/>
                </p:nvSpPr>
                <p:spPr>
                  <a:xfrm>
                    <a:off x="7512843" y="780668"/>
                    <a:ext cx="213931" cy="72866"/>
                  </a:xfrm>
                  <a:custGeom>
                    <a:rect b="b" l="l" r="r" t="t"/>
                    <a:pathLst>
                      <a:path extrusionOk="0" h="72866" w="213931">
                        <a:moveTo>
                          <a:pt x="0" y="0"/>
                        </a:moveTo>
                        <a:lnTo>
                          <a:pt x="0" y="53435"/>
                        </a:lnTo>
                        <a:cubicBezTo>
                          <a:pt x="0" y="64199"/>
                          <a:pt x="47911" y="72866"/>
                          <a:pt x="106966" y="72866"/>
                        </a:cubicBezTo>
                        <a:cubicBezTo>
                          <a:pt x="166021" y="72866"/>
                          <a:pt x="213932" y="64199"/>
                          <a:pt x="213932" y="53435"/>
                        </a:cubicBezTo>
                        <a:lnTo>
                          <a:pt x="213932" y="0"/>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04" name="Google Shape;304;p58"/>
                  <p:cNvSpPr/>
                  <p:nvPr/>
                </p:nvSpPr>
                <p:spPr>
                  <a:xfrm>
                    <a:off x="7512843" y="761238"/>
                    <a:ext cx="213931" cy="38861"/>
                  </a:xfrm>
                  <a:custGeom>
                    <a:rect b="b" l="l" r="r" t="t"/>
                    <a:pathLst>
                      <a:path extrusionOk="0" h="38861" w="213931">
                        <a:moveTo>
                          <a:pt x="213932" y="19431"/>
                        </a:moveTo>
                        <a:cubicBezTo>
                          <a:pt x="213932" y="30162"/>
                          <a:pt x="166042" y="38862"/>
                          <a:pt x="106966" y="38862"/>
                        </a:cubicBezTo>
                        <a:cubicBezTo>
                          <a:pt x="47891" y="38862"/>
                          <a:pt x="1" y="30162"/>
                          <a:pt x="1" y="19431"/>
                        </a:cubicBezTo>
                        <a:cubicBezTo>
                          <a:pt x="1" y="8700"/>
                          <a:pt x="47891" y="0"/>
                          <a:pt x="106966" y="0"/>
                        </a:cubicBezTo>
                        <a:cubicBezTo>
                          <a:pt x="166042" y="0"/>
                          <a:pt x="213932" y="8700"/>
                          <a:pt x="213932" y="1943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305" name="Google Shape;305;p58"/>
                <p:cNvGrpSpPr/>
                <p:nvPr/>
              </p:nvGrpSpPr>
              <p:grpSpPr>
                <a:xfrm>
                  <a:off x="7512843" y="685800"/>
                  <a:ext cx="213931" cy="92297"/>
                  <a:chOff x="7512843" y="685800"/>
                  <a:chExt cx="213931" cy="92297"/>
                </a:xfrm>
              </p:grpSpPr>
              <p:sp>
                <p:nvSpPr>
                  <p:cNvPr id="306" name="Google Shape;306;p58"/>
                  <p:cNvSpPr/>
                  <p:nvPr/>
                </p:nvSpPr>
                <p:spPr>
                  <a:xfrm>
                    <a:off x="7512843" y="705231"/>
                    <a:ext cx="213931" cy="72866"/>
                  </a:xfrm>
                  <a:custGeom>
                    <a:rect b="b" l="l" r="r" t="t"/>
                    <a:pathLst>
                      <a:path extrusionOk="0" h="72866" w="213931">
                        <a:moveTo>
                          <a:pt x="0" y="0"/>
                        </a:moveTo>
                        <a:lnTo>
                          <a:pt x="0" y="53435"/>
                        </a:lnTo>
                        <a:cubicBezTo>
                          <a:pt x="0" y="64198"/>
                          <a:pt x="47911" y="72866"/>
                          <a:pt x="106966" y="72866"/>
                        </a:cubicBezTo>
                        <a:cubicBezTo>
                          <a:pt x="166021" y="72866"/>
                          <a:pt x="213932" y="64198"/>
                          <a:pt x="213932" y="53435"/>
                        </a:cubicBezTo>
                        <a:lnTo>
                          <a:pt x="213932" y="0"/>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07" name="Google Shape;307;p58"/>
                  <p:cNvSpPr/>
                  <p:nvPr/>
                </p:nvSpPr>
                <p:spPr>
                  <a:xfrm>
                    <a:off x="7512843" y="685800"/>
                    <a:ext cx="213931" cy="38861"/>
                  </a:xfrm>
                  <a:custGeom>
                    <a:rect b="b" l="l" r="r" t="t"/>
                    <a:pathLst>
                      <a:path extrusionOk="0" h="38861" w="213931">
                        <a:moveTo>
                          <a:pt x="213932" y="19431"/>
                        </a:moveTo>
                        <a:cubicBezTo>
                          <a:pt x="213932" y="30162"/>
                          <a:pt x="166042" y="38862"/>
                          <a:pt x="106966" y="38862"/>
                        </a:cubicBezTo>
                        <a:cubicBezTo>
                          <a:pt x="47891" y="38862"/>
                          <a:pt x="1" y="30162"/>
                          <a:pt x="1" y="19431"/>
                        </a:cubicBezTo>
                        <a:cubicBezTo>
                          <a:pt x="1" y="8700"/>
                          <a:pt x="47891" y="0"/>
                          <a:pt x="106966" y="0"/>
                        </a:cubicBezTo>
                        <a:cubicBezTo>
                          <a:pt x="166042" y="0"/>
                          <a:pt x="213932" y="8700"/>
                          <a:pt x="213932" y="1943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3" name="Shape 13"/>
        <p:cNvGrpSpPr/>
        <p:nvPr/>
      </p:nvGrpSpPr>
      <p:grpSpPr>
        <a:xfrm>
          <a:off x="0" y="0"/>
          <a:ext cx="0" cy="0"/>
          <a:chOff x="0" y="0"/>
          <a:chExt cx="0" cy="0"/>
        </a:xfrm>
      </p:grpSpPr>
      <p:sp>
        <p:nvSpPr>
          <p:cNvPr id="14" name="Google Shape;14;p48"/>
          <p:cNvSpPr txBox="1"/>
          <p:nvPr>
            <p:ph type="title"/>
          </p:nvPr>
        </p:nvSpPr>
        <p:spPr>
          <a:xfrm>
            <a:off x="811975" y="1032900"/>
            <a:ext cx="2804400" cy="1006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5" name="Google Shape;15;p48"/>
          <p:cNvSpPr txBox="1"/>
          <p:nvPr>
            <p:ph idx="1" type="subTitle"/>
          </p:nvPr>
        </p:nvSpPr>
        <p:spPr>
          <a:xfrm>
            <a:off x="811975" y="2039700"/>
            <a:ext cx="4294800" cy="2070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Font typeface="Nunito Light"/>
              <a:buChar char="●"/>
              <a:defRPr/>
            </a:lvl1pPr>
            <a:lvl2pPr lvl="1" algn="ctr">
              <a:lnSpc>
                <a:spcPct val="100000"/>
              </a:lnSpc>
              <a:spcBef>
                <a:spcPts val="0"/>
              </a:spcBef>
              <a:spcAft>
                <a:spcPts val="0"/>
              </a:spcAft>
              <a:buClr>
                <a:srgbClr val="E76A28"/>
              </a:buClr>
              <a:buSzPts val="1200"/>
              <a:buFont typeface="Nunito Light"/>
              <a:buChar char="○"/>
              <a:defRPr/>
            </a:lvl2pPr>
            <a:lvl3pPr lvl="2" algn="ctr">
              <a:lnSpc>
                <a:spcPct val="100000"/>
              </a:lnSpc>
              <a:spcBef>
                <a:spcPts val="0"/>
              </a:spcBef>
              <a:spcAft>
                <a:spcPts val="0"/>
              </a:spcAft>
              <a:buClr>
                <a:srgbClr val="E76A28"/>
              </a:buClr>
              <a:buSzPts val="1200"/>
              <a:buFont typeface="Nunito Light"/>
              <a:buChar char="■"/>
              <a:defRPr/>
            </a:lvl3pPr>
            <a:lvl4pPr lvl="3" algn="ctr">
              <a:lnSpc>
                <a:spcPct val="100000"/>
              </a:lnSpc>
              <a:spcBef>
                <a:spcPts val="0"/>
              </a:spcBef>
              <a:spcAft>
                <a:spcPts val="0"/>
              </a:spcAft>
              <a:buClr>
                <a:srgbClr val="E76A28"/>
              </a:buClr>
              <a:buSzPts val="1200"/>
              <a:buFont typeface="Nunito Light"/>
              <a:buChar char="●"/>
              <a:defRPr/>
            </a:lvl4pPr>
            <a:lvl5pPr lvl="4" algn="ctr">
              <a:lnSpc>
                <a:spcPct val="100000"/>
              </a:lnSpc>
              <a:spcBef>
                <a:spcPts val="0"/>
              </a:spcBef>
              <a:spcAft>
                <a:spcPts val="0"/>
              </a:spcAft>
              <a:buClr>
                <a:srgbClr val="E76A28"/>
              </a:buClr>
              <a:buSzPts val="1200"/>
              <a:buFont typeface="Nunito Light"/>
              <a:buChar char="○"/>
              <a:defRPr/>
            </a:lvl5pPr>
            <a:lvl6pPr lvl="5" algn="ctr">
              <a:lnSpc>
                <a:spcPct val="100000"/>
              </a:lnSpc>
              <a:spcBef>
                <a:spcPts val="0"/>
              </a:spcBef>
              <a:spcAft>
                <a:spcPts val="0"/>
              </a:spcAft>
              <a:buClr>
                <a:srgbClr val="999999"/>
              </a:buClr>
              <a:buSzPts val="1200"/>
              <a:buFont typeface="Nunito Light"/>
              <a:buChar char="■"/>
              <a:defRPr/>
            </a:lvl6pPr>
            <a:lvl7pPr lvl="6" algn="ctr">
              <a:lnSpc>
                <a:spcPct val="100000"/>
              </a:lnSpc>
              <a:spcBef>
                <a:spcPts val="0"/>
              </a:spcBef>
              <a:spcAft>
                <a:spcPts val="0"/>
              </a:spcAft>
              <a:buClr>
                <a:srgbClr val="999999"/>
              </a:buClr>
              <a:buSzPts val="1200"/>
              <a:buFont typeface="Nunito Light"/>
              <a:buChar char="●"/>
              <a:defRPr/>
            </a:lvl7pPr>
            <a:lvl8pPr lvl="7" algn="ctr">
              <a:lnSpc>
                <a:spcPct val="100000"/>
              </a:lnSpc>
              <a:spcBef>
                <a:spcPts val="0"/>
              </a:spcBef>
              <a:spcAft>
                <a:spcPts val="0"/>
              </a:spcAft>
              <a:buClr>
                <a:srgbClr val="999999"/>
              </a:buClr>
              <a:buSzPts val="1200"/>
              <a:buFont typeface="Nunito Light"/>
              <a:buChar char="○"/>
              <a:defRPr/>
            </a:lvl8pPr>
            <a:lvl9pPr lvl="8" algn="ctr">
              <a:lnSpc>
                <a:spcPct val="100000"/>
              </a:lnSpc>
              <a:spcBef>
                <a:spcPts val="0"/>
              </a:spcBef>
              <a:spcAft>
                <a:spcPts val="0"/>
              </a:spcAft>
              <a:buClr>
                <a:srgbClr val="999999"/>
              </a:buClr>
              <a:buSzPts val="1200"/>
              <a:buFont typeface="Nunito Light"/>
              <a:buChar char="■"/>
              <a:defRPr/>
            </a:lvl9pPr>
          </a:lstStyle>
          <a:p/>
        </p:txBody>
      </p:sp>
      <p:sp>
        <p:nvSpPr>
          <p:cNvPr id="16" name="Google Shape;16;p48"/>
          <p:cNvSpPr/>
          <p:nvPr>
            <p:ph idx="2" type="pic"/>
          </p:nvPr>
        </p:nvSpPr>
        <p:spPr>
          <a:xfrm>
            <a:off x="5668975" y="1076550"/>
            <a:ext cx="2990400" cy="2990400"/>
          </a:xfrm>
          <a:prstGeom prst="roundRect">
            <a:avLst>
              <a:gd fmla="val 16667" name="adj"/>
            </a:avLst>
          </a:prstGeom>
          <a:noFill/>
          <a:ln>
            <a:noFill/>
          </a:ln>
        </p:spPr>
      </p:sp>
      <p:sp>
        <p:nvSpPr>
          <p:cNvPr id="17" name="Google Shape;17;p48"/>
          <p:cNvSpPr/>
          <p:nvPr/>
        </p:nvSpPr>
        <p:spPr>
          <a:xfrm rot="-2381697">
            <a:off x="-1265120" y="-661594"/>
            <a:ext cx="3096202" cy="2008988"/>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48"/>
          <p:cNvSpPr/>
          <p:nvPr/>
        </p:nvSpPr>
        <p:spPr>
          <a:xfrm rot="-7296874">
            <a:off x="-735040" y="4231574"/>
            <a:ext cx="2036053" cy="1508864"/>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 name="Google Shape;19;p48"/>
          <p:cNvGrpSpPr/>
          <p:nvPr/>
        </p:nvGrpSpPr>
        <p:grpSpPr>
          <a:xfrm>
            <a:off x="65066" y="4373044"/>
            <a:ext cx="878158" cy="654532"/>
            <a:chOff x="1114425" y="4361211"/>
            <a:chExt cx="573023" cy="427101"/>
          </a:xfrm>
        </p:grpSpPr>
        <p:grpSp>
          <p:nvGrpSpPr>
            <p:cNvPr id="20" name="Google Shape;20;p48"/>
            <p:cNvGrpSpPr/>
            <p:nvPr/>
          </p:nvGrpSpPr>
          <p:grpSpPr>
            <a:xfrm>
              <a:off x="1114425" y="4361211"/>
              <a:ext cx="573023" cy="427101"/>
              <a:chOff x="1114425" y="4361211"/>
              <a:chExt cx="573023" cy="427101"/>
            </a:xfrm>
          </p:grpSpPr>
          <p:sp>
            <p:nvSpPr>
              <p:cNvPr id="21" name="Google Shape;21;p48"/>
              <p:cNvSpPr/>
              <p:nvPr/>
            </p:nvSpPr>
            <p:spPr>
              <a:xfrm>
                <a:off x="1241964" y="4361211"/>
                <a:ext cx="445484" cy="299466"/>
              </a:xfrm>
              <a:custGeom>
                <a:rect b="b" l="l" r="r" t="t"/>
                <a:pathLst>
                  <a:path extrusionOk="0" h="299466" w="445484">
                    <a:moveTo>
                      <a:pt x="139160" y="7715"/>
                    </a:moveTo>
                    <a:lnTo>
                      <a:pt x="173450" y="42005"/>
                    </a:lnTo>
                    <a:cubicBezTo>
                      <a:pt x="178403" y="46958"/>
                      <a:pt x="185166" y="49721"/>
                      <a:pt x="192215" y="49721"/>
                    </a:cubicBezTo>
                    <a:lnTo>
                      <a:pt x="419005" y="49721"/>
                    </a:lnTo>
                    <a:cubicBezTo>
                      <a:pt x="433673" y="49721"/>
                      <a:pt x="445484" y="61627"/>
                      <a:pt x="445484" y="76200"/>
                    </a:cubicBezTo>
                    <a:lnTo>
                      <a:pt x="445484" y="272987"/>
                    </a:lnTo>
                    <a:cubicBezTo>
                      <a:pt x="445484" y="287655"/>
                      <a:pt x="433578" y="299466"/>
                      <a:pt x="419005" y="299466"/>
                    </a:cubicBezTo>
                    <a:lnTo>
                      <a:pt x="26479" y="299466"/>
                    </a:lnTo>
                    <a:cubicBezTo>
                      <a:pt x="11811" y="299466"/>
                      <a:pt x="0" y="287560"/>
                      <a:pt x="0" y="272987"/>
                    </a:cubicBezTo>
                    <a:lnTo>
                      <a:pt x="0" y="26479"/>
                    </a:lnTo>
                    <a:cubicBezTo>
                      <a:pt x="0" y="11811"/>
                      <a:pt x="11906" y="0"/>
                      <a:pt x="26479" y="0"/>
                    </a:cubicBezTo>
                    <a:lnTo>
                      <a:pt x="120396" y="0"/>
                    </a:lnTo>
                    <a:cubicBezTo>
                      <a:pt x="127445" y="0"/>
                      <a:pt x="134207" y="2762"/>
                      <a:pt x="139160" y="7715"/>
                    </a:cubicBezTo>
                    <a:close/>
                  </a:path>
                </a:pathLst>
              </a:custGeom>
              <a:solidFill>
                <a:srgbClr val="35363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2" name="Google Shape;22;p48"/>
              <p:cNvSpPr/>
              <p:nvPr/>
            </p:nvSpPr>
            <p:spPr>
              <a:xfrm>
                <a:off x="1178242" y="4425029"/>
                <a:ext cx="445484" cy="299466"/>
              </a:xfrm>
              <a:custGeom>
                <a:rect b="b" l="l" r="r" t="t"/>
                <a:pathLst>
                  <a:path extrusionOk="0" h="299466" w="445484">
                    <a:moveTo>
                      <a:pt x="139160" y="7620"/>
                    </a:moveTo>
                    <a:lnTo>
                      <a:pt x="173450" y="41910"/>
                    </a:lnTo>
                    <a:cubicBezTo>
                      <a:pt x="178403" y="46863"/>
                      <a:pt x="185166" y="49721"/>
                      <a:pt x="192215" y="49721"/>
                    </a:cubicBezTo>
                    <a:lnTo>
                      <a:pt x="419005" y="49721"/>
                    </a:lnTo>
                    <a:cubicBezTo>
                      <a:pt x="433673" y="49721"/>
                      <a:pt x="445484" y="61627"/>
                      <a:pt x="445484" y="76200"/>
                    </a:cubicBezTo>
                    <a:lnTo>
                      <a:pt x="445484" y="272987"/>
                    </a:lnTo>
                    <a:cubicBezTo>
                      <a:pt x="445484" y="287655"/>
                      <a:pt x="433578" y="299466"/>
                      <a:pt x="419005" y="299466"/>
                    </a:cubicBezTo>
                    <a:lnTo>
                      <a:pt x="26479" y="299466"/>
                    </a:lnTo>
                    <a:cubicBezTo>
                      <a:pt x="11811" y="299466"/>
                      <a:pt x="0" y="287560"/>
                      <a:pt x="0" y="272987"/>
                    </a:cubicBezTo>
                    <a:lnTo>
                      <a:pt x="0" y="26479"/>
                    </a:lnTo>
                    <a:cubicBezTo>
                      <a:pt x="0" y="11811"/>
                      <a:pt x="11906" y="0"/>
                      <a:pt x="26479" y="0"/>
                    </a:cubicBezTo>
                    <a:lnTo>
                      <a:pt x="120396" y="0"/>
                    </a:lnTo>
                    <a:cubicBezTo>
                      <a:pt x="127445" y="0"/>
                      <a:pt x="134207" y="2762"/>
                      <a:pt x="139160" y="7715"/>
                    </a:cubicBez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3" name="Google Shape;23;p48"/>
              <p:cNvSpPr/>
              <p:nvPr/>
            </p:nvSpPr>
            <p:spPr>
              <a:xfrm>
                <a:off x="1114425" y="4488846"/>
                <a:ext cx="445484" cy="299466"/>
              </a:xfrm>
              <a:custGeom>
                <a:rect b="b" l="l" r="r" t="t"/>
                <a:pathLst>
                  <a:path extrusionOk="0" h="299466" w="445484">
                    <a:moveTo>
                      <a:pt x="139160" y="7620"/>
                    </a:moveTo>
                    <a:lnTo>
                      <a:pt x="173450" y="41910"/>
                    </a:lnTo>
                    <a:cubicBezTo>
                      <a:pt x="178403" y="46863"/>
                      <a:pt x="185166" y="49721"/>
                      <a:pt x="192215" y="49721"/>
                    </a:cubicBezTo>
                    <a:lnTo>
                      <a:pt x="419005" y="49721"/>
                    </a:lnTo>
                    <a:cubicBezTo>
                      <a:pt x="433673" y="49721"/>
                      <a:pt x="445484" y="61627"/>
                      <a:pt x="445484" y="76200"/>
                    </a:cubicBezTo>
                    <a:lnTo>
                      <a:pt x="445484" y="272987"/>
                    </a:lnTo>
                    <a:cubicBezTo>
                      <a:pt x="445484" y="287655"/>
                      <a:pt x="433578" y="299466"/>
                      <a:pt x="419005" y="299466"/>
                    </a:cubicBezTo>
                    <a:lnTo>
                      <a:pt x="26480" y="299466"/>
                    </a:lnTo>
                    <a:cubicBezTo>
                      <a:pt x="11811" y="299466"/>
                      <a:pt x="0" y="287560"/>
                      <a:pt x="0" y="272987"/>
                    </a:cubicBezTo>
                    <a:lnTo>
                      <a:pt x="0" y="26479"/>
                    </a:lnTo>
                    <a:cubicBezTo>
                      <a:pt x="0" y="11811"/>
                      <a:pt x="11906" y="0"/>
                      <a:pt x="26480" y="0"/>
                    </a:cubicBezTo>
                    <a:lnTo>
                      <a:pt x="120396" y="0"/>
                    </a:lnTo>
                    <a:cubicBezTo>
                      <a:pt x="127445" y="0"/>
                      <a:pt x="134207" y="2762"/>
                      <a:pt x="139160" y="7811"/>
                    </a:cubicBezTo>
                    <a:close/>
                  </a:path>
                </a:pathLst>
              </a:custGeom>
              <a:solidFill>
                <a:srgbClr val="6F708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24" name="Google Shape;24;p48"/>
            <p:cNvSpPr/>
            <p:nvPr/>
          </p:nvSpPr>
          <p:spPr>
            <a:xfrm>
              <a:off x="1303210" y="4628965"/>
              <a:ext cx="68735" cy="82063"/>
            </a:xfrm>
            <a:custGeom>
              <a:rect b="b" l="l" r="r" t="t"/>
              <a:pathLst>
                <a:path extrusionOk="0" h="82063" w="68735">
                  <a:moveTo>
                    <a:pt x="0" y="6471"/>
                  </a:moveTo>
                  <a:lnTo>
                    <a:pt x="0" y="75527"/>
                  </a:lnTo>
                  <a:cubicBezTo>
                    <a:pt x="0" y="80575"/>
                    <a:pt x="5524" y="83719"/>
                    <a:pt x="9811" y="81147"/>
                  </a:cubicBezTo>
                  <a:lnTo>
                    <a:pt x="65532" y="48095"/>
                  </a:lnTo>
                  <a:cubicBezTo>
                    <a:pt x="69723" y="45619"/>
                    <a:pt x="69818" y="39618"/>
                    <a:pt x="65723" y="37046"/>
                  </a:cubicBezTo>
                  <a:lnTo>
                    <a:pt x="10001" y="1042"/>
                  </a:lnTo>
                  <a:cubicBezTo>
                    <a:pt x="5715" y="-1721"/>
                    <a:pt x="0" y="1327"/>
                    <a:pt x="0" y="647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sp>
        <p:nvSpPr>
          <p:cNvPr id="26" name="Google Shape;26;p49"/>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7" name="Google Shape;27;p49"/>
          <p:cNvSpPr txBox="1"/>
          <p:nvPr>
            <p:ph idx="1" type="subTitle"/>
          </p:nvPr>
        </p:nvSpPr>
        <p:spPr>
          <a:xfrm>
            <a:off x="4679150" y="2453574"/>
            <a:ext cx="3384300" cy="1131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b="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28" name="Google Shape;28;p49"/>
          <p:cNvSpPr txBox="1"/>
          <p:nvPr>
            <p:ph idx="2" type="subTitle"/>
          </p:nvPr>
        </p:nvSpPr>
        <p:spPr>
          <a:xfrm>
            <a:off x="1080525" y="2453574"/>
            <a:ext cx="3384300" cy="1131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b="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29" name="Google Shape;29;p49"/>
          <p:cNvSpPr txBox="1"/>
          <p:nvPr>
            <p:ph idx="3" type="subTitle"/>
          </p:nvPr>
        </p:nvSpPr>
        <p:spPr>
          <a:xfrm>
            <a:off x="1080536" y="1817200"/>
            <a:ext cx="33843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Epilogue"/>
                <a:ea typeface="Epilogue"/>
                <a:cs typeface="Epilogue"/>
                <a:sym typeface="Epilogue"/>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0" name="Google Shape;30;p49"/>
          <p:cNvSpPr txBox="1"/>
          <p:nvPr>
            <p:ph idx="4" type="subTitle"/>
          </p:nvPr>
        </p:nvSpPr>
        <p:spPr>
          <a:xfrm>
            <a:off x="4679164" y="1817200"/>
            <a:ext cx="33843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Epilogue"/>
                <a:ea typeface="Epilogue"/>
                <a:cs typeface="Epilogue"/>
                <a:sym typeface="Epilogue"/>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1" name="Google Shape;31;p49"/>
          <p:cNvSpPr/>
          <p:nvPr/>
        </p:nvSpPr>
        <p:spPr>
          <a:xfrm rot="5551952">
            <a:off x="-721531" y="4084618"/>
            <a:ext cx="2053998" cy="1765206"/>
          </a:xfrm>
          <a:custGeom>
            <a:rect b="b" l="l" r="r" t="t"/>
            <a:pathLst>
              <a:path extrusionOk="0" h="30330" w="38869">
                <a:moveTo>
                  <a:pt x="24297" y="1"/>
                </a:moveTo>
                <a:cubicBezTo>
                  <a:pt x="23576" y="1"/>
                  <a:pt x="22813" y="81"/>
                  <a:pt x="22018" y="271"/>
                </a:cubicBezTo>
                <a:cubicBezTo>
                  <a:pt x="16904" y="1494"/>
                  <a:pt x="14626" y="5778"/>
                  <a:pt x="11611" y="8671"/>
                </a:cubicBezTo>
                <a:cubicBezTo>
                  <a:pt x="10032" y="10186"/>
                  <a:pt x="7766" y="10684"/>
                  <a:pt x="5916" y="11826"/>
                </a:cubicBezTo>
                <a:cubicBezTo>
                  <a:pt x="0" y="15481"/>
                  <a:pt x="539" y="24197"/>
                  <a:pt x="4874" y="27639"/>
                </a:cubicBezTo>
                <a:cubicBezTo>
                  <a:pt x="7150" y="29445"/>
                  <a:pt x="9815" y="30330"/>
                  <a:pt x="12976" y="30330"/>
                </a:cubicBezTo>
                <a:cubicBezTo>
                  <a:pt x="15025" y="30330"/>
                  <a:pt x="17282" y="29958"/>
                  <a:pt x="19778" y="29225"/>
                </a:cubicBezTo>
                <a:cubicBezTo>
                  <a:pt x="26123" y="27360"/>
                  <a:pt x="30656" y="26268"/>
                  <a:pt x="34763" y="20412"/>
                </a:cubicBezTo>
                <a:cubicBezTo>
                  <a:pt x="38869" y="14558"/>
                  <a:pt x="35544" y="6859"/>
                  <a:pt x="30907" y="2368"/>
                </a:cubicBezTo>
                <a:cubicBezTo>
                  <a:pt x="30907" y="2368"/>
                  <a:pt x="28215" y="1"/>
                  <a:pt x="24297" y="1"/>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49"/>
          <p:cNvSpPr/>
          <p:nvPr/>
        </p:nvSpPr>
        <p:spPr>
          <a:xfrm rot="-460685">
            <a:off x="-850641" y="-888875"/>
            <a:ext cx="2082611" cy="1683994"/>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49"/>
          <p:cNvSpPr/>
          <p:nvPr/>
        </p:nvSpPr>
        <p:spPr>
          <a:xfrm rot="3259731">
            <a:off x="7063135" y="-804478"/>
            <a:ext cx="3168421" cy="2561976"/>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4" name="Shape 34"/>
        <p:cNvGrpSpPr/>
        <p:nvPr/>
      </p:nvGrpSpPr>
      <p:grpSpPr>
        <a:xfrm>
          <a:off x="0" y="0"/>
          <a:ext cx="0" cy="0"/>
          <a:chOff x="0" y="0"/>
          <a:chExt cx="0" cy="0"/>
        </a:xfrm>
      </p:grpSpPr>
      <p:sp>
        <p:nvSpPr>
          <p:cNvPr id="35" name="Google Shape;35;p50"/>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36" name="Google Shape;36;p50"/>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SzPts val="1200"/>
              <a:buFont typeface="Nunito Light"/>
              <a:buChar char="●"/>
              <a:defRPr/>
            </a:lvl1pPr>
            <a:lvl2pPr indent="-304800" lvl="1" marL="914400" algn="l">
              <a:lnSpc>
                <a:spcPct val="100000"/>
              </a:lnSpc>
              <a:spcBef>
                <a:spcPts val="0"/>
              </a:spcBef>
              <a:spcAft>
                <a:spcPts val="0"/>
              </a:spcAft>
              <a:buSzPts val="1200"/>
              <a:buFont typeface="Nunito Light"/>
              <a:buChar char="○"/>
              <a:defRPr/>
            </a:lvl2pPr>
            <a:lvl3pPr indent="-304800" lvl="2" marL="1371600" algn="l">
              <a:lnSpc>
                <a:spcPct val="100000"/>
              </a:lnSpc>
              <a:spcBef>
                <a:spcPts val="0"/>
              </a:spcBef>
              <a:spcAft>
                <a:spcPts val="0"/>
              </a:spcAft>
              <a:buSzPts val="1200"/>
              <a:buFont typeface="Nunito Light"/>
              <a:buChar char="■"/>
              <a:defRPr/>
            </a:lvl3pPr>
            <a:lvl4pPr indent="-304800" lvl="3" marL="1828800" algn="l">
              <a:lnSpc>
                <a:spcPct val="100000"/>
              </a:lnSpc>
              <a:spcBef>
                <a:spcPts val="0"/>
              </a:spcBef>
              <a:spcAft>
                <a:spcPts val="0"/>
              </a:spcAft>
              <a:buSzPts val="1200"/>
              <a:buFont typeface="Nunito Light"/>
              <a:buChar char="●"/>
              <a:defRPr/>
            </a:lvl4pPr>
            <a:lvl5pPr indent="-304800" lvl="4" marL="2286000" algn="l">
              <a:lnSpc>
                <a:spcPct val="100000"/>
              </a:lnSpc>
              <a:spcBef>
                <a:spcPts val="0"/>
              </a:spcBef>
              <a:spcAft>
                <a:spcPts val="0"/>
              </a:spcAft>
              <a:buSzPts val="1200"/>
              <a:buFont typeface="Nunito Light"/>
              <a:buChar char="○"/>
              <a:defRPr/>
            </a:lvl5pPr>
            <a:lvl6pPr indent="-304800" lvl="5" marL="2743200" algn="l">
              <a:lnSpc>
                <a:spcPct val="100000"/>
              </a:lnSpc>
              <a:spcBef>
                <a:spcPts val="0"/>
              </a:spcBef>
              <a:spcAft>
                <a:spcPts val="0"/>
              </a:spcAft>
              <a:buSzPts val="1200"/>
              <a:buFont typeface="Nunito Light"/>
              <a:buChar char="■"/>
              <a:defRPr/>
            </a:lvl6pPr>
            <a:lvl7pPr indent="-304800" lvl="6" marL="3200400" algn="l">
              <a:lnSpc>
                <a:spcPct val="100000"/>
              </a:lnSpc>
              <a:spcBef>
                <a:spcPts val="0"/>
              </a:spcBef>
              <a:spcAft>
                <a:spcPts val="0"/>
              </a:spcAft>
              <a:buSzPts val="1200"/>
              <a:buFont typeface="Nunito Light"/>
              <a:buChar char="●"/>
              <a:defRPr/>
            </a:lvl7pPr>
            <a:lvl8pPr indent="-304800" lvl="7" marL="3657600" algn="l">
              <a:lnSpc>
                <a:spcPct val="100000"/>
              </a:lnSpc>
              <a:spcBef>
                <a:spcPts val="0"/>
              </a:spcBef>
              <a:spcAft>
                <a:spcPts val="0"/>
              </a:spcAft>
              <a:buSzPts val="1200"/>
              <a:buFont typeface="Nunito Light"/>
              <a:buChar char="○"/>
              <a:defRPr/>
            </a:lvl8pPr>
            <a:lvl9pPr indent="-304800" lvl="8" marL="4114800" algn="l">
              <a:lnSpc>
                <a:spcPct val="100000"/>
              </a:lnSpc>
              <a:spcBef>
                <a:spcPts val="0"/>
              </a:spcBef>
              <a:spcAft>
                <a:spcPts val="0"/>
              </a:spcAft>
              <a:buSzPts val="1200"/>
              <a:buFont typeface="Nunito Light"/>
              <a:buChar char="■"/>
              <a:defRPr/>
            </a:lvl9pPr>
          </a:lstStyle>
          <a:p/>
        </p:txBody>
      </p:sp>
      <p:sp>
        <p:nvSpPr>
          <p:cNvPr id="37" name="Google Shape;37;p50"/>
          <p:cNvSpPr/>
          <p:nvPr/>
        </p:nvSpPr>
        <p:spPr>
          <a:xfrm flipH="1" rot="-4014673">
            <a:off x="-1798429" y="-1029372"/>
            <a:ext cx="3158476" cy="2509636"/>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50"/>
          <p:cNvSpPr/>
          <p:nvPr/>
        </p:nvSpPr>
        <p:spPr>
          <a:xfrm flipH="1">
            <a:off x="8355841" y="2667287"/>
            <a:ext cx="734045" cy="45268"/>
          </a:xfrm>
          <a:custGeom>
            <a:rect b="b" l="l" r="r" t="t"/>
            <a:pathLst>
              <a:path extrusionOk="0" h="50863" w="824770">
                <a:moveTo>
                  <a:pt x="799338" y="50863"/>
                </a:moveTo>
                <a:lnTo>
                  <a:pt x="25432" y="50863"/>
                </a:lnTo>
                <a:cubicBezTo>
                  <a:pt x="11430" y="50863"/>
                  <a:pt x="0" y="39433"/>
                  <a:pt x="0" y="25432"/>
                </a:cubicBezTo>
                <a:lnTo>
                  <a:pt x="0" y="25432"/>
                </a:lnTo>
                <a:cubicBezTo>
                  <a:pt x="0" y="11430"/>
                  <a:pt x="11430" y="0"/>
                  <a:pt x="25432" y="0"/>
                </a:cubicBezTo>
                <a:lnTo>
                  <a:pt x="799338" y="0"/>
                </a:lnTo>
                <a:cubicBezTo>
                  <a:pt x="813339" y="0"/>
                  <a:pt x="824770" y="11430"/>
                  <a:pt x="824770" y="25432"/>
                </a:cubicBezTo>
                <a:lnTo>
                  <a:pt x="824770" y="25432"/>
                </a:lnTo>
                <a:cubicBezTo>
                  <a:pt x="824770" y="39433"/>
                  <a:pt x="813339" y="50863"/>
                  <a:pt x="799338" y="50863"/>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39" name="Google Shape;39;p50"/>
          <p:cNvGrpSpPr/>
          <p:nvPr/>
        </p:nvGrpSpPr>
        <p:grpSpPr>
          <a:xfrm flipH="1">
            <a:off x="8380540" y="1729933"/>
            <a:ext cx="668783" cy="959747"/>
            <a:chOff x="10519314" y="4728596"/>
            <a:chExt cx="751780" cy="1078731"/>
          </a:xfrm>
        </p:grpSpPr>
        <p:grpSp>
          <p:nvGrpSpPr>
            <p:cNvPr id="40" name="Google Shape;40;p50"/>
            <p:cNvGrpSpPr/>
            <p:nvPr/>
          </p:nvGrpSpPr>
          <p:grpSpPr>
            <a:xfrm>
              <a:off x="10519314" y="4728596"/>
              <a:ext cx="626662" cy="1078731"/>
              <a:chOff x="10519314" y="4728596"/>
              <a:chExt cx="626662" cy="1078731"/>
            </a:xfrm>
          </p:grpSpPr>
          <p:grpSp>
            <p:nvGrpSpPr>
              <p:cNvPr id="41" name="Google Shape;41;p50"/>
              <p:cNvGrpSpPr/>
              <p:nvPr/>
            </p:nvGrpSpPr>
            <p:grpSpPr>
              <a:xfrm>
                <a:off x="10903219" y="4888205"/>
                <a:ext cx="242756" cy="919122"/>
                <a:chOff x="10903219" y="4888205"/>
                <a:chExt cx="242756" cy="919122"/>
              </a:xfrm>
            </p:grpSpPr>
            <p:sp>
              <p:nvSpPr>
                <p:cNvPr id="42" name="Google Shape;42;p50"/>
                <p:cNvSpPr/>
                <p:nvPr/>
              </p:nvSpPr>
              <p:spPr>
                <a:xfrm rot="-447735">
                  <a:off x="10961814" y="4892503"/>
                  <a:ext cx="125567" cy="910526"/>
                </a:xfrm>
                <a:custGeom>
                  <a:rect b="b" l="l" r="r" t="t"/>
                  <a:pathLst>
                    <a:path extrusionOk="0" h="909637" w="125444">
                      <a:moveTo>
                        <a:pt x="0" y="0"/>
                      </a:moveTo>
                      <a:lnTo>
                        <a:pt x="125445" y="0"/>
                      </a:lnTo>
                      <a:lnTo>
                        <a:pt x="125445" y="909637"/>
                      </a:lnTo>
                      <a:lnTo>
                        <a:pt x="0" y="909637"/>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3" name="Google Shape;43;p50"/>
                <p:cNvSpPr/>
                <p:nvPr/>
              </p:nvSpPr>
              <p:spPr>
                <a:xfrm>
                  <a:off x="10952422" y="4933194"/>
                  <a:ext cx="42088" cy="42088"/>
                </a:xfrm>
                <a:custGeom>
                  <a:rect b="b" l="l" r="r" t="t"/>
                  <a:pathLst>
                    <a:path extrusionOk="0" h="42088" w="42088">
                      <a:moveTo>
                        <a:pt x="41904" y="18282"/>
                      </a:moveTo>
                      <a:cubicBezTo>
                        <a:pt x="43428" y="29807"/>
                        <a:pt x="35331" y="40380"/>
                        <a:pt x="23806" y="41904"/>
                      </a:cubicBezTo>
                      <a:cubicBezTo>
                        <a:pt x="12281" y="43428"/>
                        <a:pt x="1709" y="35332"/>
                        <a:pt x="184" y="23806"/>
                      </a:cubicBezTo>
                      <a:cubicBezTo>
                        <a:pt x="-1340" y="12281"/>
                        <a:pt x="6756" y="1708"/>
                        <a:pt x="18282" y="184"/>
                      </a:cubicBezTo>
                      <a:cubicBezTo>
                        <a:pt x="29807" y="-1340"/>
                        <a:pt x="40380" y="6757"/>
                        <a:pt x="41904" y="1828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4" name="Google Shape;44;p50"/>
                <p:cNvSpPr/>
                <p:nvPr/>
              </p:nvSpPr>
              <p:spPr>
                <a:xfrm>
                  <a:off x="10961186" y="5000250"/>
                  <a:ext cx="42087" cy="42087"/>
                </a:xfrm>
                <a:custGeom>
                  <a:rect b="b" l="l" r="r" t="t"/>
                  <a:pathLst>
                    <a:path extrusionOk="0" h="42087" w="42087">
                      <a:moveTo>
                        <a:pt x="41904" y="18282"/>
                      </a:moveTo>
                      <a:cubicBezTo>
                        <a:pt x="43427" y="29807"/>
                        <a:pt x="35331" y="40380"/>
                        <a:pt x="23806" y="41904"/>
                      </a:cubicBezTo>
                      <a:cubicBezTo>
                        <a:pt x="12280" y="43428"/>
                        <a:pt x="1708" y="35332"/>
                        <a:pt x="184" y="23806"/>
                      </a:cubicBezTo>
                      <a:cubicBezTo>
                        <a:pt x="-1340" y="12281"/>
                        <a:pt x="6756" y="1708"/>
                        <a:pt x="18281" y="184"/>
                      </a:cubicBezTo>
                      <a:cubicBezTo>
                        <a:pt x="29807" y="-1340"/>
                        <a:pt x="40380" y="6757"/>
                        <a:pt x="41904" y="1828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45" name="Google Shape;45;p50"/>
                <p:cNvGrpSpPr/>
                <p:nvPr/>
              </p:nvGrpSpPr>
              <p:grpSpPr>
                <a:xfrm>
                  <a:off x="11014220" y="5588618"/>
                  <a:ext cx="100021" cy="114784"/>
                  <a:chOff x="11014220" y="5588618"/>
                  <a:chExt cx="100021" cy="114784"/>
                </a:xfrm>
              </p:grpSpPr>
              <p:sp>
                <p:nvSpPr>
                  <p:cNvPr id="46" name="Google Shape;46;p50"/>
                  <p:cNvSpPr/>
                  <p:nvPr/>
                </p:nvSpPr>
                <p:spPr>
                  <a:xfrm rot="-447735">
                    <a:off x="11014826" y="5594269"/>
                    <a:ext cx="88001" cy="15064"/>
                  </a:xfrm>
                  <a:custGeom>
                    <a:rect b="b" l="l" r="r" t="t"/>
                    <a:pathLst>
                      <a:path extrusionOk="0" h="15049" w="87915">
                        <a:moveTo>
                          <a:pt x="0" y="0"/>
                        </a:moveTo>
                        <a:lnTo>
                          <a:pt x="87916" y="0"/>
                        </a:lnTo>
                        <a:lnTo>
                          <a:pt x="87916" y="15049"/>
                        </a:lnTo>
                        <a:lnTo>
                          <a:pt x="0" y="15049"/>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7" name="Google Shape;47;p50"/>
                  <p:cNvSpPr/>
                  <p:nvPr/>
                </p:nvSpPr>
                <p:spPr>
                  <a:xfrm rot="-447735">
                    <a:off x="11018646" y="5623150"/>
                    <a:ext cx="88001" cy="15064"/>
                  </a:xfrm>
                  <a:custGeom>
                    <a:rect b="b" l="l" r="r" t="t"/>
                    <a:pathLst>
                      <a:path extrusionOk="0" h="15049" w="87915">
                        <a:moveTo>
                          <a:pt x="0" y="0"/>
                        </a:moveTo>
                        <a:lnTo>
                          <a:pt x="87916" y="0"/>
                        </a:lnTo>
                        <a:lnTo>
                          <a:pt x="87916" y="15050"/>
                        </a:lnTo>
                        <a:lnTo>
                          <a:pt x="0" y="1505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8" name="Google Shape;48;p50"/>
                  <p:cNvSpPr/>
                  <p:nvPr/>
                </p:nvSpPr>
                <p:spPr>
                  <a:xfrm rot="-447735">
                    <a:off x="11021820" y="5653805"/>
                    <a:ext cx="88001" cy="15064"/>
                  </a:xfrm>
                  <a:custGeom>
                    <a:rect b="b" l="l" r="r" t="t"/>
                    <a:pathLst>
                      <a:path extrusionOk="0" h="15049" w="87915">
                        <a:moveTo>
                          <a:pt x="0" y="0"/>
                        </a:moveTo>
                        <a:lnTo>
                          <a:pt x="87916" y="0"/>
                        </a:lnTo>
                        <a:lnTo>
                          <a:pt x="87916" y="15050"/>
                        </a:lnTo>
                        <a:lnTo>
                          <a:pt x="0" y="1505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9" name="Google Shape;49;p50"/>
                  <p:cNvSpPr/>
                  <p:nvPr/>
                </p:nvSpPr>
                <p:spPr>
                  <a:xfrm rot="-447735">
                    <a:off x="11025635" y="5682688"/>
                    <a:ext cx="88001" cy="15064"/>
                  </a:xfrm>
                  <a:custGeom>
                    <a:rect b="b" l="l" r="r" t="t"/>
                    <a:pathLst>
                      <a:path extrusionOk="0" h="15049" w="87915">
                        <a:moveTo>
                          <a:pt x="0" y="0"/>
                        </a:moveTo>
                        <a:lnTo>
                          <a:pt x="87915" y="0"/>
                        </a:lnTo>
                        <a:lnTo>
                          <a:pt x="87915" y="15050"/>
                        </a:lnTo>
                        <a:lnTo>
                          <a:pt x="0" y="1505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50" name="Google Shape;50;p50"/>
              <p:cNvGrpSpPr/>
              <p:nvPr/>
            </p:nvGrpSpPr>
            <p:grpSpPr>
              <a:xfrm>
                <a:off x="10718623" y="4728596"/>
                <a:ext cx="229169" cy="1075979"/>
                <a:chOff x="10718623" y="4728596"/>
                <a:chExt cx="229169" cy="1075979"/>
              </a:xfrm>
            </p:grpSpPr>
            <p:sp>
              <p:nvSpPr>
                <p:cNvPr id="51" name="Google Shape;51;p50"/>
                <p:cNvSpPr/>
                <p:nvPr/>
              </p:nvSpPr>
              <p:spPr>
                <a:xfrm rot="-172174">
                  <a:off x="10745259" y="4732329"/>
                  <a:ext cx="175897" cy="1068513"/>
                </a:xfrm>
                <a:custGeom>
                  <a:rect b="b" l="l" r="r" t="t"/>
                  <a:pathLst>
                    <a:path extrusionOk="0" h="1069848" w="176117">
                      <a:moveTo>
                        <a:pt x="0" y="0"/>
                      </a:moveTo>
                      <a:lnTo>
                        <a:pt x="176117" y="0"/>
                      </a:lnTo>
                      <a:lnTo>
                        <a:pt x="176117" y="1069848"/>
                      </a:lnTo>
                      <a:lnTo>
                        <a:pt x="0" y="106984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2" name="Google Shape;52;p50"/>
                <p:cNvSpPr/>
                <p:nvPr/>
              </p:nvSpPr>
              <p:spPr>
                <a:xfrm>
                  <a:off x="10787634" y="5182743"/>
                  <a:ext cx="87629" cy="87630"/>
                </a:xfrm>
                <a:custGeom>
                  <a:rect b="b" l="l" r="r" t="t"/>
                  <a:pathLst>
                    <a:path extrusionOk="0" h="87630" w="87629">
                      <a:moveTo>
                        <a:pt x="87630" y="43815"/>
                      </a:moveTo>
                      <a:cubicBezTo>
                        <a:pt x="87630" y="68013"/>
                        <a:pt x="68014" y="87630"/>
                        <a:pt x="43815" y="87630"/>
                      </a:cubicBezTo>
                      <a:cubicBezTo>
                        <a:pt x="19617" y="87630"/>
                        <a:pt x="1" y="68014"/>
                        <a:pt x="1" y="43815"/>
                      </a:cubicBezTo>
                      <a:cubicBezTo>
                        <a:pt x="1" y="19617"/>
                        <a:pt x="19617" y="0"/>
                        <a:pt x="43815" y="0"/>
                      </a:cubicBezTo>
                      <a:cubicBezTo>
                        <a:pt x="68014" y="0"/>
                        <a:pt x="87630" y="19616"/>
                        <a:pt x="87630" y="4381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53" name="Google Shape;53;p50"/>
                <p:cNvGrpSpPr/>
                <p:nvPr/>
              </p:nvGrpSpPr>
              <p:grpSpPr>
                <a:xfrm>
                  <a:off x="10765016" y="5040134"/>
                  <a:ext cx="116314" cy="49775"/>
                  <a:chOff x="10765016" y="5040134"/>
                  <a:chExt cx="116314" cy="49775"/>
                </a:xfrm>
              </p:grpSpPr>
              <p:sp>
                <p:nvSpPr>
                  <p:cNvPr id="54" name="Google Shape;54;p50"/>
                  <p:cNvSpPr/>
                  <p:nvPr/>
                </p:nvSpPr>
                <p:spPr>
                  <a:xfrm rot="-172174">
                    <a:off x="10765318" y="5042987"/>
                    <a:ext cx="114347" cy="14935"/>
                  </a:xfrm>
                  <a:custGeom>
                    <a:rect b="b" l="l" r="r" t="t"/>
                    <a:pathLst>
                      <a:path extrusionOk="0" h="14954" w="114490">
                        <a:moveTo>
                          <a:pt x="0" y="0"/>
                        </a:moveTo>
                        <a:lnTo>
                          <a:pt x="114490" y="0"/>
                        </a:lnTo>
                        <a:lnTo>
                          <a:pt x="114490"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5" name="Google Shape;55;p50"/>
                  <p:cNvSpPr/>
                  <p:nvPr/>
                </p:nvSpPr>
                <p:spPr>
                  <a:xfrm rot="-172174">
                    <a:off x="10766681" y="5072121"/>
                    <a:ext cx="114347" cy="14935"/>
                  </a:xfrm>
                  <a:custGeom>
                    <a:rect b="b" l="l" r="r" t="t"/>
                    <a:pathLst>
                      <a:path extrusionOk="0" h="14954" w="114490">
                        <a:moveTo>
                          <a:pt x="0" y="0"/>
                        </a:moveTo>
                        <a:lnTo>
                          <a:pt x="114491" y="0"/>
                        </a:lnTo>
                        <a:lnTo>
                          <a:pt x="114491"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56" name="Google Shape;56;p50"/>
                <p:cNvGrpSpPr/>
                <p:nvPr/>
              </p:nvGrpSpPr>
              <p:grpSpPr>
                <a:xfrm>
                  <a:off x="10784826" y="5436314"/>
                  <a:ext cx="116414" cy="49961"/>
                  <a:chOff x="10784826" y="5436314"/>
                  <a:chExt cx="116414" cy="49961"/>
                </a:xfrm>
              </p:grpSpPr>
              <p:sp>
                <p:nvSpPr>
                  <p:cNvPr id="57" name="Google Shape;57;p50"/>
                  <p:cNvSpPr/>
                  <p:nvPr/>
                </p:nvSpPr>
                <p:spPr>
                  <a:xfrm rot="-172174">
                    <a:off x="10785128" y="5439167"/>
                    <a:ext cx="114347" cy="14935"/>
                  </a:xfrm>
                  <a:custGeom>
                    <a:rect b="b" l="l" r="r" t="t"/>
                    <a:pathLst>
                      <a:path extrusionOk="0" h="14954" w="114490">
                        <a:moveTo>
                          <a:pt x="0" y="0"/>
                        </a:moveTo>
                        <a:lnTo>
                          <a:pt x="114491" y="0"/>
                        </a:lnTo>
                        <a:lnTo>
                          <a:pt x="114491" y="14955"/>
                        </a:lnTo>
                        <a:lnTo>
                          <a:pt x="0" y="1495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58" name="Google Shape;58;p50"/>
                  <p:cNvSpPr/>
                  <p:nvPr/>
                </p:nvSpPr>
                <p:spPr>
                  <a:xfrm rot="-172174">
                    <a:off x="10786591" y="5468487"/>
                    <a:ext cx="114347" cy="14935"/>
                  </a:xfrm>
                  <a:custGeom>
                    <a:rect b="b" l="l" r="r" t="t"/>
                    <a:pathLst>
                      <a:path extrusionOk="0" h="14954" w="114490">
                        <a:moveTo>
                          <a:pt x="0" y="0"/>
                        </a:moveTo>
                        <a:lnTo>
                          <a:pt x="114490" y="0"/>
                        </a:lnTo>
                        <a:lnTo>
                          <a:pt x="114490" y="14955"/>
                        </a:lnTo>
                        <a:lnTo>
                          <a:pt x="0" y="1495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59" name="Google Shape;59;p50"/>
              <p:cNvGrpSpPr/>
              <p:nvPr/>
            </p:nvGrpSpPr>
            <p:grpSpPr>
              <a:xfrm>
                <a:off x="10519314" y="4813458"/>
                <a:ext cx="202120" cy="992123"/>
                <a:chOff x="10519314" y="4813458"/>
                <a:chExt cx="202120" cy="992123"/>
              </a:xfrm>
            </p:grpSpPr>
            <p:sp>
              <p:nvSpPr>
                <p:cNvPr id="60" name="Google Shape;60;p50"/>
                <p:cNvSpPr/>
                <p:nvPr/>
              </p:nvSpPr>
              <p:spPr>
                <a:xfrm>
                  <a:off x="10519314" y="4813458"/>
                  <a:ext cx="202120" cy="992123"/>
                </a:xfrm>
                <a:custGeom>
                  <a:rect b="b" l="l" r="r" t="t"/>
                  <a:pathLst>
                    <a:path extrusionOk="0" h="992123" w="202120">
                      <a:moveTo>
                        <a:pt x="0" y="0"/>
                      </a:moveTo>
                      <a:lnTo>
                        <a:pt x="202120" y="0"/>
                      </a:lnTo>
                      <a:lnTo>
                        <a:pt x="202120" y="992124"/>
                      </a:lnTo>
                      <a:lnTo>
                        <a:pt x="0" y="99212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61" name="Google Shape;61;p50"/>
                <p:cNvSpPr/>
                <p:nvPr/>
              </p:nvSpPr>
              <p:spPr>
                <a:xfrm>
                  <a:off x="10558843" y="4891468"/>
                  <a:ext cx="123063" cy="123062"/>
                </a:xfrm>
                <a:custGeom>
                  <a:rect b="b" l="l" r="r" t="t"/>
                  <a:pathLst>
                    <a:path extrusionOk="0" h="123062" w="123063">
                      <a:moveTo>
                        <a:pt x="123063" y="61532"/>
                      </a:moveTo>
                      <a:cubicBezTo>
                        <a:pt x="123063" y="95514"/>
                        <a:pt x="95514" y="123063"/>
                        <a:pt x="61531" y="123063"/>
                      </a:cubicBezTo>
                      <a:cubicBezTo>
                        <a:pt x="27548" y="123063"/>
                        <a:pt x="-1" y="95514"/>
                        <a:pt x="-1" y="61532"/>
                      </a:cubicBezTo>
                      <a:cubicBezTo>
                        <a:pt x="-1" y="27549"/>
                        <a:pt x="27548" y="0"/>
                        <a:pt x="61531" y="0"/>
                      </a:cubicBezTo>
                      <a:cubicBezTo>
                        <a:pt x="95514" y="0"/>
                        <a:pt x="123063" y="27549"/>
                        <a:pt x="123063" y="61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62" name="Google Shape;62;p50"/>
                <p:cNvGrpSpPr/>
                <p:nvPr/>
              </p:nvGrpSpPr>
              <p:grpSpPr>
                <a:xfrm>
                  <a:off x="10556176" y="5465730"/>
                  <a:ext cx="128397" cy="44196"/>
                  <a:chOff x="10556176" y="5465730"/>
                  <a:chExt cx="128397" cy="44196"/>
                </a:xfrm>
              </p:grpSpPr>
              <p:sp>
                <p:nvSpPr>
                  <p:cNvPr id="63" name="Google Shape;63;p50"/>
                  <p:cNvSpPr/>
                  <p:nvPr/>
                </p:nvSpPr>
                <p:spPr>
                  <a:xfrm>
                    <a:off x="10556176" y="5465730"/>
                    <a:ext cx="128397" cy="14954"/>
                  </a:xfrm>
                  <a:custGeom>
                    <a:rect b="b" l="l" r="r" t="t"/>
                    <a:pathLst>
                      <a:path extrusionOk="0" h="14954" w="128397">
                        <a:moveTo>
                          <a:pt x="0" y="0"/>
                        </a:moveTo>
                        <a:lnTo>
                          <a:pt x="128397" y="0"/>
                        </a:lnTo>
                        <a:lnTo>
                          <a:pt x="128397"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64" name="Google Shape;64;p50"/>
                  <p:cNvSpPr/>
                  <p:nvPr/>
                </p:nvSpPr>
                <p:spPr>
                  <a:xfrm>
                    <a:off x="10556176" y="5494972"/>
                    <a:ext cx="128397" cy="14954"/>
                  </a:xfrm>
                  <a:custGeom>
                    <a:rect b="b" l="l" r="r" t="t"/>
                    <a:pathLst>
                      <a:path extrusionOk="0" h="14954" w="128397">
                        <a:moveTo>
                          <a:pt x="0" y="0"/>
                        </a:moveTo>
                        <a:lnTo>
                          <a:pt x="128397" y="0"/>
                        </a:lnTo>
                        <a:lnTo>
                          <a:pt x="128397" y="14955"/>
                        </a:lnTo>
                        <a:lnTo>
                          <a:pt x="0" y="1495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65" name="Google Shape;65;p50"/>
                <p:cNvGrpSpPr/>
                <p:nvPr/>
              </p:nvGrpSpPr>
              <p:grpSpPr>
                <a:xfrm>
                  <a:off x="10556176" y="5689187"/>
                  <a:ext cx="128397" cy="44196"/>
                  <a:chOff x="10556176" y="5689187"/>
                  <a:chExt cx="128397" cy="44196"/>
                </a:xfrm>
              </p:grpSpPr>
              <p:sp>
                <p:nvSpPr>
                  <p:cNvPr id="66" name="Google Shape;66;p50"/>
                  <p:cNvSpPr/>
                  <p:nvPr/>
                </p:nvSpPr>
                <p:spPr>
                  <a:xfrm>
                    <a:off x="10556176" y="5689187"/>
                    <a:ext cx="128397" cy="14954"/>
                  </a:xfrm>
                  <a:custGeom>
                    <a:rect b="b" l="l" r="r" t="t"/>
                    <a:pathLst>
                      <a:path extrusionOk="0" h="14954" w="128397">
                        <a:moveTo>
                          <a:pt x="0" y="0"/>
                        </a:moveTo>
                        <a:lnTo>
                          <a:pt x="128397" y="0"/>
                        </a:lnTo>
                        <a:lnTo>
                          <a:pt x="128397"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67" name="Google Shape;67;p50"/>
                  <p:cNvSpPr/>
                  <p:nvPr/>
                </p:nvSpPr>
                <p:spPr>
                  <a:xfrm>
                    <a:off x="10556176" y="5718429"/>
                    <a:ext cx="128397" cy="14954"/>
                  </a:xfrm>
                  <a:custGeom>
                    <a:rect b="b" l="l" r="r" t="t"/>
                    <a:pathLst>
                      <a:path extrusionOk="0" h="14954" w="128397">
                        <a:moveTo>
                          <a:pt x="0" y="0"/>
                        </a:moveTo>
                        <a:lnTo>
                          <a:pt x="128397" y="0"/>
                        </a:lnTo>
                        <a:lnTo>
                          <a:pt x="128397"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grpSp>
          <p:nvGrpSpPr>
            <p:cNvPr id="68" name="Google Shape;68;p50"/>
            <p:cNvGrpSpPr/>
            <p:nvPr/>
          </p:nvGrpSpPr>
          <p:grpSpPr>
            <a:xfrm>
              <a:off x="11058042" y="5088325"/>
              <a:ext cx="213053" cy="717953"/>
              <a:chOff x="11058042" y="5088325"/>
              <a:chExt cx="213053" cy="717953"/>
            </a:xfrm>
          </p:grpSpPr>
          <p:sp>
            <p:nvSpPr>
              <p:cNvPr id="69" name="Google Shape;69;p50"/>
              <p:cNvSpPr/>
              <p:nvPr/>
            </p:nvSpPr>
            <p:spPr>
              <a:xfrm rot="-631368">
                <a:off x="11122592" y="5089982"/>
                <a:ext cx="83952" cy="714640"/>
              </a:xfrm>
              <a:custGeom>
                <a:rect b="b" l="l" r="r" t="t"/>
                <a:pathLst>
                  <a:path extrusionOk="0" h="715136" w="84010">
                    <a:moveTo>
                      <a:pt x="0" y="0"/>
                    </a:moveTo>
                    <a:lnTo>
                      <a:pt x="84010" y="0"/>
                    </a:lnTo>
                    <a:lnTo>
                      <a:pt x="84010" y="715137"/>
                    </a:lnTo>
                    <a:lnTo>
                      <a:pt x="0" y="715137"/>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0" name="Google Shape;70;p50"/>
              <p:cNvSpPr/>
              <p:nvPr/>
            </p:nvSpPr>
            <p:spPr>
              <a:xfrm rot="-631368">
                <a:off x="11154645" y="5271518"/>
                <a:ext cx="25985" cy="411004"/>
              </a:xfrm>
              <a:custGeom>
                <a:rect b="b" l="l" r="r" t="t"/>
                <a:pathLst>
                  <a:path extrusionOk="0" h="411289" w="26003">
                    <a:moveTo>
                      <a:pt x="0" y="0"/>
                    </a:moveTo>
                    <a:lnTo>
                      <a:pt x="26003" y="0"/>
                    </a:lnTo>
                    <a:lnTo>
                      <a:pt x="26003" y="411289"/>
                    </a:lnTo>
                    <a:lnTo>
                      <a:pt x="0" y="411289"/>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71" name="Google Shape;71;p50"/>
          <p:cNvGrpSpPr/>
          <p:nvPr/>
        </p:nvGrpSpPr>
        <p:grpSpPr>
          <a:xfrm flipH="1">
            <a:off x="8485925" y="662239"/>
            <a:ext cx="516117" cy="779220"/>
            <a:chOff x="10572463" y="3528536"/>
            <a:chExt cx="580168" cy="875823"/>
          </a:xfrm>
        </p:grpSpPr>
        <p:grpSp>
          <p:nvGrpSpPr>
            <p:cNvPr id="72" name="Google Shape;72;p50"/>
            <p:cNvGrpSpPr/>
            <p:nvPr/>
          </p:nvGrpSpPr>
          <p:grpSpPr>
            <a:xfrm>
              <a:off x="10713815" y="3528536"/>
              <a:ext cx="438816" cy="746664"/>
              <a:chOff x="10713815" y="3528536"/>
              <a:chExt cx="438816" cy="746664"/>
            </a:xfrm>
          </p:grpSpPr>
          <p:sp>
            <p:nvSpPr>
              <p:cNvPr id="73" name="Google Shape;73;p50"/>
              <p:cNvSpPr/>
              <p:nvPr/>
            </p:nvSpPr>
            <p:spPr>
              <a:xfrm>
                <a:off x="10713815" y="3528536"/>
                <a:ext cx="438816" cy="746664"/>
              </a:xfrm>
              <a:custGeom>
                <a:rect b="b" l="l" r="r" t="t"/>
                <a:pathLst>
                  <a:path extrusionOk="0" h="746664" w="438816">
                    <a:moveTo>
                      <a:pt x="438721" y="746569"/>
                    </a:moveTo>
                    <a:lnTo>
                      <a:pt x="0" y="746569"/>
                    </a:lnTo>
                    <a:lnTo>
                      <a:pt x="0" y="0"/>
                    </a:lnTo>
                    <a:lnTo>
                      <a:pt x="326231" y="0"/>
                    </a:lnTo>
                    <a:cubicBezTo>
                      <a:pt x="370141" y="43910"/>
                      <a:pt x="394811" y="68580"/>
                      <a:pt x="438816" y="112585"/>
                    </a:cubicBezTo>
                    <a:lnTo>
                      <a:pt x="438816" y="746665"/>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74" name="Google Shape;74;p50"/>
              <p:cNvGrpSpPr/>
              <p:nvPr/>
            </p:nvGrpSpPr>
            <p:grpSpPr>
              <a:xfrm>
                <a:off x="10776489" y="3625310"/>
                <a:ext cx="313848" cy="288226"/>
                <a:chOff x="10776489" y="3625310"/>
                <a:chExt cx="313848" cy="288226"/>
              </a:xfrm>
            </p:grpSpPr>
            <p:sp>
              <p:nvSpPr>
                <p:cNvPr id="75" name="Google Shape;75;p50"/>
                <p:cNvSpPr/>
                <p:nvPr/>
              </p:nvSpPr>
              <p:spPr>
                <a:xfrm>
                  <a:off x="10776489" y="3625310"/>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6" name="Google Shape;76;p50"/>
                <p:cNvSpPr/>
                <p:nvPr/>
              </p:nvSpPr>
              <p:spPr>
                <a:xfrm>
                  <a:off x="10776489" y="3678650"/>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7" name="Google Shape;77;p50"/>
                <p:cNvSpPr/>
                <p:nvPr/>
              </p:nvSpPr>
              <p:spPr>
                <a:xfrm>
                  <a:off x="10776489" y="3731990"/>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8" name="Google Shape;78;p50"/>
                <p:cNvSpPr/>
                <p:nvPr/>
              </p:nvSpPr>
              <p:spPr>
                <a:xfrm>
                  <a:off x="10776489" y="3785425"/>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9" name="Google Shape;79;p50"/>
                <p:cNvSpPr/>
                <p:nvPr/>
              </p:nvSpPr>
              <p:spPr>
                <a:xfrm>
                  <a:off x="10776489" y="3838765"/>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0" name="Google Shape;80;p50"/>
                <p:cNvSpPr/>
                <p:nvPr/>
              </p:nvSpPr>
              <p:spPr>
                <a:xfrm>
                  <a:off x="10776489" y="3892105"/>
                  <a:ext cx="184689" cy="21431"/>
                </a:xfrm>
                <a:custGeom>
                  <a:rect b="b" l="l" r="r" t="t"/>
                  <a:pathLst>
                    <a:path extrusionOk="0" h="21431" w="184689">
                      <a:moveTo>
                        <a:pt x="0" y="0"/>
                      </a:moveTo>
                      <a:lnTo>
                        <a:pt x="184690" y="0"/>
                      </a:lnTo>
                      <a:lnTo>
                        <a:pt x="184690" y="21431"/>
                      </a:lnTo>
                      <a:lnTo>
                        <a:pt x="0" y="21431"/>
                      </a:ln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81" name="Google Shape;81;p50"/>
              <p:cNvGrpSpPr/>
              <p:nvPr/>
            </p:nvGrpSpPr>
            <p:grpSpPr>
              <a:xfrm>
                <a:off x="10776489" y="3999547"/>
                <a:ext cx="313848" cy="181546"/>
                <a:chOff x="10776489" y="3999547"/>
                <a:chExt cx="313848" cy="181546"/>
              </a:xfrm>
            </p:grpSpPr>
            <p:sp>
              <p:nvSpPr>
                <p:cNvPr id="82" name="Google Shape;82;p50"/>
                <p:cNvSpPr/>
                <p:nvPr/>
              </p:nvSpPr>
              <p:spPr>
                <a:xfrm>
                  <a:off x="10776489" y="3999547"/>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3" name="Google Shape;83;p50"/>
                <p:cNvSpPr/>
                <p:nvPr/>
              </p:nvSpPr>
              <p:spPr>
                <a:xfrm>
                  <a:off x="10776489" y="4052887"/>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4" name="Google Shape;84;p50"/>
                <p:cNvSpPr/>
                <p:nvPr/>
              </p:nvSpPr>
              <p:spPr>
                <a:xfrm>
                  <a:off x="10776489" y="4106322"/>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5" name="Google Shape;85;p50"/>
                <p:cNvSpPr/>
                <p:nvPr/>
              </p:nvSpPr>
              <p:spPr>
                <a:xfrm>
                  <a:off x="10776489" y="4159662"/>
                  <a:ext cx="184689" cy="21431"/>
                </a:xfrm>
                <a:custGeom>
                  <a:rect b="b" l="l" r="r" t="t"/>
                  <a:pathLst>
                    <a:path extrusionOk="0" h="21431" w="184689">
                      <a:moveTo>
                        <a:pt x="0" y="0"/>
                      </a:moveTo>
                      <a:lnTo>
                        <a:pt x="184690" y="0"/>
                      </a:lnTo>
                      <a:lnTo>
                        <a:pt x="184690" y="21431"/>
                      </a:lnTo>
                      <a:lnTo>
                        <a:pt x="0" y="21431"/>
                      </a:ln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86" name="Google Shape;86;p50"/>
              <p:cNvSpPr/>
              <p:nvPr/>
            </p:nvSpPr>
            <p:spPr>
              <a:xfrm>
                <a:off x="11039951" y="3528536"/>
                <a:ext cx="112584" cy="112585"/>
              </a:xfrm>
              <a:custGeom>
                <a:rect b="b" l="l" r="r" t="t"/>
                <a:pathLst>
                  <a:path extrusionOk="0" h="112585" w="112584">
                    <a:moveTo>
                      <a:pt x="112585" y="112585"/>
                    </a:moveTo>
                    <a:lnTo>
                      <a:pt x="0" y="112585"/>
                    </a:lnTo>
                    <a:lnTo>
                      <a:pt x="0" y="0"/>
                    </a:lnTo>
                    <a:lnTo>
                      <a:pt x="0" y="0"/>
                    </a:lnTo>
                    <a:cubicBezTo>
                      <a:pt x="43910" y="43910"/>
                      <a:pt x="68580" y="68580"/>
                      <a:pt x="112585" y="112585"/>
                    </a:cubicBezTo>
                    <a:lnTo>
                      <a:pt x="112585" y="112585"/>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87" name="Google Shape;87;p50"/>
            <p:cNvGrpSpPr/>
            <p:nvPr/>
          </p:nvGrpSpPr>
          <p:grpSpPr>
            <a:xfrm>
              <a:off x="10572463" y="3657790"/>
              <a:ext cx="438817" cy="746569"/>
              <a:chOff x="10572463" y="3657790"/>
              <a:chExt cx="438817" cy="746569"/>
            </a:xfrm>
          </p:grpSpPr>
          <p:sp>
            <p:nvSpPr>
              <p:cNvPr id="88" name="Google Shape;88;p50"/>
              <p:cNvSpPr/>
              <p:nvPr/>
            </p:nvSpPr>
            <p:spPr>
              <a:xfrm>
                <a:off x="10572463" y="3657790"/>
                <a:ext cx="438817" cy="746569"/>
              </a:xfrm>
              <a:custGeom>
                <a:rect b="b" l="l" r="r" t="t"/>
                <a:pathLst>
                  <a:path extrusionOk="0" h="746569" w="438817">
                    <a:moveTo>
                      <a:pt x="438722" y="746570"/>
                    </a:moveTo>
                    <a:lnTo>
                      <a:pt x="0" y="746570"/>
                    </a:lnTo>
                    <a:lnTo>
                      <a:pt x="0" y="0"/>
                    </a:lnTo>
                    <a:lnTo>
                      <a:pt x="326231" y="0"/>
                    </a:lnTo>
                    <a:cubicBezTo>
                      <a:pt x="370141" y="43910"/>
                      <a:pt x="394812" y="68580"/>
                      <a:pt x="438817" y="112586"/>
                    </a:cubicBezTo>
                    <a:lnTo>
                      <a:pt x="438817" y="74657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89" name="Google Shape;89;p50"/>
              <p:cNvGrpSpPr/>
              <p:nvPr/>
            </p:nvGrpSpPr>
            <p:grpSpPr>
              <a:xfrm>
                <a:off x="10635138" y="3754469"/>
                <a:ext cx="313848" cy="288321"/>
                <a:chOff x="10635138" y="3754469"/>
                <a:chExt cx="313848" cy="288321"/>
              </a:xfrm>
            </p:grpSpPr>
            <p:sp>
              <p:nvSpPr>
                <p:cNvPr id="90" name="Google Shape;90;p50"/>
                <p:cNvSpPr/>
                <p:nvPr/>
              </p:nvSpPr>
              <p:spPr>
                <a:xfrm>
                  <a:off x="10635138" y="3754469"/>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1" name="Google Shape;91;p50"/>
                <p:cNvSpPr/>
                <p:nvPr/>
              </p:nvSpPr>
              <p:spPr>
                <a:xfrm>
                  <a:off x="10635138" y="3807904"/>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2" name="Google Shape;92;p50"/>
                <p:cNvSpPr/>
                <p:nvPr/>
              </p:nvSpPr>
              <p:spPr>
                <a:xfrm>
                  <a:off x="10635138" y="3861244"/>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3" name="Google Shape;93;p50"/>
                <p:cNvSpPr/>
                <p:nvPr/>
              </p:nvSpPr>
              <p:spPr>
                <a:xfrm>
                  <a:off x="10635138" y="3914584"/>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4" name="Google Shape;94;p50"/>
                <p:cNvSpPr/>
                <p:nvPr/>
              </p:nvSpPr>
              <p:spPr>
                <a:xfrm>
                  <a:off x="10635138" y="3968019"/>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5" name="Google Shape;95;p50"/>
                <p:cNvSpPr/>
                <p:nvPr/>
              </p:nvSpPr>
              <p:spPr>
                <a:xfrm>
                  <a:off x="10635138" y="4021359"/>
                  <a:ext cx="184689" cy="21431"/>
                </a:xfrm>
                <a:custGeom>
                  <a:rect b="b" l="l" r="r" t="t"/>
                  <a:pathLst>
                    <a:path extrusionOk="0" h="21431" w="184689">
                      <a:moveTo>
                        <a:pt x="0" y="0"/>
                      </a:moveTo>
                      <a:lnTo>
                        <a:pt x="184689" y="0"/>
                      </a:lnTo>
                      <a:lnTo>
                        <a:pt x="184689" y="21431"/>
                      </a:lnTo>
                      <a:lnTo>
                        <a:pt x="-1"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96" name="Google Shape;96;p50"/>
              <p:cNvGrpSpPr/>
              <p:nvPr/>
            </p:nvGrpSpPr>
            <p:grpSpPr>
              <a:xfrm>
                <a:off x="10635138" y="4128801"/>
                <a:ext cx="313848" cy="181547"/>
                <a:chOff x="10635138" y="4128801"/>
                <a:chExt cx="313848" cy="181547"/>
              </a:xfrm>
            </p:grpSpPr>
            <p:sp>
              <p:nvSpPr>
                <p:cNvPr id="97" name="Google Shape;97;p50"/>
                <p:cNvSpPr/>
                <p:nvPr/>
              </p:nvSpPr>
              <p:spPr>
                <a:xfrm>
                  <a:off x="10635138" y="4128801"/>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8" name="Google Shape;98;p50"/>
                <p:cNvSpPr/>
                <p:nvPr/>
              </p:nvSpPr>
              <p:spPr>
                <a:xfrm>
                  <a:off x="10635138" y="4182141"/>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9" name="Google Shape;99;p50"/>
                <p:cNvSpPr/>
                <p:nvPr/>
              </p:nvSpPr>
              <p:spPr>
                <a:xfrm>
                  <a:off x="10635138" y="4235481"/>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0" name="Google Shape;100;p50"/>
                <p:cNvSpPr/>
                <p:nvPr/>
              </p:nvSpPr>
              <p:spPr>
                <a:xfrm>
                  <a:off x="10635138" y="4288917"/>
                  <a:ext cx="184689" cy="21431"/>
                </a:xfrm>
                <a:custGeom>
                  <a:rect b="b" l="l" r="r" t="t"/>
                  <a:pathLst>
                    <a:path extrusionOk="0" h="21431" w="184689">
                      <a:moveTo>
                        <a:pt x="0" y="0"/>
                      </a:moveTo>
                      <a:lnTo>
                        <a:pt x="184689" y="0"/>
                      </a:lnTo>
                      <a:lnTo>
                        <a:pt x="184689" y="21431"/>
                      </a:lnTo>
                      <a:lnTo>
                        <a:pt x="-1"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101" name="Google Shape;101;p50"/>
              <p:cNvSpPr/>
              <p:nvPr/>
            </p:nvSpPr>
            <p:spPr>
              <a:xfrm>
                <a:off x="10898599" y="3657790"/>
                <a:ext cx="112586" cy="112585"/>
              </a:xfrm>
              <a:custGeom>
                <a:rect b="b" l="l" r="r" t="t"/>
                <a:pathLst>
                  <a:path extrusionOk="0" h="112585" w="112586">
                    <a:moveTo>
                      <a:pt x="112586" y="112586"/>
                    </a:moveTo>
                    <a:lnTo>
                      <a:pt x="0" y="112586"/>
                    </a:lnTo>
                    <a:lnTo>
                      <a:pt x="0" y="0"/>
                    </a:lnTo>
                    <a:lnTo>
                      <a:pt x="0" y="0"/>
                    </a:lnTo>
                    <a:cubicBezTo>
                      <a:pt x="43910" y="43910"/>
                      <a:pt x="68581" y="68580"/>
                      <a:pt x="112586" y="112586"/>
                    </a:cubicBezTo>
                    <a:lnTo>
                      <a:pt x="112586" y="11258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102" name="Google Shape;102;p50"/>
          <p:cNvGrpSpPr/>
          <p:nvPr/>
        </p:nvGrpSpPr>
        <p:grpSpPr>
          <a:xfrm flipH="1">
            <a:off x="8768853" y="1439765"/>
            <a:ext cx="22030" cy="294484"/>
            <a:chOff x="10809827" y="4402455"/>
            <a:chExt cx="24764" cy="330993"/>
          </a:xfrm>
        </p:grpSpPr>
        <p:sp>
          <p:nvSpPr>
            <p:cNvPr id="103" name="Google Shape;103;p50"/>
            <p:cNvSpPr/>
            <p:nvPr/>
          </p:nvSpPr>
          <p:spPr>
            <a:xfrm>
              <a:off x="10822209" y="4414266"/>
              <a:ext cx="9525" cy="307467"/>
            </a:xfrm>
            <a:custGeom>
              <a:rect b="b" l="l" r="r" t="t"/>
              <a:pathLst>
                <a:path extrusionOk="0" h="307467" w="9525">
                  <a:moveTo>
                    <a:pt x="-1" y="307467"/>
                  </a:moveTo>
                  <a:lnTo>
                    <a:pt x="-1" y="0"/>
                  </a:lnTo>
                </a:path>
              </a:pathLst>
            </a:custGeom>
            <a:solidFill>
              <a:schemeClr val="accent4"/>
            </a:solidFill>
            <a:ln cap="flat" cmpd="sng" w="10950">
              <a:solidFill>
                <a:schemeClr val="accent4"/>
              </a:solidFill>
              <a:prstDash val="dashDot"/>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4" name="Google Shape;104;p50"/>
            <p:cNvSpPr/>
            <p:nvPr/>
          </p:nvSpPr>
          <p:spPr>
            <a:xfrm>
              <a:off x="10809827" y="4708683"/>
              <a:ext cx="24764" cy="24765"/>
            </a:xfrm>
            <a:custGeom>
              <a:rect b="b" l="l" r="r" t="t"/>
              <a:pathLst>
                <a:path extrusionOk="0" h="24765" w="24764">
                  <a:moveTo>
                    <a:pt x="24765" y="12382"/>
                  </a:moveTo>
                  <a:cubicBezTo>
                    <a:pt x="24765" y="19240"/>
                    <a:pt x="19241" y="24765"/>
                    <a:pt x="12382" y="24765"/>
                  </a:cubicBezTo>
                  <a:cubicBezTo>
                    <a:pt x="5524" y="24765"/>
                    <a:pt x="0" y="19240"/>
                    <a:pt x="0" y="12382"/>
                  </a:cubicBezTo>
                  <a:cubicBezTo>
                    <a:pt x="0" y="5524"/>
                    <a:pt x="5524" y="0"/>
                    <a:pt x="12382" y="0"/>
                  </a:cubicBezTo>
                  <a:cubicBezTo>
                    <a:pt x="19241" y="0"/>
                    <a:pt x="24765" y="5524"/>
                    <a:pt x="24765" y="12382"/>
                  </a:cubicBezTo>
                  <a:close/>
                </a:path>
              </a:pathLst>
            </a:custGeom>
            <a:solidFill>
              <a:schemeClr val="accent4"/>
            </a:solid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5" name="Google Shape;105;p50"/>
            <p:cNvSpPr/>
            <p:nvPr/>
          </p:nvSpPr>
          <p:spPr>
            <a:xfrm>
              <a:off x="10809827" y="4402455"/>
              <a:ext cx="24764" cy="24764"/>
            </a:xfrm>
            <a:custGeom>
              <a:rect b="b" l="l" r="r" t="t"/>
              <a:pathLst>
                <a:path extrusionOk="0" h="24764" w="24764">
                  <a:moveTo>
                    <a:pt x="24765" y="12382"/>
                  </a:moveTo>
                  <a:cubicBezTo>
                    <a:pt x="24765" y="5524"/>
                    <a:pt x="19241" y="0"/>
                    <a:pt x="12382" y="0"/>
                  </a:cubicBezTo>
                  <a:cubicBezTo>
                    <a:pt x="5524" y="0"/>
                    <a:pt x="0" y="5524"/>
                    <a:pt x="0" y="12382"/>
                  </a:cubicBezTo>
                  <a:cubicBezTo>
                    <a:pt x="0" y="19240"/>
                    <a:pt x="5524" y="24765"/>
                    <a:pt x="12382" y="24765"/>
                  </a:cubicBezTo>
                  <a:cubicBezTo>
                    <a:pt x="19241" y="24765"/>
                    <a:pt x="24765" y="19240"/>
                    <a:pt x="24765" y="12382"/>
                  </a:cubicBezTo>
                  <a:close/>
                </a:path>
              </a:pathLst>
            </a:custGeom>
            <a:solidFill>
              <a:schemeClr val="accent4"/>
            </a:solid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106" name="Google Shape;106;p50"/>
          <p:cNvSpPr/>
          <p:nvPr/>
        </p:nvSpPr>
        <p:spPr>
          <a:xfrm flipH="1" rot="8662747">
            <a:off x="7370974" y="4168319"/>
            <a:ext cx="2746019" cy="1921687"/>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7" name="Google Shape;107;p50"/>
          <p:cNvGrpSpPr/>
          <p:nvPr/>
        </p:nvGrpSpPr>
        <p:grpSpPr>
          <a:xfrm flipH="1">
            <a:off x="122956" y="4228558"/>
            <a:ext cx="829992" cy="750888"/>
            <a:chOff x="8114596" y="445039"/>
            <a:chExt cx="633002" cy="572716"/>
          </a:xfrm>
        </p:grpSpPr>
        <p:grpSp>
          <p:nvGrpSpPr>
            <p:cNvPr id="108" name="Google Shape;108;p50"/>
            <p:cNvGrpSpPr/>
            <p:nvPr/>
          </p:nvGrpSpPr>
          <p:grpSpPr>
            <a:xfrm>
              <a:off x="8114596" y="445039"/>
              <a:ext cx="633002" cy="572716"/>
              <a:chOff x="7189660" y="520827"/>
              <a:chExt cx="598074" cy="541115"/>
            </a:xfrm>
          </p:grpSpPr>
          <p:sp>
            <p:nvSpPr>
              <p:cNvPr id="109" name="Google Shape;109;p50"/>
              <p:cNvSpPr/>
              <p:nvPr/>
            </p:nvSpPr>
            <p:spPr>
              <a:xfrm>
                <a:off x="7189660" y="520827"/>
                <a:ext cx="598074" cy="541115"/>
              </a:xfrm>
              <a:custGeom>
                <a:rect b="b" l="l" r="r" t="t"/>
                <a:pathLst>
                  <a:path extrusionOk="0" h="541115" w="598074">
                    <a:moveTo>
                      <a:pt x="557022" y="0"/>
                    </a:moveTo>
                    <a:cubicBezTo>
                      <a:pt x="579695" y="0"/>
                      <a:pt x="598075" y="18380"/>
                      <a:pt x="598075" y="41053"/>
                    </a:cubicBezTo>
                    <a:lnTo>
                      <a:pt x="598075" y="500063"/>
                    </a:lnTo>
                    <a:cubicBezTo>
                      <a:pt x="598075" y="522735"/>
                      <a:pt x="579695" y="541115"/>
                      <a:pt x="557022" y="541115"/>
                    </a:cubicBezTo>
                    <a:lnTo>
                      <a:pt x="41053" y="541115"/>
                    </a:lnTo>
                    <a:cubicBezTo>
                      <a:pt x="18380" y="541115"/>
                      <a:pt x="0" y="522735"/>
                      <a:pt x="0" y="500063"/>
                    </a:cubicBezTo>
                    <a:lnTo>
                      <a:pt x="0" y="41053"/>
                    </a:lnTo>
                    <a:cubicBezTo>
                      <a:pt x="0" y="18380"/>
                      <a:pt x="18380" y="0"/>
                      <a:pt x="41053" y="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10" name="Google Shape;110;p50"/>
              <p:cNvGrpSpPr/>
              <p:nvPr/>
            </p:nvGrpSpPr>
            <p:grpSpPr>
              <a:xfrm>
                <a:off x="7579137" y="551973"/>
                <a:ext cx="164782" cy="41529"/>
                <a:chOff x="7579137" y="551973"/>
                <a:chExt cx="164782" cy="41529"/>
              </a:xfrm>
            </p:grpSpPr>
            <p:sp>
              <p:nvSpPr>
                <p:cNvPr id="111" name="Google Shape;111;p50"/>
                <p:cNvSpPr/>
                <p:nvPr/>
              </p:nvSpPr>
              <p:spPr>
                <a:xfrm>
                  <a:off x="7702391" y="551973"/>
                  <a:ext cx="41528" cy="41529"/>
                </a:xfrm>
                <a:custGeom>
                  <a:rect b="b" l="l" r="r" t="t"/>
                  <a:pathLst>
                    <a:path extrusionOk="0" h="41529" w="41528">
                      <a:moveTo>
                        <a:pt x="41529" y="20765"/>
                      </a:moveTo>
                      <a:cubicBezTo>
                        <a:pt x="41529" y="32290"/>
                        <a:pt x="32195" y="41529"/>
                        <a:pt x="20764" y="41529"/>
                      </a:cubicBezTo>
                      <a:cubicBezTo>
                        <a:pt x="9334" y="41529"/>
                        <a:pt x="0" y="32195"/>
                        <a:pt x="0" y="20765"/>
                      </a:cubicBezTo>
                      <a:cubicBezTo>
                        <a:pt x="0" y="9335"/>
                        <a:pt x="9334" y="0"/>
                        <a:pt x="20764" y="0"/>
                      </a:cubicBezTo>
                      <a:cubicBezTo>
                        <a:pt x="32195" y="0"/>
                        <a:pt x="41529" y="9335"/>
                        <a:pt x="41529" y="20765"/>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2" name="Google Shape;112;p50"/>
                <p:cNvSpPr/>
                <p:nvPr/>
              </p:nvSpPr>
              <p:spPr>
                <a:xfrm>
                  <a:off x="7640764" y="551973"/>
                  <a:ext cx="41528" cy="41529"/>
                </a:xfrm>
                <a:custGeom>
                  <a:rect b="b" l="l" r="r" t="t"/>
                  <a:pathLst>
                    <a:path extrusionOk="0" h="41529" w="41528">
                      <a:moveTo>
                        <a:pt x="41529" y="20765"/>
                      </a:moveTo>
                      <a:cubicBezTo>
                        <a:pt x="41529" y="32290"/>
                        <a:pt x="32195" y="41529"/>
                        <a:pt x="20764" y="41529"/>
                      </a:cubicBezTo>
                      <a:cubicBezTo>
                        <a:pt x="9334" y="41529"/>
                        <a:pt x="0" y="32195"/>
                        <a:pt x="0" y="20765"/>
                      </a:cubicBezTo>
                      <a:cubicBezTo>
                        <a:pt x="0" y="9335"/>
                        <a:pt x="9334" y="0"/>
                        <a:pt x="20764" y="0"/>
                      </a:cubicBezTo>
                      <a:cubicBezTo>
                        <a:pt x="32195" y="0"/>
                        <a:pt x="41529" y="9335"/>
                        <a:pt x="41529" y="2076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3" name="Google Shape;113;p50"/>
                <p:cNvSpPr/>
                <p:nvPr/>
              </p:nvSpPr>
              <p:spPr>
                <a:xfrm>
                  <a:off x="7579137" y="551973"/>
                  <a:ext cx="41528" cy="41529"/>
                </a:xfrm>
                <a:custGeom>
                  <a:rect b="b" l="l" r="r" t="t"/>
                  <a:pathLst>
                    <a:path extrusionOk="0" h="41529" w="41528">
                      <a:moveTo>
                        <a:pt x="41529" y="20765"/>
                      </a:moveTo>
                      <a:cubicBezTo>
                        <a:pt x="41529" y="32290"/>
                        <a:pt x="32195" y="41529"/>
                        <a:pt x="20764" y="41529"/>
                      </a:cubicBezTo>
                      <a:cubicBezTo>
                        <a:pt x="9334" y="41529"/>
                        <a:pt x="0" y="32195"/>
                        <a:pt x="0" y="20765"/>
                      </a:cubicBezTo>
                      <a:cubicBezTo>
                        <a:pt x="0" y="9335"/>
                        <a:pt x="9334" y="0"/>
                        <a:pt x="20764" y="0"/>
                      </a:cubicBezTo>
                      <a:cubicBezTo>
                        <a:pt x="32195" y="0"/>
                        <a:pt x="41529" y="9335"/>
                        <a:pt x="41529" y="20765"/>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114" name="Google Shape;114;p50"/>
            <p:cNvGrpSpPr/>
            <p:nvPr/>
          </p:nvGrpSpPr>
          <p:grpSpPr>
            <a:xfrm>
              <a:off x="8184962" y="619646"/>
              <a:ext cx="498115" cy="257273"/>
              <a:chOff x="7256144" y="685800"/>
              <a:chExt cx="470630" cy="243077"/>
            </a:xfrm>
          </p:grpSpPr>
          <p:sp>
            <p:nvSpPr>
              <p:cNvPr id="115" name="Google Shape;115;p50"/>
              <p:cNvSpPr/>
              <p:nvPr/>
            </p:nvSpPr>
            <p:spPr>
              <a:xfrm>
                <a:off x="7256144" y="694753"/>
                <a:ext cx="218503" cy="218217"/>
              </a:xfrm>
              <a:custGeom>
                <a:rect b="b" l="l" r="r" t="t"/>
                <a:pathLst>
                  <a:path extrusionOk="0" h="218217" w="218503">
                    <a:moveTo>
                      <a:pt x="216598" y="129540"/>
                    </a:moveTo>
                    <a:cubicBezTo>
                      <a:pt x="217837" y="122968"/>
                      <a:pt x="218504" y="116110"/>
                      <a:pt x="218504" y="109156"/>
                    </a:cubicBezTo>
                    <a:cubicBezTo>
                      <a:pt x="218504" y="102203"/>
                      <a:pt x="217837" y="95440"/>
                      <a:pt x="216598" y="88773"/>
                    </a:cubicBezTo>
                    <a:lnTo>
                      <a:pt x="181261" y="88773"/>
                    </a:lnTo>
                    <a:cubicBezTo>
                      <a:pt x="179641" y="83058"/>
                      <a:pt x="177451" y="77724"/>
                      <a:pt x="174593" y="72676"/>
                    </a:cubicBezTo>
                    <a:lnTo>
                      <a:pt x="199549" y="47720"/>
                    </a:lnTo>
                    <a:cubicBezTo>
                      <a:pt x="191834" y="36385"/>
                      <a:pt x="182118" y="26670"/>
                      <a:pt x="170783" y="18955"/>
                    </a:cubicBezTo>
                    <a:lnTo>
                      <a:pt x="145732" y="44005"/>
                    </a:lnTo>
                    <a:cubicBezTo>
                      <a:pt x="140684" y="41148"/>
                      <a:pt x="135255" y="38957"/>
                      <a:pt x="129635" y="37338"/>
                    </a:cubicBezTo>
                    <a:lnTo>
                      <a:pt x="129635" y="1905"/>
                    </a:lnTo>
                    <a:cubicBezTo>
                      <a:pt x="123063" y="667"/>
                      <a:pt x="116205" y="0"/>
                      <a:pt x="109252" y="0"/>
                    </a:cubicBezTo>
                    <a:cubicBezTo>
                      <a:pt x="102298" y="0"/>
                      <a:pt x="95536" y="667"/>
                      <a:pt x="88868" y="1905"/>
                    </a:cubicBezTo>
                    <a:lnTo>
                      <a:pt x="88868" y="37338"/>
                    </a:lnTo>
                    <a:cubicBezTo>
                      <a:pt x="83154" y="38957"/>
                      <a:pt x="77819" y="41148"/>
                      <a:pt x="72771" y="44005"/>
                    </a:cubicBezTo>
                    <a:lnTo>
                      <a:pt x="47720" y="18955"/>
                    </a:lnTo>
                    <a:cubicBezTo>
                      <a:pt x="36386" y="26670"/>
                      <a:pt x="26670" y="36481"/>
                      <a:pt x="18955" y="47720"/>
                    </a:cubicBezTo>
                    <a:lnTo>
                      <a:pt x="43910" y="72676"/>
                    </a:lnTo>
                    <a:cubicBezTo>
                      <a:pt x="41053" y="77724"/>
                      <a:pt x="38862" y="83153"/>
                      <a:pt x="37243" y="88773"/>
                    </a:cubicBezTo>
                    <a:lnTo>
                      <a:pt x="1905" y="88773"/>
                    </a:lnTo>
                    <a:cubicBezTo>
                      <a:pt x="667" y="95345"/>
                      <a:pt x="0" y="102203"/>
                      <a:pt x="0" y="109156"/>
                    </a:cubicBezTo>
                    <a:cubicBezTo>
                      <a:pt x="0" y="116110"/>
                      <a:pt x="667" y="122873"/>
                      <a:pt x="1905" y="129540"/>
                    </a:cubicBezTo>
                    <a:lnTo>
                      <a:pt x="37243" y="129540"/>
                    </a:lnTo>
                    <a:cubicBezTo>
                      <a:pt x="38862" y="135255"/>
                      <a:pt x="41053" y="140589"/>
                      <a:pt x="43910" y="145637"/>
                    </a:cubicBezTo>
                    <a:lnTo>
                      <a:pt x="18955" y="170593"/>
                    </a:lnTo>
                    <a:cubicBezTo>
                      <a:pt x="26670" y="181928"/>
                      <a:pt x="36386" y="191643"/>
                      <a:pt x="47720" y="199358"/>
                    </a:cubicBezTo>
                    <a:lnTo>
                      <a:pt x="72771" y="174308"/>
                    </a:lnTo>
                    <a:cubicBezTo>
                      <a:pt x="77819" y="177165"/>
                      <a:pt x="83248" y="179356"/>
                      <a:pt x="88868" y="180975"/>
                    </a:cubicBezTo>
                    <a:lnTo>
                      <a:pt x="88868" y="216313"/>
                    </a:lnTo>
                    <a:cubicBezTo>
                      <a:pt x="95441" y="217551"/>
                      <a:pt x="102298" y="218218"/>
                      <a:pt x="109252" y="218218"/>
                    </a:cubicBezTo>
                    <a:cubicBezTo>
                      <a:pt x="116205" y="218218"/>
                      <a:pt x="122968" y="217551"/>
                      <a:pt x="129635" y="216313"/>
                    </a:cubicBezTo>
                    <a:lnTo>
                      <a:pt x="129635" y="180975"/>
                    </a:lnTo>
                    <a:cubicBezTo>
                      <a:pt x="135350" y="179356"/>
                      <a:pt x="140684" y="177070"/>
                      <a:pt x="145732" y="174308"/>
                    </a:cubicBezTo>
                    <a:lnTo>
                      <a:pt x="170783" y="199358"/>
                    </a:lnTo>
                    <a:cubicBezTo>
                      <a:pt x="182118" y="191643"/>
                      <a:pt x="191834" y="181928"/>
                      <a:pt x="199549" y="170593"/>
                    </a:cubicBezTo>
                    <a:lnTo>
                      <a:pt x="174593" y="145542"/>
                    </a:lnTo>
                    <a:cubicBezTo>
                      <a:pt x="177451" y="140494"/>
                      <a:pt x="179641" y="135064"/>
                      <a:pt x="181261" y="129445"/>
                    </a:cubicBezTo>
                    <a:lnTo>
                      <a:pt x="216598" y="129445"/>
                    </a:lnTo>
                    <a:close/>
                    <a:moveTo>
                      <a:pt x="109252" y="131255"/>
                    </a:moveTo>
                    <a:cubicBezTo>
                      <a:pt x="97060" y="131255"/>
                      <a:pt x="87249" y="121349"/>
                      <a:pt x="87249" y="109252"/>
                    </a:cubicBezTo>
                    <a:cubicBezTo>
                      <a:pt x="87249" y="97155"/>
                      <a:pt x="97155" y="87249"/>
                      <a:pt x="109252" y="87249"/>
                    </a:cubicBezTo>
                    <a:cubicBezTo>
                      <a:pt x="121348" y="87249"/>
                      <a:pt x="131255" y="97155"/>
                      <a:pt x="131255" y="109252"/>
                    </a:cubicBezTo>
                    <a:cubicBezTo>
                      <a:pt x="131255" y="121349"/>
                      <a:pt x="121348" y="131255"/>
                      <a:pt x="109252" y="13125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16" name="Google Shape;116;p50"/>
              <p:cNvGrpSpPr/>
              <p:nvPr/>
            </p:nvGrpSpPr>
            <p:grpSpPr>
              <a:xfrm>
                <a:off x="7512843" y="685800"/>
                <a:ext cx="213931" cy="243077"/>
                <a:chOff x="7512843" y="685800"/>
                <a:chExt cx="213931" cy="243077"/>
              </a:xfrm>
            </p:grpSpPr>
            <p:grpSp>
              <p:nvGrpSpPr>
                <p:cNvPr id="117" name="Google Shape;117;p50"/>
                <p:cNvGrpSpPr/>
                <p:nvPr/>
              </p:nvGrpSpPr>
              <p:grpSpPr>
                <a:xfrm>
                  <a:off x="7512843" y="836580"/>
                  <a:ext cx="213931" cy="92297"/>
                  <a:chOff x="7512843" y="836580"/>
                  <a:chExt cx="213931" cy="92297"/>
                </a:xfrm>
              </p:grpSpPr>
              <p:sp>
                <p:nvSpPr>
                  <p:cNvPr id="118" name="Google Shape;118;p50"/>
                  <p:cNvSpPr/>
                  <p:nvPr/>
                </p:nvSpPr>
                <p:spPr>
                  <a:xfrm>
                    <a:off x="7512843" y="856011"/>
                    <a:ext cx="213931" cy="72866"/>
                  </a:xfrm>
                  <a:custGeom>
                    <a:rect b="b" l="l" r="r" t="t"/>
                    <a:pathLst>
                      <a:path extrusionOk="0" h="72866" w="213931">
                        <a:moveTo>
                          <a:pt x="0" y="0"/>
                        </a:moveTo>
                        <a:lnTo>
                          <a:pt x="0" y="53435"/>
                        </a:lnTo>
                        <a:cubicBezTo>
                          <a:pt x="0" y="64199"/>
                          <a:pt x="47911" y="72866"/>
                          <a:pt x="106966" y="72866"/>
                        </a:cubicBezTo>
                        <a:cubicBezTo>
                          <a:pt x="166021" y="72866"/>
                          <a:pt x="213932" y="64199"/>
                          <a:pt x="213932" y="53435"/>
                        </a:cubicBezTo>
                        <a:lnTo>
                          <a:pt x="213932" y="0"/>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9" name="Google Shape;119;p50"/>
                  <p:cNvSpPr/>
                  <p:nvPr/>
                </p:nvSpPr>
                <p:spPr>
                  <a:xfrm>
                    <a:off x="7512843" y="836580"/>
                    <a:ext cx="213931" cy="38861"/>
                  </a:xfrm>
                  <a:custGeom>
                    <a:rect b="b" l="l" r="r" t="t"/>
                    <a:pathLst>
                      <a:path extrusionOk="0" h="38861" w="213931">
                        <a:moveTo>
                          <a:pt x="213932" y="19431"/>
                        </a:moveTo>
                        <a:cubicBezTo>
                          <a:pt x="213932" y="30162"/>
                          <a:pt x="166042" y="38862"/>
                          <a:pt x="106966" y="38862"/>
                        </a:cubicBezTo>
                        <a:cubicBezTo>
                          <a:pt x="47891" y="38862"/>
                          <a:pt x="1" y="30162"/>
                          <a:pt x="1" y="19431"/>
                        </a:cubicBezTo>
                        <a:cubicBezTo>
                          <a:pt x="1" y="8700"/>
                          <a:pt x="47891" y="0"/>
                          <a:pt x="106966" y="0"/>
                        </a:cubicBezTo>
                        <a:cubicBezTo>
                          <a:pt x="166042" y="0"/>
                          <a:pt x="213932" y="8700"/>
                          <a:pt x="213932" y="1943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20" name="Google Shape;120;p50"/>
                <p:cNvGrpSpPr/>
                <p:nvPr/>
              </p:nvGrpSpPr>
              <p:grpSpPr>
                <a:xfrm>
                  <a:off x="7512843" y="761238"/>
                  <a:ext cx="213931" cy="92296"/>
                  <a:chOff x="7512843" y="761238"/>
                  <a:chExt cx="213931" cy="92296"/>
                </a:xfrm>
              </p:grpSpPr>
              <p:sp>
                <p:nvSpPr>
                  <p:cNvPr id="121" name="Google Shape;121;p50"/>
                  <p:cNvSpPr/>
                  <p:nvPr/>
                </p:nvSpPr>
                <p:spPr>
                  <a:xfrm>
                    <a:off x="7512843" y="780668"/>
                    <a:ext cx="213931" cy="72866"/>
                  </a:xfrm>
                  <a:custGeom>
                    <a:rect b="b" l="l" r="r" t="t"/>
                    <a:pathLst>
                      <a:path extrusionOk="0" h="72866" w="213931">
                        <a:moveTo>
                          <a:pt x="0" y="0"/>
                        </a:moveTo>
                        <a:lnTo>
                          <a:pt x="0" y="53435"/>
                        </a:lnTo>
                        <a:cubicBezTo>
                          <a:pt x="0" y="64199"/>
                          <a:pt x="47911" y="72866"/>
                          <a:pt x="106966" y="72866"/>
                        </a:cubicBezTo>
                        <a:cubicBezTo>
                          <a:pt x="166021" y="72866"/>
                          <a:pt x="213932" y="64199"/>
                          <a:pt x="213932" y="53435"/>
                        </a:cubicBezTo>
                        <a:lnTo>
                          <a:pt x="213932" y="0"/>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22" name="Google Shape;122;p50"/>
                  <p:cNvSpPr/>
                  <p:nvPr/>
                </p:nvSpPr>
                <p:spPr>
                  <a:xfrm>
                    <a:off x="7512843" y="761238"/>
                    <a:ext cx="213931" cy="38861"/>
                  </a:xfrm>
                  <a:custGeom>
                    <a:rect b="b" l="l" r="r" t="t"/>
                    <a:pathLst>
                      <a:path extrusionOk="0" h="38861" w="213931">
                        <a:moveTo>
                          <a:pt x="213932" y="19431"/>
                        </a:moveTo>
                        <a:cubicBezTo>
                          <a:pt x="213932" y="30162"/>
                          <a:pt x="166042" y="38862"/>
                          <a:pt x="106966" y="38862"/>
                        </a:cubicBezTo>
                        <a:cubicBezTo>
                          <a:pt x="47891" y="38862"/>
                          <a:pt x="1" y="30162"/>
                          <a:pt x="1" y="19431"/>
                        </a:cubicBezTo>
                        <a:cubicBezTo>
                          <a:pt x="1" y="8700"/>
                          <a:pt x="47891" y="0"/>
                          <a:pt x="106966" y="0"/>
                        </a:cubicBezTo>
                        <a:cubicBezTo>
                          <a:pt x="166042" y="0"/>
                          <a:pt x="213932" y="8700"/>
                          <a:pt x="213932" y="1943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23" name="Google Shape;123;p50"/>
                <p:cNvGrpSpPr/>
                <p:nvPr/>
              </p:nvGrpSpPr>
              <p:grpSpPr>
                <a:xfrm>
                  <a:off x="7512843" y="685800"/>
                  <a:ext cx="213931" cy="92297"/>
                  <a:chOff x="7512843" y="685800"/>
                  <a:chExt cx="213931" cy="92297"/>
                </a:xfrm>
              </p:grpSpPr>
              <p:sp>
                <p:nvSpPr>
                  <p:cNvPr id="124" name="Google Shape;124;p50"/>
                  <p:cNvSpPr/>
                  <p:nvPr/>
                </p:nvSpPr>
                <p:spPr>
                  <a:xfrm>
                    <a:off x="7512843" y="705231"/>
                    <a:ext cx="213931" cy="72866"/>
                  </a:xfrm>
                  <a:custGeom>
                    <a:rect b="b" l="l" r="r" t="t"/>
                    <a:pathLst>
                      <a:path extrusionOk="0" h="72866" w="213931">
                        <a:moveTo>
                          <a:pt x="0" y="0"/>
                        </a:moveTo>
                        <a:lnTo>
                          <a:pt x="0" y="53435"/>
                        </a:lnTo>
                        <a:cubicBezTo>
                          <a:pt x="0" y="64198"/>
                          <a:pt x="47911" y="72866"/>
                          <a:pt x="106966" y="72866"/>
                        </a:cubicBezTo>
                        <a:cubicBezTo>
                          <a:pt x="166021" y="72866"/>
                          <a:pt x="213932" y="64198"/>
                          <a:pt x="213932" y="53435"/>
                        </a:cubicBezTo>
                        <a:lnTo>
                          <a:pt x="213932" y="0"/>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25" name="Google Shape;125;p50"/>
                  <p:cNvSpPr/>
                  <p:nvPr/>
                </p:nvSpPr>
                <p:spPr>
                  <a:xfrm>
                    <a:off x="7512843" y="685800"/>
                    <a:ext cx="213931" cy="38861"/>
                  </a:xfrm>
                  <a:custGeom>
                    <a:rect b="b" l="l" r="r" t="t"/>
                    <a:pathLst>
                      <a:path extrusionOk="0" h="38861" w="213931">
                        <a:moveTo>
                          <a:pt x="213932" y="19431"/>
                        </a:moveTo>
                        <a:cubicBezTo>
                          <a:pt x="213932" y="30162"/>
                          <a:pt x="166042" y="38862"/>
                          <a:pt x="106966" y="38862"/>
                        </a:cubicBezTo>
                        <a:cubicBezTo>
                          <a:pt x="47891" y="38862"/>
                          <a:pt x="1" y="30162"/>
                          <a:pt x="1" y="19431"/>
                        </a:cubicBezTo>
                        <a:cubicBezTo>
                          <a:pt x="1" y="8700"/>
                          <a:pt x="47891" y="0"/>
                          <a:pt x="106966" y="0"/>
                        </a:cubicBezTo>
                        <a:cubicBezTo>
                          <a:pt x="166042" y="0"/>
                          <a:pt x="213932" y="8700"/>
                          <a:pt x="213932" y="1943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26" name="Shape 126"/>
        <p:cNvGrpSpPr/>
        <p:nvPr/>
      </p:nvGrpSpPr>
      <p:grpSpPr>
        <a:xfrm>
          <a:off x="0" y="0"/>
          <a:ext cx="0" cy="0"/>
          <a:chOff x="0" y="0"/>
          <a:chExt cx="0" cy="0"/>
        </a:xfrm>
      </p:grpSpPr>
      <p:sp>
        <p:nvSpPr>
          <p:cNvPr id="127" name="Google Shape;127;p51"/>
          <p:cNvSpPr txBox="1"/>
          <p:nvPr>
            <p:ph type="title"/>
          </p:nvPr>
        </p:nvSpPr>
        <p:spPr>
          <a:xfrm>
            <a:off x="4047175" y="2571975"/>
            <a:ext cx="4383600" cy="841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8" name="Google Shape;128;p51"/>
          <p:cNvSpPr txBox="1"/>
          <p:nvPr>
            <p:ph idx="2" type="title"/>
          </p:nvPr>
        </p:nvSpPr>
        <p:spPr>
          <a:xfrm>
            <a:off x="4047175" y="1321975"/>
            <a:ext cx="1235700" cy="841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6000"/>
              <a:buNone/>
              <a:defRPr sz="6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129" name="Google Shape;129;p51"/>
          <p:cNvSpPr/>
          <p:nvPr>
            <p:ph idx="3" type="pic"/>
          </p:nvPr>
        </p:nvSpPr>
        <p:spPr>
          <a:xfrm>
            <a:off x="484625" y="1076550"/>
            <a:ext cx="2990400" cy="2990400"/>
          </a:xfrm>
          <a:prstGeom prst="roundRect">
            <a:avLst>
              <a:gd fmla="val 16667" name="adj"/>
            </a:avLst>
          </a:prstGeom>
          <a:noFill/>
          <a:ln>
            <a:noFill/>
          </a:ln>
        </p:spPr>
      </p:sp>
      <p:sp>
        <p:nvSpPr>
          <p:cNvPr id="130" name="Google Shape;130;p51"/>
          <p:cNvSpPr/>
          <p:nvPr/>
        </p:nvSpPr>
        <p:spPr>
          <a:xfrm flipH="1" rot="-3263452">
            <a:off x="5847147" y="3927927"/>
            <a:ext cx="2997856" cy="2576292"/>
          </a:xfrm>
          <a:custGeom>
            <a:rect b="b" l="l" r="r" t="t"/>
            <a:pathLst>
              <a:path extrusionOk="0" h="30330" w="38869">
                <a:moveTo>
                  <a:pt x="24297" y="1"/>
                </a:moveTo>
                <a:cubicBezTo>
                  <a:pt x="23576" y="1"/>
                  <a:pt x="22813" y="81"/>
                  <a:pt x="22018" y="271"/>
                </a:cubicBezTo>
                <a:cubicBezTo>
                  <a:pt x="16904" y="1494"/>
                  <a:pt x="14626" y="5778"/>
                  <a:pt x="11611" y="8671"/>
                </a:cubicBezTo>
                <a:cubicBezTo>
                  <a:pt x="10032" y="10186"/>
                  <a:pt x="7766" y="10684"/>
                  <a:pt x="5916" y="11826"/>
                </a:cubicBezTo>
                <a:cubicBezTo>
                  <a:pt x="0" y="15481"/>
                  <a:pt x="539" y="24197"/>
                  <a:pt x="4874" y="27639"/>
                </a:cubicBezTo>
                <a:cubicBezTo>
                  <a:pt x="7150" y="29445"/>
                  <a:pt x="9815" y="30330"/>
                  <a:pt x="12976" y="30330"/>
                </a:cubicBezTo>
                <a:cubicBezTo>
                  <a:pt x="15025" y="30330"/>
                  <a:pt x="17282" y="29958"/>
                  <a:pt x="19778" y="29225"/>
                </a:cubicBezTo>
                <a:cubicBezTo>
                  <a:pt x="26123" y="27360"/>
                  <a:pt x="30656" y="26268"/>
                  <a:pt x="34763" y="20412"/>
                </a:cubicBezTo>
                <a:cubicBezTo>
                  <a:pt x="38869" y="14558"/>
                  <a:pt x="35544" y="6859"/>
                  <a:pt x="30907" y="2368"/>
                </a:cubicBezTo>
                <a:cubicBezTo>
                  <a:pt x="30907" y="2368"/>
                  <a:pt x="28215" y="1"/>
                  <a:pt x="24297" y="1"/>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51"/>
          <p:cNvSpPr/>
          <p:nvPr/>
        </p:nvSpPr>
        <p:spPr>
          <a:xfrm flipH="1" rot="460623">
            <a:off x="6387251" y="-1517085"/>
            <a:ext cx="4087061" cy="3304707"/>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51"/>
          <p:cNvSpPr/>
          <p:nvPr/>
        </p:nvSpPr>
        <p:spPr>
          <a:xfrm flipH="1" rot="-4592116">
            <a:off x="6189" y="113200"/>
            <a:ext cx="642877" cy="519829"/>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spTree>
      <p:nvGrpSpPr>
        <p:cNvPr id="133" name="Shape 133"/>
        <p:cNvGrpSpPr/>
        <p:nvPr/>
      </p:nvGrpSpPr>
      <p:grpSpPr>
        <a:xfrm>
          <a:off x="0" y="0"/>
          <a:ext cx="0" cy="0"/>
          <a:chOff x="0" y="0"/>
          <a:chExt cx="0" cy="0"/>
        </a:xfrm>
      </p:grpSpPr>
      <p:sp>
        <p:nvSpPr>
          <p:cNvPr id="134" name="Google Shape;134;p52"/>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35" name="Google Shape;135;p52"/>
          <p:cNvSpPr txBox="1"/>
          <p:nvPr>
            <p:ph idx="1" type="subTitle"/>
          </p:nvPr>
        </p:nvSpPr>
        <p:spPr>
          <a:xfrm>
            <a:off x="937625" y="2579823"/>
            <a:ext cx="2175300" cy="1501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36" name="Google Shape;136;p52"/>
          <p:cNvSpPr txBox="1"/>
          <p:nvPr>
            <p:ph idx="2" type="subTitle"/>
          </p:nvPr>
        </p:nvSpPr>
        <p:spPr>
          <a:xfrm>
            <a:off x="3484347" y="2579823"/>
            <a:ext cx="2175300" cy="1501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37" name="Google Shape;137;p52"/>
          <p:cNvSpPr txBox="1"/>
          <p:nvPr>
            <p:ph idx="3" type="subTitle"/>
          </p:nvPr>
        </p:nvSpPr>
        <p:spPr>
          <a:xfrm>
            <a:off x="6031075" y="2579823"/>
            <a:ext cx="2175300" cy="1501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38" name="Google Shape;138;p52"/>
          <p:cNvSpPr txBox="1"/>
          <p:nvPr>
            <p:ph idx="4" type="subTitle"/>
          </p:nvPr>
        </p:nvSpPr>
        <p:spPr>
          <a:xfrm>
            <a:off x="937625" y="1775401"/>
            <a:ext cx="2175300" cy="558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Raleway"/>
                <a:ea typeface="Raleway"/>
                <a:cs typeface="Raleway"/>
                <a:sym typeface="Raleway"/>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39" name="Google Shape;139;p52"/>
          <p:cNvSpPr txBox="1"/>
          <p:nvPr>
            <p:ph idx="5" type="subTitle"/>
          </p:nvPr>
        </p:nvSpPr>
        <p:spPr>
          <a:xfrm>
            <a:off x="3484350" y="1775401"/>
            <a:ext cx="2175300" cy="558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Raleway"/>
                <a:ea typeface="Raleway"/>
                <a:cs typeface="Raleway"/>
                <a:sym typeface="Raleway"/>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40" name="Google Shape;140;p52"/>
          <p:cNvSpPr txBox="1"/>
          <p:nvPr>
            <p:ph idx="6" type="subTitle"/>
          </p:nvPr>
        </p:nvSpPr>
        <p:spPr>
          <a:xfrm>
            <a:off x="6031075" y="1775401"/>
            <a:ext cx="2175300" cy="558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Font typeface="Raleway"/>
              <a:buNone/>
              <a:defRPr b="1" sz="1800">
                <a:solidFill>
                  <a:schemeClr val="dk1"/>
                </a:solidFill>
                <a:latin typeface="Raleway"/>
                <a:ea typeface="Raleway"/>
                <a:cs typeface="Raleway"/>
                <a:sym typeface="Raleway"/>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41" name="Google Shape;141;p52"/>
          <p:cNvSpPr/>
          <p:nvPr/>
        </p:nvSpPr>
        <p:spPr>
          <a:xfrm flipH="1" rot="8800738">
            <a:off x="7902412" y="4181666"/>
            <a:ext cx="1680262" cy="1358589"/>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52"/>
          <p:cNvSpPr/>
          <p:nvPr/>
        </p:nvSpPr>
        <p:spPr>
          <a:xfrm flipH="1" rot="-8942362">
            <a:off x="-983149" y="4040244"/>
            <a:ext cx="2474148" cy="2000589"/>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52"/>
          <p:cNvSpPr/>
          <p:nvPr/>
        </p:nvSpPr>
        <p:spPr>
          <a:xfrm flipH="1" rot="1554271">
            <a:off x="7563507" y="-664049"/>
            <a:ext cx="2112334" cy="2002574"/>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52"/>
          <p:cNvSpPr/>
          <p:nvPr/>
        </p:nvSpPr>
        <p:spPr>
          <a:xfrm>
            <a:off x="62825" y="1725386"/>
            <a:ext cx="606206" cy="37384"/>
          </a:xfrm>
          <a:custGeom>
            <a:rect b="b" l="l" r="r" t="t"/>
            <a:pathLst>
              <a:path extrusionOk="0" h="50863" w="824770">
                <a:moveTo>
                  <a:pt x="799338" y="50863"/>
                </a:moveTo>
                <a:lnTo>
                  <a:pt x="25432" y="50863"/>
                </a:lnTo>
                <a:cubicBezTo>
                  <a:pt x="11430" y="50863"/>
                  <a:pt x="0" y="39433"/>
                  <a:pt x="0" y="25432"/>
                </a:cubicBezTo>
                <a:lnTo>
                  <a:pt x="0" y="25432"/>
                </a:lnTo>
                <a:cubicBezTo>
                  <a:pt x="0" y="11430"/>
                  <a:pt x="11430" y="0"/>
                  <a:pt x="25432" y="0"/>
                </a:cubicBezTo>
                <a:lnTo>
                  <a:pt x="799338" y="0"/>
                </a:lnTo>
                <a:cubicBezTo>
                  <a:pt x="813339" y="0"/>
                  <a:pt x="824770" y="11430"/>
                  <a:pt x="824770" y="25432"/>
                </a:cubicBezTo>
                <a:lnTo>
                  <a:pt x="824770" y="25432"/>
                </a:lnTo>
                <a:cubicBezTo>
                  <a:pt x="824770" y="39433"/>
                  <a:pt x="813339" y="50863"/>
                  <a:pt x="799338" y="50863"/>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45" name="Google Shape;145;p52"/>
          <p:cNvGrpSpPr/>
          <p:nvPr/>
        </p:nvGrpSpPr>
        <p:grpSpPr>
          <a:xfrm>
            <a:off x="96399" y="951293"/>
            <a:ext cx="552408" cy="792759"/>
            <a:chOff x="10519314" y="4728596"/>
            <a:chExt cx="751780" cy="1078731"/>
          </a:xfrm>
        </p:grpSpPr>
        <p:grpSp>
          <p:nvGrpSpPr>
            <p:cNvPr id="146" name="Google Shape;146;p52"/>
            <p:cNvGrpSpPr/>
            <p:nvPr/>
          </p:nvGrpSpPr>
          <p:grpSpPr>
            <a:xfrm>
              <a:off x="10519314" y="4728596"/>
              <a:ext cx="626662" cy="1078731"/>
              <a:chOff x="10519314" y="4728596"/>
              <a:chExt cx="626662" cy="1078731"/>
            </a:xfrm>
          </p:grpSpPr>
          <p:grpSp>
            <p:nvGrpSpPr>
              <p:cNvPr id="147" name="Google Shape;147;p52"/>
              <p:cNvGrpSpPr/>
              <p:nvPr/>
            </p:nvGrpSpPr>
            <p:grpSpPr>
              <a:xfrm>
                <a:off x="10903219" y="4888205"/>
                <a:ext cx="242756" cy="919122"/>
                <a:chOff x="10903219" y="4888205"/>
                <a:chExt cx="242756" cy="919122"/>
              </a:xfrm>
            </p:grpSpPr>
            <p:sp>
              <p:nvSpPr>
                <p:cNvPr id="148" name="Google Shape;148;p52"/>
                <p:cNvSpPr/>
                <p:nvPr/>
              </p:nvSpPr>
              <p:spPr>
                <a:xfrm rot="-447735">
                  <a:off x="10961814" y="4892503"/>
                  <a:ext cx="125567" cy="910526"/>
                </a:xfrm>
                <a:custGeom>
                  <a:rect b="b" l="l" r="r" t="t"/>
                  <a:pathLst>
                    <a:path extrusionOk="0" h="909637" w="125444">
                      <a:moveTo>
                        <a:pt x="0" y="0"/>
                      </a:moveTo>
                      <a:lnTo>
                        <a:pt x="125445" y="0"/>
                      </a:lnTo>
                      <a:lnTo>
                        <a:pt x="125445" y="909637"/>
                      </a:lnTo>
                      <a:lnTo>
                        <a:pt x="0" y="909637"/>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49" name="Google Shape;149;p52"/>
                <p:cNvSpPr/>
                <p:nvPr/>
              </p:nvSpPr>
              <p:spPr>
                <a:xfrm>
                  <a:off x="10952422" y="4933194"/>
                  <a:ext cx="42088" cy="42088"/>
                </a:xfrm>
                <a:custGeom>
                  <a:rect b="b" l="l" r="r" t="t"/>
                  <a:pathLst>
                    <a:path extrusionOk="0" h="42088" w="42088">
                      <a:moveTo>
                        <a:pt x="41904" y="18282"/>
                      </a:moveTo>
                      <a:cubicBezTo>
                        <a:pt x="43428" y="29807"/>
                        <a:pt x="35331" y="40380"/>
                        <a:pt x="23806" y="41904"/>
                      </a:cubicBezTo>
                      <a:cubicBezTo>
                        <a:pt x="12281" y="43428"/>
                        <a:pt x="1709" y="35332"/>
                        <a:pt x="184" y="23806"/>
                      </a:cubicBezTo>
                      <a:cubicBezTo>
                        <a:pt x="-1340" y="12281"/>
                        <a:pt x="6756" y="1708"/>
                        <a:pt x="18282" y="184"/>
                      </a:cubicBezTo>
                      <a:cubicBezTo>
                        <a:pt x="29807" y="-1340"/>
                        <a:pt x="40380" y="6757"/>
                        <a:pt x="41904" y="1828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0" name="Google Shape;150;p52"/>
                <p:cNvSpPr/>
                <p:nvPr/>
              </p:nvSpPr>
              <p:spPr>
                <a:xfrm>
                  <a:off x="10961186" y="5000250"/>
                  <a:ext cx="42087" cy="42087"/>
                </a:xfrm>
                <a:custGeom>
                  <a:rect b="b" l="l" r="r" t="t"/>
                  <a:pathLst>
                    <a:path extrusionOk="0" h="42087" w="42087">
                      <a:moveTo>
                        <a:pt x="41904" y="18282"/>
                      </a:moveTo>
                      <a:cubicBezTo>
                        <a:pt x="43427" y="29807"/>
                        <a:pt x="35331" y="40380"/>
                        <a:pt x="23806" y="41904"/>
                      </a:cubicBezTo>
                      <a:cubicBezTo>
                        <a:pt x="12280" y="43428"/>
                        <a:pt x="1708" y="35332"/>
                        <a:pt x="184" y="23806"/>
                      </a:cubicBezTo>
                      <a:cubicBezTo>
                        <a:pt x="-1340" y="12281"/>
                        <a:pt x="6756" y="1708"/>
                        <a:pt x="18281" y="184"/>
                      </a:cubicBezTo>
                      <a:cubicBezTo>
                        <a:pt x="29807" y="-1340"/>
                        <a:pt x="40380" y="6757"/>
                        <a:pt x="41904" y="1828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51" name="Google Shape;151;p52"/>
                <p:cNvGrpSpPr/>
                <p:nvPr/>
              </p:nvGrpSpPr>
              <p:grpSpPr>
                <a:xfrm>
                  <a:off x="11014220" y="5588618"/>
                  <a:ext cx="100021" cy="114784"/>
                  <a:chOff x="11014220" y="5588618"/>
                  <a:chExt cx="100021" cy="114784"/>
                </a:xfrm>
              </p:grpSpPr>
              <p:sp>
                <p:nvSpPr>
                  <p:cNvPr id="152" name="Google Shape;152;p52"/>
                  <p:cNvSpPr/>
                  <p:nvPr/>
                </p:nvSpPr>
                <p:spPr>
                  <a:xfrm rot="-447735">
                    <a:off x="11014826" y="5594269"/>
                    <a:ext cx="88001" cy="15064"/>
                  </a:xfrm>
                  <a:custGeom>
                    <a:rect b="b" l="l" r="r" t="t"/>
                    <a:pathLst>
                      <a:path extrusionOk="0" h="15049" w="87915">
                        <a:moveTo>
                          <a:pt x="0" y="0"/>
                        </a:moveTo>
                        <a:lnTo>
                          <a:pt x="87916" y="0"/>
                        </a:lnTo>
                        <a:lnTo>
                          <a:pt x="87916" y="15049"/>
                        </a:lnTo>
                        <a:lnTo>
                          <a:pt x="0" y="15049"/>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3" name="Google Shape;153;p52"/>
                  <p:cNvSpPr/>
                  <p:nvPr/>
                </p:nvSpPr>
                <p:spPr>
                  <a:xfrm rot="-447735">
                    <a:off x="11018646" y="5623150"/>
                    <a:ext cx="88001" cy="15064"/>
                  </a:xfrm>
                  <a:custGeom>
                    <a:rect b="b" l="l" r="r" t="t"/>
                    <a:pathLst>
                      <a:path extrusionOk="0" h="15049" w="87915">
                        <a:moveTo>
                          <a:pt x="0" y="0"/>
                        </a:moveTo>
                        <a:lnTo>
                          <a:pt x="87916" y="0"/>
                        </a:lnTo>
                        <a:lnTo>
                          <a:pt x="87916" y="15050"/>
                        </a:lnTo>
                        <a:lnTo>
                          <a:pt x="0" y="1505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4" name="Google Shape;154;p52"/>
                  <p:cNvSpPr/>
                  <p:nvPr/>
                </p:nvSpPr>
                <p:spPr>
                  <a:xfrm rot="-447735">
                    <a:off x="11021820" y="5653805"/>
                    <a:ext cx="88001" cy="15064"/>
                  </a:xfrm>
                  <a:custGeom>
                    <a:rect b="b" l="l" r="r" t="t"/>
                    <a:pathLst>
                      <a:path extrusionOk="0" h="15049" w="87915">
                        <a:moveTo>
                          <a:pt x="0" y="0"/>
                        </a:moveTo>
                        <a:lnTo>
                          <a:pt x="87916" y="0"/>
                        </a:lnTo>
                        <a:lnTo>
                          <a:pt x="87916" y="15050"/>
                        </a:lnTo>
                        <a:lnTo>
                          <a:pt x="0" y="1505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5" name="Google Shape;155;p52"/>
                  <p:cNvSpPr/>
                  <p:nvPr/>
                </p:nvSpPr>
                <p:spPr>
                  <a:xfrm rot="-447735">
                    <a:off x="11025635" y="5682688"/>
                    <a:ext cx="88001" cy="15064"/>
                  </a:xfrm>
                  <a:custGeom>
                    <a:rect b="b" l="l" r="r" t="t"/>
                    <a:pathLst>
                      <a:path extrusionOk="0" h="15049" w="87915">
                        <a:moveTo>
                          <a:pt x="0" y="0"/>
                        </a:moveTo>
                        <a:lnTo>
                          <a:pt x="87915" y="0"/>
                        </a:lnTo>
                        <a:lnTo>
                          <a:pt x="87915" y="15050"/>
                        </a:lnTo>
                        <a:lnTo>
                          <a:pt x="0" y="1505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156" name="Google Shape;156;p52"/>
              <p:cNvGrpSpPr/>
              <p:nvPr/>
            </p:nvGrpSpPr>
            <p:grpSpPr>
              <a:xfrm>
                <a:off x="10718623" y="4728596"/>
                <a:ext cx="229169" cy="1075979"/>
                <a:chOff x="10718623" y="4728596"/>
                <a:chExt cx="229169" cy="1075979"/>
              </a:xfrm>
            </p:grpSpPr>
            <p:sp>
              <p:nvSpPr>
                <p:cNvPr id="157" name="Google Shape;157;p52"/>
                <p:cNvSpPr/>
                <p:nvPr/>
              </p:nvSpPr>
              <p:spPr>
                <a:xfrm rot="-172174">
                  <a:off x="10745259" y="4732329"/>
                  <a:ext cx="175897" cy="1068513"/>
                </a:xfrm>
                <a:custGeom>
                  <a:rect b="b" l="l" r="r" t="t"/>
                  <a:pathLst>
                    <a:path extrusionOk="0" h="1069848" w="176117">
                      <a:moveTo>
                        <a:pt x="0" y="0"/>
                      </a:moveTo>
                      <a:lnTo>
                        <a:pt x="176117" y="0"/>
                      </a:lnTo>
                      <a:lnTo>
                        <a:pt x="176117" y="1069848"/>
                      </a:lnTo>
                      <a:lnTo>
                        <a:pt x="0" y="106984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58" name="Google Shape;158;p52"/>
                <p:cNvSpPr/>
                <p:nvPr/>
              </p:nvSpPr>
              <p:spPr>
                <a:xfrm>
                  <a:off x="10787634" y="5182743"/>
                  <a:ext cx="87629" cy="87630"/>
                </a:xfrm>
                <a:custGeom>
                  <a:rect b="b" l="l" r="r" t="t"/>
                  <a:pathLst>
                    <a:path extrusionOk="0" h="87630" w="87629">
                      <a:moveTo>
                        <a:pt x="87630" y="43815"/>
                      </a:moveTo>
                      <a:cubicBezTo>
                        <a:pt x="87630" y="68013"/>
                        <a:pt x="68014" y="87630"/>
                        <a:pt x="43815" y="87630"/>
                      </a:cubicBezTo>
                      <a:cubicBezTo>
                        <a:pt x="19617" y="87630"/>
                        <a:pt x="1" y="68014"/>
                        <a:pt x="1" y="43815"/>
                      </a:cubicBezTo>
                      <a:cubicBezTo>
                        <a:pt x="1" y="19617"/>
                        <a:pt x="19617" y="0"/>
                        <a:pt x="43815" y="0"/>
                      </a:cubicBezTo>
                      <a:cubicBezTo>
                        <a:pt x="68014" y="0"/>
                        <a:pt x="87630" y="19616"/>
                        <a:pt x="87630" y="4381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59" name="Google Shape;159;p52"/>
                <p:cNvGrpSpPr/>
                <p:nvPr/>
              </p:nvGrpSpPr>
              <p:grpSpPr>
                <a:xfrm>
                  <a:off x="10765016" y="5040134"/>
                  <a:ext cx="116314" cy="49775"/>
                  <a:chOff x="10765016" y="5040134"/>
                  <a:chExt cx="116314" cy="49775"/>
                </a:xfrm>
              </p:grpSpPr>
              <p:sp>
                <p:nvSpPr>
                  <p:cNvPr id="160" name="Google Shape;160;p52"/>
                  <p:cNvSpPr/>
                  <p:nvPr/>
                </p:nvSpPr>
                <p:spPr>
                  <a:xfrm rot="-172174">
                    <a:off x="10765318" y="5042987"/>
                    <a:ext cx="114347" cy="14935"/>
                  </a:xfrm>
                  <a:custGeom>
                    <a:rect b="b" l="l" r="r" t="t"/>
                    <a:pathLst>
                      <a:path extrusionOk="0" h="14954" w="114490">
                        <a:moveTo>
                          <a:pt x="0" y="0"/>
                        </a:moveTo>
                        <a:lnTo>
                          <a:pt x="114490" y="0"/>
                        </a:lnTo>
                        <a:lnTo>
                          <a:pt x="114490"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61" name="Google Shape;161;p52"/>
                  <p:cNvSpPr/>
                  <p:nvPr/>
                </p:nvSpPr>
                <p:spPr>
                  <a:xfrm rot="-172174">
                    <a:off x="10766681" y="5072121"/>
                    <a:ext cx="114347" cy="14935"/>
                  </a:xfrm>
                  <a:custGeom>
                    <a:rect b="b" l="l" r="r" t="t"/>
                    <a:pathLst>
                      <a:path extrusionOk="0" h="14954" w="114490">
                        <a:moveTo>
                          <a:pt x="0" y="0"/>
                        </a:moveTo>
                        <a:lnTo>
                          <a:pt x="114491" y="0"/>
                        </a:lnTo>
                        <a:lnTo>
                          <a:pt x="114491"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62" name="Google Shape;162;p52"/>
                <p:cNvGrpSpPr/>
                <p:nvPr/>
              </p:nvGrpSpPr>
              <p:grpSpPr>
                <a:xfrm>
                  <a:off x="10784826" y="5436314"/>
                  <a:ext cx="116414" cy="49961"/>
                  <a:chOff x="10784826" y="5436314"/>
                  <a:chExt cx="116414" cy="49961"/>
                </a:xfrm>
              </p:grpSpPr>
              <p:sp>
                <p:nvSpPr>
                  <p:cNvPr id="163" name="Google Shape;163;p52"/>
                  <p:cNvSpPr/>
                  <p:nvPr/>
                </p:nvSpPr>
                <p:spPr>
                  <a:xfrm rot="-172174">
                    <a:off x="10785128" y="5439167"/>
                    <a:ext cx="114347" cy="14935"/>
                  </a:xfrm>
                  <a:custGeom>
                    <a:rect b="b" l="l" r="r" t="t"/>
                    <a:pathLst>
                      <a:path extrusionOk="0" h="14954" w="114490">
                        <a:moveTo>
                          <a:pt x="0" y="0"/>
                        </a:moveTo>
                        <a:lnTo>
                          <a:pt x="114491" y="0"/>
                        </a:lnTo>
                        <a:lnTo>
                          <a:pt x="114491" y="14955"/>
                        </a:lnTo>
                        <a:lnTo>
                          <a:pt x="0" y="1495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64" name="Google Shape;164;p52"/>
                  <p:cNvSpPr/>
                  <p:nvPr/>
                </p:nvSpPr>
                <p:spPr>
                  <a:xfrm rot="-172174">
                    <a:off x="10786591" y="5468487"/>
                    <a:ext cx="114347" cy="14935"/>
                  </a:xfrm>
                  <a:custGeom>
                    <a:rect b="b" l="l" r="r" t="t"/>
                    <a:pathLst>
                      <a:path extrusionOk="0" h="14954" w="114490">
                        <a:moveTo>
                          <a:pt x="0" y="0"/>
                        </a:moveTo>
                        <a:lnTo>
                          <a:pt x="114490" y="0"/>
                        </a:lnTo>
                        <a:lnTo>
                          <a:pt x="114490" y="14955"/>
                        </a:lnTo>
                        <a:lnTo>
                          <a:pt x="0" y="1495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165" name="Google Shape;165;p52"/>
              <p:cNvGrpSpPr/>
              <p:nvPr/>
            </p:nvGrpSpPr>
            <p:grpSpPr>
              <a:xfrm>
                <a:off x="10519314" y="4813458"/>
                <a:ext cx="202120" cy="992123"/>
                <a:chOff x="10519314" y="4813458"/>
                <a:chExt cx="202120" cy="992123"/>
              </a:xfrm>
            </p:grpSpPr>
            <p:sp>
              <p:nvSpPr>
                <p:cNvPr id="166" name="Google Shape;166;p52"/>
                <p:cNvSpPr/>
                <p:nvPr/>
              </p:nvSpPr>
              <p:spPr>
                <a:xfrm>
                  <a:off x="10519314" y="4813458"/>
                  <a:ext cx="202120" cy="992123"/>
                </a:xfrm>
                <a:custGeom>
                  <a:rect b="b" l="l" r="r" t="t"/>
                  <a:pathLst>
                    <a:path extrusionOk="0" h="992123" w="202120">
                      <a:moveTo>
                        <a:pt x="0" y="0"/>
                      </a:moveTo>
                      <a:lnTo>
                        <a:pt x="202120" y="0"/>
                      </a:lnTo>
                      <a:lnTo>
                        <a:pt x="202120" y="992124"/>
                      </a:lnTo>
                      <a:lnTo>
                        <a:pt x="0" y="99212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67" name="Google Shape;167;p52"/>
                <p:cNvSpPr/>
                <p:nvPr/>
              </p:nvSpPr>
              <p:spPr>
                <a:xfrm>
                  <a:off x="10558843" y="4891468"/>
                  <a:ext cx="123063" cy="123062"/>
                </a:xfrm>
                <a:custGeom>
                  <a:rect b="b" l="l" r="r" t="t"/>
                  <a:pathLst>
                    <a:path extrusionOk="0" h="123062" w="123063">
                      <a:moveTo>
                        <a:pt x="123063" y="61532"/>
                      </a:moveTo>
                      <a:cubicBezTo>
                        <a:pt x="123063" y="95514"/>
                        <a:pt x="95514" y="123063"/>
                        <a:pt x="61531" y="123063"/>
                      </a:cubicBezTo>
                      <a:cubicBezTo>
                        <a:pt x="27548" y="123063"/>
                        <a:pt x="-1" y="95514"/>
                        <a:pt x="-1" y="61532"/>
                      </a:cubicBezTo>
                      <a:cubicBezTo>
                        <a:pt x="-1" y="27549"/>
                        <a:pt x="27548" y="0"/>
                        <a:pt x="61531" y="0"/>
                      </a:cubicBezTo>
                      <a:cubicBezTo>
                        <a:pt x="95514" y="0"/>
                        <a:pt x="123063" y="27549"/>
                        <a:pt x="123063" y="6153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68" name="Google Shape;168;p52"/>
                <p:cNvGrpSpPr/>
                <p:nvPr/>
              </p:nvGrpSpPr>
              <p:grpSpPr>
                <a:xfrm>
                  <a:off x="10556176" y="5465730"/>
                  <a:ext cx="128397" cy="44196"/>
                  <a:chOff x="10556176" y="5465730"/>
                  <a:chExt cx="128397" cy="44196"/>
                </a:xfrm>
              </p:grpSpPr>
              <p:sp>
                <p:nvSpPr>
                  <p:cNvPr id="169" name="Google Shape;169;p52"/>
                  <p:cNvSpPr/>
                  <p:nvPr/>
                </p:nvSpPr>
                <p:spPr>
                  <a:xfrm>
                    <a:off x="10556176" y="5465730"/>
                    <a:ext cx="128397" cy="14954"/>
                  </a:xfrm>
                  <a:custGeom>
                    <a:rect b="b" l="l" r="r" t="t"/>
                    <a:pathLst>
                      <a:path extrusionOk="0" h="14954" w="128397">
                        <a:moveTo>
                          <a:pt x="0" y="0"/>
                        </a:moveTo>
                        <a:lnTo>
                          <a:pt x="128397" y="0"/>
                        </a:lnTo>
                        <a:lnTo>
                          <a:pt x="128397"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70" name="Google Shape;170;p52"/>
                  <p:cNvSpPr/>
                  <p:nvPr/>
                </p:nvSpPr>
                <p:spPr>
                  <a:xfrm>
                    <a:off x="10556176" y="5494972"/>
                    <a:ext cx="128397" cy="14954"/>
                  </a:xfrm>
                  <a:custGeom>
                    <a:rect b="b" l="l" r="r" t="t"/>
                    <a:pathLst>
                      <a:path extrusionOk="0" h="14954" w="128397">
                        <a:moveTo>
                          <a:pt x="0" y="0"/>
                        </a:moveTo>
                        <a:lnTo>
                          <a:pt x="128397" y="0"/>
                        </a:lnTo>
                        <a:lnTo>
                          <a:pt x="128397" y="14955"/>
                        </a:lnTo>
                        <a:lnTo>
                          <a:pt x="0" y="1495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71" name="Google Shape;171;p52"/>
                <p:cNvGrpSpPr/>
                <p:nvPr/>
              </p:nvGrpSpPr>
              <p:grpSpPr>
                <a:xfrm>
                  <a:off x="10556176" y="5689187"/>
                  <a:ext cx="128397" cy="44196"/>
                  <a:chOff x="10556176" y="5689187"/>
                  <a:chExt cx="128397" cy="44196"/>
                </a:xfrm>
              </p:grpSpPr>
              <p:sp>
                <p:nvSpPr>
                  <p:cNvPr id="172" name="Google Shape;172;p52"/>
                  <p:cNvSpPr/>
                  <p:nvPr/>
                </p:nvSpPr>
                <p:spPr>
                  <a:xfrm>
                    <a:off x="10556176" y="5689187"/>
                    <a:ext cx="128397" cy="14954"/>
                  </a:xfrm>
                  <a:custGeom>
                    <a:rect b="b" l="l" r="r" t="t"/>
                    <a:pathLst>
                      <a:path extrusionOk="0" h="14954" w="128397">
                        <a:moveTo>
                          <a:pt x="0" y="0"/>
                        </a:moveTo>
                        <a:lnTo>
                          <a:pt x="128397" y="0"/>
                        </a:lnTo>
                        <a:lnTo>
                          <a:pt x="128397"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73" name="Google Shape;173;p52"/>
                  <p:cNvSpPr/>
                  <p:nvPr/>
                </p:nvSpPr>
                <p:spPr>
                  <a:xfrm>
                    <a:off x="10556176" y="5718429"/>
                    <a:ext cx="128397" cy="14954"/>
                  </a:xfrm>
                  <a:custGeom>
                    <a:rect b="b" l="l" r="r" t="t"/>
                    <a:pathLst>
                      <a:path extrusionOk="0" h="14954" w="128397">
                        <a:moveTo>
                          <a:pt x="0" y="0"/>
                        </a:moveTo>
                        <a:lnTo>
                          <a:pt x="128397" y="0"/>
                        </a:lnTo>
                        <a:lnTo>
                          <a:pt x="128397" y="14954"/>
                        </a:lnTo>
                        <a:lnTo>
                          <a:pt x="0" y="149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grpSp>
          <p:nvGrpSpPr>
            <p:cNvPr id="174" name="Google Shape;174;p52"/>
            <p:cNvGrpSpPr/>
            <p:nvPr/>
          </p:nvGrpSpPr>
          <p:grpSpPr>
            <a:xfrm>
              <a:off x="11058042" y="5088325"/>
              <a:ext cx="213053" cy="717953"/>
              <a:chOff x="11058042" y="5088325"/>
              <a:chExt cx="213053" cy="717953"/>
            </a:xfrm>
          </p:grpSpPr>
          <p:sp>
            <p:nvSpPr>
              <p:cNvPr id="175" name="Google Shape;175;p52"/>
              <p:cNvSpPr/>
              <p:nvPr/>
            </p:nvSpPr>
            <p:spPr>
              <a:xfrm rot="-631368">
                <a:off x="11122592" y="5089982"/>
                <a:ext cx="83952" cy="714640"/>
              </a:xfrm>
              <a:custGeom>
                <a:rect b="b" l="l" r="r" t="t"/>
                <a:pathLst>
                  <a:path extrusionOk="0" h="715136" w="84010">
                    <a:moveTo>
                      <a:pt x="0" y="0"/>
                    </a:moveTo>
                    <a:lnTo>
                      <a:pt x="84010" y="0"/>
                    </a:lnTo>
                    <a:lnTo>
                      <a:pt x="84010" y="715137"/>
                    </a:lnTo>
                    <a:lnTo>
                      <a:pt x="0" y="715137"/>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76" name="Google Shape;176;p52"/>
              <p:cNvSpPr/>
              <p:nvPr/>
            </p:nvSpPr>
            <p:spPr>
              <a:xfrm rot="-631368">
                <a:off x="11154645" y="5271518"/>
                <a:ext cx="25985" cy="411004"/>
              </a:xfrm>
              <a:custGeom>
                <a:rect b="b" l="l" r="r" t="t"/>
                <a:pathLst>
                  <a:path extrusionOk="0" h="411289" w="26003">
                    <a:moveTo>
                      <a:pt x="0" y="0"/>
                    </a:moveTo>
                    <a:lnTo>
                      <a:pt x="26003" y="0"/>
                    </a:lnTo>
                    <a:lnTo>
                      <a:pt x="26003" y="411289"/>
                    </a:lnTo>
                    <a:lnTo>
                      <a:pt x="0" y="411289"/>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177" name="Google Shape;177;p52"/>
          <p:cNvGrpSpPr/>
          <p:nvPr/>
        </p:nvGrpSpPr>
        <p:grpSpPr>
          <a:xfrm>
            <a:off x="135453" y="69369"/>
            <a:ext cx="426307" cy="643642"/>
            <a:chOff x="10572463" y="3528536"/>
            <a:chExt cx="580168" cy="875823"/>
          </a:xfrm>
        </p:grpSpPr>
        <p:grpSp>
          <p:nvGrpSpPr>
            <p:cNvPr id="178" name="Google Shape;178;p52"/>
            <p:cNvGrpSpPr/>
            <p:nvPr/>
          </p:nvGrpSpPr>
          <p:grpSpPr>
            <a:xfrm>
              <a:off x="10713815" y="3528536"/>
              <a:ext cx="438816" cy="746664"/>
              <a:chOff x="10713815" y="3528536"/>
              <a:chExt cx="438816" cy="746664"/>
            </a:xfrm>
          </p:grpSpPr>
          <p:sp>
            <p:nvSpPr>
              <p:cNvPr id="179" name="Google Shape;179;p52"/>
              <p:cNvSpPr/>
              <p:nvPr/>
            </p:nvSpPr>
            <p:spPr>
              <a:xfrm>
                <a:off x="10713815" y="3528536"/>
                <a:ext cx="438816" cy="746664"/>
              </a:xfrm>
              <a:custGeom>
                <a:rect b="b" l="l" r="r" t="t"/>
                <a:pathLst>
                  <a:path extrusionOk="0" h="746664" w="438816">
                    <a:moveTo>
                      <a:pt x="438721" y="746569"/>
                    </a:moveTo>
                    <a:lnTo>
                      <a:pt x="0" y="746569"/>
                    </a:lnTo>
                    <a:lnTo>
                      <a:pt x="0" y="0"/>
                    </a:lnTo>
                    <a:lnTo>
                      <a:pt x="326231" y="0"/>
                    </a:lnTo>
                    <a:cubicBezTo>
                      <a:pt x="370141" y="43910"/>
                      <a:pt x="394811" y="68580"/>
                      <a:pt x="438816" y="112585"/>
                    </a:cubicBezTo>
                    <a:lnTo>
                      <a:pt x="438816" y="746665"/>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80" name="Google Shape;180;p52"/>
              <p:cNvGrpSpPr/>
              <p:nvPr/>
            </p:nvGrpSpPr>
            <p:grpSpPr>
              <a:xfrm>
                <a:off x="10776489" y="3625310"/>
                <a:ext cx="313848" cy="288226"/>
                <a:chOff x="10776489" y="3625310"/>
                <a:chExt cx="313848" cy="288226"/>
              </a:xfrm>
            </p:grpSpPr>
            <p:sp>
              <p:nvSpPr>
                <p:cNvPr id="181" name="Google Shape;181;p52"/>
                <p:cNvSpPr/>
                <p:nvPr/>
              </p:nvSpPr>
              <p:spPr>
                <a:xfrm>
                  <a:off x="10776489" y="3625310"/>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2" name="Google Shape;182;p52"/>
                <p:cNvSpPr/>
                <p:nvPr/>
              </p:nvSpPr>
              <p:spPr>
                <a:xfrm>
                  <a:off x="10776489" y="3678650"/>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3" name="Google Shape;183;p52"/>
                <p:cNvSpPr/>
                <p:nvPr/>
              </p:nvSpPr>
              <p:spPr>
                <a:xfrm>
                  <a:off x="10776489" y="3731990"/>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4" name="Google Shape;184;p52"/>
                <p:cNvSpPr/>
                <p:nvPr/>
              </p:nvSpPr>
              <p:spPr>
                <a:xfrm>
                  <a:off x="10776489" y="3785425"/>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5" name="Google Shape;185;p52"/>
                <p:cNvSpPr/>
                <p:nvPr/>
              </p:nvSpPr>
              <p:spPr>
                <a:xfrm>
                  <a:off x="10776489" y="3838765"/>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6" name="Google Shape;186;p52"/>
                <p:cNvSpPr/>
                <p:nvPr/>
              </p:nvSpPr>
              <p:spPr>
                <a:xfrm>
                  <a:off x="10776489" y="3892105"/>
                  <a:ext cx="184689" cy="21431"/>
                </a:xfrm>
                <a:custGeom>
                  <a:rect b="b" l="l" r="r" t="t"/>
                  <a:pathLst>
                    <a:path extrusionOk="0" h="21431" w="184689">
                      <a:moveTo>
                        <a:pt x="0" y="0"/>
                      </a:moveTo>
                      <a:lnTo>
                        <a:pt x="184690" y="0"/>
                      </a:lnTo>
                      <a:lnTo>
                        <a:pt x="184690" y="21431"/>
                      </a:lnTo>
                      <a:lnTo>
                        <a:pt x="0" y="21431"/>
                      </a:ln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87" name="Google Shape;187;p52"/>
              <p:cNvGrpSpPr/>
              <p:nvPr/>
            </p:nvGrpSpPr>
            <p:grpSpPr>
              <a:xfrm>
                <a:off x="10776489" y="3999547"/>
                <a:ext cx="313848" cy="181546"/>
                <a:chOff x="10776489" y="3999547"/>
                <a:chExt cx="313848" cy="181546"/>
              </a:xfrm>
            </p:grpSpPr>
            <p:sp>
              <p:nvSpPr>
                <p:cNvPr id="188" name="Google Shape;188;p52"/>
                <p:cNvSpPr/>
                <p:nvPr/>
              </p:nvSpPr>
              <p:spPr>
                <a:xfrm>
                  <a:off x="10776489" y="3999547"/>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89" name="Google Shape;189;p52"/>
                <p:cNvSpPr/>
                <p:nvPr/>
              </p:nvSpPr>
              <p:spPr>
                <a:xfrm>
                  <a:off x="10776489" y="4052887"/>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90" name="Google Shape;190;p52"/>
                <p:cNvSpPr/>
                <p:nvPr/>
              </p:nvSpPr>
              <p:spPr>
                <a:xfrm>
                  <a:off x="10776489" y="4106322"/>
                  <a:ext cx="313848" cy="21431"/>
                </a:xfrm>
                <a:custGeom>
                  <a:rect b="b" l="l" r="r" t="t"/>
                  <a:pathLst>
                    <a:path extrusionOk="0" h="21431" w="313848">
                      <a:moveTo>
                        <a:pt x="0" y="0"/>
                      </a:moveTo>
                      <a:lnTo>
                        <a:pt x="313848" y="0"/>
                      </a:lnTo>
                      <a:lnTo>
                        <a:pt x="313848" y="21431"/>
                      </a:lnTo>
                      <a:lnTo>
                        <a:pt x="0" y="21431"/>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91" name="Google Shape;191;p52"/>
                <p:cNvSpPr/>
                <p:nvPr/>
              </p:nvSpPr>
              <p:spPr>
                <a:xfrm>
                  <a:off x="10776489" y="4159662"/>
                  <a:ext cx="184689" cy="21431"/>
                </a:xfrm>
                <a:custGeom>
                  <a:rect b="b" l="l" r="r" t="t"/>
                  <a:pathLst>
                    <a:path extrusionOk="0" h="21431" w="184689">
                      <a:moveTo>
                        <a:pt x="0" y="0"/>
                      </a:moveTo>
                      <a:lnTo>
                        <a:pt x="184690" y="0"/>
                      </a:lnTo>
                      <a:lnTo>
                        <a:pt x="184690" y="21431"/>
                      </a:lnTo>
                      <a:lnTo>
                        <a:pt x="0" y="21431"/>
                      </a:ln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192" name="Google Shape;192;p52"/>
              <p:cNvSpPr/>
              <p:nvPr/>
            </p:nvSpPr>
            <p:spPr>
              <a:xfrm>
                <a:off x="11039951" y="3528536"/>
                <a:ext cx="112584" cy="112585"/>
              </a:xfrm>
              <a:custGeom>
                <a:rect b="b" l="l" r="r" t="t"/>
                <a:pathLst>
                  <a:path extrusionOk="0" h="112585" w="112584">
                    <a:moveTo>
                      <a:pt x="112585" y="112585"/>
                    </a:moveTo>
                    <a:lnTo>
                      <a:pt x="0" y="112585"/>
                    </a:lnTo>
                    <a:lnTo>
                      <a:pt x="0" y="0"/>
                    </a:lnTo>
                    <a:lnTo>
                      <a:pt x="0" y="0"/>
                    </a:lnTo>
                    <a:cubicBezTo>
                      <a:pt x="43910" y="43910"/>
                      <a:pt x="68580" y="68580"/>
                      <a:pt x="112585" y="112585"/>
                    </a:cubicBezTo>
                    <a:lnTo>
                      <a:pt x="112585" y="112585"/>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193" name="Google Shape;193;p52"/>
            <p:cNvGrpSpPr/>
            <p:nvPr/>
          </p:nvGrpSpPr>
          <p:grpSpPr>
            <a:xfrm>
              <a:off x="10572463" y="3657790"/>
              <a:ext cx="438817" cy="746569"/>
              <a:chOff x="10572463" y="3657790"/>
              <a:chExt cx="438817" cy="746569"/>
            </a:xfrm>
          </p:grpSpPr>
          <p:sp>
            <p:nvSpPr>
              <p:cNvPr id="194" name="Google Shape;194;p52"/>
              <p:cNvSpPr/>
              <p:nvPr/>
            </p:nvSpPr>
            <p:spPr>
              <a:xfrm>
                <a:off x="10572463" y="3657790"/>
                <a:ext cx="438817" cy="746569"/>
              </a:xfrm>
              <a:custGeom>
                <a:rect b="b" l="l" r="r" t="t"/>
                <a:pathLst>
                  <a:path extrusionOk="0" h="746569" w="438817">
                    <a:moveTo>
                      <a:pt x="438722" y="746570"/>
                    </a:moveTo>
                    <a:lnTo>
                      <a:pt x="0" y="746570"/>
                    </a:lnTo>
                    <a:lnTo>
                      <a:pt x="0" y="0"/>
                    </a:lnTo>
                    <a:lnTo>
                      <a:pt x="326231" y="0"/>
                    </a:lnTo>
                    <a:cubicBezTo>
                      <a:pt x="370141" y="43910"/>
                      <a:pt x="394812" y="68580"/>
                      <a:pt x="438817" y="112586"/>
                    </a:cubicBezTo>
                    <a:lnTo>
                      <a:pt x="438817" y="74657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195" name="Google Shape;195;p52"/>
              <p:cNvGrpSpPr/>
              <p:nvPr/>
            </p:nvGrpSpPr>
            <p:grpSpPr>
              <a:xfrm>
                <a:off x="10635138" y="3754469"/>
                <a:ext cx="313848" cy="288321"/>
                <a:chOff x="10635138" y="3754469"/>
                <a:chExt cx="313848" cy="288321"/>
              </a:xfrm>
            </p:grpSpPr>
            <p:sp>
              <p:nvSpPr>
                <p:cNvPr id="196" name="Google Shape;196;p52"/>
                <p:cNvSpPr/>
                <p:nvPr/>
              </p:nvSpPr>
              <p:spPr>
                <a:xfrm>
                  <a:off x="10635138" y="3754469"/>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97" name="Google Shape;197;p52"/>
                <p:cNvSpPr/>
                <p:nvPr/>
              </p:nvSpPr>
              <p:spPr>
                <a:xfrm>
                  <a:off x="10635138" y="3807904"/>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98" name="Google Shape;198;p52"/>
                <p:cNvSpPr/>
                <p:nvPr/>
              </p:nvSpPr>
              <p:spPr>
                <a:xfrm>
                  <a:off x="10635138" y="3861244"/>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99" name="Google Shape;199;p52"/>
                <p:cNvSpPr/>
                <p:nvPr/>
              </p:nvSpPr>
              <p:spPr>
                <a:xfrm>
                  <a:off x="10635138" y="3914584"/>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00" name="Google Shape;200;p52"/>
                <p:cNvSpPr/>
                <p:nvPr/>
              </p:nvSpPr>
              <p:spPr>
                <a:xfrm>
                  <a:off x="10635138" y="3968019"/>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01" name="Google Shape;201;p52"/>
                <p:cNvSpPr/>
                <p:nvPr/>
              </p:nvSpPr>
              <p:spPr>
                <a:xfrm>
                  <a:off x="10635138" y="4021359"/>
                  <a:ext cx="184689" cy="21431"/>
                </a:xfrm>
                <a:custGeom>
                  <a:rect b="b" l="l" r="r" t="t"/>
                  <a:pathLst>
                    <a:path extrusionOk="0" h="21431" w="184689">
                      <a:moveTo>
                        <a:pt x="0" y="0"/>
                      </a:moveTo>
                      <a:lnTo>
                        <a:pt x="184689" y="0"/>
                      </a:lnTo>
                      <a:lnTo>
                        <a:pt x="184689" y="21431"/>
                      </a:lnTo>
                      <a:lnTo>
                        <a:pt x="-1"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02" name="Google Shape;202;p52"/>
              <p:cNvGrpSpPr/>
              <p:nvPr/>
            </p:nvGrpSpPr>
            <p:grpSpPr>
              <a:xfrm>
                <a:off x="10635138" y="4128801"/>
                <a:ext cx="313848" cy="181547"/>
                <a:chOff x="10635138" y="4128801"/>
                <a:chExt cx="313848" cy="181547"/>
              </a:xfrm>
            </p:grpSpPr>
            <p:sp>
              <p:nvSpPr>
                <p:cNvPr id="203" name="Google Shape;203;p52"/>
                <p:cNvSpPr/>
                <p:nvPr/>
              </p:nvSpPr>
              <p:spPr>
                <a:xfrm>
                  <a:off x="10635138" y="4128801"/>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04" name="Google Shape;204;p52"/>
                <p:cNvSpPr/>
                <p:nvPr/>
              </p:nvSpPr>
              <p:spPr>
                <a:xfrm>
                  <a:off x="10635138" y="4182141"/>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05" name="Google Shape;205;p52"/>
                <p:cNvSpPr/>
                <p:nvPr/>
              </p:nvSpPr>
              <p:spPr>
                <a:xfrm>
                  <a:off x="10635138" y="4235481"/>
                  <a:ext cx="313848" cy="21431"/>
                </a:xfrm>
                <a:custGeom>
                  <a:rect b="b" l="l" r="r" t="t"/>
                  <a:pathLst>
                    <a:path extrusionOk="0" h="21431" w="313848">
                      <a:moveTo>
                        <a:pt x="0" y="0"/>
                      </a:moveTo>
                      <a:lnTo>
                        <a:pt x="313849" y="0"/>
                      </a:lnTo>
                      <a:lnTo>
                        <a:pt x="313849" y="21431"/>
                      </a:lnTo>
                      <a:lnTo>
                        <a:pt x="0"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06" name="Google Shape;206;p52"/>
                <p:cNvSpPr/>
                <p:nvPr/>
              </p:nvSpPr>
              <p:spPr>
                <a:xfrm>
                  <a:off x="10635138" y="4288917"/>
                  <a:ext cx="184689" cy="21431"/>
                </a:xfrm>
                <a:custGeom>
                  <a:rect b="b" l="l" r="r" t="t"/>
                  <a:pathLst>
                    <a:path extrusionOk="0" h="21431" w="184689">
                      <a:moveTo>
                        <a:pt x="0" y="0"/>
                      </a:moveTo>
                      <a:lnTo>
                        <a:pt x="184689" y="0"/>
                      </a:lnTo>
                      <a:lnTo>
                        <a:pt x="184689" y="21431"/>
                      </a:lnTo>
                      <a:lnTo>
                        <a:pt x="-1" y="21431"/>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207" name="Google Shape;207;p52"/>
              <p:cNvSpPr/>
              <p:nvPr/>
            </p:nvSpPr>
            <p:spPr>
              <a:xfrm>
                <a:off x="10898599" y="3657790"/>
                <a:ext cx="112586" cy="112585"/>
              </a:xfrm>
              <a:custGeom>
                <a:rect b="b" l="l" r="r" t="t"/>
                <a:pathLst>
                  <a:path extrusionOk="0" h="112585" w="112586">
                    <a:moveTo>
                      <a:pt x="112586" y="112586"/>
                    </a:moveTo>
                    <a:lnTo>
                      <a:pt x="0" y="112586"/>
                    </a:lnTo>
                    <a:lnTo>
                      <a:pt x="0" y="0"/>
                    </a:lnTo>
                    <a:lnTo>
                      <a:pt x="0" y="0"/>
                    </a:lnTo>
                    <a:cubicBezTo>
                      <a:pt x="43910" y="43910"/>
                      <a:pt x="68581" y="68580"/>
                      <a:pt x="112586" y="112586"/>
                    </a:cubicBezTo>
                    <a:lnTo>
                      <a:pt x="112586" y="11258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208" name="Google Shape;208;p52"/>
          <p:cNvGrpSpPr/>
          <p:nvPr/>
        </p:nvGrpSpPr>
        <p:grpSpPr>
          <a:xfrm>
            <a:off x="309868" y="711612"/>
            <a:ext cx="18197" cy="243247"/>
            <a:chOff x="10809827" y="4402455"/>
            <a:chExt cx="24764" cy="330993"/>
          </a:xfrm>
        </p:grpSpPr>
        <p:sp>
          <p:nvSpPr>
            <p:cNvPr id="209" name="Google Shape;209;p52"/>
            <p:cNvSpPr/>
            <p:nvPr/>
          </p:nvSpPr>
          <p:spPr>
            <a:xfrm>
              <a:off x="10822209" y="4414266"/>
              <a:ext cx="9525" cy="307467"/>
            </a:xfrm>
            <a:custGeom>
              <a:rect b="b" l="l" r="r" t="t"/>
              <a:pathLst>
                <a:path extrusionOk="0" h="307467" w="9525">
                  <a:moveTo>
                    <a:pt x="-1" y="307467"/>
                  </a:moveTo>
                  <a:lnTo>
                    <a:pt x="-1" y="0"/>
                  </a:lnTo>
                </a:path>
              </a:pathLst>
            </a:custGeom>
            <a:solidFill>
              <a:schemeClr val="accent4"/>
            </a:solidFill>
            <a:ln cap="flat" cmpd="sng" w="10950">
              <a:solidFill>
                <a:schemeClr val="accent4"/>
              </a:solidFill>
              <a:prstDash val="dashDot"/>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10" name="Google Shape;210;p52"/>
            <p:cNvSpPr/>
            <p:nvPr/>
          </p:nvSpPr>
          <p:spPr>
            <a:xfrm>
              <a:off x="10809827" y="4708683"/>
              <a:ext cx="24764" cy="24765"/>
            </a:xfrm>
            <a:custGeom>
              <a:rect b="b" l="l" r="r" t="t"/>
              <a:pathLst>
                <a:path extrusionOk="0" h="24765" w="24764">
                  <a:moveTo>
                    <a:pt x="24765" y="12382"/>
                  </a:moveTo>
                  <a:cubicBezTo>
                    <a:pt x="24765" y="19240"/>
                    <a:pt x="19241" y="24765"/>
                    <a:pt x="12382" y="24765"/>
                  </a:cubicBezTo>
                  <a:cubicBezTo>
                    <a:pt x="5524" y="24765"/>
                    <a:pt x="0" y="19240"/>
                    <a:pt x="0" y="12382"/>
                  </a:cubicBezTo>
                  <a:cubicBezTo>
                    <a:pt x="0" y="5524"/>
                    <a:pt x="5524" y="0"/>
                    <a:pt x="12382" y="0"/>
                  </a:cubicBezTo>
                  <a:cubicBezTo>
                    <a:pt x="19241" y="0"/>
                    <a:pt x="24765" y="5524"/>
                    <a:pt x="24765" y="12382"/>
                  </a:cubicBezTo>
                  <a:close/>
                </a:path>
              </a:pathLst>
            </a:custGeom>
            <a:solidFill>
              <a:schemeClr val="accent4"/>
            </a:solid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11" name="Google Shape;211;p52"/>
            <p:cNvSpPr/>
            <p:nvPr/>
          </p:nvSpPr>
          <p:spPr>
            <a:xfrm>
              <a:off x="10809827" y="4402455"/>
              <a:ext cx="24764" cy="24764"/>
            </a:xfrm>
            <a:custGeom>
              <a:rect b="b" l="l" r="r" t="t"/>
              <a:pathLst>
                <a:path extrusionOk="0" h="24764" w="24764">
                  <a:moveTo>
                    <a:pt x="24765" y="12382"/>
                  </a:moveTo>
                  <a:cubicBezTo>
                    <a:pt x="24765" y="5524"/>
                    <a:pt x="19241" y="0"/>
                    <a:pt x="12382" y="0"/>
                  </a:cubicBezTo>
                  <a:cubicBezTo>
                    <a:pt x="5524" y="0"/>
                    <a:pt x="0" y="5524"/>
                    <a:pt x="0" y="12382"/>
                  </a:cubicBezTo>
                  <a:cubicBezTo>
                    <a:pt x="0" y="19240"/>
                    <a:pt x="5524" y="24765"/>
                    <a:pt x="12382" y="24765"/>
                  </a:cubicBezTo>
                  <a:cubicBezTo>
                    <a:pt x="19241" y="24765"/>
                    <a:pt x="24765" y="19240"/>
                    <a:pt x="24765" y="12382"/>
                  </a:cubicBezTo>
                  <a:close/>
                </a:path>
              </a:pathLst>
            </a:custGeom>
            <a:solidFill>
              <a:schemeClr val="accent4"/>
            </a:solid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12" name="Google Shape;212;p52"/>
          <p:cNvGrpSpPr/>
          <p:nvPr/>
        </p:nvGrpSpPr>
        <p:grpSpPr>
          <a:xfrm>
            <a:off x="8421644" y="1045085"/>
            <a:ext cx="396068" cy="717683"/>
            <a:chOff x="1945386" y="5582316"/>
            <a:chExt cx="470725" cy="852963"/>
          </a:xfrm>
        </p:grpSpPr>
        <p:grpSp>
          <p:nvGrpSpPr>
            <p:cNvPr id="213" name="Google Shape;213;p52"/>
            <p:cNvGrpSpPr/>
            <p:nvPr/>
          </p:nvGrpSpPr>
          <p:grpSpPr>
            <a:xfrm>
              <a:off x="1945386" y="5582316"/>
              <a:ext cx="470725" cy="852963"/>
              <a:chOff x="1945386" y="5582316"/>
              <a:chExt cx="470725" cy="852963"/>
            </a:xfrm>
          </p:grpSpPr>
          <p:sp>
            <p:nvSpPr>
              <p:cNvPr id="214" name="Google Shape;214;p52"/>
              <p:cNvSpPr/>
              <p:nvPr/>
            </p:nvSpPr>
            <p:spPr>
              <a:xfrm>
                <a:off x="1945386" y="5582316"/>
                <a:ext cx="470725" cy="852963"/>
              </a:xfrm>
              <a:custGeom>
                <a:rect b="b" l="l" r="r" t="t"/>
                <a:pathLst>
                  <a:path extrusionOk="0" h="852963" w="470725">
                    <a:moveTo>
                      <a:pt x="435388" y="0"/>
                    </a:moveTo>
                    <a:cubicBezTo>
                      <a:pt x="454904" y="0"/>
                      <a:pt x="470726" y="15821"/>
                      <a:pt x="470726" y="35338"/>
                    </a:cubicBezTo>
                    <a:lnTo>
                      <a:pt x="470726" y="817626"/>
                    </a:lnTo>
                    <a:cubicBezTo>
                      <a:pt x="470726" y="837143"/>
                      <a:pt x="454904" y="852964"/>
                      <a:pt x="435388" y="852964"/>
                    </a:cubicBezTo>
                    <a:lnTo>
                      <a:pt x="35338" y="852964"/>
                    </a:lnTo>
                    <a:cubicBezTo>
                      <a:pt x="15821" y="852964"/>
                      <a:pt x="0" y="837143"/>
                      <a:pt x="0" y="817626"/>
                    </a:cubicBezTo>
                    <a:lnTo>
                      <a:pt x="0" y="35338"/>
                    </a:lnTo>
                    <a:cubicBezTo>
                      <a:pt x="0" y="15822"/>
                      <a:pt x="15821" y="0"/>
                      <a:pt x="35338"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15" name="Google Shape;215;p52"/>
              <p:cNvSpPr/>
              <p:nvPr/>
            </p:nvSpPr>
            <p:spPr>
              <a:xfrm>
                <a:off x="1965864" y="5625846"/>
                <a:ext cx="429577" cy="699420"/>
              </a:xfrm>
              <a:custGeom>
                <a:rect b="b" l="l" r="r" t="t"/>
                <a:pathLst>
                  <a:path extrusionOk="0" h="699420" w="429577">
                    <a:moveTo>
                      <a:pt x="0" y="0"/>
                    </a:moveTo>
                    <a:lnTo>
                      <a:pt x="429578" y="0"/>
                    </a:lnTo>
                    <a:lnTo>
                      <a:pt x="429578" y="699421"/>
                    </a:lnTo>
                    <a:lnTo>
                      <a:pt x="0" y="699421"/>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216" name="Google Shape;216;p52"/>
            <p:cNvSpPr/>
            <p:nvPr/>
          </p:nvSpPr>
          <p:spPr>
            <a:xfrm>
              <a:off x="1986438" y="6371462"/>
              <a:ext cx="388334" cy="32194"/>
            </a:xfrm>
            <a:custGeom>
              <a:rect b="b" l="l" r="r" t="t"/>
              <a:pathLst>
                <a:path extrusionOk="0" h="32194" w="388334">
                  <a:moveTo>
                    <a:pt x="88011" y="0"/>
                  </a:moveTo>
                  <a:lnTo>
                    <a:pt x="16097" y="0"/>
                  </a:lnTo>
                  <a:cubicBezTo>
                    <a:pt x="7239" y="0"/>
                    <a:pt x="0" y="7239"/>
                    <a:pt x="0" y="16097"/>
                  </a:cubicBezTo>
                  <a:cubicBezTo>
                    <a:pt x="0" y="24955"/>
                    <a:pt x="7239" y="32195"/>
                    <a:pt x="16097" y="32195"/>
                  </a:cubicBezTo>
                  <a:lnTo>
                    <a:pt x="88011" y="32195"/>
                  </a:lnTo>
                  <a:cubicBezTo>
                    <a:pt x="96869" y="32195"/>
                    <a:pt x="104108" y="24955"/>
                    <a:pt x="104108" y="16097"/>
                  </a:cubicBezTo>
                  <a:cubicBezTo>
                    <a:pt x="104108" y="7239"/>
                    <a:pt x="96869" y="0"/>
                    <a:pt x="88011" y="0"/>
                  </a:cubicBezTo>
                  <a:close/>
                  <a:moveTo>
                    <a:pt x="230124" y="0"/>
                  </a:moveTo>
                  <a:lnTo>
                    <a:pt x="158210" y="0"/>
                  </a:lnTo>
                  <a:cubicBezTo>
                    <a:pt x="149352" y="0"/>
                    <a:pt x="142113" y="7239"/>
                    <a:pt x="142113" y="16097"/>
                  </a:cubicBezTo>
                  <a:cubicBezTo>
                    <a:pt x="142113" y="24955"/>
                    <a:pt x="149352" y="32195"/>
                    <a:pt x="158210" y="32195"/>
                  </a:cubicBezTo>
                  <a:lnTo>
                    <a:pt x="230124" y="32195"/>
                  </a:lnTo>
                  <a:cubicBezTo>
                    <a:pt x="238982" y="32195"/>
                    <a:pt x="246221" y="24955"/>
                    <a:pt x="246221" y="16097"/>
                  </a:cubicBezTo>
                  <a:cubicBezTo>
                    <a:pt x="246221" y="7239"/>
                    <a:pt x="238982" y="0"/>
                    <a:pt x="230124" y="0"/>
                  </a:cubicBezTo>
                  <a:close/>
                  <a:moveTo>
                    <a:pt x="372237" y="0"/>
                  </a:moveTo>
                  <a:lnTo>
                    <a:pt x="300323" y="0"/>
                  </a:lnTo>
                  <a:cubicBezTo>
                    <a:pt x="291465" y="0"/>
                    <a:pt x="284226" y="7239"/>
                    <a:pt x="284226" y="16097"/>
                  </a:cubicBezTo>
                  <a:cubicBezTo>
                    <a:pt x="284226" y="24955"/>
                    <a:pt x="291465" y="32195"/>
                    <a:pt x="300323" y="32195"/>
                  </a:cubicBezTo>
                  <a:lnTo>
                    <a:pt x="372237" y="32195"/>
                  </a:lnTo>
                  <a:cubicBezTo>
                    <a:pt x="381095" y="32195"/>
                    <a:pt x="388334" y="24955"/>
                    <a:pt x="388334" y="16097"/>
                  </a:cubicBezTo>
                  <a:cubicBezTo>
                    <a:pt x="388334" y="7239"/>
                    <a:pt x="381095" y="0"/>
                    <a:pt x="372237"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17" name="Google Shape;217;p52"/>
          <p:cNvGrpSpPr/>
          <p:nvPr/>
        </p:nvGrpSpPr>
        <p:grpSpPr>
          <a:xfrm>
            <a:off x="8088695" y="57742"/>
            <a:ext cx="1061979" cy="558999"/>
            <a:chOff x="3859815" y="2867310"/>
            <a:chExt cx="1262157" cy="664368"/>
          </a:xfrm>
        </p:grpSpPr>
        <p:sp>
          <p:nvSpPr>
            <p:cNvPr id="218" name="Google Shape;218;p52"/>
            <p:cNvSpPr/>
            <p:nvPr/>
          </p:nvSpPr>
          <p:spPr>
            <a:xfrm>
              <a:off x="3859815" y="2867310"/>
              <a:ext cx="1262157" cy="664368"/>
            </a:xfrm>
            <a:custGeom>
              <a:rect b="b" l="l" r="r" t="t"/>
              <a:pathLst>
                <a:path extrusionOk="0" h="664368" w="1262157">
                  <a:moveTo>
                    <a:pt x="1102233" y="344424"/>
                  </a:moveTo>
                  <a:cubicBezTo>
                    <a:pt x="1090231" y="344424"/>
                    <a:pt x="1078611" y="345757"/>
                    <a:pt x="1067372" y="348234"/>
                  </a:cubicBezTo>
                  <a:cubicBezTo>
                    <a:pt x="1048131" y="223838"/>
                    <a:pt x="945166" y="127159"/>
                    <a:pt x="817816" y="117348"/>
                  </a:cubicBezTo>
                  <a:cubicBezTo>
                    <a:pt x="756856" y="45625"/>
                    <a:pt x="666083" y="0"/>
                    <a:pt x="564547" y="0"/>
                  </a:cubicBezTo>
                  <a:cubicBezTo>
                    <a:pt x="398526" y="0"/>
                    <a:pt x="260890" y="121825"/>
                    <a:pt x="236220" y="280988"/>
                  </a:cubicBezTo>
                  <a:cubicBezTo>
                    <a:pt x="222599" y="277939"/>
                    <a:pt x="208502" y="276320"/>
                    <a:pt x="194024" y="276320"/>
                  </a:cubicBezTo>
                  <a:cubicBezTo>
                    <a:pt x="86868" y="276320"/>
                    <a:pt x="0" y="363188"/>
                    <a:pt x="0" y="470345"/>
                  </a:cubicBezTo>
                  <a:cubicBezTo>
                    <a:pt x="0" y="577501"/>
                    <a:pt x="86868" y="664369"/>
                    <a:pt x="194024" y="664369"/>
                  </a:cubicBezTo>
                  <a:lnTo>
                    <a:pt x="1102138" y="664369"/>
                  </a:lnTo>
                  <a:cubicBezTo>
                    <a:pt x="1190530" y="664369"/>
                    <a:pt x="1262158" y="592741"/>
                    <a:pt x="1262158" y="504349"/>
                  </a:cubicBezTo>
                  <a:cubicBezTo>
                    <a:pt x="1262158" y="415957"/>
                    <a:pt x="1190530" y="344329"/>
                    <a:pt x="1102138" y="344329"/>
                  </a:cubicBez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219" name="Google Shape;219;p52"/>
            <p:cNvGrpSpPr/>
            <p:nvPr/>
          </p:nvGrpSpPr>
          <p:grpSpPr>
            <a:xfrm>
              <a:off x="4275677" y="3065525"/>
              <a:ext cx="334517" cy="380047"/>
              <a:chOff x="4275677" y="3065525"/>
              <a:chExt cx="334517" cy="380047"/>
            </a:xfrm>
          </p:grpSpPr>
          <p:grpSp>
            <p:nvGrpSpPr>
              <p:cNvPr id="220" name="Google Shape;220;p52"/>
              <p:cNvGrpSpPr/>
              <p:nvPr/>
            </p:nvGrpSpPr>
            <p:grpSpPr>
              <a:xfrm>
                <a:off x="4275677" y="3065525"/>
                <a:ext cx="334517" cy="380047"/>
                <a:chOff x="4275677" y="3065525"/>
                <a:chExt cx="334517" cy="380047"/>
              </a:xfrm>
            </p:grpSpPr>
            <p:grpSp>
              <p:nvGrpSpPr>
                <p:cNvPr id="221" name="Google Shape;221;p52"/>
                <p:cNvGrpSpPr/>
                <p:nvPr/>
              </p:nvGrpSpPr>
              <p:grpSpPr>
                <a:xfrm>
                  <a:off x="4275677" y="3301269"/>
                  <a:ext cx="334422" cy="144303"/>
                  <a:chOff x="4275677" y="3301269"/>
                  <a:chExt cx="334422" cy="144303"/>
                </a:xfrm>
              </p:grpSpPr>
              <p:sp>
                <p:nvSpPr>
                  <p:cNvPr id="222" name="Google Shape;222;p52"/>
                  <p:cNvSpPr/>
                  <p:nvPr/>
                </p:nvSpPr>
                <p:spPr>
                  <a:xfrm>
                    <a:off x="4275677" y="3331654"/>
                    <a:ext cx="334422" cy="113918"/>
                  </a:xfrm>
                  <a:custGeom>
                    <a:rect b="b" l="l" r="r" t="t"/>
                    <a:pathLst>
                      <a:path extrusionOk="0" h="113918" w="334422">
                        <a:moveTo>
                          <a:pt x="95" y="0"/>
                        </a:moveTo>
                        <a:lnTo>
                          <a:pt x="95" y="83534"/>
                        </a:lnTo>
                        <a:cubicBezTo>
                          <a:pt x="95" y="100298"/>
                          <a:pt x="74962" y="113919"/>
                          <a:pt x="167259" y="113919"/>
                        </a:cubicBezTo>
                        <a:cubicBezTo>
                          <a:pt x="259556" y="113919"/>
                          <a:pt x="334423" y="100298"/>
                          <a:pt x="334423" y="83534"/>
                        </a:cubicBezTo>
                        <a:lnTo>
                          <a:pt x="334423" y="0"/>
                        </a:lnTo>
                        <a:lnTo>
                          <a:pt x="0" y="0"/>
                        </a:lnTo>
                        <a:close/>
                      </a:path>
                    </a:pathLst>
                  </a:custGeom>
                  <a:solidFill>
                    <a:srgbClr val="CFD3D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23" name="Google Shape;223;p52"/>
                  <p:cNvSpPr/>
                  <p:nvPr/>
                </p:nvSpPr>
                <p:spPr>
                  <a:xfrm>
                    <a:off x="4275772" y="3301269"/>
                    <a:ext cx="334327" cy="60769"/>
                  </a:xfrm>
                  <a:custGeom>
                    <a:rect b="b" l="l" r="r" t="t"/>
                    <a:pathLst>
                      <a:path extrusionOk="0" h="60769" w="334327">
                        <a:moveTo>
                          <a:pt x="334328" y="30385"/>
                        </a:moveTo>
                        <a:cubicBezTo>
                          <a:pt x="334328" y="47166"/>
                          <a:pt x="259486" y="60770"/>
                          <a:pt x="167164" y="60770"/>
                        </a:cubicBezTo>
                        <a:cubicBezTo>
                          <a:pt x="74842" y="60770"/>
                          <a:pt x="0" y="47166"/>
                          <a:pt x="0" y="30385"/>
                        </a:cubicBezTo>
                        <a:cubicBezTo>
                          <a:pt x="0" y="13604"/>
                          <a:pt x="74842" y="0"/>
                          <a:pt x="167164" y="0"/>
                        </a:cubicBezTo>
                        <a:cubicBezTo>
                          <a:pt x="259486" y="0"/>
                          <a:pt x="334328" y="13604"/>
                          <a:pt x="334328" y="30385"/>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24" name="Google Shape;224;p52"/>
                <p:cNvGrpSpPr/>
                <p:nvPr/>
              </p:nvGrpSpPr>
              <p:grpSpPr>
                <a:xfrm>
                  <a:off x="4275677" y="3183350"/>
                  <a:ext cx="334422" cy="144302"/>
                  <a:chOff x="4275677" y="3183350"/>
                  <a:chExt cx="334422" cy="144302"/>
                </a:xfrm>
              </p:grpSpPr>
              <p:sp>
                <p:nvSpPr>
                  <p:cNvPr id="225" name="Google Shape;225;p52"/>
                  <p:cNvSpPr/>
                  <p:nvPr/>
                </p:nvSpPr>
                <p:spPr>
                  <a:xfrm>
                    <a:off x="4275677" y="3213734"/>
                    <a:ext cx="334422" cy="113918"/>
                  </a:xfrm>
                  <a:custGeom>
                    <a:rect b="b" l="l" r="r" t="t"/>
                    <a:pathLst>
                      <a:path extrusionOk="0" h="113918" w="334422">
                        <a:moveTo>
                          <a:pt x="95" y="0"/>
                        </a:moveTo>
                        <a:lnTo>
                          <a:pt x="95" y="83534"/>
                        </a:lnTo>
                        <a:cubicBezTo>
                          <a:pt x="95" y="100298"/>
                          <a:pt x="74962" y="113919"/>
                          <a:pt x="167259" y="113919"/>
                        </a:cubicBezTo>
                        <a:cubicBezTo>
                          <a:pt x="259556" y="113919"/>
                          <a:pt x="334423" y="100298"/>
                          <a:pt x="334423" y="83534"/>
                        </a:cubicBezTo>
                        <a:lnTo>
                          <a:pt x="334423" y="0"/>
                        </a:lnTo>
                        <a:lnTo>
                          <a:pt x="0" y="0"/>
                        </a:lnTo>
                        <a:close/>
                      </a:path>
                    </a:pathLst>
                  </a:custGeom>
                  <a:solidFill>
                    <a:srgbClr val="CFD3D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26" name="Google Shape;226;p52"/>
                  <p:cNvSpPr/>
                  <p:nvPr/>
                </p:nvSpPr>
                <p:spPr>
                  <a:xfrm>
                    <a:off x="4275772" y="3183350"/>
                    <a:ext cx="334327" cy="60769"/>
                  </a:xfrm>
                  <a:custGeom>
                    <a:rect b="b" l="l" r="r" t="t"/>
                    <a:pathLst>
                      <a:path extrusionOk="0" h="60769" w="334327">
                        <a:moveTo>
                          <a:pt x="334328" y="30385"/>
                        </a:moveTo>
                        <a:cubicBezTo>
                          <a:pt x="334328" y="47166"/>
                          <a:pt x="259486" y="60769"/>
                          <a:pt x="167164" y="60769"/>
                        </a:cubicBezTo>
                        <a:cubicBezTo>
                          <a:pt x="74842" y="60769"/>
                          <a:pt x="0" y="47166"/>
                          <a:pt x="0" y="30385"/>
                        </a:cubicBezTo>
                        <a:cubicBezTo>
                          <a:pt x="0" y="13604"/>
                          <a:pt x="74842" y="0"/>
                          <a:pt x="167164" y="0"/>
                        </a:cubicBezTo>
                        <a:cubicBezTo>
                          <a:pt x="259486" y="0"/>
                          <a:pt x="334328" y="13604"/>
                          <a:pt x="334328" y="30385"/>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227" name="Google Shape;227;p52"/>
                <p:cNvGrpSpPr/>
                <p:nvPr/>
              </p:nvGrpSpPr>
              <p:grpSpPr>
                <a:xfrm>
                  <a:off x="4275677" y="3065525"/>
                  <a:ext cx="334517" cy="144303"/>
                  <a:chOff x="4275677" y="3065525"/>
                  <a:chExt cx="334517" cy="144303"/>
                </a:xfrm>
              </p:grpSpPr>
              <p:sp>
                <p:nvSpPr>
                  <p:cNvPr id="228" name="Google Shape;228;p52"/>
                  <p:cNvSpPr/>
                  <p:nvPr/>
                </p:nvSpPr>
                <p:spPr>
                  <a:xfrm>
                    <a:off x="4275677" y="3095910"/>
                    <a:ext cx="334422" cy="113918"/>
                  </a:xfrm>
                  <a:custGeom>
                    <a:rect b="b" l="l" r="r" t="t"/>
                    <a:pathLst>
                      <a:path extrusionOk="0" h="113918" w="334422">
                        <a:moveTo>
                          <a:pt x="95" y="0"/>
                        </a:moveTo>
                        <a:lnTo>
                          <a:pt x="95" y="83534"/>
                        </a:lnTo>
                        <a:cubicBezTo>
                          <a:pt x="95" y="100298"/>
                          <a:pt x="74962" y="113919"/>
                          <a:pt x="167259" y="113919"/>
                        </a:cubicBezTo>
                        <a:cubicBezTo>
                          <a:pt x="259556" y="113919"/>
                          <a:pt x="334423" y="100298"/>
                          <a:pt x="334423" y="83534"/>
                        </a:cubicBezTo>
                        <a:lnTo>
                          <a:pt x="334423" y="0"/>
                        </a:lnTo>
                        <a:lnTo>
                          <a:pt x="0" y="0"/>
                        </a:lnTo>
                        <a:close/>
                      </a:path>
                    </a:pathLst>
                  </a:custGeom>
                  <a:solidFill>
                    <a:srgbClr val="CFD3D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29" name="Google Shape;229;p52"/>
                  <p:cNvSpPr/>
                  <p:nvPr/>
                </p:nvSpPr>
                <p:spPr>
                  <a:xfrm>
                    <a:off x="4275867" y="3065525"/>
                    <a:ext cx="334327" cy="60769"/>
                  </a:xfrm>
                  <a:custGeom>
                    <a:rect b="b" l="l" r="r" t="t"/>
                    <a:pathLst>
                      <a:path extrusionOk="0" h="60769" w="334327">
                        <a:moveTo>
                          <a:pt x="334328" y="30385"/>
                        </a:moveTo>
                        <a:cubicBezTo>
                          <a:pt x="334328" y="47149"/>
                          <a:pt x="259461" y="60770"/>
                          <a:pt x="167164" y="60770"/>
                        </a:cubicBezTo>
                        <a:cubicBezTo>
                          <a:pt x="74866" y="60770"/>
                          <a:pt x="0" y="47149"/>
                          <a:pt x="0" y="30385"/>
                        </a:cubicBezTo>
                        <a:cubicBezTo>
                          <a:pt x="0" y="13621"/>
                          <a:pt x="74866" y="0"/>
                          <a:pt x="167164" y="0"/>
                        </a:cubicBezTo>
                        <a:cubicBezTo>
                          <a:pt x="259461" y="0"/>
                          <a:pt x="334328" y="13621"/>
                          <a:pt x="334328" y="30385"/>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
            <p:nvSpPr>
              <p:cNvPr id="230" name="Google Shape;230;p52"/>
              <p:cNvSpPr/>
              <p:nvPr/>
            </p:nvSpPr>
            <p:spPr>
              <a:xfrm>
                <a:off x="4529994" y="3140487"/>
                <a:ext cx="38100" cy="38100"/>
              </a:xfrm>
              <a:custGeom>
                <a:rect b="b" l="l" r="r" t="t"/>
                <a:pathLst>
                  <a:path extrusionOk="0" h="38100" w="38100">
                    <a:moveTo>
                      <a:pt x="38100" y="19050"/>
                    </a:moveTo>
                    <a:cubicBezTo>
                      <a:pt x="38100" y="29623"/>
                      <a:pt x="29528" y="38100"/>
                      <a:pt x="19050" y="38100"/>
                    </a:cubicBezTo>
                    <a:cubicBezTo>
                      <a:pt x="8572" y="38100"/>
                      <a:pt x="0" y="29528"/>
                      <a:pt x="0" y="19050"/>
                    </a:cubicBezTo>
                    <a:cubicBezTo>
                      <a:pt x="0" y="8572"/>
                      <a:pt x="8572" y="0"/>
                      <a:pt x="19050" y="0"/>
                    </a:cubicBezTo>
                    <a:cubicBezTo>
                      <a:pt x="29528" y="0"/>
                      <a:pt x="38100" y="8572"/>
                      <a:pt x="38100" y="19050"/>
                    </a:cubicBezTo>
                    <a:close/>
                  </a:path>
                </a:pathLst>
              </a:custGeom>
              <a:solidFill>
                <a:srgbClr val="55C0E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31" name="Google Shape;231;p52"/>
              <p:cNvSpPr/>
              <p:nvPr/>
            </p:nvSpPr>
            <p:spPr>
              <a:xfrm>
                <a:off x="4529994" y="3256216"/>
                <a:ext cx="38100" cy="38100"/>
              </a:xfrm>
              <a:custGeom>
                <a:rect b="b" l="l" r="r" t="t"/>
                <a:pathLst>
                  <a:path extrusionOk="0" h="38100" w="38100">
                    <a:moveTo>
                      <a:pt x="38100" y="19050"/>
                    </a:moveTo>
                    <a:cubicBezTo>
                      <a:pt x="38100" y="29623"/>
                      <a:pt x="29528" y="38100"/>
                      <a:pt x="19050" y="38100"/>
                    </a:cubicBezTo>
                    <a:cubicBezTo>
                      <a:pt x="8572" y="38100"/>
                      <a:pt x="0" y="29528"/>
                      <a:pt x="0" y="19050"/>
                    </a:cubicBezTo>
                    <a:cubicBezTo>
                      <a:pt x="0" y="8573"/>
                      <a:pt x="8572" y="0"/>
                      <a:pt x="19050" y="0"/>
                    </a:cubicBezTo>
                    <a:cubicBezTo>
                      <a:pt x="29528" y="0"/>
                      <a:pt x="38100" y="8573"/>
                      <a:pt x="38100" y="19050"/>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32" name="Google Shape;232;p52"/>
              <p:cNvSpPr/>
              <p:nvPr/>
            </p:nvSpPr>
            <p:spPr>
              <a:xfrm>
                <a:off x="4529994" y="3377088"/>
                <a:ext cx="38100" cy="38100"/>
              </a:xfrm>
              <a:custGeom>
                <a:rect b="b" l="l" r="r" t="t"/>
                <a:pathLst>
                  <a:path extrusionOk="0" h="38100" w="38100">
                    <a:moveTo>
                      <a:pt x="38100" y="19050"/>
                    </a:moveTo>
                    <a:cubicBezTo>
                      <a:pt x="38100" y="29623"/>
                      <a:pt x="29528" y="38100"/>
                      <a:pt x="19050" y="38100"/>
                    </a:cubicBezTo>
                    <a:cubicBezTo>
                      <a:pt x="8572" y="38100"/>
                      <a:pt x="0" y="29528"/>
                      <a:pt x="0" y="19050"/>
                    </a:cubicBezTo>
                    <a:cubicBezTo>
                      <a:pt x="0" y="8573"/>
                      <a:pt x="8572" y="0"/>
                      <a:pt x="19050" y="0"/>
                    </a:cubicBezTo>
                    <a:cubicBezTo>
                      <a:pt x="29528" y="0"/>
                      <a:pt x="38100" y="8573"/>
                      <a:pt x="38100" y="19050"/>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233" name="Google Shape;233;p52"/>
          <p:cNvGrpSpPr/>
          <p:nvPr/>
        </p:nvGrpSpPr>
        <p:grpSpPr>
          <a:xfrm>
            <a:off x="8582238" y="611818"/>
            <a:ext cx="33124" cy="442802"/>
            <a:chOff x="10809827" y="4402455"/>
            <a:chExt cx="24764" cy="330993"/>
          </a:xfrm>
        </p:grpSpPr>
        <p:sp>
          <p:nvSpPr>
            <p:cNvPr id="234" name="Google Shape;234;p52"/>
            <p:cNvSpPr/>
            <p:nvPr/>
          </p:nvSpPr>
          <p:spPr>
            <a:xfrm>
              <a:off x="10822209" y="4414266"/>
              <a:ext cx="9525" cy="307467"/>
            </a:xfrm>
            <a:custGeom>
              <a:rect b="b" l="l" r="r" t="t"/>
              <a:pathLst>
                <a:path extrusionOk="0" h="307467" w="9525">
                  <a:moveTo>
                    <a:pt x="-1" y="307467"/>
                  </a:moveTo>
                  <a:lnTo>
                    <a:pt x="-1" y="0"/>
                  </a:lnTo>
                </a:path>
              </a:pathLst>
            </a:custGeom>
            <a:solidFill>
              <a:schemeClr val="accent4"/>
            </a:solidFill>
            <a:ln cap="flat" cmpd="sng" w="10950">
              <a:solidFill>
                <a:schemeClr val="accent4"/>
              </a:solidFill>
              <a:prstDash val="dashDot"/>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35" name="Google Shape;235;p52"/>
            <p:cNvSpPr/>
            <p:nvPr/>
          </p:nvSpPr>
          <p:spPr>
            <a:xfrm>
              <a:off x="10809827" y="4708683"/>
              <a:ext cx="24764" cy="24765"/>
            </a:xfrm>
            <a:custGeom>
              <a:rect b="b" l="l" r="r" t="t"/>
              <a:pathLst>
                <a:path extrusionOk="0" h="24765" w="24764">
                  <a:moveTo>
                    <a:pt x="24765" y="12382"/>
                  </a:moveTo>
                  <a:cubicBezTo>
                    <a:pt x="24765" y="19240"/>
                    <a:pt x="19241" y="24765"/>
                    <a:pt x="12382" y="24765"/>
                  </a:cubicBezTo>
                  <a:cubicBezTo>
                    <a:pt x="5524" y="24765"/>
                    <a:pt x="0" y="19240"/>
                    <a:pt x="0" y="12382"/>
                  </a:cubicBezTo>
                  <a:cubicBezTo>
                    <a:pt x="0" y="5524"/>
                    <a:pt x="5524" y="0"/>
                    <a:pt x="12382" y="0"/>
                  </a:cubicBezTo>
                  <a:cubicBezTo>
                    <a:pt x="19241" y="0"/>
                    <a:pt x="24765" y="5524"/>
                    <a:pt x="24765" y="12382"/>
                  </a:cubicBezTo>
                  <a:close/>
                </a:path>
              </a:pathLst>
            </a:custGeom>
            <a:solidFill>
              <a:schemeClr val="accent4"/>
            </a:solid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36" name="Google Shape;236;p52"/>
            <p:cNvSpPr/>
            <p:nvPr/>
          </p:nvSpPr>
          <p:spPr>
            <a:xfrm>
              <a:off x="10809827" y="4402455"/>
              <a:ext cx="24764" cy="24764"/>
            </a:xfrm>
            <a:custGeom>
              <a:rect b="b" l="l" r="r" t="t"/>
              <a:pathLst>
                <a:path extrusionOk="0" h="24764" w="24764">
                  <a:moveTo>
                    <a:pt x="24765" y="12382"/>
                  </a:moveTo>
                  <a:cubicBezTo>
                    <a:pt x="24765" y="5524"/>
                    <a:pt x="19241" y="0"/>
                    <a:pt x="12382" y="0"/>
                  </a:cubicBezTo>
                  <a:cubicBezTo>
                    <a:pt x="5524" y="0"/>
                    <a:pt x="0" y="5524"/>
                    <a:pt x="0" y="12382"/>
                  </a:cubicBezTo>
                  <a:cubicBezTo>
                    <a:pt x="0" y="19240"/>
                    <a:pt x="5524" y="24765"/>
                    <a:pt x="12382" y="24765"/>
                  </a:cubicBezTo>
                  <a:cubicBezTo>
                    <a:pt x="19241" y="24765"/>
                    <a:pt x="24765" y="19240"/>
                    <a:pt x="24765" y="12382"/>
                  </a:cubicBezTo>
                  <a:close/>
                </a:path>
              </a:pathLst>
            </a:custGeom>
            <a:solidFill>
              <a:schemeClr val="accent4"/>
            </a:solid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37" name="Shape 237"/>
        <p:cNvGrpSpPr/>
        <p:nvPr/>
      </p:nvGrpSpPr>
      <p:grpSpPr>
        <a:xfrm>
          <a:off x="0" y="0"/>
          <a:ext cx="0" cy="0"/>
          <a:chOff x="0" y="0"/>
          <a:chExt cx="0" cy="0"/>
        </a:xfrm>
      </p:grpSpPr>
      <p:sp>
        <p:nvSpPr>
          <p:cNvPr id="238" name="Google Shape;238;p53"/>
          <p:cNvSpPr txBox="1"/>
          <p:nvPr>
            <p:ph type="title"/>
          </p:nvPr>
        </p:nvSpPr>
        <p:spPr>
          <a:xfrm>
            <a:off x="2317950" y="1307100"/>
            <a:ext cx="4508100" cy="2529300"/>
          </a:xfrm>
          <a:prstGeom prst="rect">
            <a:avLst/>
          </a:prstGeom>
          <a:noFill/>
          <a:ln>
            <a:noFill/>
          </a:ln>
        </p:spPr>
        <p:txBody>
          <a:bodyPr anchorCtr="0" anchor="ctr" bIns="91425" lIns="91425" spcFirstLastPara="1" rIns="91425" wrap="square" tIns="91425">
            <a:noAutofit/>
          </a:bodyPr>
          <a:lstStyle>
            <a:lvl1pPr lvl="0" algn="ctr">
              <a:lnSpc>
                <a:spcPct val="80000"/>
              </a:lnSpc>
              <a:spcBef>
                <a:spcPts val="0"/>
              </a:spcBef>
              <a:spcAft>
                <a:spcPts val="0"/>
              </a:spcAft>
              <a:buSzPts val="4800"/>
              <a:buNone/>
              <a:defRPr sz="100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39" name="Google Shape;239;p53"/>
          <p:cNvSpPr/>
          <p:nvPr/>
        </p:nvSpPr>
        <p:spPr>
          <a:xfrm flipH="1" rot="-3263452">
            <a:off x="5847147" y="3927927"/>
            <a:ext cx="2997856" cy="2576292"/>
          </a:xfrm>
          <a:custGeom>
            <a:rect b="b" l="l" r="r" t="t"/>
            <a:pathLst>
              <a:path extrusionOk="0" h="30330" w="38869">
                <a:moveTo>
                  <a:pt x="24297" y="1"/>
                </a:moveTo>
                <a:cubicBezTo>
                  <a:pt x="23576" y="1"/>
                  <a:pt x="22813" y="81"/>
                  <a:pt x="22018" y="271"/>
                </a:cubicBezTo>
                <a:cubicBezTo>
                  <a:pt x="16904" y="1494"/>
                  <a:pt x="14626" y="5778"/>
                  <a:pt x="11611" y="8671"/>
                </a:cubicBezTo>
                <a:cubicBezTo>
                  <a:pt x="10032" y="10186"/>
                  <a:pt x="7766" y="10684"/>
                  <a:pt x="5916" y="11826"/>
                </a:cubicBezTo>
                <a:cubicBezTo>
                  <a:pt x="0" y="15481"/>
                  <a:pt x="539" y="24197"/>
                  <a:pt x="4874" y="27639"/>
                </a:cubicBezTo>
                <a:cubicBezTo>
                  <a:pt x="7150" y="29445"/>
                  <a:pt x="9815" y="30330"/>
                  <a:pt x="12976" y="30330"/>
                </a:cubicBezTo>
                <a:cubicBezTo>
                  <a:pt x="15025" y="30330"/>
                  <a:pt x="17282" y="29958"/>
                  <a:pt x="19778" y="29225"/>
                </a:cubicBezTo>
                <a:cubicBezTo>
                  <a:pt x="26123" y="27360"/>
                  <a:pt x="30656" y="26268"/>
                  <a:pt x="34763" y="20412"/>
                </a:cubicBezTo>
                <a:cubicBezTo>
                  <a:pt x="38869" y="14558"/>
                  <a:pt x="35544" y="6859"/>
                  <a:pt x="30907" y="2368"/>
                </a:cubicBezTo>
                <a:cubicBezTo>
                  <a:pt x="30907" y="2368"/>
                  <a:pt x="28215" y="1"/>
                  <a:pt x="24297" y="1"/>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53"/>
          <p:cNvSpPr/>
          <p:nvPr/>
        </p:nvSpPr>
        <p:spPr>
          <a:xfrm flipH="1" rot="460623">
            <a:off x="6387251" y="-1517085"/>
            <a:ext cx="4087061" cy="3304707"/>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53"/>
          <p:cNvSpPr/>
          <p:nvPr/>
        </p:nvSpPr>
        <p:spPr>
          <a:xfrm flipH="1" rot="-4592116">
            <a:off x="6189" y="113200"/>
            <a:ext cx="642877" cy="519829"/>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42" name="Shape 242"/>
        <p:cNvGrpSpPr/>
        <p:nvPr/>
      </p:nvGrpSpPr>
      <p:grpSpPr>
        <a:xfrm>
          <a:off x="0" y="0"/>
          <a:ext cx="0" cy="0"/>
          <a:chOff x="0" y="0"/>
          <a:chExt cx="0" cy="0"/>
        </a:xfrm>
      </p:grpSpPr>
      <p:sp>
        <p:nvSpPr>
          <p:cNvPr id="243" name="Google Shape;243;p54"/>
          <p:cNvSpPr txBox="1"/>
          <p:nvPr>
            <p:ph type="title"/>
          </p:nvPr>
        </p:nvSpPr>
        <p:spPr>
          <a:xfrm>
            <a:off x="2135550" y="1189100"/>
            <a:ext cx="4872900" cy="1964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15000"/>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244" name="Google Shape;244;p54"/>
          <p:cNvSpPr txBox="1"/>
          <p:nvPr>
            <p:ph idx="1" type="subTitle"/>
          </p:nvPr>
        </p:nvSpPr>
        <p:spPr>
          <a:xfrm>
            <a:off x="2135550" y="3153500"/>
            <a:ext cx="4872900" cy="671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200"/>
              <a:buNone/>
              <a:defRPr sz="160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245" name="Google Shape;245;p54"/>
          <p:cNvSpPr/>
          <p:nvPr/>
        </p:nvSpPr>
        <p:spPr>
          <a:xfrm rot="3263452">
            <a:off x="-163955" y="3927927"/>
            <a:ext cx="2997856" cy="2576292"/>
          </a:xfrm>
          <a:custGeom>
            <a:rect b="b" l="l" r="r" t="t"/>
            <a:pathLst>
              <a:path extrusionOk="0" h="30330" w="38869">
                <a:moveTo>
                  <a:pt x="24297" y="1"/>
                </a:moveTo>
                <a:cubicBezTo>
                  <a:pt x="23576" y="1"/>
                  <a:pt x="22813" y="81"/>
                  <a:pt x="22018" y="271"/>
                </a:cubicBezTo>
                <a:cubicBezTo>
                  <a:pt x="16904" y="1494"/>
                  <a:pt x="14626" y="5778"/>
                  <a:pt x="11611" y="8671"/>
                </a:cubicBezTo>
                <a:cubicBezTo>
                  <a:pt x="10032" y="10186"/>
                  <a:pt x="7766" y="10684"/>
                  <a:pt x="5916" y="11826"/>
                </a:cubicBezTo>
                <a:cubicBezTo>
                  <a:pt x="0" y="15481"/>
                  <a:pt x="539" y="24197"/>
                  <a:pt x="4874" y="27639"/>
                </a:cubicBezTo>
                <a:cubicBezTo>
                  <a:pt x="7150" y="29445"/>
                  <a:pt x="9815" y="30330"/>
                  <a:pt x="12976" y="30330"/>
                </a:cubicBezTo>
                <a:cubicBezTo>
                  <a:pt x="15025" y="30330"/>
                  <a:pt x="17282" y="29958"/>
                  <a:pt x="19778" y="29225"/>
                </a:cubicBezTo>
                <a:cubicBezTo>
                  <a:pt x="26123" y="27360"/>
                  <a:pt x="30656" y="26268"/>
                  <a:pt x="34763" y="20412"/>
                </a:cubicBezTo>
                <a:cubicBezTo>
                  <a:pt x="38869" y="14558"/>
                  <a:pt x="35544" y="6859"/>
                  <a:pt x="30907" y="2368"/>
                </a:cubicBezTo>
                <a:cubicBezTo>
                  <a:pt x="30907" y="2368"/>
                  <a:pt x="28215" y="1"/>
                  <a:pt x="24297" y="1"/>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54"/>
          <p:cNvSpPr/>
          <p:nvPr/>
        </p:nvSpPr>
        <p:spPr>
          <a:xfrm rot="-460623">
            <a:off x="-1793263" y="-1517085"/>
            <a:ext cx="4087061" cy="3304707"/>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54"/>
          <p:cNvSpPr/>
          <p:nvPr/>
        </p:nvSpPr>
        <p:spPr>
          <a:xfrm rot="4592047">
            <a:off x="7797256" y="593203"/>
            <a:ext cx="1475158" cy="1192809"/>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48" name="Shape 248"/>
        <p:cNvGrpSpPr/>
        <p:nvPr/>
      </p:nvGrpSpPr>
      <p:grpSpPr>
        <a:xfrm>
          <a:off x="0" y="0"/>
          <a:ext cx="0" cy="0"/>
          <a:chOff x="0" y="0"/>
          <a:chExt cx="0" cy="0"/>
        </a:xfrm>
      </p:grpSpPr>
      <p:sp>
        <p:nvSpPr>
          <p:cNvPr id="249" name="Google Shape;249;p55"/>
          <p:cNvSpPr txBox="1"/>
          <p:nvPr>
            <p:ph type="title"/>
          </p:nvPr>
        </p:nvSpPr>
        <p:spPr>
          <a:xfrm>
            <a:off x="720000" y="4014450"/>
            <a:ext cx="7704000" cy="572700"/>
          </a:xfrm>
          <a:prstGeom prst="rect">
            <a:avLst/>
          </a:prstGeom>
          <a:solidFill>
            <a:schemeClr val="accent2"/>
          </a:solid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l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46"/>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1pPr>
            <a:lvl2pPr lvl="1"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2pPr>
            <a:lvl3pPr lvl="2"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3pPr>
            <a:lvl4pPr lvl="3"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4pPr>
            <a:lvl5pPr lvl="4"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5pPr>
            <a:lvl6pPr lvl="5"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6pPr>
            <a:lvl7pPr lvl="6"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7pPr>
            <a:lvl8pPr lvl="7"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8pPr>
            <a:lvl9pPr lvl="8" marR="0" rtl="0" algn="l">
              <a:lnSpc>
                <a:spcPct val="100000"/>
              </a:lnSpc>
              <a:spcBef>
                <a:spcPts val="0"/>
              </a:spcBef>
              <a:spcAft>
                <a:spcPts val="0"/>
              </a:spcAft>
              <a:buClr>
                <a:schemeClr val="dk1"/>
              </a:buClr>
              <a:buSzPts val="3000"/>
              <a:buFont typeface="Epilogue"/>
              <a:buNone/>
              <a:defRPr b="1" i="0" sz="3000" u="none" cap="none" strike="noStrike">
                <a:solidFill>
                  <a:schemeClr val="dk1"/>
                </a:solidFill>
                <a:latin typeface="Epilogue"/>
                <a:ea typeface="Epilogue"/>
                <a:cs typeface="Epilogue"/>
                <a:sym typeface="Epilogue"/>
              </a:defRPr>
            </a:lvl9pPr>
          </a:lstStyle>
          <a:p/>
        </p:txBody>
      </p:sp>
      <p:sp>
        <p:nvSpPr>
          <p:cNvPr id="7" name="Google Shape;7;p46"/>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1pPr>
            <a:lvl2pPr indent="-304800" lvl="1" marL="9144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2pPr>
            <a:lvl3pPr indent="-304800" lvl="2" marL="13716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3pPr>
            <a:lvl4pPr indent="-304800" lvl="3" marL="18288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4pPr>
            <a:lvl5pPr indent="-304800" lvl="4" marL="22860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5pPr>
            <a:lvl6pPr indent="-304800" lvl="5" marL="27432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6pPr>
            <a:lvl7pPr indent="-304800" lvl="6" marL="32004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7pPr>
            <a:lvl8pPr indent="-304800" lvl="7" marL="36576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8pPr>
            <a:lvl9pPr indent="-304800" lvl="8" marL="4114800" marR="0" rtl="0" algn="l">
              <a:lnSpc>
                <a:spcPct val="100000"/>
              </a:lnSpc>
              <a:spcBef>
                <a:spcPts val="0"/>
              </a:spcBef>
              <a:spcAft>
                <a:spcPts val="0"/>
              </a:spcAft>
              <a:buClr>
                <a:schemeClr val="dk1"/>
              </a:buClr>
              <a:buSzPts val="1200"/>
              <a:buFont typeface="Lato"/>
              <a:buChar char="■"/>
              <a:defRPr b="0" i="0" sz="1200" u="none" cap="none" strike="noStrike">
                <a:solidFill>
                  <a:schemeClr val="dk1"/>
                </a:solidFill>
                <a:latin typeface="Lato"/>
                <a:ea typeface="Lato"/>
                <a:cs typeface="Lato"/>
                <a:sym typeface="Lato"/>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6.png"/><Relationship Id="rId4" Type="http://schemas.openxmlformats.org/officeDocument/2006/relationships/image" Target="../media/image9.png"/><Relationship Id="rId5" Type="http://schemas.openxmlformats.org/officeDocument/2006/relationships/image" Target="../media/image5.png"/><Relationship Id="rId6" Type="http://schemas.openxmlformats.org/officeDocument/2006/relationships/image" Target="../media/image10.png"/><Relationship Id="rId7"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30.png"/><Relationship Id="rId4" Type="http://schemas.openxmlformats.org/officeDocument/2006/relationships/image" Target="../media/image26.png"/><Relationship Id="rId5" Type="http://schemas.openxmlformats.org/officeDocument/2006/relationships/image" Target="../media/image12.png"/><Relationship Id="rId6" Type="http://schemas.openxmlformats.org/officeDocument/2006/relationships/image" Target="../media/image3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42.png"/><Relationship Id="rId5" Type="http://schemas.openxmlformats.org/officeDocument/2006/relationships/image" Target="../media/image28.png"/><Relationship Id="rId6" Type="http://schemas.openxmlformats.org/officeDocument/2006/relationships/image" Target="../media/image33.png"/><Relationship Id="rId7"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4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23.png"/><Relationship Id="rId6" Type="http://schemas.openxmlformats.org/officeDocument/2006/relationships/image" Target="../media/image29.png"/><Relationship Id="rId7"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7.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49.png"/><Relationship Id="rId4" Type="http://schemas.openxmlformats.org/officeDocument/2006/relationships/image" Target="../media/image46.png"/><Relationship Id="rId5"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47.png"/><Relationship Id="rId4" Type="http://schemas.openxmlformats.org/officeDocument/2006/relationships/image" Target="../media/image44.png"/><Relationship Id="rId5" Type="http://schemas.openxmlformats.org/officeDocument/2006/relationships/image" Target="../media/image53.png"/><Relationship Id="rId6"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6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51.png"/><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40.png"/><Relationship Id="rId4" Type="http://schemas.openxmlformats.org/officeDocument/2006/relationships/image" Target="../media/image55.png"/><Relationship Id="rId5" Type="http://schemas.openxmlformats.org/officeDocument/2006/relationships/image" Target="../media/image57.png"/><Relationship Id="rId6" Type="http://schemas.openxmlformats.org/officeDocument/2006/relationships/image" Target="../media/image61.png"/><Relationship Id="rId7" Type="http://schemas.openxmlformats.org/officeDocument/2006/relationships/image" Target="../media/image6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68.png"/><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66.png"/><Relationship Id="rId4" Type="http://schemas.openxmlformats.org/officeDocument/2006/relationships/image" Target="../media/image58.png"/><Relationship Id="rId5" Type="http://schemas.openxmlformats.org/officeDocument/2006/relationships/image" Target="../media/image56.png"/><Relationship Id="rId6" Type="http://schemas.openxmlformats.org/officeDocument/2006/relationships/image" Target="../media/image4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59.png"/><Relationship Id="rId4" Type="http://schemas.openxmlformats.org/officeDocument/2006/relationships/image" Target="../media/image65.png"/><Relationship Id="rId5" Type="http://schemas.openxmlformats.org/officeDocument/2006/relationships/image" Target="../media/image75.png"/><Relationship Id="rId6" Type="http://schemas.openxmlformats.org/officeDocument/2006/relationships/image" Target="../media/image6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5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69.png"/><Relationship Id="rId4" Type="http://schemas.openxmlformats.org/officeDocument/2006/relationships/image" Target="../media/image97.png"/><Relationship Id="rId5" Type="http://schemas.openxmlformats.org/officeDocument/2006/relationships/image" Target="../media/image71.png"/><Relationship Id="rId6" Type="http://schemas.openxmlformats.org/officeDocument/2006/relationships/image" Target="../media/image8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96.png"/><Relationship Id="rId4" Type="http://schemas.openxmlformats.org/officeDocument/2006/relationships/image" Target="../media/image7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70.png"/><Relationship Id="rId4" Type="http://schemas.openxmlformats.org/officeDocument/2006/relationships/image" Target="../media/image93.png"/><Relationship Id="rId5" Type="http://schemas.openxmlformats.org/officeDocument/2006/relationships/image" Target="../media/image74.png"/><Relationship Id="rId6" Type="http://schemas.openxmlformats.org/officeDocument/2006/relationships/image" Target="../media/image9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94.png"/><Relationship Id="rId4" Type="http://schemas.openxmlformats.org/officeDocument/2006/relationships/image" Target="../media/image73.png"/><Relationship Id="rId5" Type="http://schemas.openxmlformats.org/officeDocument/2006/relationships/image" Target="../media/image85.png"/><Relationship Id="rId6" Type="http://schemas.openxmlformats.org/officeDocument/2006/relationships/image" Target="../media/image78.png"/><Relationship Id="rId7" Type="http://schemas.openxmlformats.org/officeDocument/2006/relationships/image" Target="../media/image7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76.png"/><Relationship Id="rId4" Type="http://schemas.openxmlformats.org/officeDocument/2006/relationships/image" Target="../media/image80.png"/><Relationship Id="rId5" Type="http://schemas.openxmlformats.org/officeDocument/2006/relationships/image" Target="../media/image91.png"/><Relationship Id="rId6" Type="http://schemas.openxmlformats.org/officeDocument/2006/relationships/image" Target="../media/image9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102.png"/><Relationship Id="rId4" Type="http://schemas.openxmlformats.org/officeDocument/2006/relationships/image" Target="../media/image103.png"/><Relationship Id="rId5" Type="http://schemas.openxmlformats.org/officeDocument/2006/relationships/image" Target="../media/image10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109.png"/><Relationship Id="rId4" Type="http://schemas.openxmlformats.org/officeDocument/2006/relationships/image" Target="../media/image121.png"/><Relationship Id="rId5" Type="http://schemas.openxmlformats.org/officeDocument/2006/relationships/image" Target="../media/image88.png"/><Relationship Id="rId6" Type="http://schemas.openxmlformats.org/officeDocument/2006/relationships/image" Target="../media/image11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82.png"/><Relationship Id="rId4" Type="http://schemas.openxmlformats.org/officeDocument/2006/relationships/image" Target="../media/image79.png"/><Relationship Id="rId5" Type="http://schemas.openxmlformats.org/officeDocument/2006/relationships/image" Target="../media/image81.png"/><Relationship Id="rId6" Type="http://schemas.openxmlformats.org/officeDocument/2006/relationships/image" Target="../media/image84.png"/><Relationship Id="rId7" Type="http://schemas.openxmlformats.org/officeDocument/2006/relationships/image" Target="../media/image8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8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 Id="rId3" Type="http://schemas.openxmlformats.org/officeDocument/2006/relationships/image" Target="../media/image8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110.png"/><Relationship Id="rId4" Type="http://schemas.openxmlformats.org/officeDocument/2006/relationships/image" Target="../media/image114.png"/><Relationship Id="rId9" Type="http://schemas.openxmlformats.org/officeDocument/2006/relationships/image" Target="../media/image115.png"/><Relationship Id="rId5" Type="http://schemas.openxmlformats.org/officeDocument/2006/relationships/image" Target="../media/image107.png"/><Relationship Id="rId6" Type="http://schemas.openxmlformats.org/officeDocument/2006/relationships/image" Target="../media/image111.png"/><Relationship Id="rId7" Type="http://schemas.openxmlformats.org/officeDocument/2006/relationships/image" Target="../media/image106.png"/><Relationship Id="rId8" Type="http://schemas.openxmlformats.org/officeDocument/2006/relationships/image" Target="../media/image10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117.png"/><Relationship Id="rId4" Type="http://schemas.openxmlformats.org/officeDocument/2006/relationships/image" Target="../media/image105.png"/><Relationship Id="rId5" Type="http://schemas.openxmlformats.org/officeDocument/2006/relationships/image" Target="../media/image11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1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11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9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 Id="rId3" Type="http://schemas.openxmlformats.org/officeDocument/2006/relationships/image" Target="../media/image12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 Id="rId3" Type="http://schemas.openxmlformats.org/officeDocument/2006/relationships/image" Target="../media/image99.png"/><Relationship Id="rId4" Type="http://schemas.openxmlformats.org/officeDocument/2006/relationships/image" Target="../media/image101.jpg"/><Relationship Id="rId5" Type="http://schemas.openxmlformats.org/officeDocument/2006/relationships/image" Target="../media/image112.jpg"/><Relationship Id="rId6" Type="http://schemas.openxmlformats.org/officeDocument/2006/relationships/image" Target="../media/image104.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3.png"/><Relationship Id="rId5" Type="http://schemas.openxmlformats.org/officeDocument/2006/relationships/image" Target="../media/image20.png"/><Relationship Id="rId6" Type="http://schemas.openxmlformats.org/officeDocument/2006/relationships/image" Target="../media/image19.png"/><Relationship Id="rId7"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
          <p:cNvSpPr/>
          <p:nvPr/>
        </p:nvSpPr>
        <p:spPr>
          <a:xfrm rot="1053742">
            <a:off x="4909608" y="421118"/>
            <a:ext cx="4314987" cy="4418593"/>
          </a:xfrm>
          <a:custGeom>
            <a:rect b="b" l="l" r="r" t="t"/>
            <a:pathLst>
              <a:path extrusionOk="0" h="44028" w="45721">
                <a:moveTo>
                  <a:pt x="22493" y="0"/>
                </a:moveTo>
                <a:cubicBezTo>
                  <a:pt x="21088" y="0"/>
                  <a:pt x="19696" y="207"/>
                  <a:pt x="18384" y="686"/>
                </a:cubicBezTo>
                <a:cubicBezTo>
                  <a:pt x="16538" y="1365"/>
                  <a:pt x="14788" y="2674"/>
                  <a:pt x="13800" y="4401"/>
                </a:cubicBezTo>
                <a:cubicBezTo>
                  <a:pt x="12502" y="6663"/>
                  <a:pt x="12633" y="9461"/>
                  <a:pt x="11597" y="11842"/>
                </a:cubicBezTo>
                <a:cubicBezTo>
                  <a:pt x="10764" y="13771"/>
                  <a:pt x="8704" y="14926"/>
                  <a:pt x="7073" y="16116"/>
                </a:cubicBezTo>
                <a:cubicBezTo>
                  <a:pt x="4548" y="17962"/>
                  <a:pt x="2048" y="20141"/>
                  <a:pt x="1179" y="23260"/>
                </a:cubicBezTo>
                <a:cubicBezTo>
                  <a:pt x="0" y="27415"/>
                  <a:pt x="346" y="32368"/>
                  <a:pt x="2715" y="36071"/>
                </a:cubicBezTo>
                <a:cubicBezTo>
                  <a:pt x="4489" y="38834"/>
                  <a:pt x="7513" y="39655"/>
                  <a:pt x="10644" y="39715"/>
                </a:cubicBezTo>
                <a:cubicBezTo>
                  <a:pt x="10740" y="39716"/>
                  <a:pt x="10835" y="39717"/>
                  <a:pt x="10932" y="39717"/>
                </a:cubicBezTo>
                <a:cubicBezTo>
                  <a:pt x="12378" y="39717"/>
                  <a:pt x="13967" y="39555"/>
                  <a:pt x="15526" y="39555"/>
                </a:cubicBezTo>
                <a:cubicBezTo>
                  <a:pt x="17089" y="39555"/>
                  <a:pt x="18623" y="39718"/>
                  <a:pt x="19955" y="40369"/>
                </a:cubicBezTo>
                <a:cubicBezTo>
                  <a:pt x="23538" y="42115"/>
                  <a:pt x="27996" y="44028"/>
                  <a:pt x="32241" y="44028"/>
                </a:cubicBezTo>
                <a:cubicBezTo>
                  <a:pt x="33555" y="44028"/>
                  <a:pt x="34848" y="43845"/>
                  <a:pt x="36088" y="43417"/>
                </a:cubicBezTo>
                <a:cubicBezTo>
                  <a:pt x="41505" y="41548"/>
                  <a:pt x="44149" y="37905"/>
                  <a:pt x="44934" y="33178"/>
                </a:cubicBezTo>
                <a:cubicBezTo>
                  <a:pt x="45720" y="28463"/>
                  <a:pt x="43565" y="24534"/>
                  <a:pt x="42875" y="20796"/>
                </a:cubicBezTo>
                <a:cubicBezTo>
                  <a:pt x="42446" y="18438"/>
                  <a:pt x="42160" y="15819"/>
                  <a:pt x="41422" y="13473"/>
                </a:cubicBezTo>
                <a:cubicBezTo>
                  <a:pt x="41148" y="12580"/>
                  <a:pt x="40779" y="11711"/>
                  <a:pt x="40339" y="10890"/>
                </a:cubicBezTo>
                <a:cubicBezTo>
                  <a:pt x="38076" y="6675"/>
                  <a:pt x="34100" y="3496"/>
                  <a:pt x="29766" y="1615"/>
                </a:cubicBezTo>
                <a:cubicBezTo>
                  <a:pt x="27553" y="661"/>
                  <a:pt x="25002" y="0"/>
                  <a:pt x="22493"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1"/>
          <p:cNvSpPr txBox="1"/>
          <p:nvPr>
            <p:ph type="ctrTitle"/>
          </p:nvPr>
        </p:nvSpPr>
        <p:spPr>
          <a:xfrm>
            <a:off x="1388023" y="515380"/>
            <a:ext cx="2833232" cy="1073012"/>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5200"/>
              <a:buNone/>
            </a:pPr>
            <a:r>
              <a:rPr lang="en-US"/>
              <a:t>Growify</a:t>
            </a:r>
            <a:endParaRPr/>
          </a:p>
        </p:txBody>
      </p:sp>
      <p:sp>
        <p:nvSpPr>
          <p:cNvPr id="314" name="Google Shape;314;p1"/>
          <p:cNvSpPr txBox="1"/>
          <p:nvPr>
            <p:ph idx="1" type="subTitle"/>
          </p:nvPr>
        </p:nvSpPr>
        <p:spPr>
          <a:xfrm>
            <a:off x="748589" y="1527686"/>
            <a:ext cx="4112100" cy="4758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rPr lang="en-US"/>
              <a:t>Amplifies the Growth for both companies/organizations and individuals</a:t>
            </a:r>
            <a:endParaRPr/>
          </a:p>
        </p:txBody>
      </p:sp>
      <p:pic>
        <p:nvPicPr>
          <p:cNvPr id="315" name="Google Shape;315;p1"/>
          <p:cNvPicPr preferRelativeResize="0"/>
          <p:nvPr/>
        </p:nvPicPr>
        <p:blipFill rotWithShape="1">
          <a:blip r:embed="rId3">
            <a:alphaModFix/>
          </a:blip>
          <a:srcRect b="0" l="0" r="0" t="0"/>
          <a:stretch/>
        </p:blipFill>
        <p:spPr>
          <a:xfrm>
            <a:off x="6017224" y="1473794"/>
            <a:ext cx="2438405" cy="2438405"/>
          </a:xfrm>
          <a:prstGeom prst="rect">
            <a:avLst/>
          </a:prstGeom>
          <a:noFill/>
          <a:ln>
            <a:noFill/>
          </a:ln>
        </p:spPr>
      </p:pic>
      <p:sp>
        <p:nvSpPr>
          <p:cNvPr id="316" name="Google Shape;316;p1"/>
          <p:cNvSpPr txBox="1"/>
          <p:nvPr/>
        </p:nvSpPr>
        <p:spPr>
          <a:xfrm>
            <a:off x="748589" y="3364198"/>
            <a:ext cx="4112100" cy="475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200"/>
              <a:buFont typeface="Lato"/>
              <a:buNone/>
            </a:pPr>
            <a:r>
              <a:rPr b="1" i="0" lang="en-US" sz="1600" u="none" cap="none" strike="noStrike">
                <a:solidFill>
                  <a:schemeClr val="dk1"/>
                </a:solidFill>
                <a:latin typeface="Lato"/>
                <a:ea typeface="Lato"/>
                <a:cs typeface="Lato"/>
                <a:sym typeface="Lato"/>
              </a:rPr>
              <a:t>Done By</a:t>
            </a:r>
            <a:endParaRPr b="1" i="0" sz="1600" u="none" cap="none" strike="noStrike">
              <a:solidFill>
                <a:schemeClr val="dk1"/>
              </a:solidFill>
              <a:latin typeface="Lato"/>
              <a:ea typeface="Lato"/>
              <a:cs typeface="Lato"/>
              <a:sym typeface="Lato"/>
            </a:endParaRPr>
          </a:p>
        </p:txBody>
      </p:sp>
      <p:sp>
        <p:nvSpPr>
          <p:cNvPr id="317" name="Google Shape;317;p1"/>
          <p:cNvSpPr txBox="1"/>
          <p:nvPr/>
        </p:nvSpPr>
        <p:spPr>
          <a:xfrm>
            <a:off x="748589" y="3695615"/>
            <a:ext cx="4112100" cy="475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200"/>
              <a:buFont typeface="Lato"/>
              <a:buNone/>
            </a:pPr>
            <a:r>
              <a:rPr b="0" i="0" lang="en-US" sz="1400" u="none" cap="none" strike="noStrike">
                <a:solidFill>
                  <a:schemeClr val="dk1"/>
                </a:solidFill>
                <a:latin typeface="Lato"/>
                <a:ea typeface="Lato"/>
                <a:cs typeface="Lato"/>
                <a:sym typeface="Lato"/>
              </a:rPr>
              <a:t>Ahmad Othman	Obaida Aws</a:t>
            </a:r>
            <a:endParaRPr b="0" i="0" sz="1400" u="none" cap="none" strike="noStrike">
              <a:solidFill>
                <a:schemeClr val="dk1"/>
              </a:solidFill>
              <a:latin typeface="Lato"/>
              <a:ea typeface="Lato"/>
              <a:cs typeface="Lato"/>
              <a:sym typeface="Lato"/>
            </a:endParaRPr>
          </a:p>
        </p:txBody>
      </p:sp>
      <p:sp>
        <p:nvSpPr>
          <p:cNvPr id="318" name="Google Shape;318;p1"/>
          <p:cNvSpPr txBox="1"/>
          <p:nvPr/>
        </p:nvSpPr>
        <p:spPr>
          <a:xfrm>
            <a:off x="748589" y="4190064"/>
            <a:ext cx="4112100" cy="475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200"/>
              <a:buFont typeface="Lato"/>
              <a:buNone/>
            </a:pPr>
            <a:r>
              <a:rPr b="1" i="0" lang="en-US" sz="1600" u="none" cap="none" strike="noStrike">
                <a:solidFill>
                  <a:schemeClr val="dk1"/>
                </a:solidFill>
                <a:latin typeface="Lato"/>
                <a:ea typeface="Lato"/>
                <a:cs typeface="Lato"/>
                <a:sym typeface="Lato"/>
              </a:rPr>
              <a:t>Supervisor</a:t>
            </a:r>
            <a:endParaRPr/>
          </a:p>
        </p:txBody>
      </p:sp>
      <p:sp>
        <p:nvSpPr>
          <p:cNvPr id="319" name="Google Shape;319;p1"/>
          <p:cNvSpPr txBox="1"/>
          <p:nvPr/>
        </p:nvSpPr>
        <p:spPr>
          <a:xfrm>
            <a:off x="748589" y="4540130"/>
            <a:ext cx="4112100" cy="475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200"/>
              <a:buFont typeface="Lato"/>
              <a:buNone/>
            </a:pPr>
            <a:r>
              <a:rPr b="0" i="0" lang="en-US" sz="1400" u="none" cap="none" strike="noStrike">
                <a:solidFill>
                  <a:schemeClr val="dk1"/>
                </a:solidFill>
                <a:latin typeface="Lato"/>
                <a:ea typeface="Lato"/>
                <a:cs typeface="Lato"/>
                <a:sym typeface="Lato"/>
              </a:rPr>
              <a:t>Dr. Sufyan Samara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10"/>
          <p:cNvSpPr txBox="1"/>
          <p:nvPr>
            <p:ph type="title"/>
          </p:nvPr>
        </p:nvSpPr>
        <p:spPr>
          <a:xfrm>
            <a:off x="185980" y="400373"/>
            <a:ext cx="4783810"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WebRTC architectures</a:t>
            </a:r>
            <a:endParaRPr/>
          </a:p>
        </p:txBody>
      </p:sp>
      <p:sp>
        <p:nvSpPr>
          <p:cNvPr id="456" name="Google Shape;456;p10"/>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57" name="Google Shape;457;p10"/>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58" name="Google Shape;458;p10"/>
          <p:cNvPicPr preferRelativeResize="0"/>
          <p:nvPr/>
        </p:nvPicPr>
        <p:blipFill rotWithShape="1">
          <a:blip r:embed="rId3">
            <a:alphaModFix/>
          </a:blip>
          <a:srcRect b="0" l="0" r="0" t="0"/>
          <a:stretch/>
        </p:blipFill>
        <p:spPr>
          <a:xfrm>
            <a:off x="539858" y="1659610"/>
            <a:ext cx="8053953" cy="26846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11"/>
          <p:cNvSpPr/>
          <p:nvPr/>
        </p:nvSpPr>
        <p:spPr>
          <a:xfrm flipH="1" rot="-7219687">
            <a:off x="-1095655" y="408466"/>
            <a:ext cx="5219277" cy="4707906"/>
          </a:xfrm>
          <a:custGeom>
            <a:rect b="b" l="l" r="r" t="t"/>
            <a:pathLst>
              <a:path extrusionOk="0" h="31790" w="39315">
                <a:moveTo>
                  <a:pt x="21370" y="0"/>
                </a:moveTo>
                <a:cubicBezTo>
                  <a:pt x="19245" y="0"/>
                  <a:pt x="16609" y="420"/>
                  <a:pt x="13994" y="1929"/>
                </a:cubicBezTo>
                <a:cubicBezTo>
                  <a:pt x="8094" y="5332"/>
                  <a:pt x="5120" y="12086"/>
                  <a:pt x="2561" y="17498"/>
                </a:cubicBezTo>
                <a:cubicBezTo>
                  <a:pt x="0" y="22912"/>
                  <a:pt x="1474" y="28410"/>
                  <a:pt x="5979" y="30920"/>
                </a:cubicBezTo>
                <a:cubicBezTo>
                  <a:pt x="7113" y="31551"/>
                  <a:pt x="8155" y="31789"/>
                  <a:pt x="9181" y="31789"/>
                </a:cubicBezTo>
                <a:cubicBezTo>
                  <a:pt x="12232" y="31789"/>
                  <a:pt x="15135" y="29683"/>
                  <a:pt x="19863" y="29548"/>
                </a:cubicBezTo>
                <a:cubicBezTo>
                  <a:pt x="20630" y="29526"/>
                  <a:pt x="21329" y="29520"/>
                  <a:pt x="21975" y="29520"/>
                </a:cubicBezTo>
                <a:cubicBezTo>
                  <a:pt x="22766" y="29520"/>
                  <a:pt x="23477" y="29529"/>
                  <a:pt x="24134" y="29529"/>
                </a:cubicBezTo>
                <a:cubicBezTo>
                  <a:pt x="27359" y="29529"/>
                  <a:pt x="29297" y="29308"/>
                  <a:pt x="33123" y="26702"/>
                </a:cubicBezTo>
                <a:cubicBezTo>
                  <a:pt x="38366" y="23130"/>
                  <a:pt x="39314" y="14704"/>
                  <a:pt x="35179" y="8470"/>
                </a:cubicBezTo>
                <a:cubicBezTo>
                  <a:pt x="31041" y="2236"/>
                  <a:pt x="25903" y="663"/>
                  <a:pt x="25903" y="663"/>
                </a:cubicBezTo>
                <a:cubicBezTo>
                  <a:pt x="25903" y="663"/>
                  <a:pt x="24040" y="0"/>
                  <a:pt x="21370"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p11"/>
          <p:cNvSpPr txBox="1"/>
          <p:nvPr>
            <p:ph type="title"/>
          </p:nvPr>
        </p:nvSpPr>
        <p:spPr>
          <a:xfrm>
            <a:off x="4109168" y="2073357"/>
            <a:ext cx="4383600" cy="8418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600"/>
              <a:buNone/>
            </a:pPr>
            <a:r>
              <a:rPr lang="en-US"/>
              <a:t>Features</a:t>
            </a:r>
            <a:endParaRPr/>
          </a:p>
        </p:txBody>
      </p:sp>
      <p:pic>
        <p:nvPicPr>
          <p:cNvPr id="465" name="Google Shape;465;p11"/>
          <p:cNvPicPr preferRelativeResize="0"/>
          <p:nvPr/>
        </p:nvPicPr>
        <p:blipFill rotWithShape="1">
          <a:blip r:embed="rId3">
            <a:alphaModFix/>
          </a:blip>
          <a:srcRect b="0" l="0" r="0" t="0"/>
          <a:stretch/>
        </p:blipFill>
        <p:spPr>
          <a:xfrm>
            <a:off x="352264" y="1110711"/>
            <a:ext cx="2767093" cy="276709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12"/>
          <p:cNvSpPr txBox="1"/>
          <p:nvPr>
            <p:ph type="title"/>
          </p:nvPr>
        </p:nvSpPr>
        <p:spPr>
          <a:xfrm>
            <a:off x="185980" y="400373"/>
            <a:ext cx="3244312"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Login</a:t>
            </a:r>
            <a:endParaRPr/>
          </a:p>
        </p:txBody>
      </p:sp>
      <p:sp>
        <p:nvSpPr>
          <p:cNvPr id="471" name="Google Shape;471;p12"/>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2" name="Google Shape;472;p12"/>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73" name="Google Shape;473;p12"/>
          <p:cNvPicPr preferRelativeResize="0"/>
          <p:nvPr/>
        </p:nvPicPr>
        <p:blipFill rotWithShape="1">
          <a:blip r:embed="rId3">
            <a:alphaModFix/>
          </a:blip>
          <a:srcRect b="0" l="0" r="78397" t="0"/>
          <a:stretch/>
        </p:blipFill>
        <p:spPr>
          <a:xfrm>
            <a:off x="3321803" y="515309"/>
            <a:ext cx="2052259" cy="4413809"/>
          </a:xfrm>
          <a:prstGeom prst="rect">
            <a:avLst/>
          </a:prstGeom>
          <a:noFill/>
          <a:ln>
            <a:noFill/>
          </a:ln>
        </p:spPr>
      </p:pic>
      <p:pic>
        <p:nvPicPr>
          <p:cNvPr id="474" name="Google Shape;474;p12"/>
          <p:cNvPicPr preferRelativeResize="0"/>
          <p:nvPr/>
        </p:nvPicPr>
        <p:blipFill rotWithShape="1">
          <a:blip r:embed="rId4">
            <a:alphaModFix/>
          </a:blip>
          <a:srcRect b="0" l="0" r="0" t="0"/>
          <a:stretch/>
        </p:blipFill>
        <p:spPr>
          <a:xfrm>
            <a:off x="5901636" y="2807927"/>
            <a:ext cx="1631413" cy="1103325"/>
          </a:xfrm>
          <a:prstGeom prst="rect">
            <a:avLst/>
          </a:prstGeom>
          <a:noFill/>
          <a:ln>
            <a:noFill/>
          </a:ln>
        </p:spPr>
      </p:pic>
      <p:pic>
        <p:nvPicPr>
          <p:cNvPr id="475" name="Google Shape;475;p12"/>
          <p:cNvPicPr preferRelativeResize="0"/>
          <p:nvPr/>
        </p:nvPicPr>
        <p:blipFill rotWithShape="1">
          <a:blip r:embed="rId5">
            <a:alphaModFix/>
          </a:blip>
          <a:srcRect b="0" l="0" r="0" t="0"/>
          <a:stretch/>
        </p:blipFill>
        <p:spPr>
          <a:xfrm>
            <a:off x="5901636" y="3957717"/>
            <a:ext cx="1631413" cy="1043299"/>
          </a:xfrm>
          <a:prstGeom prst="rect">
            <a:avLst/>
          </a:prstGeom>
          <a:noFill/>
          <a:ln>
            <a:noFill/>
          </a:ln>
        </p:spPr>
      </p:pic>
      <p:pic>
        <p:nvPicPr>
          <p:cNvPr id="476" name="Google Shape;476;p12"/>
          <p:cNvPicPr preferRelativeResize="0"/>
          <p:nvPr/>
        </p:nvPicPr>
        <p:blipFill rotWithShape="1">
          <a:blip r:embed="rId6">
            <a:alphaModFix/>
          </a:blip>
          <a:srcRect b="0" l="0" r="0" t="0"/>
          <a:stretch/>
        </p:blipFill>
        <p:spPr>
          <a:xfrm>
            <a:off x="5911969" y="515309"/>
            <a:ext cx="1644546" cy="1096364"/>
          </a:xfrm>
          <a:prstGeom prst="rect">
            <a:avLst/>
          </a:prstGeom>
          <a:noFill/>
          <a:ln>
            <a:noFill/>
          </a:ln>
        </p:spPr>
      </p:pic>
      <p:pic>
        <p:nvPicPr>
          <p:cNvPr id="477" name="Google Shape;477;p12"/>
          <p:cNvPicPr preferRelativeResize="0"/>
          <p:nvPr/>
        </p:nvPicPr>
        <p:blipFill rotWithShape="1">
          <a:blip r:embed="rId7">
            <a:alphaModFix/>
          </a:blip>
          <a:srcRect b="0" l="0" r="0" t="0"/>
          <a:stretch/>
        </p:blipFill>
        <p:spPr>
          <a:xfrm>
            <a:off x="5903075" y="1657026"/>
            <a:ext cx="1629974" cy="110554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13"/>
          <p:cNvSpPr txBox="1"/>
          <p:nvPr>
            <p:ph type="title"/>
          </p:nvPr>
        </p:nvSpPr>
        <p:spPr>
          <a:xfrm>
            <a:off x="185980" y="400373"/>
            <a:ext cx="207677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Sign Up</a:t>
            </a:r>
            <a:endParaRPr/>
          </a:p>
        </p:txBody>
      </p:sp>
      <p:sp>
        <p:nvSpPr>
          <p:cNvPr id="483" name="Google Shape;483;p13"/>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84" name="Google Shape;484;p13"/>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85" name="Google Shape;485;p13"/>
          <p:cNvPicPr preferRelativeResize="0"/>
          <p:nvPr/>
        </p:nvPicPr>
        <p:blipFill rotWithShape="1">
          <a:blip r:embed="rId3">
            <a:alphaModFix/>
          </a:blip>
          <a:srcRect b="0" l="0" r="78905" t="0"/>
          <a:stretch/>
        </p:blipFill>
        <p:spPr>
          <a:xfrm>
            <a:off x="2838509" y="1002224"/>
            <a:ext cx="1884160" cy="3943496"/>
          </a:xfrm>
          <a:prstGeom prst="rect">
            <a:avLst/>
          </a:prstGeom>
          <a:noFill/>
          <a:ln>
            <a:noFill/>
          </a:ln>
        </p:spPr>
      </p:pic>
      <p:pic>
        <p:nvPicPr>
          <p:cNvPr id="486" name="Google Shape;486;p13"/>
          <p:cNvPicPr preferRelativeResize="0"/>
          <p:nvPr/>
        </p:nvPicPr>
        <p:blipFill rotWithShape="1">
          <a:blip r:embed="rId4">
            <a:alphaModFix/>
          </a:blip>
          <a:srcRect b="0" l="0" r="79310" t="0"/>
          <a:stretch/>
        </p:blipFill>
        <p:spPr>
          <a:xfrm>
            <a:off x="6322139" y="1002224"/>
            <a:ext cx="1848051" cy="3943496"/>
          </a:xfrm>
          <a:prstGeom prst="rect">
            <a:avLst/>
          </a:prstGeom>
          <a:noFill/>
          <a:ln>
            <a:noFill/>
          </a:ln>
        </p:spPr>
      </p:pic>
      <p:pic>
        <p:nvPicPr>
          <p:cNvPr id="487" name="Google Shape;487;p13"/>
          <p:cNvPicPr preferRelativeResize="0"/>
          <p:nvPr/>
        </p:nvPicPr>
        <p:blipFill rotWithShape="1">
          <a:blip r:embed="rId5">
            <a:alphaModFix/>
          </a:blip>
          <a:srcRect b="14163" l="0" r="80673" t="17816"/>
          <a:stretch/>
        </p:blipFill>
        <p:spPr>
          <a:xfrm>
            <a:off x="4856135" y="1002224"/>
            <a:ext cx="1363851" cy="867905"/>
          </a:xfrm>
          <a:prstGeom prst="rect">
            <a:avLst/>
          </a:prstGeom>
          <a:noFill/>
          <a:ln>
            <a:noFill/>
          </a:ln>
        </p:spPr>
      </p:pic>
      <p:pic>
        <p:nvPicPr>
          <p:cNvPr id="488" name="Google Shape;488;p13"/>
          <p:cNvPicPr preferRelativeResize="0"/>
          <p:nvPr/>
        </p:nvPicPr>
        <p:blipFill rotWithShape="1">
          <a:blip r:embed="rId5">
            <a:alphaModFix/>
          </a:blip>
          <a:srcRect b="14770" l="25475" r="55491" t="17208"/>
          <a:stretch/>
        </p:blipFill>
        <p:spPr>
          <a:xfrm>
            <a:off x="4875630" y="1920087"/>
            <a:ext cx="1343186" cy="867906"/>
          </a:xfrm>
          <a:prstGeom prst="rect">
            <a:avLst/>
          </a:prstGeom>
          <a:noFill/>
          <a:ln>
            <a:noFill/>
          </a:ln>
        </p:spPr>
      </p:pic>
      <p:pic>
        <p:nvPicPr>
          <p:cNvPr id="489" name="Google Shape;489;p13"/>
          <p:cNvPicPr preferRelativeResize="0"/>
          <p:nvPr/>
        </p:nvPicPr>
        <p:blipFill rotWithShape="1">
          <a:blip r:embed="rId5">
            <a:alphaModFix/>
          </a:blip>
          <a:srcRect b="13928" l="52868" r="28537" t="16835"/>
          <a:stretch/>
        </p:blipFill>
        <p:spPr>
          <a:xfrm>
            <a:off x="4891128" y="2858281"/>
            <a:ext cx="1312190" cy="883404"/>
          </a:xfrm>
          <a:prstGeom prst="rect">
            <a:avLst/>
          </a:prstGeom>
          <a:noFill/>
          <a:ln>
            <a:noFill/>
          </a:ln>
        </p:spPr>
      </p:pic>
      <p:pic>
        <p:nvPicPr>
          <p:cNvPr id="490" name="Google Shape;490;p13"/>
          <p:cNvPicPr preferRelativeResize="0"/>
          <p:nvPr/>
        </p:nvPicPr>
        <p:blipFill rotWithShape="1">
          <a:blip r:embed="rId5">
            <a:alphaModFix/>
          </a:blip>
          <a:srcRect b="13928" l="80614" r="791" t="16835"/>
          <a:stretch/>
        </p:blipFill>
        <p:spPr>
          <a:xfrm>
            <a:off x="4891128" y="3811973"/>
            <a:ext cx="1312190" cy="883404"/>
          </a:xfrm>
          <a:prstGeom prst="rect">
            <a:avLst/>
          </a:prstGeom>
          <a:noFill/>
          <a:ln>
            <a:noFill/>
          </a:ln>
        </p:spPr>
      </p:pic>
      <p:pic>
        <p:nvPicPr>
          <p:cNvPr id="491" name="Google Shape;491;p13"/>
          <p:cNvPicPr preferRelativeResize="0"/>
          <p:nvPr/>
        </p:nvPicPr>
        <p:blipFill rotWithShape="1">
          <a:blip r:embed="rId6">
            <a:alphaModFix/>
          </a:blip>
          <a:srcRect b="0" l="0" r="78602" t="0"/>
          <a:stretch/>
        </p:blipFill>
        <p:spPr>
          <a:xfrm>
            <a:off x="743203" y="1002224"/>
            <a:ext cx="1911242" cy="394349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14"/>
          <p:cNvSpPr txBox="1"/>
          <p:nvPr>
            <p:ph type="title"/>
          </p:nvPr>
        </p:nvSpPr>
        <p:spPr>
          <a:xfrm>
            <a:off x="185980" y="400373"/>
            <a:ext cx="365243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Forgot password</a:t>
            </a:r>
            <a:endParaRPr/>
          </a:p>
        </p:txBody>
      </p:sp>
      <p:sp>
        <p:nvSpPr>
          <p:cNvPr id="497" name="Google Shape;497;p14"/>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98" name="Google Shape;498;p14"/>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99" name="Google Shape;499;p14"/>
          <p:cNvPicPr preferRelativeResize="0"/>
          <p:nvPr/>
        </p:nvPicPr>
        <p:blipFill rotWithShape="1">
          <a:blip r:embed="rId3">
            <a:alphaModFix/>
          </a:blip>
          <a:srcRect b="14163" l="0" r="80673" t="17816"/>
          <a:stretch/>
        </p:blipFill>
        <p:spPr>
          <a:xfrm>
            <a:off x="4783810" y="1172705"/>
            <a:ext cx="1363851" cy="867905"/>
          </a:xfrm>
          <a:prstGeom prst="rect">
            <a:avLst/>
          </a:prstGeom>
          <a:noFill/>
          <a:ln>
            <a:noFill/>
          </a:ln>
        </p:spPr>
      </p:pic>
      <p:pic>
        <p:nvPicPr>
          <p:cNvPr id="500" name="Google Shape;500;p14"/>
          <p:cNvPicPr preferRelativeResize="0"/>
          <p:nvPr/>
        </p:nvPicPr>
        <p:blipFill rotWithShape="1">
          <a:blip r:embed="rId3">
            <a:alphaModFix/>
          </a:blip>
          <a:srcRect b="14770" l="25475" r="55491" t="17208"/>
          <a:stretch/>
        </p:blipFill>
        <p:spPr>
          <a:xfrm>
            <a:off x="4803305" y="2090568"/>
            <a:ext cx="1343186" cy="867906"/>
          </a:xfrm>
          <a:prstGeom prst="rect">
            <a:avLst/>
          </a:prstGeom>
          <a:noFill/>
          <a:ln>
            <a:noFill/>
          </a:ln>
        </p:spPr>
      </p:pic>
      <p:pic>
        <p:nvPicPr>
          <p:cNvPr id="501" name="Google Shape;501;p14"/>
          <p:cNvPicPr preferRelativeResize="0"/>
          <p:nvPr/>
        </p:nvPicPr>
        <p:blipFill rotWithShape="1">
          <a:blip r:embed="rId3">
            <a:alphaModFix/>
          </a:blip>
          <a:srcRect b="13928" l="52868" r="28537" t="16835"/>
          <a:stretch/>
        </p:blipFill>
        <p:spPr>
          <a:xfrm>
            <a:off x="4818803" y="3028762"/>
            <a:ext cx="1312190" cy="883404"/>
          </a:xfrm>
          <a:prstGeom prst="rect">
            <a:avLst/>
          </a:prstGeom>
          <a:noFill/>
          <a:ln>
            <a:noFill/>
          </a:ln>
        </p:spPr>
      </p:pic>
      <p:pic>
        <p:nvPicPr>
          <p:cNvPr id="502" name="Google Shape;502;p14"/>
          <p:cNvPicPr preferRelativeResize="0"/>
          <p:nvPr/>
        </p:nvPicPr>
        <p:blipFill rotWithShape="1">
          <a:blip r:embed="rId4">
            <a:alphaModFix/>
          </a:blip>
          <a:srcRect b="0" l="0" r="79259" t="0"/>
          <a:stretch/>
        </p:blipFill>
        <p:spPr>
          <a:xfrm>
            <a:off x="1133723" y="1172703"/>
            <a:ext cx="1734961" cy="3693153"/>
          </a:xfrm>
          <a:prstGeom prst="rect">
            <a:avLst/>
          </a:prstGeom>
          <a:noFill/>
          <a:ln>
            <a:noFill/>
          </a:ln>
        </p:spPr>
      </p:pic>
      <p:pic>
        <p:nvPicPr>
          <p:cNvPr id="503" name="Google Shape;503;p14"/>
          <p:cNvPicPr preferRelativeResize="0"/>
          <p:nvPr/>
        </p:nvPicPr>
        <p:blipFill rotWithShape="1">
          <a:blip r:embed="rId5">
            <a:alphaModFix/>
          </a:blip>
          <a:srcRect b="0" l="0" r="77759" t="0"/>
          <a:stretch/>
        </p:blipFill>
        <p:spPr>
          <a:xfrm>
            <a:off x="2924256" y="1172703"/>
            <a:ext cx="1767906" cy="3693154"/>
          </a:xfrm>
          <a:prstGeom prst="rect">
            <a:avLst/>
          </a:prstGeom>
          <a:noFill/>
          <a:ln>
            <a:noFill/>
          </a:ln>
        </p:spPr>
      </p:pic>
      <p:pic>
        <p:nvPicPr>
          <p:cNvPr id="504" name="Google Shape;504;p14"/>
          <p:cNvPicPr preferRelativeResize="0"/>
          <p:nvPr/>
        </p:nvPicPr>
        <p:blipFill rotWithShape="1">
          <a:blip r:embed="rId6">
            <a:alphaModFix/>
          </a:blip>
          <a:srcRect b="0" l="0" r="78291" t="0"/>
          <a:stretch/>
        </p:blipFill>
        <p:spPr>
          <a:xfrm>
            <a:off x="6236649" y="1172703"/>
            <a:ext cx="1725635" cy="3693153"/>
          </a:xfrm>
          <a:prstGeom prst="rect">
            <a:avLst/>
          </a:prstGeom>
          <a:noFill/>
          <a:ln>
            <a:noFill/>
          </a:ln>
        </p:spPr>
      </p:pic>
      <p:pic>
        <p:nvPicPr>
          <p:cNvPr id="505" name="Google Shape;505;p14"/>
          <p:cNvPicPr preferRelativeResize="0"/>
          <p:nvPr/>
        </p:nvPicPr>
        <p:blipFill rotWithShape="1">
          <a:blip r:embed="rId7">
            <a:alphaModFix/>
          </a:blip>
          <a:srcRect b="17405" l="80374" r="924" t="18537"/>
          <a:stretch/>
        </p:blipFill>
        <p:spPr>
          <a:xfrm>
            <a:off x="4818804" y="3982455"/>
            <a:ext cx="1327688" cy="82228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p15"/>
          <p:cNvSpPr txBox="1"/>
          <p:nvPr>
            <p:ph type="title"/>
          </p:nvPr>
        </p:nvSpPr>
        <p:spPr>
          <a:xfrm>
            <a:off x="185980" y="400373"/>
            <a:ext cx="2934345"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Home Screen</a:t>
            </a:r>
            <a:endParaRPr/>
          </a:p>
        </p:txBody>
      </p:sp>
      <p:sp>
        <p:nvSpPr>
          <p:cNvPr id="511" name="Google Shape;511;p15"/>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12" name="Google Shape;512;p15"/>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13" name="Google Shape;513;p15"/>
          <p:cNvPicPr preferRelativeResize="0"/>
          <p:nvPr/>
        </p:nvPicPr>
        <p:blipFill rotWithShape="1">
          <a:blip r:embed="rId3">
            <a:alphaModFix/>
          </a:blip>
          <a:srcRect b="0" l="0" r="0" t="0"/>
          <a:stretch/>
        </p:blipFill>
        <p:spPr>
          <a:xfrm>
            <a:off x="104895" y="1158053"/>
            <a:ext cx="8940950" cy="352158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16"/>
          <p:cNvSpPr txBox="1"/>
          <p:nvPr>
            <p:ph type="title"/>
          </p:nvPr>
        </p:nvSpPr>
        <p:spPr>
          <a:xfrm>
            <a:off x="185980" y="400373"/>
            <a:ext cx="2934345"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User Settings</a:t>
            </a:r>
            <a:endParaRPr/>
          </a:p>
        </p:txBody>
      </p:sp>
      <p:sp>
        <p:nvSpPr>
          <p:cNvPr id="519" name="Google Shape;519;p16"/>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20" name="Google Shape;520;p16"/>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21" name="Google Shape;521;p16"/>
          <p:cNvPicPr preferRelativeResize="0"/>
          <p:nvPr/>
        </p:nvPicPr>
        <p:blipFill rotWithShape="1">
          <a:blip r:embed="rId3">
            <a:alphaModFix/>
          </a:blip>
          <a:srcRect b="0" l="0" r="81648" t="0"/>
          <a:stretch/>
        </p:blipFill>
        <p:spPr>
          <a:xfrm>
            <a:off x="182293" y="1115799"/>
            <a:ext cx="1681784" cy="3609403"/>
          </a:xfrm>
          <a:prstGeom prst="rect">
            <a:avLst/>
          </a:prstGeom>
          <a:noFill/>
          <a:ln>
            <a:noFill/>
          </a:ln>
        </p:spPr>
      </p:pic>
      <p:pic>
        <p:nvPicPr>
          <p:cNvPr id="522" name="Google Shape;522;p16"/>
          <p:cNvPicPr preferRelativeResize="0"/>
          <p:nvPr/>
        </p:nvPicPr>
        <p:blipFill rotWithShape="1">
          <a:blip r:embed="rId4">
            <a:alphaModFix/>
          </a:blip>
          <a:srcRect b="0" l="0" r="81648" t="0"/>
          <a:stretch/>
        </p:blipFill>
        <p:spPr>
          <a:xfrm>
            <a:off x="1875689" y="1115799"/>
            <a:ext cx="1680243" cy="3606096"/>
          </a:xfrm>
          <a:prstGeom prst="rect">
            <a:avLst/>
          </a:prstGeom>
          <a:noFill/>
          <a:ln>
            <a:noFill/>
          </a:ln>
        </p:spPr>
      </p:pic>
      <p:pic>
        <p:nvPicPr>
          <p:cNvPr id="523" name="Google Shape;523;p16"/>
          <p:cNvPicPr preferRelativeResize="0"/>
          <p:nvPr/>
        </p:nvPicPr>
        <p:blipFill rotWithShape="1">
          <a:blip r:embed="rId5">
            <a:alphaModFix/>
          </a:blip>
          <a:srcRect b="0" l="0" r="0" t="0"/>
          <a:stretch/>
        </p:blipFill>
        <p:spPr>
          <a:xfrm>
            <a:off x="3602314" y="2175389"/>
            <a:ext cx="1906482" cy="1562756"/>
          </a:xfrm>
          <a:prstGeom prst="rect">
            <a:avLst/>
          </a:prstGeom>
          <a:noFill/>
          <a:ln>
            <a:noFill/>
          </a:ln>
        </p:spPr>
      </p:pic>
      <p:pic>
        <p:nvPicPr>
          <p:cNvPr id="524" name="Google Shape;524;p16"/>
          <p:cNvPicPr preferRelativeResize="0"/>
          <p:nvPr/>
        </p:nvPicPr>
        <p:blipFill rotWithShape="1">
          <a:blip r:embed="rId6">
            <a:alphaModFix/>
          </a:blip>
          <a:srcRect b="0" l="0" r="81377" t="0"/>
          <a:stretch/>
        </p:blipFill>
        <p:spPr>
          <a:xfrm>
            <a:off x="5555178" y="1115799"/>
            <a:ext cx="1705009" cy="3606096"/>
          </a:xfrm>
          <a:prstGeom prst="rect">
            <a:avLst/>
          </a:prstGeom>
          <a:noFill/>
          <a:ln>
            <a:noFill/>
          </a:ln>
        </p:spPr>
      </p:pic>
      <p:pic>
        <p:nvPicPr>
          <p:cNvPr id="525" name="Google Shape;525;p16"/>
          <p:cNvPicPr preferRelativeResize="0"/>
          <p:nvPr/>
        </p:nvPicPr>
        <p:blipFill rotWithShape="1">
          <a:blip r:embed="rId7">
            <a:alphaModFix/>
          </a:blip>
          <a:srcRect b="0" l="0" r="81648" t="0"/>
          <a:stretch/>
        </p:blipFill>
        <p:spPr>
          <a:xfrm>
            <a:off x="7260187" y="1115799"/>
            <a:ext cx="1675356" cy="359560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17"/>
          <p:cNvSpPr txBox="1"/>
          <p:nvPr>
            <p:ph type="title"/>
          </p:nvPr>
        </p:nvSpPr>
        <p:spPr>
          <a:xfrm>
            <a:off x="0" y="0"/>
            <a:ext cx="767166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Work Experience / Education Level</a:t>
            </a:r>
            <a:endParaRPr/>
          </a:p>
        </p:txBody>
      </p:sp>
      <p:sp>
        <p:nvSpPr>
          <p:cNvPr id="531" name="Google Shape;531;p17"/>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32" name="Google Shape;532;p17"/>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33" name="Google Shape;533;p17"/>
          <p:cNvPicPr preferRelativeResize="0"/>
          <p:nvPr/>
        </p:nvPicPr>
        <p:blipFill rotWithShape="1">
          <a:blip r:embed="rId3">
            <a:alphaModFix/>
          </a:blip>
          <a:srcRect b="0" l="0" r="0" t="0"/>
          <a:stretch/>
        </p:blipFill>
        <p:spPr>
          <a:xfrm>
            <a:off x="1942019" y="601851"/>
            <a:ext cx="5729642" cy="2256744"/>
          </a:xfrm>
          <a:prstGeom prst="rect">
            <a:avLst/>
          </a:prstGeom>
          <a:noFill/>
          <a:ln>
            <a:noFill/>
          </a:ln>
        </p:spPr>
      </p:pic>
      <p:pic>
        <p:nvPicPr>
          <p:cNvPr id="534" name="Google Shape;534;p17"/>
          <p:cNvPicPr preferRelativeResize="0"/>
          <p:nvPr/>
        </p:nvPicPr>
        <p:blipFill rotWithShape="1">
          <a:blip r:embed="rId4">
            <a:alphaModFix/>
          </a:blip>
          <a:srcRect b="0" l="0" r="0" t="0"/>
          <a:stretch/>
        </p:blipFill>
        <p:spPr>
          <a:xfrm>
            <a:off x="1942019" y="2886756"/>
            <a:ext cx="5729642" cy="225674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18"/>
          <p:cNvSpPr txBox="1"/>
          <p:nvPr>
            <p:ph type="title"/>
          </p:nvPr>
        </p:nvSpPr>
        <p:spPr>
          <a:xfrm>
            <a:off x="185980" y="400373"/>
            <a:ext cx="328047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User Calendar</a:t>
            </a:r>
            <a:endParaRPr/>
          </a:p>
        </p:txBody>
      </p:sp>
      <p:sp>
        <p:nvSpPr>
          <p:cNvPr id="540" name="Google Shape;540;p18"/>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41" name="Google Shape;541;p18"/>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42" name="Google Shape;542;p18"/>
          <p:cNvPicPr preferRelativeResize="0"/>
          <p:nvPr/>
        </p:nvPicPr>
        <p:blipFill rotWithShape="1">
          <a:blip r:embed="rId3">
            <a:alphaModFix/>
          </a:blip>
          <a:srcRect b="0" l="0" r="81377" t="0"/>
          <a:stretch/>
        </p:blipFill>
        <p:spPr>
          <a:xfrm>
            <a:off x="914400" y="1044568"/>
            <a:ext cx="1859762" cy="3933398"/>
          </a:xfrm>
          <a:prstGeom prst="rect">
            <a:avLst/>
          </a:prstGeom>
          <a:noFill/>
          <a:ln>
            <a:noFill/>
          </a:ln>
        </p:spPr>
      </p:pic>
      <p:pic>
        <p:nvPicPr>
          <p:cNvPr id="543" name="Google Shape;543;p18"/>
          <p:cNvPicPr preferRelativeResize="0"/>
          <p:nvPr/>
        </p:nvPicPr>
        <p:blipFill rotWithShape="1">
          <a:blip r:embed="rId4">
            <a:alphaModFix/>
          </a:blip>
          <a:srcRect b="0" l="0" r="81738" t="0"/>
          <a:stretch/>
        </p:blipFill>
        <p:spPr>
          <a:xfrm>
            <a:off x="2840347" y="1044568"/>
            <a:ext cx="1821777" cy="3929156"/>
          </a:xfrm>
          <a:prstGeom prst="rect">
            <a:avLst/>
          </a:prstGeom>
          <a:noFill/>
          <a:ln>
            <a:noFill/>
          </a:ln>
        </p:spPr>
      </p:pic>
      <p:pic>
        <p:nvPicPr>
          <p:cNvPr id="544" name="Google Shape;544;p18"/>
          <p:cNvPicPr preferRelativeResize="0"/>
          <p:nvPr/>
        </p:nvPicPr>
        <p:blipFill rotWithShape="1">
          <a:blip r:embed="rId5">
            <a:alphaModFix/>
          </a:blip>
          <a:srcRect b="0" l="46366" r="0" t="0"/>
          <a:stretch/>
        </p:blipFill>
        <p:spPr>
          <a:xfrm>
            <a:off x="4734056" y="1044568"/>
            <a:ext cx="3331988" cy="1783321"/>
          </a:xfrm>
          <a:prstGeom prst="rect">
            <a:avLst/>
          </a:prstGeom>
          <a:noFill/>
          <a:ln>
            <a:noFill/>
          </a:ln>
        </p:spPr>
      </p:pic>
      <p:pic>
        <p:nvPicPr>
          <p:cNvPr id="545" name="Google Shape;545;p18"/>
          <p:cNvPicPr preferRelativeResize="0"/>
          <p:nvPr/>
        </p:nvPicPr>
        <p:blipFill rotWithShape="1">
          <a:blip r:embed="rId5">
            <a:alphaModFix/>
          </a:blip>
          <a:srcRect b="0" l="0" r="53539" t="0"/>
          <a:stretch/>
        </p:blipFill>
        <p:spPr>
          <a:xfrm>
            <a:off x="4740114" y="2918845"/>
            <a:ext cx="3325930" cy="205487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19"/>
          <p:cNvSpPr txBox="1"/>
          <p:nvPr>
            <p:ph type="title"/>
          </p:nvPr>
        </p:nvSpPr>
        <p:spPr>
          <a:xfrm>
            <a:off x="185980" y="400373"/>
            <a:ext cx="328047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User Tasks</a:t>
            </a:r>
            <a:endParaRPr/>
          </a:p>
        </p:txBody>
      </p:sp>
      <p:sp>
        <p:nvSpPr>
          <p:cNvPr id="551" name="Google Shape;551;p19"/>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52" name="Google Shape;552;p19"/>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53" name="Google Shape;553;p19"/>
          <p:cNvPicPr preferRelativeResize="0"/>
          <p:nvPr/>
        </p:nvPicPr>
        <p:blipFill rotWithShape="1">
          <a:blip r:embed="rId3">
            <a:alphaModFix/>
          </a:blip>
          <a:srcRect b="0" l="0" r="81738" t="0"/>
          <a:stretch/>
        </p:blipFill>
        <p:spPr>
          <a:xfrm>
            <a:off x="114003" y="1044568"/>
            <a:ext cx="1821777" cy="3929156"/>
          </a:xfrm>
          <a:prstGeom prst="rect">
            <a:avLst/>
          </a:prstGeom>
          <a:noFill/>
          <a:ln>
            <a:noFill/>
          </a:ln>
        </p:spPr>
      </p:pic>
      <p:pic>
        <p:nvPicPr>
          <p:cNvPr id="554" name="Google Shape;554;p19"/>
          <p:cNvPicPr preferRelativeResize="0"/>
          <p:nvPr/>
        </p:nvPicPr>
        <p:blipFill rotWithShape="1">
          <a:blip r:embed="rId4">
            <a:alphaModFix/>
          </a:blip>
          <a:srcRect b="0" l="0" r="81467" t="0"/>
          <a:stretch/>
        </p:blipFill>
        <p:spPr>
          <a:xfrm>
            <a:off x="1994220" y="1044568"/>
            <a:ext cx="1848762" cy="3929156"/>
          </a:xfrm>
          <a:prstGeom prst="rect">
            <a:avLst/>
          </a:prstGeom>
          <a:noFill/>
          <a:ln>
            <a:noFill/>
          </a:ln>
        </p:spPr>
      </p:pic>
      <p:pic>
        <p:nvPicPr>
          <p:cNvPr id="555" name="Google Shape;555;p19"/>
          <p:cNvPicPr preferRelativeResize="0"/>
          <p:nvPr/>
        </p:nvPicPr>
        <p:blipFill rotWithShape="1">
          <a:blip r:embed="rId5">
            <a:alphaModFix/>
          </a:blip>
          <a:srcRect b="0" l="0" r="81738" t="0"/>
          <a:stretch/>
        </p:blipFill>
        <p:spPr>
          <a:xfrm>
            <a:off x="3901422" y="1044568"/>
            <a:ext cx="1821777" cy="3929156"/>
          </a:xfrm>
          <a:prstGeom prst="rect">
            <a:avLst/>
          </a:prstGeom>
          <a:noFill/>
          <a:ln>
            <a:noFill/>
          </a:ln>
        </p:spPr>
      </p:pic>
      <p:pic>
        <p:nvPicPr>
          <p:cNvPr id="556" name="Google Shape;556;p19"/>
          <p:cNvPicPr preferRelativeResize="0"/>
          <p:nvPr/>
        </p:nvPicPr>
        <p:blipFill rotWithShape="1">
          <a:blip r:embed="rId6">
            <a:alphaModFix/>
          </a:blip>
          <a:srcRect b="0" l="48588" r="1548" t="0"/>
          <a:stretch/>
        </p:blipFill>
        <p:spPr>
          <a:xfrm>
            <a:off x="5770536" y="1044567"/>
            <a:ext cx="3319221" cy="1783321"/>
          </a:xfrm>
          <a:prstGeom prst="rect">
            <a:avLst/>
          </a:prstGeom>
          <a:noFill/>
          <a:ln>
            <a:noFill/>
          </a:ln>
        </p:spPr>
      </p:pic>
      <p:pic>
        <p:nvPicPr>
          <p:cNvPr id="557" name="Google Shape;557;p19"/>
          <p:cNvPicPr preferRelativeResize="0"/>
          <p:nvPr/>
        </p:nvPicPr>
        <p:blipFill rotWithShape="1">
          <a:blip r:embed="rId6">
            <a:alphaModFix/>
          </a:blip>
          <a:srcRect b="0" l="0" r="53165" t="0"/>
          <a:stretch/>
        </p:blipFill>
        <p:spPr>
          <a:xfrm>
            <a:off x="5781640" y="2918844"/>
            <a:ext cx="3308118" cy="189226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2"/>
          <p:cNvSpPr/>
          <p:nvPr/>
        </p:nvSpPr>
        <p:spPr>
          <a:xfrm rot="4500170">
            <a:off x="4600402" y="7400"/>
            <a:ext cx="5575737" cy="4867271"/>
          </a:xfrm>
          <a:custGeom>
            <a:rect b="b" l="l" r="r" t="t"/>
            <a:pathLst>
              <a:path extrusionOk="0" h="44028" w="45721">
                <a:moveTo>
                  <a:pt x="22493" y="0"/>
                </a:moveTo>
                <a:cubicBezTo>
                  <a:pt x="21088" y="0"/>
                  <a:pt x="19696" y="207"/>
                  <a:pt x="18384" y="686"/>
                </a:cubicBezTo>
                <a:cubicBezTo>
                  <a:pt x="16538" y="1365"/>
                  <a:pt x="14788" y="2674"/>
                  <a:pt x="13800" y="4401"/>
                </a:cubicBezTo>
                <a:cubicBezTo>
                  <a:pt x="12502" y="6663"/>
                  <a:pt x="12633" y="9461"/>
                  <a:pt x="11597" y="11842"/>
                </a:cubicBezTo>
                <a:cubicBezTo>
                  <a:pt x="10764" y="13771"/>
                  <a:pt x="8704" y="14926"/>
                  <a:pt x="7073" y="16116"/>
                </a:cubicBezTo>
                <a:cubicBezTo>
                  <a:pt x="4548" y="17962"/>
                  <a:pt x="2048" y="20141"/>
                  <a:pt x="1179" y="23260"/>
                </a:cubicBezTo>
                <a:cubicBezTo>
                  <a:pt x="0" y="27415"/>
                  <a:pt x="346" y="32368"/>
                  <a:pt x="2715" y="36071"/>
                </a:cubicBezTo>
                <a:cubicBezTo>
                  <a:pt x="4489" y="38834"/>
                  <a:pt x="7513" y="39655"/>
                  <a:pt x="10644" y="39715"/>
                </a:cubicBezTo>
                <a:cubicBezTo>
                  <a:pt x="10740" y="39716"/>
                  <a:pt x="10835" y="39717"/>
                  <a:pt x="10932" y="39717"/>
                </a:cubicBezTo>
                <a:cubicBezTo>
                  <a:pt x="12378" y="39717"/>
                  <a:pt x="13967" y="39555"/>
                  <a:pt x="15526" y="39555"/>
                </a:cubicBezTo>
                <a:cubicBezTo>
                  <a:pt x="17089" y="39555"/>
                  <a:pt x="18623" y="39718"/>
                  <a:pt x="19955" y="40369"/>
                </a:cubicBezTo>
                <a:cubicBezTo>
                  <a:pt x="23538" y="42115"/>
                  <a:pt x="27996" y="44028"/>
                  <a:pt x="32241" y="44028"/>
                </a:cubicBezTo>
                <a:cubicBezTo>
                  <a:pt x="33555" y="44028"/>
                  <a:pt x="34848" y="43845"/>
                  <a:pt x="36088" y="43417"/>
                </a:cubicBezTo>
                <a:cubicBezTo>
                  <a:pt x="41505" y="41548"/>
                  <a:pt x="44149" y="37905"/>
                  <a:pt x="44934" y="33178"/>
                </a:cubicBezTo>
                <a:cubicBezTo>
                  <a:pt x="45720" y="28463"/>
                  <a:pt x="43565" y="24534"/>
                  <a:pt x="42875" y="20796"/>
                </a:cubicBezTo>
                <a:cubicBezTo>
                  <a:pt x="42446" y="18438"/>
                  <a:pt x="42160" y="15819"/>
                  <a:pt x="41422" y="13473"/>
                </a:cubicBezTo>
                <a:cubicBezTo>
                  <a:pt x="41148" y="12580"/>
                  <a:pt x="40779" y="11711"/>
                  <a:pt x="40339" y="10890"/>
                </a:cubicBezTo>
                <a:cubicBezTo>
                  <a:pt x="38076" y="6675"/>
                  <a:pt x="34100" y="3496"/>
                  <a:pt x="29766" y="1615"/>
                </a:cubicBezTo>
                <a:cubicBezTo>
                  <a:pt x="27553" y="661"/>
                  <a:pt x="25002" y="0"/>
                  <a:pt x="22493"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
          <p:cNvSpPr txBox="1"/>
          <p:nvPr>
            <p:ph type="title"/>
          </p:nvPr>
        </p:nvSpPr>
        <p:spPr>
          <a:xfrm>
            <a:off x="811975" y="1032900"/>
            <a:ext cx="2804400" cy="1006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US"/>
              <a:t>What is the problem?</a:t>
            </a:r>
            <a:endParaRPr/>
          </a:p>
        </p:txBody>
      </p:sp>
      <p:sp>
        <p:nvSpPr>
          <p:cNvPr id="326" name="Google Shape;326;p2"/>
          <p:cNvSpPr txBox="1"/>
          <p:nvPr>
            <p:ph idx="1" type="subTitle"/>
          </p:nvPr>
        </p:nvSpPr>
        <p:spPr>
          <a:xfrm>
            <a:off x="811975" y="2039700"/>
            <a:ext cx="4294800" cy="207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US"/>
              <a:t>Many organizations, companies, and individuals face challenges represented by the need to use a large number of applications/sites to organize their work.</a:t>
            </a:r>
            <a:endParaRPr/>
          </a:p>
          <a:p>
            <a:pPr indent="0" lvl="0" marL="0" rtl="0" algn="l">
              <a:lnSpc>
                <a:spcPct val="100000"/>
              </a:lnSpc>
              <a:spcBef>
                <a:spcPts val="0"/>
              </a:spcBef>
              <a:spcAft>
                <a:spcPts val="0"/>
              </a:spcAft>
              <a:buSzPts val="1200"/>
              <a:buNone/>
            </a:pPr>
            <a:br>
              <a:rPr lang="en-US"/>
            </a:br>
            <a:r>
              <a:rPr lang="en-US"/>
              <a:t>As they usually need sites to disseminate their experience and information, search and apply for jobs, identify local and international companies, organize the communication process between individuals and groups, Organizing their calendar and personal tasks, organizing their company’s/organization's structure and distributing it into groups that contain multiple communication channels and features.</a:t>
            </a:r>
            <a:endParaRPr/>
          </a:p>
        </p:txBody>
      </p:sp>
      <p:pic>
        <p:nvPicPr>
          <p:cNvPr id="327" name="Google Shape;327;p2"/>
          <p:cNvPicPr preferRelativeResize="0"/>
          <p:nvPr>
            <p:ph idx="2" type="pic"/>
          </p:nvPr>
        </p:nvPicPr>
        <p:blipFill rotWithShape="1">
          <a:blip r:embed="rId3">
            <a:alphaModFix/>
          </a:blip>
          <a:srcRect b="10007" l="9432" r="37002" t="0"/>
          <a:stretch/>
        </p:blipFill>
        <p:spPr>
          <a:xfrm>
            <a:off x="5668975" y="1076550"/>
            <a:ext cx="2990400" cy="2990400"/>
          </a:xfrm>
          <a:prstGeom prst="roundRect">
            <a:avLst>
              <a:gd fmla="val 16667" name="adj"/>
            </a:avLst>
          </a:prstGeom>
          <a:noFill/>
          <a:ln>
            <a:noFill/>
          </a:ln>
        </p:spPr>
      </p:pic>
      <p:grpSp>
        <p:nvGrpSpPr>
          <p:cNvPr id="328" name="Google Shape;328;p2"/>
          <p:cNvGrpSpPr/>
          <p:nvPr/>
        </p:nvGrpSpPr>
        <p:grpSpPr>
          <a:xfrm>
            <a:off x="7875610" y="386631"/>
            <a:ext cx="997823" cy="1575369"/>
            <a:chOff x="7230903" y="4040695"/>
            <a:chExt cx="708279" cy="1118235"/>
          </a:xfrm>
        </p:grpSpPr>
        <p:grpSp>
          <p:nvGrpSpPr>
            <p:cNvPr id="329" name="Google Shape;329;p2"/>
            <p:cNvGrpSpPr/>
            <p:nvPr/>
          </p:nvGrpSpPr>
          <p:grpSpPr>
            <a:xfrm>
              <a:off x="7230903" y="4040695"/>
              <a:ext cx="652843" cy="225742"/>
              <a:chOff x="7230903" y="4040695"/>
              <a:chExt cx="652843" cy="225742"/>
            </a:xfrm>
          </p:grpSpPr>
          <p:sp>
            <p:nvSpPr>
              <p:cNvPr id="330" name="Google Shape;330;p2"/>
              <p:cNvSpPr/>
              <p:nvPr/>
            </p:nvSpPr>
            <p:spPr>
              <a:xfrm>
                <a:off x="7230903" y="4040695"/>
                <a:ext cx="652843" cy="225742"/>
              </a:xfrm>
              <a:custGeom>
                <a:rect b="b" l="l" r="r" t="t"/>
                <a:pathLst>
                  <a:path extrusionOk="0" h="225742" w="652843">
                    <a:moveTo>
                      <a:pt x="619030" y="0"/>
                    </a:moveTo>
                    <a:cubicBezTo>
                      <a:pt x="637705" y="0"/>
                      <a:pt x="652844" y="15139"/>
                      <a:pt x="652844" y="33814"/>
                    </a:cubicBezTo>
                    <a:lnTo>
                      <a:pt x="652844" y="191929"/>
                    </a:lnTo>
                    <a:cubicBezTo>
                      <a:pt x="652844" y="210603"/>
                      <a:pt x="637704" y="225742"/>
                      <a:pt x="619030" y="225742"/>
                    </a:cubicBezTo>
                    <a:lnTo>
                      <a:pt x="33814" y="225742"/>
                    </a:lnTo>
                    <a:cubicBezTo>
                      <a:pt x="15139" y="225742"/>
                      <a:pt x="0" y="210603"/>
                      <a:pt x="0" y="191929"/>
                    </a:cubicBezTo>
                    <a:lnTo>
                      <a:pt x="0" y="33814"/>
                    </a:lnTo>
                    <a:cubicBezTo>
                      <a:pt x="0" y="15139"/>
                      <a:pt x="15139" y="0"/>
                      <a:pt x="3381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31" name="Google Shape;331;p2"/>
              <p:cNvSpPr/>
              <p:nvPr/>
            </p:nvSpPr>
            <p:spPr>
              <a:xfrm>
                <a:off x="7287577" y="4077081"/>
                <a:ext cx="151161" cy="151161"/>
              </a:xfrm>
              <a:custGeom>
                <a:rect b="b" l="l" r="r" t="t"/>
                <a:pathLst>
                  <a:path extrusionOk="0" h="151161" w="151161">
                    <a:moveTo>
                      <a:pt x="0" y="0"/>
                    </a:moveTo>
                    <a:lnTo>
                      <a:pt x="151161" y="0"/>
                    </a:lnTo>
                    <a:lnTo>
                      <a:pt x="151161" y="151162"/>
                    </a:lnTo>
                    <a:lnTo>
                      <a:pt x="0" y="151162"/>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332" name="Google Shape;332;p2"/>
              <p:cNvGrpSpPr/>
              <p:nvPr/>
            </p:nvGrpSpPr>
            <p:grpSpPr>
              <a:xfrm>
                <a:off x="7487126" y="4081367"/>
                <a:ext cx="332041" cy="142684"/>
                <a:chOff x="7487126" y="4081367"/>
                <a:chExt cx="332041" cy="142684"/>
              </a:xfrm>
            </p:grpSpPr>
            <p:sp>
              <p:nvSpPr>
                <p:cNvPr id="333" name="Google Shape;333;p2"/>
                <p:cNvSpPr/>
                <p:nvPr/>
              </p:nvSpPr>
              <p:spPr>
                <a:xfrm>
                  <a:off x="7487126" y="4081367"/>
                  <a:ext cx="332041" cy="20383"/>
                </a:xfrm>
                <a:custGeom>
                  <a:rect b="b" l="l" r="r" t="t"/>
                  <a:pathLst>
                    <a:path extrusionOk="0" h="20383" w="332041">
                      <a:moveTo>
                        <a:pt x="0" y="0"/>
                      </a:moveTo>
                      <a:lnTo>
                        <a:pt x="332041" y="0"/>
                      </a:lnTo>
                      <a:lnTo>
                        <a:pt x="33204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34" name="Google Shape;334;p2"/>
                <p:cNvSpPr/>
                <p:nvPr/>
              </p:nvSpPr>
              <p:spPr>
                <a:xfrm>
                  <a:off x="7487126" y="4122134"/>
                  <a:ext cx="280320" cy="20383"/>
                </a:xfrm>
                <a:custGeom>
                  <a:rect b="b" l="l" r="r" t="t"/>
                  <a:pathLst>
                    <a:path extrusionOk="0" h="20383" w="280320">
                      <a:moveTo>
                        <a:pt x="0" y="0"/>
                      </a:moveTo>
                      <a:lnTo>
                        <a:pt x="280321" y="0"/>
                      </a:lnTo>
                      <a:lnTo>
                        <a:pt x="28032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35" name="Google Shape;335;p2"/>
                <p:cNvSpPr/>
                <p:nvPr/>
              </p:nvSpPr>
              <p:spPr>
                <a:xfrm>
                  <a:off x="7487126" y="4162901"/>
                  <a:ext cx="332041" cy="20383"/>
                </a:xfrm>
                <a:custGeom>
                  <a:rect b="b" l="l" r="r" t="t"/>
                  <a:pathLst>
                    <a:path extrusionOk="0" h="20383" w="332041">
                      <a:moveTo>
                        <a:pt x="0" y="0"/>
                      </a:moveTo>
                      <a:lnTo>
                        <a:pt x="332041" y="0"/>
                      </a:lnTo>
                      <a:lnTo>
                        <a:pt x="33204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36" name="Google Shape;336;p2"/>
                <p:cNvSpPr/>
                <p:nvPr/>
              </p:nvSpPr>
              <p:spPr>
                <a:xfrm>
                  <a:off x="7487126" y="4203668"/>
                  <a:ext cx="171545" cy="20383"/>
                </a:xfrm>
                <a:custGeom>
                  <a:rect b="b" l="l" r="r" t="t"/>
                  <a:pathLst>
                    <a:path extrusionOk="0" h="20383" w="171545">
                      <a:moveTo>
                        <a:pt x="0" y="0"/>
                      </a:moveTo>
                      <a:lnTo>
                        <a:pt x="171545" y="0"/>
                      </a:lnTo>
                      <a:lnTo>
                        <a:pt x="17154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337" name="Google Shape;337;p2"/>
            <p:cNvGrpSpPr/>
            <p:nvPr/>
          </p:nvGrpSpPr>
          <p:grpSpPr>
            <a:xfrm>
              <a:off x="7230903" y="4338161"/>
              <a:ext cx="652843" cy="225742"/>
              <a:chOff x="7230903" y="4338161"/>
              <a:chExt cx="652843" cy="225742"/>
            </a:xfrm>
          </p:grpSpPr>
          <p:sp>
            <p:nvSpPr>
              <p:cNvPr id="338" name="Google Shape;338;p2"/>
              <p:cNvSpPr/>
              <p:nvPr/>
            </p:nvSpPr>
            <p:spPr>
              <a:xfrm>
                <a:off x="7230903" y="4338161"/>
                <a:ext cx="652843" cy="225742"/>
              </a:xfrm>
              <a:custGeom>
                <a:rect b="b" l="l" r="r" t="t"/>
                <a:pathLst>
                  <a:path extrusionOk="0" h="225742" w="652843">
                    <a:moveTo>
                      <a:pt x="619030" y="0"/>
                    </a:moveTo>
                    <a:cubicBezTo>
                      <a:pt x="637705" y="0"/>
                      <a:pt x="652844" y="15139"/>
                      <a:pt x="652844" y="33814"/>
                    </a:cubicBezTo>
                    <a:lnTo>
                      <a:pt x="652844" y="191929"/>
                    </a:lnTo>
                    <a:cubicBezTo>
                      <a:pt x="652844" y="210604"/>
                      <a:pt x="637704" y="225742"/>
                      <a:pt x="619030" y="225742"/>
                    </a:cubicBezTo>
                    <a:lnTo>
                      <a:pt x="33814" y="225742"/>
                    </a:lnTo>
                    <a:cubicBezTo>
                      <a:pt x="15139" y="225742"/>
                      <a:pt x="0" y="210604"/>
                      <a:pt x="0" y="191929"/>
                    </a:cubicBezTo>
                    <a:lnTo>
                      <a:pt x="0" y="33814"/>
                    </a:lnTo>
                    <a:cubicBezTo>
                      <a:pt x="0" y="15139"/>
                      <a:pt x="15139" y="0"/>
                      <a:pt x="3381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39" name="Google Shape;339;p2"/>
              <p:cNvSpPr/>
              <p:nvPr/>
            </p:nvSpPr>
            <p:spPr>
              <a:xfrm>
                <a:off x="7287577" y="4374737"/>
                <a:ext cx="151161" cy="151066"/>
              </a:xfrm>
              <a:custGeom>
                <a:rect b="b" l="l" r="r" t="t"/>
                <a:pathLst>
                  <a:path extrusionOk="0" h="151066" w="151161">
                    <a:moveTo>
                      <a:pt x="75534" y="151066"/>
                    </a:moveTo>
                    <a:lnTo>
                      <a:pt x="75534" y="151066"/>
                    </a:lnTo>
                    <a:cubicBezTo>
                      <a:pt x="33814" y="151066"/>
                      <a:pt x="0" y="117253"/>
                      <a:pt x="0" y="75533"/>
                    </a:cubicBezTo>
                    <a:lnTo>
                      <a:pt x="0" y="75533"/>
                    </a:lnTo>
                    <a:cubicBezTo>
                      <a:pt x="0" y="33814"/>
                      <a:pt x="33814" y="0"/>
                      <a:pt x="75534" y="0"/>
                    </a:cubicBezTo>
                    <a:lnTo>
                      <a:pt x="75534" y="0"/>
                    </a:lnTo>
                    <a:cubicBezTo>
                      <a:pt x="117253" y="0"/>
                      <a:pt x="151162" y="33814"/>
                      <a:pt x="151162" y="75533"/>
                    </a:cubicBezTo>
                    <a:lnTo>
                      <a:pt x="151162" y="75533"/>
                    </a:lnTo>
                    <a:cubicBezTo>
                      <a:pt x="151162" y="117253"/>
                      <a:pt x="117348" y="151066"/>
                      <a:pt x="75534" y="15106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340" name="Google Shape;340;p2"/>
              <p:cNvGrpSpPr/>
              <p:nvPr/>
            </p:nvGrpSpPr>
            <p:grpSpPr>
              <a:xfrm>
                <a:off x="7487126" y="4378833"/>
                <a:ext cx="332041" cy="142684"/>
                <a:chOff x="7487126" y="4378833"/>
                <a:chExt cx="332041" cy="142684"/>
              </a:xfrm>
            </p:grpSpPr>
            <p:sp>
              <p:nvSpPr>
                <p:cNvPr id="341" name="Google Shape;341;p2"/>
                <p:cNvSpPr/>
                <p:nvPr/>
              </p:nvSpPr>
              <p:spPr>
                <a:xfrm>
                  <a:off x="7525512" y="4378833"/>
                  <a:ext cx="293655" cy="20383"/>
                </a:xfrm>
                <a:custGeom>
                  <a:rect b="b" l="l" r="r" t="t"/>
                  <a:pathLst>
                    <a:path extrusionOk="0" h="20383" w="293655">
                      <a:moveTo>
                        <a:pt x="0" y="0"/>
                      </a:moveTo>
                      <a:lnTo>
                        <a:pt x="293656" y="0"/>
                      </a:lnTo>
                      <a:lnTo>
                        <a:pt x="293656"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42" name="Google Shape;342;p2"/>
                <p:cNvSpPr/>
                <p:nvPr/>
              </p:nvSpPr>
              <p:spPr>
                <a:xfrm>
                  <a:off x="7487126" y="4419600"/>
                  <a:ext cx="332041" cy="20383"/>
                </a:xfrm>
                <a:custGeom>
                  <a:rect b="b" l="l" r="r" t="t"/>
                  <a:pathLst>
                    <a:path extrusionOk="0" h="20383" w="332041">
                      <a:moveTo>
                        <a:pt x="0" y="0"/>
                      </a:moveTo>
                      <a:lnTo>
                        <a:pt x="332041" y="0"/>
                      </a:lnTo>
                      <a:lnTo>
                        <a:pt x="33204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43" name="Google Shape;343;p2"/>
                <p:cNvSpPr/>
                <p:nvPr/>
              </p:nvSpPr>
              <p:spPr>
                <a:xfrm>
                  <a:off x="7563802" y="4460367"/>
                  <a:ext cx="255365" cy="20383"/>
                </a:xfrm>
                <a:custGeom>
                  <a:rect b="b" l="l" r="r" t="t"/>
                  <a:pathLst>
                    <a:path extrusionOk="0" h="20383" w="255365">
                      <a:moveTo>
                        <a:pt x="0" y="0"/>
                      </a:moveTo>
                      <a:lnTo>
                        <a:pt x="255365" y="0"/>
                      </a:lnTo>
                      <a:lnTo>
                        <a:pt x="25536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44" name="Google Shape;344;p2"/>
                <p:cNvSpPr/>
                <p:nvPr/>
              </p:nvSpPr>
              <p:spPr>
                <a:xfrm>
                  <a:off x="7487126" y="4501134"/>
                  <a:ext cx="171545" cy="20383"/>
                </a:xfrm>
                <a:custGeom>
                  <a:rect b="b" l="l" r="r" t="t"/>
                  <a:pathLst>
                    <a:path extrusionOk="0" h="20383" w="171545">
                      <a:moveTo>
                        <a:pt x="0" y="0"/>
                      </a:moveTo>
                      <a:lnTo>
                        <a:pt x="171545" y="0"/>
                      </a:lnTo>
                      <a:lnTo>
                        <a:pt x="17154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
          <p:nvSpPr>
            <p:cNvPr id="345" name="Google Shape;345;p2"/>
            <p:cNvSpPr/>
            <p:nvPr/>
          </p:nvSpPr>
          <p:spPr>
            <a:xfrm>
              <a:off x="7338250" y="4420804"/>
              <a:ext cx="50734" cy="60632"/>
            </a:xfrm>
            <a:custGeom>
              <a:rect b="b" l="l" r="r" t="t"/>
              <a:pathLst>
                <a:path extrusionOk="0" h="60632" w="50734">
                  <a:moveTo>
                    <a:pt x="0" y="4892"/>
                  </a:moveTo>
                  <a:lnTo>
                    <a:pt x="0" y="55851"/>
                  </a:lnTo>
                  <a:cubicBezTo>
                    <a:pt x="0" y="59566"/>
                    <a:pt x="4001" y="61851"/>
                    <a:pt x="7239" y="59947"/>
                  </a:cubicBezTo>
                  <a:lnTo>
                    <a:pt x="48387" y="35562"/>
                  </a:lnTo>
                  <a:cubicBezTo>
                    <a:pt x="51435" y="33753"/>
                    <a:pt x="51531" y="29371"/>
                    <a:pt x="48578" y="27371"/>
                  </a:cubicBezTo>
                  <a:lnTo>
                    <a:pt x="7430" y="796"/>
                  </a:lnTo>
                  <a:cubicBezTo>
                    <a:pt x="4191" y="-1299"/>
                    <a:pt x="0" y="987"/>
                    <a:pt x="0" y="47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346" name="Google Shape;346;p2"/>
            <p:cNvGrpSpPr/>
            <p:nvPr/>
          </p:nvGrpSpPr>
          <p:grpSpPr>
            <a:xfrm>
              <a:off x="7230903" y="4635722"/>
              <a:ext cx="652843" cy="225742"/>
              <a:chOff x="7230903" y="4635722"/>
              <a:chExt cx="652843" cy="225742"/>
            </a:xfrm>
          </p:grpSpPr>
          <p:sp>
            <p:nvSpPr>
              <p:cNvPr id="347" name="Google Shape;347;p2"/>
              <p:cNvSpPr/>
              <p:nvPr/>
            </p:nvSpPr>
            <p:spPr>
              <a:xfrm>
                <a:off x="7230903" y="4635722"/>
                <a:ext cx="652843" cy="225742"/>
              </a:xfrm>
              <a:custGeom>
                <a:rect b="b" l="l" r="r" t="t"/>
                <a:pathLst>
                  <a:path extrusionOk="0" h="225742" w="652843">
                    <a:moveTo>
                      <a:pt x="619030" y="0"/>
                    </a:moveTo>
                    <a:cubicBezTo>
                      <a:pt x="637705" y="0"/>
                      <a:pt x="652844" y="15139"/>
                      <a:pt x="652844" y="33814"/>
                    </a:cubicBezTo>
                    <a:lnTo>
                      <a:pt x="652844" y="191929"/>
                    </a:lnTo>
                    <a:cubicBezTo>
                      <a:pt x="652844" y="210603"/>
                      <a:pt x="637704" y="225742"/>
                      <a:pt x="619030" y="225742"/>
                    </a:cubicBezTo>
                    <a:lnTo>
                      <a:pt x="33814" y="225742"/>
                    </a:lnTo>
                    <a:cubicBezTo>
                      <a:pt x="15139" y="225742"/>
                      <a:pt x="0" y="210603"/>
                      <a:pt x="0" y="191929"/>
                    </a:cubicBezTo>
                    <a:lnTo>
                      <a:pt x="0" y="33814"/>
                    </a:lnTo>
                    <a:cubicBezTo>
                      <a:pt x="0" y="15139"/>
                      <a:pt x="15139" y="0"/>
                      <a:pt x="3381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48" name="Google Shape;348;p2"/>
              <p:cNvSpPr/>
              <p:nvPr/>
            </p:nvSpPr>
            <p:spPr>
              <a:xfrm>
                <a:off x="7287577" y="4672107"/>
                <a:ext cx="151161" cy="151161"/>
              </a:xfrm>
              <a:custGeom>
                <a:rect b="b" l="l" r="r" t="t"/>
                <a:pathLst>
                  <a:path extrusionOk="0" h="151161" w="151161">
                    <a:moveTo>
                      <a:pt x="0" y="0"/>
                    </a:moveTo>
                    <a:lnTo>
                      <a:pt x="151161" y="0"/>
                    </a:lnTo>
                    <a:lnTo>
                      <a:pt x="151161" y="151162"/>
                    </a:lnTo>
                    <a:lnTo>
                      <a:pt x="0" y="151162"/>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349" name="Google Shape;349;p2"/>
              <p:cNvGrpSpPr/>
              <p:nvPr/>
            </p:nvGrpSpPr>
            <p:grpSpPr>
              <a:xfrm>
                <a:off x="7487126" y="4676394"/>
                <a:ext cx="332041" cy="142684"/>
                <a:chOff x="7487126" y="4676394"/>
                <a:chExt cx="332041" cy="142684"/>
              </a:xfrm>
            </p:grpSpPr>
            <p:sp>
              <p:nvSpPr>
                <p:cNvPr id="350" name="Google Shape;350;p2"/>
                <p:cNvSpPr/>
                <p:nvPr/>
              </p:nvSpPr>
              <p:spPr>
                <a:xfrm>
                  <a:off x="7487126" y="4676394"/>
                  <a:ext cx="332041" cy="20383"/>
                </a:xfrm>
                <a:custGeom>
                  <a:rect b="b" l="l" r="r" t="t"/>
                  <a:pathLst>
                    <a:path extrusionOk="0" h="20383" w="332041">
                      <a:moveTo>
                        <a:pt x="0" y="0"/>
                      </a:moveTo>
                      <a:lnTo>
                        <a:pt x="332041" y="0"/>
                      </a:lnTo>
                      <a:lnTo>
                        <a:pt x="33204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51" name="Google Shape;351;p2"/>
                <p:cNvSpPr/>
                <p:nvPr/>
              </p:nvSpPr>
              <p:spPr>
                <a:xfrm>
                  <a:off x="7487126" y="4717161"/>
                  <a:ext cx="290322" cy="20383"/>
                </a:xfrm>
                <a:custGeom>
                  <a:rect b="b" l="l" r="r" t="t"/>
                  <a:pathLst>
                    <a:path extrusionOk="0" h="20383" w="290322">
                      <a:moveTo>
                        <a:pt x="0" y="0"/>
                      </a:moveTo>
                      <a:lnTo>
                        <a:pt x="290322" y="0"/>
                      </a:lnTo>
                      <a:lnTo>
                        <a:pt x="290322"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52" name="Google Shape;352;p2"/>
                <p:cNvSpPr/>
                <p:nvPr/>
              </p:nvSpPr>
              <p:spPr>
                <a:xfrm>
                  <a:off x="7487126" y="4757928"/>
                  <a:ext cx="303942" cy="20383"/>
                </a:xfrm>
                <a:custGeom>
                  <a:rect b="b" l="l" r="r" t="t"/>
                  <a:pathLst>
                    <a:path extrusionOk="0" h="20383" w="303942">
                      <a:moveTo>
                        <a:pt x="0" y="0"/>
                      </a:moveTo>
                      <a:lnTo>
                        <a:pt x="303942" y="0"/>
                      </a:lnTo>
                      <a:lnTo>
                        <a:pt x="303942"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53" name="Google Shape;353;p2"/>
                <p:cNvSpPr/>
                <p:nvPr/>
              </p:nvSpPr>
              <p:spPr>
                <a:xfrm>
                  <a:off x="7487126" y="4798695"/>
                  <a:ext cx="171545" cy="20383"/>
                </a:xfrm>
                <a:custGeom>
                  <a:rect b="b" l="l" r="r" t="t"/>
                  <a:pathLst>
                    <a:path extrusionOk="0" h="20383" w="171545">
                      <a:moveTo>
                        <a:pt x="0" y="0"/>
                      </a:moveTo>
                      <a:lnTo>
                        <a:pt x="171545" y="0"/>
                      </a:lnTo>
                      <a:lnTo>
                        <a:pt x="17154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grpSp>
          <p:nvGrpSpPr>
            <p:cNvPr id="354" name="Google Shape;354;p2"/>
            <p:cNvGrpSpPr/>
            <p:nvPr/>
          </p:nvGrpSpPr>
          <p:grpSpPr>
            <a:xfrm>
              <a:off x="7230903" y="4933188"/>
              <a:ext cx="652843" cy="225742"/>
              <a:chOff x="7230903" y="4933188"/>
              <a:chExt cx="652843" cy="225742"/>
            </a:xfrm>
          </p:grpSpPr>
          <p:grpSp>
            <p:nvGrpSpPr>
              <p:cNvPr id="355" name="Google Shape;355;p2"/>
              <p:cNvGrpSpPr/>
              <p:nvPr/>
            </p:nvGrpSpPr>
            <p:grpSpPr>
              <a:xfrm>
                <a:off x="7230903" y="4933188"/>
                <a:ext cx="652843" cy="225742"/>
                <a:chOff x="7230903" y="4933188"/>
                <a:chExt cx="652843" cy="225742"/>
              </a:xfrm>
            </p:grpSpPr>
            <p:sp>
              <p:nvSpPr>
                <p:cNvPr id="356" name="Google Shape;356;p2"/>
                <p:cNvSpPr/>
                <p:nvPr/>
              </p:nvSpPr>
              <p:spPr>
                <a:xfrm>
                  <a:off x="7230903" y="4933188"/>
                  <a:ext cx="652843" cy="225742"/>
                </a:xfrm>
                <a:custGeom>
                  <a:rect b="b" l="l" r="r" t="t"/>
                  <a:pathLst>
                    <a:path extrusionOk="0" h="225742" w="652843">
                      <a:moveTo>
                        <a:pt x="619030" y="0"/>
                      </a:moveTo>
                      <a:cubicBezTo>
                        <a:pt x="637705" y="0"/>
                        <a:pt x="652844" y="15139"/>
                        <a:pt x="652844" y="33814"/>
                      </a:cubicBezTo>
                      <a:lnTo>
                        <a:pt x="652844" y="191929"/>
                      </a:lnTo>
                      <a:cubicBezTo>
                        <a:pt x="652844" y="210604"/>
                        <a:pt x="637704" y="225742"/>
                        <a:pt x="619030" y="225742"/>
                      </a:cubicBezTo>
                      <a:lnTo>
                        <a:pt x="33814" y="225742"/>
                      </a:lnTo>
                      <a:cubicBezTo>
                        <a:pt x="15139" y="225742"/>
                        <a:pt x="0" y="210604"/>
                        <a:pt x="0" y="191929"/>
                      </a:cubicBezTo>
                      <a:lnTo>
                        <a:pt x="0" y="33814"/>
                      </a:lnTo>
                      <a:cubicBezTo>
                        <a:pt x="0" y="15139"/>
                        <a:pt x="15139" y="0"/>
                        <a:pt x="3381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57" name="Google Shape;357;p2"/>
                <p:cNvSpPr/>
                <p:nvPr/>
              </p:nvSpPr>
              <p:spPr>
                <a:xfrm>
                  <a:off x="7287577" y="4969668"/>
                  <a:ext cx="151161" cy="151161"/>
                </a:xfrm>
                <a:custGeom>
                  <a:rect b="b" l="l" r="r" t="t"/>
                  <a:pathLst>
                    <a:path extrusionOk="0" h="151161" w="151161">
                      <a:moveTo>
                        <a:pt x="75534" y="151162"/>
                      </a:moveTo>
                      <a:lnTo>
                        <a:pt x="75534" y="151162"/>
                      </a:lnTo>
                      <a:cubicBezTo>
                        <a:pt x="33814" y="151162"/>
                        <a:pt x="0" y="117348"/>
                        <a:pt x="0" y="75629"/>
                      </a:cubicBezTo>
                      <a:lnTo>
                        <a:pt x="0" y="75629"/>
                      </a:lnTo>
                      <a:cubicBezTo>
                        <a:pt x="0" y="33909"/>
                        <a:pt x="33814" y="0"/>
                        <a:pt x="75534" y="0"/>
                      </a:cubicBezTo>
                      <a:lnTo>
                        <a:pt x="75534" y="0"/>
                      </a:lnTo>
                      <a:cubicBezTo>
                        <a:pt x="117253" y="0"/>
                        <a:pt x="151162" y="33814"/>
                        <a:pt x="151162" y="75533"/>
                      </a:cubicBezTo>
                      <a:lnTo>
                        <a:pt x="151162" y="75533"/>
                      </a:lnTo>
                      <a:cubicBezTo>
                        <a:pt x="151162" y="117253"/>
                        <a:pt x="117348" y="151162"/>
                        <a:pt x="75534" y="15116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358" name="Google Shape;358;p2"/>
                <p:cNvGrpSpPr/>
                <p:nvPr/>
              </p:nvGrpSpPr>
              <p:grpSpPr>
                <a:xfrm>
                  <a:off x="7487126" y="4973859"/>
                  <a:ext cx="332041" cy="142684"/>
                  <a:chOff x="7487126" y="4973859"/>
                  <a:chExt cx="332041" cy="142684"/>
                </a:xfrm>
              </p:grpSpPr>
              <p:sp>
                <p:nvSpPr>
                  <p:cNvPr id="359" name="Google Shape;359;p2"/>
                  <p:cNvSpPr/>
                  <p:nvPr/>
                </p:nvSpPr>
                <p:spPr>
                  <a:xfrm>
                    <a:off x="7506747" y="4973859"/>
                    <a:ext cx="280034" cy="20383"/>
                  </a:xfrm>
                  <a:custGeom>
                    <a:rect b="b" l="l" r="r" t="t"/>
                    <a:pathLst>
                      <a:path extrusionOk="0" h="20383" w="280034">
                        <a:moveTo>
                          <a:pt x="0" y="0"/>
                        </a:moveTo>
                        <a:lnTo>
                          <a:pt x="280035" y="0"/>
                        </a:lnTo>
                        <a:lnTo>
                          <a:pt x="28003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60" name="Google Shape;360;p2"/>
                  <p:cNvSpPr/>
                  <p:nvPr/>
                </p:nvSpPr>
                <p:spPr>
                  <a:xfrm>
                    <a:off x="7487126" y="5014626"/>
                    <a:ext cx="205073" cy="20383"/>
                  </a:xfrm>
                  <a:custGeom>
                    <a:rect b="b" l="l" r="r" t="t"/>
                    <a:pathLst>
                      <a:path extrusionOk="0" h="20383" w="205073">
                        <a:moveTo>
                          <a:pt x="0" y="0"/>
                        </a:moveTo>
                        <a:lnTo>
                          <a:pt x="205073" y="0"/>
                        </a:lnTo>
                        <a:lnTo>
                          <a:pt x="205073"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61" name="Google Shape;361;p2"/>
                  <p:cNvSpPr/>
                  <p:nvPr/>
                </p:nvSpPr>
                <p:spPr>
                  <a:xfrm>
                    <a:off x="7487126" y="5055393"/>
                    <a:ext cx="332041" cy="20383"/>
                  </a:xfrm>
                  <a:custGeom>
                    <a:rect b="b" l="l" r="r" t="t"/>
                    <a:pathLst>
                      <a:path extrusionOk="0" h="20383" w="332041">
                        <a:moveTo>
                          <a:pt x="0" y="0"/>
                        </a:moveTo>
                        <a:lnTo>
                          <a:pt x="332041" y="0"/>
                        </a:lnTo>
                        <a:lnTo>
                          <a:pt x="332041"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62" name="Google Shape;362;p2"/>
                  <p:cNvSpPr/>
                  <p:nvPr/>
                </p:nvSpPr>
                <p:spPr>
                  <a:xfrm>
                    <a:off x="7487126" y="5096160"/>
                    <a:ext cx="171545" cy="20383"/>
                  </a:xfrm>
                  <a:custGeom>
                    <a:rect b="b" l="l" r="r" t="t"/>
                    <a:pathLst>
                      <a:path extrusionOk="0" h="20383" w="171545">
                        <a:moveTo>
                          <a:pt x="0" y="0"/>
                        </a:moveTo>
                        <a:lnTo>
                          <a:pt x="171545" y="0"/>
                        </a:lnTo>
                        <a:lnTo>
                          <a:pt x="171545" y="20384"/>
                        </a:lnTo>
                        <a:lnTo>
                          <a:pt x="0" y="2038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
            <p:nvSpPr>
              <p:cNvPr id="363" name="Google Shape;363;p2"/>
              <p:cNvSpPr/>
              <p:nvPr/>
            </p:nvSpPr>
            <p:spPr>
              <a:xfrm>
                <a:off x="7338250" y="5011639"/>
                <a:ext cx="50734" cy="60632"/>
              </a:xfrm>
              <a:custGeom>
                <a:rect b="b" l="l" r="r" t="t"/>
                <a:pathLst>
                  <a:path extrusionOk="0" h="60632" w="50734">
                    <a:moveTo>
                      <a:pt x="0" y="4892"/>
                    </a:moveTo>
                    <a:lnTo>
                      <a:pt x="0" y="55851"/>
                    </a:lnTo>
                    <a:cubicBezTo>
                      <a:pt x="0" y="59566"/>
                      <a:pt x="4001" y="61851"/>
                      <a:pt x="7239" y="59947"/>
                    </a:cubicBezTo>
                    <a:lnTo>
                      <a:pt x="48387" y="35563"/>
                    </a:lnTo>
                    <a:cubicBezTo>
                      <a:pt x="51435" y="33753"/>
                      <a:pt x="51531" y="29371"/>
                      <a:pt x="48578" y="27371"/>
                    </a:cubicBezTo>
                    <a:lnTo>
                      <a:pt x="7430" y="796"/>
                    </a:lnTo>
                    <a:cubicBezTo>
                      <a:pt x="4191" y="-1299"/>
                      <a:pt x="0" y="987"/>
                      <a:pt x="0" y="4797"/>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364" name="Google Shape;364;p2"/>
            <p:cNvGrpSpPr/>
            <p:nvPr/>
          </p:nvGrpSpPr>
          <p:grpSpPr>
            <a:xfrm>
              <a:off x="7816120" y="4307395"/>
              <a:ext cx="123062" cy="63817"/>
              <a:chOff x="7816120" y="4307395"/>
              <a:chExt cx="123062" cy="63817"/>
            </a:xfrm>
          </p:grpSpPr>
          <p:sp>
            <p:nvSpPr>
              <p:cNvPr id="365" name="Google Shape;365;p2"/>
              <p:cNvSpPr/>
              <p:nvPr/>
            </p:nvSpPr>
            <p:spPr>
              <a:xfrm>
                <a:off x="7816120" y="4307395"/>
                <a:ext cx="123062" cy="63817"/>
              </a:xfrm>
              <a:custGeom>
                <a:rect b="b" l="l" r="r" t="t"/>
                <a:pathLst>
                  <a:path extrusionOk="0" h="63817" w="123062">
                    <a:moveTo>
                      <a:pt x="61531" y="63818"/>
                    </a:moveTo>
                    <a:cubicBezTo>
                      <a:pt x="86963" y="63818"/>
                      <a:pt x="109442" y="51245"/>
                      <a:pt x="123063" y="31909"/>
                    </a:cubicBezTo>
                    <a:cubicBezTo>
                      <a:pt x="109442" y="12573"/>
                      <a:pt x="86963" y="0"/>
                      <a:pt x="61531" y="0"/>
                    </a:cubicBezTo>
                    <a:cubicBezTo>
                      <a:pt x="36100" y="0"/>
                      <a:pt x="13621" y="12573"/>
                      <a:pt x="0" y="31909"/>
                    </a:cubicBezTo>
                    <a:cubicBezTo>
                      <a:pt x="13621" y="51245"/>
                      <a:pt x="36100" y="63818"/>
                      <a:pt x="61531" y="6381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66" name="Google Shape;366;p2"/>
              <p:cNvSpPr/>
              <p:nvPr/>
            </p:nvSpPr>
            <p:spPr>
              <a:xfrm>
                <a:off x="7858029" y="4319682"/>
                <a:ext cx="39242" cy="39243"/>
              </a:xfrm>
              <a:custGeom>
                <a:rect b="b" l="l" r="r" t="t"/>
                <a:pathLst>
                  <a:path extrusionOk="0" h="39243" w="39242">
                    <a:moveTo>
                      <a:pt x="39243" y="19622"/>
                    </a:moveTo>
                    <a:cubicBezTo>
                      <a:pt x="39243" y="30458"/>
                      <a:pt x="30458" y="39243"/>
                      <a:pt x="19621" y="39243"/>
                    </a:cubicBezTo>
                    <a:cubicBezTo>
                      <a:pt x="8785" y="39243"/>
                      <a:pt x="0" y="30458"/>
                      <a:pt x="0" y="19622"/>
                    </a:cubicBezTo>
                    <a:cubicBezTo>
                      <a:pt x="0" y="8785"/>
                      <a:pt x="8785" y="0"/>
                      <a:pt x="19621" y="0"/>
                    </a:cubicBezTo>
                    <a:cubicBezTo>
                      <a:pt x="30458" y="0"/>
                      <a:pt x="39243" y="8785"/>
                      <a:pt x="39243" y="19622"/>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367" name="Google Shape;367;p2"/>
            <p:cNvGrpSpPr/>
            <p:nvPr/>
          </p:nvGrpSpPr>
          <p:grpSpPr>
            <a:xfrm>
              <a:off x="7816120" y="4892994"/>
              <a:ext cx="123062" cy="79990"/>
              <a:chOff x="7816120" y="4892994"/>
              <a:chExt cx="123062" cy="79990"/>
            </a:xfrm>
          </p:grpSpPr>
          <p:grpSp>
            <p:nvGrpSpPr>
              <p:cNvPr id="368" name="Google Shape;368;p2"/>
              <p:cNvGrpSpPr/>
              <p:nvPr/>
            </p:nvGrpSpPr>
            <p:grpSpPr>
              <a:xfrm>
                <a:off x="7816120" y="4902803"/>
                <a:ext cx="123062" cy="63817"/>
                <a:chOff x="7816120" y="4902803"/>
                <a:chExt cx="123062" cy="63817"/>
              </a:xfrm>
            </p:grpSpPr>
            <p:sp>
              <p:nvSpPr>
                <p:cNvPr id="369" name="Google Shape;369;p2"/>
                <p:cNvSpPr/>
                <p:nvPr/>
              </p:nvSpPr>
              <p:spPr>
                <a:xfrm>
                  <a:off x="7816120" y="4902803"/>
                  <a:ext cx="123062" cy="63817"/>
                </a:xfrm>
                <a:custGeom>
                  <a:rect b="b" l="l" r="r" t="t"/>
                  <a:pathLst>
                    <a:path extrusionOk="0" h="63817" w="123062">
                      <a:moveTo>
                        <a:pt x="61531" y="63817"/>
                      </a:moveTo>
                      <a:cubicBezTo>
                        <a:pt x="86963" y="63817"/>
                        <a:pt x="109442" y="51244"/>
                        <a:pt x="123063" y="31909"/>
                      </a:cubicBezTo>
                      <a:cubicBezTo>
                        <a:pt x="109442" y="12573"/>
                        <a:pt x="86963" y="0"/>
                        <a:pt x="61531" y="0"/>
                      </a:cubicBezTo>
                      <a:cubicBezTo>
                        <a:pt x="36100" y="0"/>
                        <a:pt x="13621" y="12573"/>
                        <a:pt x="0" y="31909"/>
                      </a:cubicBezTo>
                      <a:cubicBezTo>
                        <a:pt x="13621" y="51244"/>
                        <a:pt x="36100" y="63817"/>
                        <a:pt x="61531" y="6381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70" name="Google Shape;370;p2"/>
                <p:cNvSpPr/>
                <p:nvPr/>
              </p:nvSpPr>
              <p:spPr>
                <a:xfrm>
                  <a:off x="7858029" y="4915090"/>
                  <a:ext cx="39242" cy="39243"/>
                </a:xfrm>
                <a:custGeom>
                  <a:rect b="b" l="l" r="r" t="t"/>
                  <a:pathLst>
                    <a:path extrusionOk="0" h="39243" w="39242">
                      <a:moveTo>
                        <a:pt x="39243" y="19621"/>
                      </a:moveTo>
                      <a:cubicBezTo>
                        <a:pt x="39243" y="30458"/>
                        <a:pt x="30458" y="39243"/>
                        <a:pt x="19621" y="39243"/>
                      </a:cubicBezTo>
                      <a:cubicBezTo>
                        <a:pt x="8785" y="39243"/>
                        <a:pt x="0" y="30458"/>
                        <a:pt x="0" y="19621"/>
                      </a:cubicBezTo>
                      <a:cubicBezTo>
                        <a:pt x="0" y="8785"/>
                        <a:pt x="8785" y="0"/>
                        <a:pt x="19621" y="0"/>
                      </a:cubicBezTo>
                      <a:cubicBezTo>
                        <a:pt x="30458" y="0"/>
                        <a:pt x="39243" y="8785"/>
                        <a:pt x="39243" y="1962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sp>
            <p:nvSpPr>
              <p:cNvPr id="371" name="Google Shape;371;p2"/>
              <p:cNvSpPr/>
              <p:nvPr/>
            </p:nvSpPr>
            <p:spPr>
              <a:xfrm rot="-2700000">
                <a:off x="7825456" y="4928129"/>
                <a:ext cx="103403" cy="9720"/>
              </a:xfrm>
              <a:custGeom>
                <a:rect b="b" l="l" r="r" t="t"/>
                <a:pathLst>
                  <a:path extrusionOk="0" h="9715" w="103346">
                    <a:moveTo>
                      <a:pt x="0" y="0"/>
                    </a:moveTo>
                    <a:lnTo>
                      <a:pt x="103346" y="0"/>
                    </a:lnTo>
                    <a:lnTo>
                      <a:pt x="103346" y="9716"/>
                    </a:lnTo>
                    <a:lnTo>
                      <a:pt x="0" y="9716"/>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20"/>
          <p:cNvSpPr txBox="1"/>
          <p:nvPr>
            <p:ph type="title"/>
          </p:nvPr>
        </p:nvSpPr>
        <p:spPr>
          <a:xfrm>
            <a:off x="185980" y="400373"/>
            <a:ext cx="328047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User Profile</a:t>
            </a:r>
            <a:endParaRPr/>
          </a:p>
        </p:txBody>
      </p:sp>
      <p:sp>
        <p:nvSpPr>
          <p:cNvPr id="563" name="Google Shape;563;p20"/>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64" name="Google Shape;564;p20"/>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65" name="Google Shape;565;p20"/>
          <p:cNvPicPr preferRelativeResize="0"/>
          <p:nvPr/>
        </p:nvPicPr>
        <p:blipFill rotWithShape="1">
          <a:blip r:embed="rId3">
            <a:alphaModFix/>
          </a:blip>
          <a:srcRect b="0" l="0" r="0" t="0"/>
          <a:stretch/>
        </p:blipFill>
        <p:spPr>
          <a:xfrm>
            <a:off x="493145" y="1265439"/>
            <a:ext cx="8355022" cy="329080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21"/>
          <p:cNvSpPr txBox="1"/>
          <p:nvPr>
            <p:ph type="title"/>
          </p:nvPr>
        </p:nvSpPr>
        <p:spPr>
          <a:xfrm>
            <a:off x="160149" y="283986"/>
            <a:ext cx="328047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User Profile</a:t>
            </a:r>
            <a:endParaRPr/>
          </a:p>
        </p:txBody>
      </p:sp>
      <p:sp>
        <p:nvSpPr>
          <p:cNvPr id="571" name="Google Shape;571;p21"/>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72" name="Google Shape;572;p21"/>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73" name="Google Shape;573;p21"/>
          <p:cNvPicPr preferRelativeResize="0"/>
          <p:nvPr/>
        </p:nvPicPr>
        <p:blipFill rotWithShape="1">
          <a:blip r:embed="rId3">
            <a:alphaModFix/>
          </a:blip>
          <a:srcRect b="0" l="0" r="84482" t="0"/>
          <a:stretch/>
        </p:blipFill>
        <p:spPr>
          <a:xfrm>
            <a:off x="1098987" y="1002224"/>
            <a:ext cx="1872692" cy="4037804"/>
          </a:xfrm>
          <a:prstGeom prst="rect">
            <a:avLst/>
          </a:prstGeom>
          <a:noFill/>
          <a:ln>
            <a:noFill/>
          </a:ln>
        </p:spPr>
      </p:pic>
      <p:pic>
        <p:nvPicPr>
          <p:cNvPr id="574" name="Google Shape;574;p21"/>
          <p:cNvPicPr preferRelativeResize="0"/>
          <p:nvPr/>
        </p:nvPicPr>
        <p:blipFill rotWithShape="1">
          <a:blip r:embed="rId4">
            <a:alphaModFix/>
          </a:blip>
          <a:srcRect b="0" l="0" r="81467" t="0"/>
          <a:stretch/>
        </p:blipFill>
        <p:spPr>
          <a:xfrm>
            <a:off x="6378796" y="1002224"/>
            <a:ext cx="1899883" cy="4037804"/>
          </a:xfrm>
          <a:prstGeom prst="rect">
            <a:avLst/>
          </a:prstGeom>
          <a:noFill/>
          <a:ln>
            <a:noFill/>
          </a:ln>
        </p:spPr>
      </p:pic>
      <p:pic>
        <p:nvPicPr>
          <p:cNvPr id="575" name="Google Shape;575;p21"/>
          <p:cNvPicPr preferRelativeResize="0"/>
          <p:nvPr/>
        </p:nvPicPr>
        <p:blipFill rotWithShape="1">
          <a:blip r:embed="rId3">
            <a:alphaModFix/>
          </a:blip>
          <a:srcRect b="0" l="15496" r="68751" t="0"/>
          <a:stretch/>
        </p:blipFill>
        <p:spPr>
          <a:xfrm>
            <a:off x="3724759" y="1002224"/>
            <a:ext cx="1900957" cy="403780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 name="Shape 579"/>
        <p:cNvGrpSpPr/>
        <p:nvPr/>
      </p:nvGrpSpPr>
      <p:grpSpPr>
        <a:xfrm>
          <a:off x="0" y="0"/>
          <a:ext cx="0" cy="0"/>
          <a:chOff x="0" y="0"/>
          <a:chExt cx="0" cy="0"/>
        </a:xfrm>
      </p:grpSpPr>
      <p:sp>
        <p:nvSpPr>
          <p:cNvPr id="580" name="Google Shape;580;p22"/>
          <p:cNvSpPr txBox="1"/>
          <p:nvPr>
            <p:ph type="title"/>
          </p:nvPr>
        </p:nvSpPr>
        <p:spPr>
          <a:xfrm>
            <a:off x="185980" y="99447"/>
            <a:ext cx="328047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Posts</a:t>
            </a:r>
            <a:endParaRPr/>
          </a:p>
        </p:txBody>
      </p:sp>
      <p:sp>
        <p:nvSpPr>
          <p:cNvPr id="581" name="Google Shape;581;p22"/>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82" name="Google Shape;582;p22"/>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83" name="Google Shape;583;p22"/>
          <p:cNvPicPr preferRelativeResize="0"/>
          <p:nvPr/>
        </p:nvPicPr>
        <p:blipFill rotWithShape="1">
          <a:blip r:embed="rId3">
            <a:alphaModFix/>
          </a:blip>
          <a:srcRect b="50479" l="10624" r="59717" t="1121"/>
          <a:stretch/>
        </p:blipFill>
        <p:spPr>
          <a:xfrm>
            <a:off x="135585" y="631548"/>
            <a:ext cx="1322522" cy="2158147"/>
          </a:xfrm>
          <a:prstGeom prst="rect">
            <a:avLst/>
          </a:prstGeom>
          <a:noFill/>
          <a:ln>
            <a:noFill/>
          </a:ln>
        </p:spPr>
      </p:pic>
      <p:pic>
        <p:nvPicPr>
          <p:cNvPr id="584" name="Google Shape;584;p22"/>
          <p:cNvPicPr preferRelativeResize="0"/>
          <p:nvPr/>
        </p:nvPicPr>
        <p:blipFill rotWithShape="1">
          <a:blip r:embed="rId4">
            <a:alphaModFix/>
          </a:blip>
          <a:srcRect b="40800" l="71460" r="19162" t="36766"/>
          <a:stretch/>
        </p:blipFill>
        <p:spPr>
          <a:xfrm>
            <a:off x="119318" y="2837925"/>
            <a:ext cx="1328237" cy="1251613"/>
          </a:xfrm>
          <a:prstGeom prst="rect">
            <a:avLst/>
          </a:prstGeom>
          <a:noFill/>
          <a:ln>
            <a:noFill/>
          </a:ln>
        </p:spPr>
      </p:pic>
      <p:pic>
        <p:nvPicPr>
          <p:cNvPr id="585" name="Google Shape;585;p22"/>
          <p:cNvPicPr preferRelativeResize="0"/>
          <p:nvPr/>
        </p:nvPicPr>
        <p:blipFill rotWithShape="1">
          <a:blip r:embed="rId4">
            <a:alphaModFix/>
          </a:blip>
          <a:srcRect b="44921" l="9065" r="82820" t="42011"/>
          <a:stretch/>
        </p:blipFill>
        <p:spPr>
          <a:xfrm>
            <a:off x="119318" y="4137768"/>
            <a:ext cx="1363770" cy="865056"/>
          </a:xfrm>
          <a:prstGeom prst="rect">
            <a:avLst/>
          </a:prstGeom>
          <a:noFill/>
          <a:ln>
            <a:noFill/>
          </a:ln>
        </p:spPr>
      </p:pic>
      <p:pic>
        <p:nvPicPr>
          <p:cNvPr id="586" name="Google Shape;586;p22"/>
          <p:cNvPicPr preferRelativeResize="0"/>
          <p:nvPr/>
        </p:nvPicPr>
        <p:blipFill rotWithShape="1">
          <a:blip r:embed="rId5">
            <a:alphaModFix/>
          </a:blip>
          <a:srcRect b="0" l="0" r="81557" t="0"/>
          <a:stretch/>
        </p:blipFill>
        <p:spPr>
          <a:xfrm>
            <a:off x="2902036" y="728214"/>
            <a:ext cx="1975779" cy="4219421"/>
          </a:xfrm>
          <a:prstGeom prst="rect">
            <a:avLst/>
          </a:prstGeom>
          <a:noFill/>
          <a:ln>
            <a:noFill/>
          </a:ln>
        </p:spPr>
      </p:pic>
      <p:pic>
        <p:nvPicPr>
          <p:cNvPr id="587" name="Google Shape;587;p22"/>
          <p:cNvPicPr preferRelativeResize="0"/>
          <p:nvPr/>
        </p:nvPicPr>
        <p:blipFill rotWithShape="1">
          <a:blip r:embed="rId3">
            <a:alphaModFix/>
          </a:blip>
          <a:srcRect b="53" l="59600" r="9443" t="50759"/>
          <a:stretch/>
        </p:blipFill>
        <p:spPr>
          <a:xfrm>
            <a:off x="1458107" y="631548"/>
            <a:ext cx="1388144" cy="2170323"/>
          </a:xfrm>
          <a:prstGeom prst="rect">
            <a:avLst/>
          </a:prstGeom>
          <a:noFill/>
          <a:ln>
            <a:noFill/>
          </a:ln>
        </p:spPr>
      </p:pic>
      <p:pic>
        <p:nvPicPr>
          <p:cNvPr id="588" name="Google Shape;588;p22"/>
          <p:cNvPicPr preferRelativeResize="0"/>
          <p:nvPr/>
        </p:nvPicPr>
        <p:blipFill rotWithShape="1">
          <a:blip r:embed="rId3">
            <a:alphaModFix/>
          </a:blip>
          <a:srcRect b="1533" l="6161" r="56063" t="50805"/>
          <a:stretch/>
        </p:blipFill>
        <p:spPr>
          <a:xfrm>
            <a:off x="1523729" y="2837925"/>
            <a:ext cx="1322522" cy="2164899"/>
          </a:xfrm>
          <a:prstGeom prst="rect">
            <a:avLst/>
          </a:prstGeom>
          <a:noFill/>
          <a:ln>
            <a:noFill/>
          </a:ln>
        </p:spPr>
      </p:pic>
      <p:pic>
        <p:nvPicPr>
          <p:cNvPr id="589" name="Google Shape;589;p22"/>
          <p:cNvPicPr preferRelativeResize="0"/>
          <p:nvPr/>
        </p:nvPicPr>
        <p:blipFill rotWithShape="1">
          <a:blip r:embed="rId6">
            <a:alphaModFix/>
          </a:blip>
          <a:srcRect b="0" l="0" r="81919" t="0"/>
          <a:stretch/>
        </p:blipFill>
        <p:spPr>
          <a:xfrm>
            <a:off x="4906871" y="728214"/>
            <a:ext cx="1937042" cy="4219421"/>
          </a:xfrm>
          <a:prstGeom prst="rect">
            <a:avLst/>
          </a:prstGeom>
          <a:noFill/>
          <a:ln>
            <a:noFill/>
          </a:ln>
        </p:spPr>
      </p:pic>
      <p:pic>
        <p:nvPicPr>
          <p:cNvPr id="590" name="Google Shape;590;p22"/>
          <p:cNvPicPr preferRelativeResize="0"/>
          <p:nvPr/>
        </p:nvPicPr>
        <p:blipFill rotWithShape="1">
          <a:blip r:embed="rId7">
            <a:alphaModFix/>
          </a:blip>
          <a:srcRect b="0" l="0" r="81377" t="0"/>
          <a:stretch/>
        </p:blipFill>
        <p:spPr>
          <a:xfrm>
            <a:off x="6872969" y="728214"/>
            <a:ext cx="1994997" cy="421942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23"/>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Other Users Profile</a:t>
            </a:r>
            <a:endParaRPr/>
          </a:p>
        </p:txBody>
      </p:sp>
      <p:sp>
        <p:nvSpPr>
          <p:cNvPr id="596" name="Google Shape;596;p23"/>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97" name="Google Shape;597;p23"/>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598" name="Google Shape;598;p23"/>
          <p:cNvPicPr preferRelativeResize="0"/>
          <p:nvPr/>
        </p:nvPicPr>
        <p:blipFill rotWithShape="1">
          <a:blip r:embed="rId3">
            <a:alphaModFix/>
          </a:blip>
          <a:srcRect b="0" l="0" r="81648" t="0"/>
          <a:stretch/>
        </p:blipFill>
        <p:spPr>
          <a:xfrm>
            <a:off x="15086" y="1451418"/>
            <a:ext cx="1401064" cy="3006928"/>
          </a:xfrm>
          <a:prstGeom prst="rect">
            <a:avLst/>
          </a:prstGeom>
          <a:noFill/>
          <a:ln>
            <a:noFill/>
          </a:ln>
        </p:spPr>
      </p:pic>
      <p:pic>
        <p:nvPicPr>
          <p:cNvPr id="599" name="Google Shape;599;p23"/>
          <p:cNvPicPr preferRelativeResize="0"/>
          <p:nvPr/>
        </p:nvPicPr>
        <p:blipFill rotWithShape="1">
          <a:blip r:embed="rId4">
            <a:alphaModFix/>
          </a:blip>
          <a:srcRect b="0" l="0" r="0" t="0"/>
          <a:stretch/>
        </p:blipFill>
        <p:spPr>
          <a:xfrm>
            <a:off x="1455474" y="1451418"/>
            <a:ext cx="7634283" cy="300692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3" name="Shape 603"/>
        <p:cNvGrpSpPr/>
        <p:nvPr/>
      </p:nvGrpSpPr>
      <p:grpSpPr>
        <a:xfrm>
          <a:off x="0" y="0"/>
          <a:ext cx="0" cy="0"/>
          <a:chOff x="0" y="0"/>
          <a:chExt cx="0" cy="0"/>
        </a:xfrm>
      </p:grpSpPr>
      <p:sp>
        <p:nvSpPr>
          <p:cNvPr id="604" name="Google Shape;604;p24"/>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Chats</a:t>
            </a:r>
            <a:endParaRPr/>
          </a:p>
        </p:txBody>
      </p:sp>
      <p:sp>
        <p:nvSpPr>
          <p:cNvPr id="605" name="Google Shape;605;p24"/>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06" name="Google Shape;606;p24"/>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07" name="Google Shape;607;p24"/>
          <p:cNvPicPr preferRelativeResize="0"/>
          <p:nvPr/>
        </p:nvPicPr>
        <p:blipFill rotWithShape="1">
          <a:blip r:embed="rId3">
            <a:alphaModFix/>
          </a:blip>
          <a:srcRect b="0" l="0" r="81828" t="0"/>
          <a:stretch/>
        </p:blipFill>
        <p:spPr>
          <a:xfrm>
            <a:off x="1203701" y="1164161"/>
            <a:ext cx="1619108" cy="3509372"/>
          </a:xfrm>
          <a:prstGeom prst="rect">
            <a:avLst/>
          </a:prstGeom>
          <a:noFill/>
          <a:ln>
            <a:noFill/>
          </a:ln>
        </p:spPr>
      </p:pic>
      <p:pic>
        <p:nvPicPr>
          <p:cNvPr id="608" name="Google Shape;608;p24"/>
          <p:cNvPicPr preferRelativeResize="0"/>
          <p:nvPr/>
        </p:nvPicPr>
        <p:blipFill rotWithShape="1">
          <a:blip r:embed="rId4">
            <a:alphaModFix/>
          </a:blip>
          <a:srcRect b="0" l="0" r="81467" t="0"/>
          <a:stretch/>
        </p:blipFill>
        <p:spPr>
          <a:xfrm>
            <a:off x="2880464" y="1164161"/>
            <a:ext cx="1651244" cy="3509372"/>
          </a:xfrm>
          <a:prstGeom prst="rect">
            <a:avLst/>
          </a:prstGeom>
          <a:noFill/>
          <a:ln>
            <a:noFill/>
          </a:ln>
        </p:spPr>
      </p:pic>
      <p:pic>
        <p:nvPicPr>
          <p:cNvPr id="609" name="Google Shape;609;p24"/>
          <p:cNvPicPr preferRelativeResize="0"/>
          <p:nvPr/>
        </p:nvPicPr>
        <p:blipFill rotWithShape="1">
          <a:blip r:embed="rId5">
            <a:alphaModFix/>
          </a:blip>
          <a:srcRect b="0" l="0" r="81128" t="0"/>
          <a:stretch/>
        </p:blipFill>
        <p:spPr>
          <a:xfrm>
            <a:off x="4589363" y="1164161"/>
            <a:ext cx="1646122" cy="3496830"/>
          </a:xfrm>
          <a:prstGeom prst="rect">
            <a:avLst/>
          </a:prstGeom>
          <a:noFill/>
          <a:ln>
            <a:noFill/>
          </a:ln>
        </p:spPr>
      </p:pic>
      <p:pic>
        <p:nvPicPr>
          <p:cNvPr id="610" name="Google Shape;610;p24"/>
          <p:cNvPicPr preferRelativeResize="0"/>
          <p:nvPr/>
        </p:nvPicPr>
        <p:blipFill rotWithShape="1">
          <a:blip r:embed="rId6">
            <a:alphaModFix/>
          </a:blip>
          <a:srcRect b="0" l="0" r="0" t="0"/>
          <a:stretch/>
        </p:blipFill>
        <p:spPr>
          <a:xfrm>
            <a:off x="6335654" y="1164161"/>
            <a:ext cx="1646122" cy="3535772"/>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25"/>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Chats</a:t>
            </a:r>
            <a:endParaRPr/>
          </a:p>
        </p:txBody>
      </p:sp>
      <p:sp>
        <p:nvSpPr>
          <p:cNvPr id="616" name="Google Shape;616;p25"/>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17" name="Google Shape;617;p25"/>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18" name="Google Shape;618;p25"/>
          <p:cNvPicPr preferRelativeResize="0"/>
          <p:nvPr/>
        </p:nvPicPr>
        <p:blipFill rotWithShape="1">
          <a:blip r:embed="rId3">
            <a:alphaModFix/>
          </a:blip>
          <a:srcRect b="0" l="0" r="81237" t="0"/>
          <a:stretch/>
        </p:blipFill>
        <p:spPr>
          <a:xfrm>
            <a:off x="2915546" y="1152226"/>
            <a:ext cx="1651244" cy="3528106"/>
          </a:xfrm>
          <a:prstGeom prst="rect">
            <a:avLst/>
          </a:prstGeom>
          <a:noFill/>
          <a:ln>
            <a:noFill/>
          </a:ln>
        </p:spPr>
      </p:pic>
      <p:pic>
        <p:nvPicPr>
          <p:cNvPr id="619" name="Google Shape;619;p25"/>
          <p:cNvPicPr preferRelativeResize="0"/>
          <p:nvPr/>
        </p:nvPicPr>
        <p:blipFill rotWithShape="1">
          <a:blip r:embed="rId4">
            <a:alphaModFix/>
          </a:blip>
          <a:srcRect b="0" l="0" r="81057" t="0"/>
          <a:stretch/>
        </p:blipFill>
        <p:spPr>
          <a:xfrm>
            <a:off x="4624445" y="1152226"/>
            <a:ext cx="1658236" cy="3509372"/>
          </a:xfrm>
          <a:prstGeom prst="rect">
            <a:avLst/>
          </a:prstGeom>
          <a:noFill/>
          <a:ln>
            <a:noFill/>
          </a:ln>
        </p:spPr>
      </p:pic>
      <p:pic>
        <p:nvPicPr>
          <p:cNvPr id="620" name="Google Shape;620;p25"/>
          <p:cNvPicPr preferRelativeResize="0"/>
          <p:nvPr/>
        </p:nvPicPr>
        <p:blipFill rotWithShape="1">
          <a:blip r:embed="rId5">
            <a:alphaModFix/>
          </a:blip>
          <a:srcRect b="0" l="0" r="81597" t="0"/>
          <a:stretch/>
        </p:blipFill>
        <p:spPr>
          <a:xfrm>
            <a:off x="6340336" y="1157361"/>
            <a:ext cx="1617196" cy="3522971"/>
          </a:xfrm>
          <a:prstGeom prst="rect">
            <a:avLst/>
          </a:prstGeom>
          <a:noFill/>
          <a:ln>
            <a:noFill/>
          </a:ln>
        </p:spPr>
      </p:pic>
      <p:pic>
        <p:nvPicPr>
          <p:cNvPr id="621" name="Google Shape;621;p25"/>
          <p:cNvPicPr preferRelativeResize="0"/>
          <p:nvPr/>
        </p:nvPicPr>
        <p:blipFill rotWithShape="1">
          <a:blip r:embed="rId6">
            <a:alphaModFix/>
          </a:blip>
          <a:srcRect b="0" l="0" r="81648" t="0"/>
          <a:stretch/>
        </p:blipFill>
        <p:spPr>
          <a:xfrm>
            <a:off x="1188433" y="1152226"/>
            <a:ext cx="1651244" cy="354385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5" name="Shape 625"/>
        <p:cNvGrpSpPr/>
        <p:nvPr/>
      </p:nvGrpSpPr>
      <p:grpSpPr>
        <a:xfrm>
          <a:off x="0" y="0"/>
          <a:ext cx="0" cy="0"/>
          <a:chOff x="0" y="0"/>
          <a:chExt cx="0" cy="0"/>
        </a:xfrm>
      </p:grpSpPr>
      <p:sp>
        <p:nvSpPr>
          <p:cNvPr id="626" name="Google Shape;626;p26"/>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Calling Process</a:t>
            </a:r>
            <a:endParaRPr/>
          </a:p>
        </p:txBody>
      </p:sp>
      <p:sp>
        <p:nvSpPr>
          <p:cNvPr id="627" name="Google Shape;627;p26"/>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28" name="Google Shape;628;p26"/>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29" name="Google Shape;629;p26"/>
          <p:cNvPicPr preferRelativeResize="0"/>
          <p:nvPr/>
        </p:nvPicPr>
        <p:blipFill rotWithShape="1">
          <a:blip r:embed="rId3">
            <a:alphaModFix/>
          </a:blip>
          <a:srcRect b="0" l="0" r="0" t="0"/>
          <a:stretch/>
        </p:blipFill>
        <p:spPr>
          <a:xfrm>
            <a:off x="3949482" y="400373"/>
            <a:ext cx="4644329" cy="464432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p27"/>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User Pages</a:t>
            </a:r>
            <a:endParaRPr/>
          </a:p>
        </p:txBody>
      </p:sp>
      <p:sp>
        <p:nvSpPr>
          <p:cNvPr id="635" name="Google Shape;635;p27"/>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36" name="Google Shape;636;p27"/>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37" name="Google Shape;637;p27"/>
          <p:cNvPicPr preferRelativeResize="0"/>
          <p:nvPr/>
        </p:nvPicPr>
        <p:blipFill rotWithShape="1">
          <a:blip r:embed="rId3">
            <a:alphaModFix/>
          </a:blip>
          <a:srcRect b="0" l="0" r="81558" t="0"/>
          <a:stretch/>
        </p:blipFill>
        <p:spPr>
          <a:xfrm>
            <a:off x="470114" y="1247067"/>
            <a:ext cx="1607311" cy="3432707"/>
          </a:xfrm>
          <a:prstGeom prst="rect">
            <a:avLst/>
          </a:prstGeom>
          <a:noFill/>
          <a:ln>
            <a:noFill/>
          </a:ln>
        </p:spPr>
      </p:pic>
      <p:pic>
        <p:nvPicPr>
          <p:cNvPr id="638" name="Google Shape;638;p27"/>
          <p:cNvPicPr preferRelativeResize="0"/>
          <p:nvPr/>
        </p:nvPicPr>
        <p:blipFill rotWithShape="1">
          <a:blip r:embed="rId4">
            <a:alphaModFix/>
          </a:blip>
          <a:srcRect b="47628" l="0" r="82665" t="0"/>
          <a:stretch/>
        </p:blipFill>
        <p:spPr>
          <a:xfrm>
            <a:off x="2117369" y="1255858"/>
            <a:ext cx="1636180" cy="3432707"/>
          </a:xfrm>
          <a:prstGeom prst="rect">
            <a:avLst/>
          </a:prstGeom>
          <a:noFill/>
          <a:ln>
            <a:noFill/>
          </a:ln>
        </p:spPr>
      </p:pic>
      <p:pic>
        <p:nvPicPr>
          <p:cNvPr id="639" name="Google Shape;639;p27"/>
          <p:cNvPicPr preferRelativeResize="0"/>
          <p:nvPr/>
        </p:nvPicPr>
        <p:blipFill rotWithShape="1">
          <a:blip r:embed="rId4">
            <a:alphaModFix/>
          </a:blip>
          <a:srcRect b="0" l="0" r="82665" t="52257"/>
          <a:stretch/>
        </p:blipFill>
        <p:spPr>
          <a:xfrm>
            <a:off x="3797330" y="1255858"/>
            <a:ext cx="1631994" cy="3432707"/>
          </a:xfrm>
          <a:prstGeom prst="rect">
            <a:avLst/>
          </a:prstGeom>
          <a:noFill/>
          <a:ln>
            <a:noFill/>
          </a:ln>
        </p:spPr>
      </p:pic>
      <p:pic>
        <p:nvPicPr>
          <p:cNvPr id="640" name="Google Shape;640;p27"/>
          <p:cNvPicPr preferRelativeResize="0"/>
          <p:nvPr/>
        </p:nvPicPr>
        <p:blipFill rotWithShape="1">
          <a:blip r:embed="rId5">
            <a:alphaModFix/>
          </a:blip>
          <a:srcRect b="0" l="0" r="81138" t="0"/>
          <a:stretch/>
        </p:blipFill>
        <p:spPr>
          <a:xfrm>
            <a:off x="5473105" y="1259895"/>
            <a:ext cx="1631994" cy="3424631"/>
          </a:xfrm>
          <a:prstGeom prst="rect">
            <a:avLst/>
          </a:prstGeom>
          <a:noFill/>
          <a:ln>
            <a:noFill/>
          </a:ln>
        </p:spPr>
      </p:pic>
      <p:pic>
        <p:nvPicPr>
          <p:cNvPr id="641" name="Google Shape;641;p27"/>
          <p:cNvPicPr preferRelativeResize="0"/>
          <p:nvPr/>
        </p:nvPicPr>
        <p:blipFill rotWithShape="1">
          <a:blip r:embed="rId6">
            <a:alphaModFix/>
          </a:blip>
          <a:srcRect b="0" l="0" r="81317" t="0"/>
          <a:stretch/>
        </p:blipFill>
        <p:spPr>
          <a:xfrm>
            <a:off x="7105099" y="1262451"/>
            <a:ext cx="1631994" cy="3457528"/>
          </a:xfrm>
          <a:prstGeom prst="rect">
            <a:avLst/>
          </a:prstGeom>
          <a:noFill/>
          <a:ln>
            <a:noFill/>
          </a:ln>
        </p:spPr>
      </p:pic>
      <p:sp>
        <p:nvSpPr>
          <p:cNvPr id="642" name="Google Shape;642;p27"/>
          <p:cNvSpPr txBox="1"/>
          <p:nvPr/>
        </p:nvSpPr>
        <p:spPr>
          <a:xfrm>
            <a:off x="5865930" y="779211"/>
            <a:ext cx="846344" cy="445195"/>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200"/>
              <a:buFont typeface="Nunito Light"/>
              <a:buNone/>
            </a:pPr>
            <a:r>
              <a:rPr b="1" i="0" lang="en-US" sz="1600" u="none" cap="none" strike="noStrike">
                <a:solidFill>
                  <a:schemeClr val="dk1"/>
                </a:solidFill>
                <a:latin typeface="Lato"/>
                <a:ea typeface="Lato"/>
                <a:cs typeface="Lato"/>
                <a:sym typeface="Lato"/>
              </a:rPr>
              <a:t>Public</a:t>
            </a:r>
            <a:endParaRPr b="1" i="0" sz="1600" u="none" cap="none" strike="noStrike">
              <a:solidFill>
                <a:schemeClr val="dk1"/>
              </a:solidFill>
              <a:latin typeface="Lato"/>
              <a:ea typeface="Lato"/>
              <a:cs typeface="Lato"/>
              <a:sym typeface="Lato"/>
            </a:endParaRPr>
          </a:p>
        </p:txBody>
      </p:sp>
      <p:sp>
        <p:nvSpPr>
          <p:cNvPr id="643" name="Google Shape;643;p27"/>
          <p:cNvSpPr txBox="1"/>
          <p:nvPr/>
        </p:nvSpPr>
        <p:spPr>
          <a:xfrm>
            <a:off x="7482932" y="779626"/>
            <a:ext cx="876328" cy="445195"/>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200"/>
              <a:buFont typeface="Nunito Light"/>
              <a:buNone/>
            </a:pPr>
            <a:r>
              <a:rPr b="1" i="0" lang="en-US" sz="1600" u="none" cap="none" strike="noStrike">
                <a:solidFill>
                  <a:schemeClr val="dk1"/>
                </a:solidFill>
                <a:latin typeface="Lato"/>
                <a:ea typeface="Lato"/>
                <a:cs typeface="Lato"/>
                <a:sym typeface="Lato"/>
              </a:rPr>
              <a:t>Private</a:t>
            </a:r>
            <a:endParaRPr b="1" i="0" sz="1600" u="none" cap="none" strike="noStrike">
              <a:solidFill>
                <a:schemeClr val="dk1"/>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28"/>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Admin Types</a:t>
            </a:r>
            <a:endParaRPr/>
          </a:p>
        </p:txBody>
      </p:sp>
      <p:sp>
        <p:nvSpPr>
          <p:cNvPr id="649" name="Google Shape;649;p28"/>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50" name="Google Shape;650;p28"/>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400" u="none" cap="none" strike="noStrike">
                <a:solidFill>
                  <a:schemeClr val="lt1"/>
                </a:solidFill>
                <a:latin typeface="Arial"/>
                <a:ea typeface="Arial"/>
                <a:cs typeface="Arial"/>
                <a:sym typeface="Arial"/>
              </a:rPr>
              <a:t>Publisher View</a:t>
            </a:r>
            <a:endParaRPr/>
          </a:p>
        </p:txBody>
      </p:sp>
      <p:pic>
        <p:nvPicPr>
          <p:cNvPr id="651" name="Google Shape;651;p28"/>
          <p:cNvPicPr preferRelativeResize="0"/>
          <p:nvPr/>
        </p:nvPicPr>
        <p:blipFill rotWithShape="1">
          <a:blip r:embed="rId3">
            <a:alphaModFix/>
          </a:blip>
          <a:srcRect b="0" l="0" r="81156" t="0"/>
          <a:stretch/>
        </p:blipFill>
        <p:spPr>
          <a:xfrm>
            <a:off x="3281748" y="585180"/>
            <a:ext cx="2094887" cy="4400107"/>
          </a:xfrm>
          <a:prstGeom prst="rect">
            <a:avLst/>
          </a:prstGeom>
          <a:noFill/>
          <a:ln>
            <a:noFill/>
          </a:ln>
        </p:spPr>
      </p:pic>
      <p:sp>
        <p:nvSpPr>
          <p:cNvPr id="652" name="Google Shape;652;p28"/>
          <p:cNvSpPr/>
          <p:nvPr/>
        </p:nvSpPr>
        <p:spPr>
          <a:xfrm>
            <a:off x="3763170" y="184999"/>
            <a:ext cx="1132041"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Admin View</a:t>
            </a:r>
            <a:endParaRPr/>
          </a:p>
        </p:txBody>
      </p:sp>
      <p:pic>
        <p:nvPicPr>
          <p:cNvPr id="653" name="Google Shape;653;p28"/>
          <p:cNvPicPr preferRelativeResize="0"/>
          <p:nvPr/>
        </p:nvPicPr>
        <p:blipFill rotWithShape="1">
          <a:blip r:embed="rId4">
            <a:alphaModFix/>
          </a:blip>
          <a:srcRect b="0" l="0" r="81048" t="0"/>
          <a:stretch/>
        </p:blipFill>
        <p:spPr>
          <a:xfrm>
            <a:off x="5449095" y="585180"/>
            <a:ext cx="2094887" cy="4375167"/>
          </a:xfrm>
          <a:prstGeom prst="rect">
            <a:avLst/>
          </a:prstGeom>
          <a:noFill/>
          <a:ln>
            <a:noFill/>
          </a:ln>
        </p:spPr>
      </p:pic>
      <p:sp>
        <p:nvSpPr>
          <p:cNvPr id="654" name="Google Shape;654;p28"/>
          <p:cNvSpPr/>
          <p:nvPr/>
        </p:nvSpPr>
        <p:spPr>
          <a:xfrm>
            <a:off x="5811094" y="184999"/>
            <a:ext cx="1370888"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Publisher View</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29"/>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Page Features</a:t>
            </a:r>
            <a:endParaRPr/>
          </a:p>
        </p:txBody>
      </p:sp>
      <p:sp>
        <p:nvSpPr>
          <p:cNvPr id="660" name="Google Shape;660;p29"/>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61" name="Google Shape;661;p29"/>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62" name="Google Shape;662;p29"/>
          <p:cNvPicPr preferRelativeResize="0"/>
          <p:nvPr/>
        </p:nvPicPr>
        <p:blipFill rotWithShape="1">
          <a:blip r:embed="rId3">
            <a:alphaModFix/>
          </a:blip>
          <a:srcRect b="0" l="0" r="81048" t="0"/>
          <a:stretch/>
        </p:blipFill>
        <p:spPr>
          <a:xfrm>
            <a:off x="1053884" y="1174100"/>
            <a:ext cx="1716164" cy="3584205"/>
          </a:xfrm>
          <a:prstGeom prst="rect">
            <a:avLst/>
          </a:prstGeom>
          <a:noFill/>
          <a:ln>
            <a:noFill/>
          </a:ln>
        </p:spPr>
      </p:pic>
      <p:pic>
        <p:nvPicPr>
          <p:cNvPr id="663" name="Google Shape;663;p29"/>
          <p:cNvPicPr preferRelativeResize="0"/>
          <p:nvPr/>
        </p:nvPicPr>
        <p:blipFill rotWithShape="1">
          <a:blip r:embed="rId4">
            <a:alphaModFix/>
          </a:blip>
          <a:srcRect b="0" l="0" r="81317" t="0"/>
          <a:stretch/>
        </p:blipFill>
        <p:spPr>
          <a:xfrm>
            <a:off x="2825856" y="1174100"/>
            <a:ext cx="1691787" cy="3584205"/>
          </a:xfrm>
          <a:prstGeom prst="rect">
            <a:avLst/>
          </a:prstGeom>
          <a:noFill/>
          <a:ln>
            <a:noFill/>
          </a:ln>
        </p:spPr>
      </p:pic>
      <p:pic>
        <p:nvPicPr>
          <p:cNvPr id="664" name="Google Shape;664;p29"/>
          <p:cNvPicPr preferRelativeResize="0"/>
          <p:nvPr/>
        </p:nvPicPr>
        <p:blipFill rotWithShape="1">
          <a:blip r:embed="rId5">
            <a:alphaModFix/>
          </a:blip>
          <a:srcRect b="0" l="0" r="81138" t="0"/>
          <a:stretch/>
        </p:blipFill>
        <p:spPr>
          <a:xfrm>
            <a:off x="4573451" y="1174100"/>
            <a:ext cx="1708038" cy="3584205"/>
          </a:xfrm>
          <a:prstGeom prst="rect">
            <a:avLst/>
          </a:prstGeom>
          <a:noFill/>
          <a:ln>
            <a:noFill/>
          </a:ln>
        </p:spPr>
      </p:pic>
      <p:pic>
        <p:nvPicPr>
          <p:cNvPr id="665" name="Google Shape;665;p29"/>
          <p:cNvPicPr preferRelativeResize="0"/>
          <p:nvPr/>
        </p:nvPicPr>
        <p:blipFill rotWithShape="1">
          <a:blip r:embed="rId6">
            <a:alphaModFix/>
          </a:blip>
          <a:srcRect b="0" l="0" r="81587" t="0"/>
          <a:stretch/>
        </p:blipFill>
        <p:spPr>
          <a:xfrm>
            <a:off x="6337297" y="1174100"/>
            <a:ext cx="1667408" cy="358420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
          <p:cNvSpPr/>
          <p:nvPr/>
        </p:nvSpPr>
        <p:spPr>
          <a:xfrm rot="4500170">
            <a:off x="4600402" y="7400"/>
            <a:ext cx="5575737" cy="4867271"/>
          </a:xfrm>
          <a:custGeom>
            <a:rect b="b" l="l" r="r" t="t"/>
            <a:pathLst>
              <a:path extrusionOk="0" h="44028" w="45721">
                <a:moveTo>
                  <a:pt x="22493" y="0"/>
                </a:moveTo>
                <a:cubicBezTo>
                  <a:pt x="21088" y="0"/>
                  <a:pt x="19696" y="207"/>
                  <a:pt x="18384" y="686"/>
                </a:cubicBezTo>
                <a:cubicBezTo>
                  <a:pt x="16538" y="1365"/>
                  <a:pt x="14788" y="2674"/>
                  <a:pt x="13800" y="4401"/>
                </a:cubicBezTo>
                <a:cubicBezTo>
                  <a:pt x="12502" y="6663"/>
                  <a:pt x="12633" y="9461"/>
                  <a:pt x="11597" y="11842"/>
                </a:cubicBezTo>
                <a:cubicBezTo>
                  <a:pt x="10764" y="13771"/>
                  <a:pt x="8704" y="14926"/>
                  <a:pt x="7073" y="16116"/>
                </a:cubicBezTo>
                <a:cubicBezTo>
                  <a:pt x="4548" y="17962"/>
                  <a:pt x="2048" y="20141"/>
                  <a:pt x="1179" y="23260"/>
                </a:cubicBezTo>
                <a:cubicBezTo>
                  <a:pt x="0" y="27415"/>
                  <a:pt x="346" y="32368"/>
                  <a:pt x="2715" y="36071"/>
                </a:cubicBezTo>
                <a:cubicBezTo>
                  <a:pt x="4489" y="38834"/>
                  <a:pt x="7513" y="39655"/>
                  <a:pt x="10644" y="39715"/>
                </a:cubicBezTo>
                <a:cubicBezTo>
                  <a:pt x="10740" y="39716"/>
                  <a:pt x="10835" y="39717"/>
                  <a:pt x="10932" y="39717"/>
                </a:cubicBezTo>
                <a:cubicBezTo>
                  <a:pt x="12378" y="39717"/>
                  <a:pt x="13967" y="39555"/>
                  <a:pt x="15526" y="39555"/>
                </a:cubicBezTo>
                <a:cubicBezTo>
                  <a:pt x="17089" y="39555"/>
                  <a:pt x="18623" y="39718"/>
                  <a:pt x="19955" y="40369"/>
                </a:cubicBezTo>
                <a:cubicBezTo>
                  <a:pt x="23538" y="42115"/>
                  <a:pt x="27996" y="44028"/>
                  <a:pt x="32241" y="44028"/>
                </a:cubicBezTo>
                <a:cubicBezTo>
                  <a:pt x="33555" y="44028"/>
                  <a:pt x="34848" y="43845"/>
                  <a:pt x="36088" y="43417"/>
                </a:cubicBezTo>
                <a:cubicBezTo>
                  <a:pt x="41505" y="41548"/>
                  <a:pt x="44149" y="37905"/>
                  <a:pt x="44934" y="33178"/>
                </a:cubicBezTo>
                <a:cubicBezTo>
                  <a:pt x="45720" y="28463"/>
                  <a:pt x="43565" y="24534"/>
                  <a:pt x="42875" y="20796"/>
                </a:cubicBezTo>
                <a:cubicBezTo>
                  <a:pt x="42446" y="18438"/>
                  <a:pt x="42160" y="15819"/>
                  <a:pt x="41422" y="13473"/>
                </a:cubicBezTo>
                <a:cubicBezTo>
                  <a:pt x="41148" y="12580"/>
                  <a:pt x="40779" y="11711"/>
                  <a:pt x="40339" y="10890"/>
                </a:cubicBezTo>
                <a:cubicBezTo>
                  <a:pt x="38076" y="6675"/>
                  <a:pt x="34100" y="3496"/>
                  <a:pt x="29766" y="1615"/>
                </a:cubicBezTo>
                <a:cubicBezTo>
                  <a:pt x="27553" y="661"/>
                  <a:pt x="25002" y="0"/>
                  <a:pt x="22493" y="0"/>
                </a:cubicBezTo>
                <a:close/>
              </a:path>
            </a:pathLst>
          </a:custGeom>
          <a:solidFill>
            <a:srgbClr val="000000">
              <a:alpha val="980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3"/>
          <p:cNvSpPr txBox="1"/>
          <p:nvPr>
            <p:ph type="title"/>
          </p:nvPr>
        </p:nvSpPr>
        <p:spPr>
          <a:xfrm>
            <a:off x="811975" y="1032900"/>
            <a:ext cx="2804400" cy="1006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US"/>
              <a:t>Our Solution</a:t>
            </a:r>
            <a:endParaRPr/>
          </a:p>
        </p:txBody>
      </p:sp>
      <p:sp>
        <p:nvSpPr>
          <p:cNvPr id="378" name="Google Shape;378;p3"/>
          <p:cNvSpPr txBox="1"/>
          <p:nvPr>
            <p:ph idx="1" type="subTitle"/>
          </p:nvPr>
        </p:nvSpPr>
        <p:spPr>
          <a:xfrm>
            <a:off x="811975" y="2039700"/>
            <a:ext cx="4294800" cy="207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US"/>
              <a:t> Our application focuses on providing users interested in organizing their professional work with the access to a large network of other users/pages with the same interests.            </a:t>
            </a:r>
            <a:endParaRPr/>
          </a:p>
          <a:p>
            <a:pPr indent="0" lvl="0" marL="0" rtl="0" algn="l">
              <a:lnSpc>
                <a:spcPct val="100000"/>
              </a:lnSpc>
              <a:spcBef>
                <a:spcPts val="0"/>
              </a:spcBef>
              <a:spcAft>
                <a:spcPts val="0"/>
              </a:spcAft>
              <a:buSzPts val="1200"/>
              <a:buNone/>
            </a:pPr>
            <a:r>
              <a:t/>
            </a:r>
            <a:endParaRPr/>
          </a:p>
          <a:p>
            <a:pPr indent="0" lvl="0" marL="0" rtl="0" algn="l">
              <a:lnSpc>
                <a:spcPct val="100000"/>
              </a:lnSpc>
              <a:spcBef>
                <a:spcPts val="0"/>
              </a:spcBef>
              <a:spcAft>
                <a:spcPts val="0"/>
              </a:spcAft>
              <a:buSzPts val="1200"/>
              <a:buNone/>
            </a:pPr>
            <a:r>
              <a:rPr lang="en-US"/>
              <a:t>The application provides a huge number of features that can be used to save time and effort to manage tasks, profiles, connections, and business structuring for people, companies, and organizations.</a:t>
            </a:r>
            <a:endParaRPr/>
          </a:p>
        </p:txBody>
      </p:sp>
      <p:pic>
        <p:nvPicPr>
          <p:cNvPr id="379" name="Google Shape;379;p3"/>
          <p:cNvPicPr preferRelativeResize="0"/>
          <p:nvPr/>
        </p:nvPicPr>
        <p:blipFill rotWithShape="1">
          <a:blip r:embed="rId3">
            <a:alphaModFix/>
          </a:blip>
          <a:srcRect b="0" l="0" r="0" t="0"/>
          <a:stretch/>
        </p:blipFill>
        <p:spPr>
          <a:xfrm>
            <a:off x="5706996" y="759761"/>
            <a:ext cx="3362547" cy="3362547"/>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9" name="Shape 669"/>
        <p:cNvGrpSpPr/>
        <p:nvPr/>
      </p:nvGrpSpPr>
      <p:grpSpPr>
        <a:xfrm>
          <a:off x="0" y="0"/>
          <a:ext cx="0" cy="0"/>
          <a:chOff x="0" y="0"/>
          <a:chExt cx="0" cy="0"/>
        </a:xfrm>
      </p:grpSpPr>
      <p:sp>
        <p:nvSpPr>
          <p:cNvPr id="670" name="Google Shape;670;p30"/>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Page Jobs</a:t>
            </a:r>
            <a:endParaRPr/>
          </a:p>
        </p:txBody>
      </p:sp>
      <p:sp>
        <p:nvSpPr>
          <p:cNvPr id="671" name="Google Shape;671;p30"/>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72" name="Google Shape;672;p30"/>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73" name="Google Shape;673;p30"/>
          <p:cNvPicPr preferRelativeResize="0"/>
          <p:nvPr/>
        </p:nvPicPr>
        <p:blipFill rotWithShape="1">
          <a:blip r:embed="rId3">
            <a:alphaModFix/>
          </a:blip>
          <a:srcRect b="0" l="0" r="81335" t="0"/>
          <a:stretch/>
        </p:blipFill>
        <p:spPr>
          <a:xfrm>
            <a:off x="335795" y="1002225"/>
            <a:ext cx="1695562" cy="3595607"/>
          </a:xfrm>
          <a:prstGeom prst="rect">
            <a:avLst/>
          </a:prstGeom>
          <a:noFill/>
          <a:ln>
            <a:noFill/>
          </a:ln>
        </p:spPr>
      </p:pic>
      <p:pic>
        <p:nvPicPr>
          <p:cNvPr id="674" name="Google Shape;674;p30"/>
          <p:cNvPicPr preferRelativeResize="0"/>
          <p:nvPr/>
        </p:nvPicPr>
        <p:blipFill rotWithShape="1">
          <a:blip r:embed="rId4">
            <a:alphaModFix/>
          </a:blip>
          <a:srcRect b="0" l="0" r="81317" t="0"/>
          <a:stretch/>
        </p:blipFill>
        <p:spPr>
          <a:xfrm>
            <a:off x="2031357" y="1002225"/>
            <a:ext cx="1697168" cy="3595607"/>
          </a:xfrm>
          <a:prstGeom prst="rect">
            <a:avLst/>
          </a:prstGeom>
          <a:noFill/>
          <a:ln>
            <a:noFill/>
          </a:ln>
        </p:spPr>
      </p:pic>
      <p:pic>
        <p:nvPicPr>
          <p:cNvPr id="675" name="Google Shape;675;p30"/>
          <p:cNvPicPr preferRelativeResize="0"/>
          <p:nvPr/>
        </p:nvPicPr>
        <p:blipFill rotWithShape="1">
          <a:blip r:embed="rId5">
            <a:alphaModFix/>
          </a:blip>
          <a:srcRect b="0" l="0" r="81317" t="0"/>
          <a:stretch/>
        </p:blipFill>
        <p:spPr>
          <a:xfrm>
            <a:off x="3740779" y="1002225"/>
            <a:ext cx="1695408" cy="3591877"/>
          </a:xfrm>
          <a:prstGeom prst="rect">
            <a:avLst/>
          </a:prstGeom>
          <a:noFill/>
          <a:ln>
            <a:noFill/>
          </a:ln>
        </p:spPr>
      </p:pic>
      <p:pic>
        <p:nvPicPr>
          <p:cNvPr id="676" name="Google Shape;676;p30"/>
          <p:cNvPicPr preferRelativeResize="0"/>
          <p:nvPr/>
        </p:nvPicPr>
        <p:blipFill rotWithShape="1">
          <a:blip r:embed="rId6">
            <a:alphaModFix/>
          </a:blip>
          <a:srcRect b="0" l="19040" r="62562" t="0"/>
          <a:stretch/>
        </p:blipFill>
        <p:spPr>
          <a:xfrm>
            <a:off x="5448441" y="1002225"/>
            <a:ext cx="1671106" cy="3595607"/>
          </a:xfrm>
          <a:prstGeom prst="rect">
            <a:avLst/>
          </a:prstGeom>
          <a:noFill/>
          <a:ln>
            <a:noFill/>
          </a:ln>
        </p:spPr>
      </p:pic>
      <p:pic>
        <p:nvPicPr>
          <p:cNvPr id="677" name="Google Shape;677;p30"/>
          <p:cNvPicPr preferRelativeResize="0"/>
          <p:nvPr/>
        </p:nvPicPr>
        <p:blipFill rotWithShape="1">
          <a:blip r:embed="rId7">
            <a:alphaModFix/>
          </a:blip>
          <a:srcRect b="0" l="0" r="81317" t="0"/>
          <a:stretch/>
        </p:blipFill>
        <p:spPr>
          <a:xfrm>
            <a:off x="7156103" y="1002224"/>
            <a:ext cx="1695408" cy="3591877"/>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1" name="Shape 681"/>
        <p:cNvGrpSpPr/>
        <p:nvPr/>
      </p:nvGrpSpPr>
      <p:grpSpPr>
        <a:xfrm>
          <a:off x="0" y="0"/>
          <a:ext cx="0" cy="0"/>
          <a:chOff x="0" y="0"/>
          <a:chExt cx="0" cy="0"/>
        </a:xfrm>
      </p:grpSpPr>
      <p:sp>
        <p:nvSpPr>
          <p:cNvPr id="682" name="Google Shape;682;p31"/>
          <p:cNvSpPr txBox="1"/>
          <p:nvPr>
            <p:ph type="title"/>
          </p:nvPr>
        </p:nvSpPr>
        <p:spPr>
          <a:xfrm>
            <a:off x="185979" y="400373"/>
            <a:ext cx="414321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Page Groups</a:t>
            </a:r>
            <a:endParaRPr/>
          </a:p>
        </p:txBody>
      </p:sp>
      <p:sp>
        <p:nvSpPr>
          <p:cNvPr id="683" name="Google Shape;683;p31"/>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84" name="Google Shape;684;p31"/>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85" name="Google Shape;685;p31"/>
          <p:cNvPicPr preferRelativeResize="0"/>
          <p:nvPr/>
        </p:nvPicPr>
        <p:blipFill rotWithShape="1">
          <a:blip r:embed="rId3">
            <a:alphaModFix/>
          </a:blip>
          <a:srcRect b="0" l="0" r="81407" t="0"/>
          <a:stretch/>
        </p:blipFill>
        <p:spPr>
          <a:xfrm>
            <a:off x="474263" y="1241259"/>
            <a:ext cx="1649532" cy="3511554"/>
          </a:xfrm>
          <a:prstGeom prst="rect">
            <a:avLst/>
          </a:prstGeom>
          <a:noFill/>
          <a:ln>
            <a:noFill/>
          </a:ln>
        </p:spPr>
      </p:pic>
      <p:pic>
        <p:nvPicPr>
          <p:cNvPr id="686" name="Google Shape;686;p31"/>
          <p:cNvPicPr preferRelativeResize="0"/>
          <p:nvPr/>
        </p:nvPicPr>
        <p:blipFill rotWithShape="1">
          <a:blip r:embed="rId4">
            <a:alphaModFix/>
          </a:blip>
          <a:srcRect b="0" l="0" r="62922" t="0"/>
          <a:stretch/>
        </p:blipFill>
        <p:spPr>
          <a:xfrm>
            <a:off x="2173909" y="1241259"/>
            <a:ext cx="3289535" cy="3511554"/>
          </a:xfrm>
          <a:prstGeom prst="rect">
            <a:avLst/>
          </a:prstGeom>
          <a:noFill/>
          <a:ln>
            <a:noFill/>
          </a:ln>
        </p:spPr>
      </p:pic>
      <p:pic>
        <p:nvPicPr>
          <p:cNvPr id="687" name="Google Shape;687;p31"/>
          <p:cNvPicPr preferRelativeResize="0"/>
          <p:nvPr/>
        </p:nvPicPr>
        <p:blipFill rotWithShape="1">
          <a:blip r:embed="rId5">
            <a:alphaModFix/>
          </a:blip>
          <a:srcRect b="0" l="0" r="81587" t="0"/>
          <a:stretch/>
        </p:blipFill>
        <p:spPr>
          <a:xfrm>
            <a:off x="5513558" y="1241259"/>
            <a:ext cx="1633610" cy="3511554"/>
          </a:xfrm>
          <a:prstGeom prst="rect">
            <a:avLst/>
          </a:prstGeom>
          <a:noFill/>
          <a:ln>
            <a:noFill/>
          </a:ln>
        </p:spPr>
      </p:pic>
      <p:pic>
        <p:nvPicPr>
          <p:cNvPr id="688" name="Google Shape;688;p31"/>
          <p:cNvPicPr preferRelativeResize="0"/>
          <p:nvPr/>
        </p:nvPicPr>
        <p:blipFill rotWithShape="1">
          <a:blip r:embed="rId6">
            <a:alphaModFix/>
          </a:blip>
          <a:srcRect b="0" l="0" r="81407" t="0"/>
          <a:stretch/>
        </p:blipFill>
        <p:spPr>
          <a:xfrm>
            <a:off x="7197282" y="1241259"/>
            <a:ext cx="1649532" cy="3511554"/>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32"/>
          <p:cNvSpPr txBox="1"/>
          <p:nvPr>
            <p:ph type="title"/>
          </p:nvPr>
        </p:nvSpPr>
        <p:spPr>
          <a:xfrm>
            <a:off x="185979" y="400373"/>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Group Tasks / Calendar</a:t>
            </a:r>
            <a:endParaRPr/>
          </a:p>
        </p:txBody>
      </p:sp>
      <p:sp>
        <p:nvSpPr>
          <p:cNvPr id="694" name="Google Shape;694;p32"/>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95" name="Google Shape;695;p32"/>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696" name="Google Shape;696;p32"/>
          <p:cNvPicPr preferRelativeResize="0"/>
          <p:nvPr/>
        </p:nvPicPr>
        <p:blipFill rotWithShape="1">
          <a:blip r:embed="rId3">
            <a:alphaModFix/>
          </a:blip>
          <a:srcRect b="0" l="0" r="81497" t="0"/>
          <a:stretch/>
        </p:blipFill>
        <p:spPr>
          <a:xfrm>
            <a:off x="1715145" y="1241260"/>
            <a:ext cx="1653153" cy="3536329"/>
          </a:xfrm>
          <a:prstGeom prst="rect">
            <a:avLst/>
          </a:prstGeom>
          <a:noFill/>
          <a:ln>
            <a:noFill/>
          </a:ln>
        </p:spPr>
      </p:pic>
      <p:pic>
        <p:nvPicPr>
          <p:cNvPr id="697" name="Google Shape;697;p32"/>
          <p:cNvPicPr preferRelativeResize="0"/>
          <p:nvPr/>
        </p:nvPicPr>
        <p:blipFill rotWithShape="1">
          <a:blip r:embed="rId4">
            <a:alphaModFix/>
          </a:blip>
          <a:srcRect b="-3999" l="50897" r="31874" t="0"/>
          <a:stretch/>
        </p:blipFill>
        <p:spPr>
          <a:xfrm>
            <a:off x="3653726" y="1241259"/>
            <a:ext cx="1544664" cy="3690539"/>
          </a:xfrm>
          <a:prstGeom prst="rect">
            <a:avLst/>
          </a:prstGeom>
          <a:noFill/>
          <a:ln>
            <a:noFill/>
          </a:ln>
        </p:spPr>
      </p:pic>
      <p:pic>
        <p:nvPicPr>
          <p:cNvPr id="698" name="Google Shape;698;p32"/>
          <p:cNvPicPr preferRelativeResize="0"/>
          <p:nvPr/>
        </p:nvPicPr>
        <p:blipFill rotWithShape="1">
          <a:blip r:embed="rId5">
            <a:alphaModFix/>
          </a:blip>
          <a:srcRect b="0" l="0" r="81407" t="0"/>
          <a:stretch/>
        </p:blipFill>
        <p:spPr>
          <a:xfrm>
            <a:off x="5483818" y="1241259"/>
            <a:ext cx="1653153" cy="3519262"/>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2" name="Shape 702"/>
        <p:cNvGrpSpPr/>
        <p:nvPr/>
      </p:nvGrpSpPr>
      <p:grpSpPr>
        <a:xfrm>
          <a:off x="0" y="0"/>
          <a:ext cx="0" cy="0"/>
          <a:chOff x="0" y="0"/>
          <a:chExt cx="0" cy="0"/>
        </a:xfrm>
      </p:grpSpPr>
      <p:sp>
        <p:nvSpPr>
          <p:cNvPr id="703" name="Google Shape;703;p33"/>
          <p:cNvSpPr txBox="1"/>
          <p:nvPr>
            <p:ph type="title"/>
          </p:nvPr>
        </p:nvSpPr>
        <p:spPr>
          <a:xfrm>
            <a:off x="185979" y="261532"/>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Group meeting</a:t>
            </a:r>
            <a:endParaRPr/>
          </a:p>
        </p:txBody>
      </p:sp>
      <p:sp>
        <p:nvSpPr>
          <p:cNvPr id="704" name="Google Shape;704;p33"/>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05" name="Google Shape;705;p33"/>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06" name="Google Shape;706;p33"/>
          <p:cNvPicPr preferRelativeResize="0"/>
          <p:nvPr/>
        </p:nvPicPr>
        <p:blipFill rotWithShape="1">
          <a:blip r:embed="rId3">
            <a:alphaModFix/>
          </a:blip>
          <a:srcRect b="0" l="0" r="0" t="0"/>
          <a:stretch/>
        </p:blipFill>
        <p:spPr>
          <a:xfrm>
            <a:off x="185979" y="1055279"/>
            <a:ext cx="4368922" cy="1729249"/>
          </a:xfrm>
          <a:prstGeom prst="rect">
            <a:avLst/>
          </a:prstGeom>
          <a:noFill/>
          <a:ln>
            <a:noFill/>
          </a:ln>
          <a:effectLst>
            <a:outerShdw blurRad="190500" rotWithShape="0" algn="tl">
              <a:srgbClr val="000000">
                <a:alpha val="69803"/>
              </a:srgbClr>
            </a:outerShdw>
          </a:effectLst>
        </p:spPr>
      </p:pic>
      <p:pic>
        <p:nvPicPr>
          <p:cNvPr id="707" name="Google Shape;707;p33"/>
          <p:cNvPicPr preferRelativeResize="0"/>
          <p:nvPr/>
        </p:nvPicPr>
        <p:blipFill rotWithShape="1">
          <a:blip r:embed="rId4">
            <a:alphaModFix/>
          </a:blip>
          <a:srcRect b="0" l="0" r="0" t="0"/>
          <a:stretch/>
        </p:blipFill>
        <p:spPr>
          <a:xfrm>
            <a:off x="5011118" y="1053951"/>
            <a:ext cx="3647268" cy="1730577"/>
          </a:xfrm>
          <a:prstGeom prst="rect">
            <a:avLst/>
          </a:prstGeom>
          <a:noFill/>
          <a:ln>
            <a:noFill/>
          </a:ln>
          <a:effectLst>
            <a:outerShdw blurRad="190500" rotWithShape="0" algn="tl">
              <a:srgbClr val="000000">
                <a:alpha val="69803"/>
              </a:srgbClr>
            </a:outerShdw>
          </a:effectLst>
        </p:spPr>
      </p:pic>
      <p:pic>
        <p:nvPicPr>
          <p:cNvPr id="708" name="Google Shape;708;p33"/>
          <p:cNvPicPr preferRelativeResize="0"/>
          <p:nvPr/>
        </p:nvPicPr>
        <p:blipFill rotWithShape="1">
          <a:blip r:embed="rId5">
            <a:alphaModFix/>
          </a:blip>
          <a:srcRect b="0" l="0" r="0" t="0"/>
          <a:stretch/>
        </p:blipFill>
        <p:spPr>
          <a:xfrm>
            <a:off x="800746" y="2918847"/>
            <a:ext cx="3045235" cy="2099813"/>
          </a:xfrm>
          <a:prstGeom prst="rect">
            <a:avLst/>
          </a:prstGeom>
          <a:noFill/>
          <a:ln>
            <a:noFill/>
          </a:ln>
          <a:effectLst>
            <a:outerShdw blurRad="190500" rotWithShape="0" algn="tl">
              <a:srgbClr val="000000">
                <a:alpha val="69803"/>
              </a:srgbClr>
            </a:outerShdw>
          </a:effectLst>
        </p:spPr>
      </p:pic>
      <p:pic>
        <p:nvPicPr>
          <p:cNvPr id="709" name="Google Shape;709;p33"/>
          <p:cNvPicPr preferRelativeResize="0"/>
          <p:nvPr/>
        </p:nvPicPr>
        <p:blipFill rotWithShape="1">
          <a:blip r:embed="rId6">
            <a:alphaModFix/>
          </a:blip>
          <a:srcRect b="0" l="0" r="0" t="0"/>
          <a:stretch/>
        </p:blipFill>
        <p:spPr>
          <a:xfrm>
            <a:off x="4685591" y="3015661"/>
            <a:ext cx="4298321" cy="2060680"/>
          </a:xfrm>
          <a:prstGeom prst="rect">
            <a:avLst/>
          </a:prstGeom>
          <a:noFill/>
          <a:ln>
            <a:noFill/>
          </a:ln>
          <a:effectLst>
            <a:outerShdw blurRad="190500" rotWithShape="0" algn="tl">
              <a:srgbClr val="000000">
                <a:alpha val="69803"/>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3" name="Shape 713"/>
        <p:cNvGrpSpPr/>
        <p:nvPr/>
      </p:nvGrpSpPr>
      <p:grpSpPr>
        <a:xfrm>
          <a:off x="0" y="0"/>
          <a:ext cx="0" cy="0"/>
          <a:chOff x="0" y="0"/>
          <a:chExt cx="0" cy="0"/>
        </a:xfrm>
      </p:grpSpPr>
      <p:sp>
        <p:nvSpPr>
          <p:cNvPr id="714" name="Google Shape;714;p34"/>
          <p:cNvSpPr txBox="1"/>
          <p:nvPr>
            <p:ph type="title"/>
          </p:nvPr>
        </p:nvSpPr>
        <p:spPr>
          <a:xfrm>
            <a:off x="105902" y="18629"/>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Meeting process</a:t>
            </a:r>
            <a:endParaRPr/>
          </a:p>
        </p:txBody>
      </p:sp>
      <p:sp>
        <p:nvSpPr>
          <p:cNvPr id="715" name="Google Shape;715;p34"/>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16" name="Google Shape;716;p34"/>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17" name="Google Shape;717;p34"/>
          <p:cNvPicPr preferRelativeResize="0"/>
          <p:nvPr/>
        </p:nvPicPr>
        <p:blipFill rotWithShape="1">
          <a:blip r:embed="rId3">
            <a:alphaModFix/>
          </a:blip>
          <a:srcRect b="0" l="0" r="0" t="0"/>
          <a:stretch/>
        </p:blipFill>
        <p:spPr>
          <a:xfrm>
            <a:off x="728415" y="701298"/>
            <a:ext cx="3657607" cy="1380747"/>
          </a:xfrm>
          <a:prstGeom prst="rect">
            <a:avLst/>
          </a:prstGeom>
          <a:noFill/>
          <a:ln>
            <a:noFill/>
          </a:ln>
        </p:spPr>
      </p:pic>
      <p:pic>
        <p:nvPicPr>
          <p:cNvPr id="718" name="Google Shape;718;p34"/>
          <p:cNvPicPr preferRelativeResize="0"/>
          <p:nvPr/>
        </p:nvPicPr>
        <p:blipFill rotWithShape="1">
          <a:blip r:embed="rId4">
            <a:alphaModFix/>
          </a:blip>
          <a:srcRect b="0" l="0" r="0" t="0"/>
          <a:stretch/>
        </p:blipFill>
        <p:spPr>
          <a:xfrm>
            <a:off x="728415" y="2162485"/>
            <a:ext cx="3657607" cy="1380747"/>
          </a:xfrm>
          <a:prstGeom prst="rect">
            <a:avLst/>
          </a:prstGeom>
          <a:noFill/>
          <a:ln>
            <a:noFill/>
          </a:ln>
        </p:spPr>
      </p:pic>
      <p:pic>
        <p:nvPicPr>
          <p:cNvPr id="719" name="Google Shape;719;p34"/>
          <p:cNvPicPr preferRelativeResize="0"/>
          <p:nvPr/>
        </p:nvPicPr>
        <p:blipFill rotWithShape="1">
          <a:blip r:embed="rId5">
            <a:alphaModFix/>
          </a:blip>
          <a:srcRect b="0" l="0" r="0" t="0"/>
          <a:stretch/>
        </p:blipFill>
        <p:spPr>
          <a:xfrm>
            <a:off x="728415" y="3623672"/>
            <a:ext cx="3657607" cy="1380747"/>
          </a:xfrm>
          <a:prstGeom prst="rect">
            <a:avLst/>
          </a:prstGeom>
          <a:noFill/>
          <a:ln>
            <a:noFill/>
          </a:ln>
        </p:spPr>
      </p:pic>
      <p:pic>
        <p:nvPicPr>
          <p:cNvPr id="720" name="Google Shape;720;p34"/>
          <p:cNvPicPr preferRelativeResize="0"/>
          <p:nvPr/>
        </p:nvPicPr>
        <p:blipFill rotWithShape="1">
          <a:blip r:embed="rId6">
            <a:alphaModFix/>
          </a:blip>
          <a:srcRect b="0" l="0" r="0" t="0"/>
          <a:stretch/>
        </p:blipFill>
        <p:spPr>
          <a:xfrm>
            <a:off x="4936203" y="701298"/>
            <a:ext cx="3657607" cy="2157988"/>
          </a:xfrm>
          <a:prstGeom prst="rect">
            <a:avLst/>
          </a:prstGeom>
          <a:noFill/>
          <a:ln>
            <a:noFill/>
          </a:ln>
        </p:spPr>
      </p:pic>
      <p:pic>
        <p:nvPicPr>
          <p:cNvPr id="721" name="Google Shape;721;p34"/>
          <p:cNvPicPr preferRelativeResize="0"/>
          <p:nvPr/>
        </p:nvPicPr>
        <p:blipFill rotWithShape="1">
          <a:blip r:embed="rId7">
            <a:alphaModFix/>
          </a:blip>
          <a:srcRect b="0" l="0" r="0" t="0"/>
          <a:stretch/>
        </p:blipFill>
        <p:spPr>
          <a:xfrm>
            <a:off x="4936202" y="2915018"/>
            <a:ext cx="3657607" cy="2157988"/>
          </a:xfrm>
          <a:prstGeom prst="rect">
            <a:avLst/>
          </a:prstGeom>
          <a:noFill/>
          <a:ln>
            <a:noFill/>
          </a:ln>
        </p:spPr>
      </p:pic>
      <p:sp>
        <p:nvSpPr>
          <p:cNvPr id="722" name="Google Shape;722;p34"/>
          <p:cNvSpPr/>
          <p:nvPr/>
        </p:nvSpPr>
        <p:spPr>
          <a:xfrm>
            <a:off x="290576" y="568581"/>
            <a:ext cx="365107"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3600" u="none" cap="none" strike="noStrike">
                <a:solidFill>
                  <a:srgbClr val="000000"/>
                </a:solidFill>
                <a:latin typeface="Arial"/>
                <a:ea typeface="Arial"/>
                <a:cs typeface="Arial"/>
                <a:sym typeface="Arial"/>
              </a:rPr>
              <a:t>1</a:t>
            </a:r>
            <a:endParaRPr b="1" i="0" sz="3600" u="none" cap="none" strike="noStrike">
              <a:solidFill>
                <a:srgbClr val="000000"/>
              </a:solidFill>
              <a:latin typeface="Arial"/>
              <a:ea typeface="Arial"/>
              <a:cs typeface="Arial"/>
              <a:sym typeface="Arial"/>
            </a:endParaRPr>
          </a:p>
        </p:txBody>
      </p:sp>
      <p:sp>
        <p:nvSpPr>
          <p:cNvPr id="723" name="Google Shape;723;p34"/>
          <p:cNvSpPr/>
          <p:nvPr/>
        </p:nvSpPr>
        <p:spPr>
          <a:xfrm>
            <a:off x="290575" y="1978400"/>
            <a:ext cx="365107"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3600" u="none" cap="none" strike="noStrike">
                <a:solidFill>
                  <a:srgbClr val="000000"/>
                </a:solidFill>
                <a:latin typeface="Arial"/>
                <a:ea typeface="Arial"/>
                <a:cs typeface="Arial"/>
                <a:sym typeface="Arial"/>
              </a:rPr>
              <a:t>2</a:t>
            </a:r>
            <a:endParaRPr/>
          </a:p>
        </p:txBody>
      </p:sp>
      <p:sp>
        <p:nvSpPr>
          <p:cNvPr id="724" name="Google Shape;724;p34"/>
          <p:cNvSpPr/>
          <p:nvPr/>
        </p:nvSpPr>
        <p:spPr>
          <a:xfrm>
            <a:off x="290575" y="3388219"/>
            <a:ext cx="365107"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3600" u="none" cap="none" strike="noStrike">
                <a:solidFill>
                  <a:srgbClr val="000000"/>
                </a:solidFill>
                <a:latin typeface="Arial"/>
                <a:ea typeface="Arial"/>
                <a:cs typeface="Arial"/>
                <a:sym typeface="Arial"/>
              </a:rPr>
              <a:t>3</a:t>
            </a:r>
            <a:endParaRPr b="1" i="0" sz="3600" u="none" cap="none" strike="noStrike">
              <a:solidFill>
                <a:srgbClr val="000000"/>
              </a:solidFill>
              <a:latin typeface="Arial"/>
              <a:ea typeface="Arial"/>
              <a:cs typeface="Arial"/>
              <a:sym typeface="Arial"/>
            </a:endParaRPr>
          </a:p>
        </p:txBody>
      </p:sp>
      <p:sp>
        <p:nvSpPr>
          <p:cNvPr id="725" name="Google Shape;725;p34"/>
          <p:cNvSpPr/>
          <p:nvPr/>
        </p:nvSpPr>
        <p:spPr>
          <a:xfrm>
            <a:off x="4546320" y="568581"/>
            <a:ext cx="365107"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3600" u="none" cap="none" strike="noStrike">
                <a:solidFill>
                  <a:srgbClr val="000000"/>
                </a:solidFill>
                <a:latin typeface="Arial"/>
                <a:ea typeface="Arial"/>
                <a:cs typeface="Arial"/>
                <a:sym typeface="Arial"/>
              </a:rPr>
              <a:t>4</a:t>
            </a:r>
            <a:endParaRPr b="1" i="0" sz="3600" u="none" cap="none" strike="noStrike">
              <a:solidFill>
                <a:srgbClr val="000000"/>
              </a:solidFill>
              <a:latin typeface="Arial"/>
              <a:ea typeface="Arial"/>
              <a:cs typeface="Arial"/>
              <a:sym typeface="Arial"/>
            </a:endParaRPr>
          </a:p>
        </p:txBody>
      </p:sp>
      <p:sp>
        <p:nvSpPr>
          <p:cNvPr id="726" name="Google Shape;726;p34"/>
          <p:cNvSpPr/>
          <p:nvPr/>
        </p:nvSpPr>
        <p:spPr>
          <a:xfrm>
            <a:off x="4546320" y="2741888"/>
            <a:ext cx="365107"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3600" u="none" cap="none" strike="noStrike">
                <a:solidFill>
                  <a:srgbClr val="000000"/>
                </a:solidFill>
                <a:latin typeface="Arial"/>
                <a:ea typeface="Arial"/>
                <a:cs typeface="Arial"/>
                <a:sym typeface="Arial"/>
              </a:rPr>
              <a:t>5</a:t>
            </a:r>
            <a:endParaRPr b="1" i="0" sz="36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id="731" name="Google Shape;731;p35"/>
          <p:cNvSpPr txBox="1"/>
          <p:nvPr>
            <p:ph type="title"/>
          </p:nvPr>
        </p:nvSpPr>
        <p:spPr>
          <a:xfrm>
            <a:off x="185980" y="400373"/>
            <a:ext cx="284195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Divide groups </a:t>
            </a:r>
            <a:endParaRPr/>
          </a:p>
        </p:txBody>
      </p:sp>
      <p:sp>
        <p:nvSpPr>
          <p:cNvPr id="732" name="Google Shape;732;p35"/>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3" name="Google Shape;733;p35"/>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34" name="Google Shape;734;p35"/>
          <p:cNvPicPr preferRelativeResize="0"/>
          <p:nvPr/>
        </p:nvPicPr>
        <p:blipFill rotWithShape="1">
          <a:blip r:embed="rId3">
            <a:alphaModFix/>
          </a:blip>
          <a:srcRect b="0" l="0" r="0" t="0"/>
          <a:stretch/>
        </p:blipFill>
        <p:spPr>
          <a:xfrm>
            <a:off x="3254235" y="0"/>
            <a:ext cx="5084261" cy="5143500"/>
          </a:xfrm>
          <a:prstGeom prst="rect">
            <a:avLst/>
          </a:prstGeom>
          <a:noFill/>
          <a:ln>
            <a:noFill/>
          </a:ln>
        </p:spPr>
      </p:pic>
      <p:sp>
        <p:nvSpPr>
          <p:cNvPr id="735" name="Google Shape;735;p35"/>
          <p:cNvSpPr/>
          <p:nvPr/>
        </p:nvSpPr>
        <p:spPr>
          <a:xfrm>
            <a:off x="265756" y="1002224"/>
            <a:ext cx="2682402" cy="5847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600" u="none" cap="none" strike="noStrike">
                <a:solidFill>
                  <a:srgbClr val="000000"/>
                </a:solidFill>
                <a:latin typeface="Arial"/>
                <a:ea typeface="Arial"/>
                <a:cs typeface="Arial"/>
                <a:sym typeface="Arial"/>
              </a:rPr>
              <a:t>A proposal to divide groups for a university</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9" name="Shape 739"/>
        <p:cNvGrpSpPr/>
        <p:nvPr/>
      </p:nvGrpSpPr>
      <p:grpSpPr>
        <a:xfrm>
          <a:off x="0" y="0"/>
          <a:ext cx="0" cy="0"/>
          <a:chOff x="0" y="0"/>
          <a:chExt cx="0" cy="0"/>
        </a:xfrm>
      </p:grpSpPr>
      <p:sp>
        <p:nvSpPr>
          <p:cNvPr id="740" name="Google Shape;740;p36"/>
          <p:cNvSpPr txBox="1"/>
          <p:nvPr>
            <p:ph type="title"/>
          </p:nvPr>
        </p:nvSpPr>
        <p:spPr>
          <a:xfrm>
            <a:off x="185980" y="400373"/>
            <a:ext cx="2841954"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Divide groups </a:t>
            </a:r>
            <a:endParaRPr/>
          </a:p>
        </p:txBody>
      </p:sp>
      <p:sp>
        <p:nvSpPr>
          <p:cNvPr id="741" name="Google Shape;741;p36"/>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2" name="Google Shape;742;p36"/>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3" name="Google Shape;743;p36"/>
          <p:cNvSpPr/>
          <p:nvPr/>
        </p:nvSpPr>
        <p:spPr>
          <a:xfrm>
            <a:off x="265756" y="1002224"/>
            <a:ext cx="2682402" cy="5847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600" u="none" cap="none" strike="noStrike">
                <a:solidFill>
                  <a:srgbClr val="000000"/>
                </a:solidFill>
                <a:latin typeface="Arial"/>
                <a:ea typeface="Arial"/>
                <a:cs typeface="Arial"/>
                <a:sym typeface="Arial"/>
              </a:rPr>
              <a:t>A proposal to divide groups for a company</a:t>
            </a:r>
            <a:endParaRPr b="0" i="0" sz="1600" u="none" cap="none" strike="noStrike">
              <a:solidFill>
                <a:srgbClr val="000000"/>
              </a:solidFill>
              <a:latin typeface="Arial"/>
              <a:ea typeface="Arial"/>
              <a:cs typeface="Arial"/>
              <a:sym typeface="Arial"/>
            </a:endParaRPr>
          </a:p>
        </p:txBody>
      </p:sp>
      <p:pic>
        <p:nvPicPr>
          <p:cNvPr id="744" name="Google Shape;744;p36"/>
          <p:cNvPicPr preferRelativeResize="0"/>
          <p:nvPr/>
        </p:nvPicPr>
        <p:blipFill rotWithShape="1">
          <a:blip r:embed="rId3">
            <a:alphaModFix/>
          </a:blip>
          <a:srcRect b="0" l="0" r="0" t="0"/>
          <a:stretch/>
        </p:blipFill>
        <p:spPr>
          <a:xfrm>
            <a:off x="3429882" y="0"/>
            <a:ext cx="5084261" cy="51435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8" name="Shape 748"/>
        <p:cNvGrpSpPr/>
        <p:nvPr/>
      </p:nvGrpSpPr>
      <p:grpSpPr>
        <a:xfrm>
          <a:off x="0" y="0"/>
          <a:ext cx="0" cy="0"/>
          <a:chOff x="0" y="0"/>
          <a:chExt cx="0" cy="0"/>
        </a:xfrm>
      </p:grpSpPr>
      <p:sp>
        <p:nvSpPr>
          <p:cNvPr id="749" name="Google Shape;749;p37"/>
          <p:cNvSpPr txBox="1"/>
          <p:nvPr>
            <p:ph type="title"/>
          </p:nvPr>
        </p:nvSpPr>
        <p:spPr>
          <a:xfrm>
            <a:off x="185979" y="261532"/>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Networks</a:t>
            </a:r>
            <a:endParaRPr/>
          </a:p>
        </p:txBody>
      </p:sp>
      <p:sp>
        <p:nvSpPr>
          <p:cNvPr id="750" name="Google Shape;750;p37"/>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1" name="Google Shape;751;p37"/>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52" name="Google Shape;752;p37"/>
          <p:cNvPicPr preferRelativeResize="0"/>
          <p:nvPr/>
        </p:nvPicPr>
        <p:blipFill rotWithShape="1">
          <a:blip r:embed="rId3">
            <a:alphaModFix/>
          </a:blip>
          <a:srcRect b="0" l="0" r="81407" t="0"/>
          <a:stretch/>
        </p:blipFill>
        <p:spPr>
          <a:xfrm>
            <a:off x="325464" y="1571890"/>
            <a:ext cx="1208535" cy="2572751"/>
          </a:xfrm>
          <a:prstGeom prst="rect">
            <a:avLst/>
          </a:prstGeom>
          <a:noFill/>
          <a:ln>
            <a:noFill/>
          </a:ln>
        </p:spPr>
      </p:pic>
      <p:pic>
        <p:nvPicPr>
          <p:cNvPr id="753" name="Google Shape;753;p37"/>
          <p:cNvPicPr preferRelativeResize="0"/>
          <p:nvPr/>
        </p:nvPicPr>
        <p:blipFill rotWithShape="1">
          <a:blip r:embed="rId4">
            <a:alphaModFix/>
          </a:blip>
          <a:srcRect b="0" l="0" r="81228" t="0"/>
          <a:stretch/>
        </p:blipFill>
        <p:spPr>
          <a:xfrm>
            <a:off x="1533999" y="1571890"/>
            <a:ext cx="1220201" cy="2572751"/>
          </a:xfrm>
          <a:prstGeom prst="rect">
            <a:avLst/>
          </a:prstGeom>
          <a:noFill/>
          <a:ln>
            <a:noFill/>
          </a:ln>
        </p:spPr>
      </p:pic>
      <p:pic>
        <p:nvPicPr>
          <p:cNvPr id="754" name="Google Shape;754;p37"/>
          <p:cNvPicPr preferRelativeResize="0"/>
          <p:nvPr/>
        </p:nvPicPr>
        <p:blipFill rotWithShape="1">
          <a:blip r:embed="rId5">
            <a:alphaModFix/>
          </a:blip>
          <a:srcRect b="0" l="0" r="81498" t="0"/>
          <a:stretch/>
        </p:blipFill>
        <p:spPr>
          <a:xfrm>
            <a:off x="2754200" y="1571891"/>
            <a:ext cx="1208535" cy="2585228"/>
          </a:xfrm>
          <a:prstGeom prst="rect">
            <a:avLst/>
          </a:prstGeom>
          <a:noFill/>
          <a:ln>
            <a:noFill/>
          </a:ln>
        </p:spPr>
      </p:pic>
      <p:pic>
        <p:nvPicPr>
          <p:cNvPr id="755" name="Google Shape;755;p37"/>
          <p:cNvPicPr preferRelativeResize="0"/>
          <p:nvPr/>
        </p:nvPicPr>
        <p:blipFill rotWithShape="1">
          <a:blip r:embed="rId6">
            <a:alphaModFix/>
          </a:blip>
          <a:srcRect b="0" l="0" r="81407" t="0"/>
          <a:stretch/>
        </p:blipFill>
        <p:spPr>
          <a:xfrm>
            <a:off x="3974401" y="1571891"/>
            <a:ext cx="1214396" cy="2585228"/>
          </a:xfrm>
          <a:prstGeom prst="rect">
            <a:avLst/>
          </a:prstGeom>
          <a:noFill/>
          <a:ln>
            <a:noFill/>
          </a:ln>
        </p:spPr>
      </p:pic>
      <p:pic>
        <p:nvPicPr>
          <p:cNvPr id="756" name="Google Shape;756;p37"/>
          <p:cNvPicPr preferRelativeResize="0"/>
          <p:nvPr/>
        </p:nvPicPr>
        <p:blipFill rotWithShape="1">
          <a:blip r:embed="rId7">
            <a:alphaModFix/>
          </a:blip>
          <a:srcRect b="0" l="0" r="79074" t="0"/>
          <a:stretch/>
        </p:blipFill>
        <p:spPr>
          <a:xfrm>
            <a:off x="5052365" y="1571889"/>
            <a:ext cx="1366786" cy="2585230"/>
          </a:xfrm>
          <a:prstGeom prst="rect">
            <a:avLst/>
          </a:prstGeom>
          <a:noFill/>
          <a:ln>
            <a:noFill/>
          </a:ln>
        </p:spPr>
      </p:pic>
      <p:pic>
        <p:nvPicPr>
          <p:cNvPr id="757" name="Google Shape;757;p37"/>
          <p:cNvPicPr preferRelativeResize="0"/>
          <p:nvPr/>
        </p:nvPicPr>
        <p:blipFill rotWithShape="1">
          <a:blip r:embed="rId8">
            <a:alphaModFix/>
          </a:blip>
          <a:srcRect b="0" l="3861" r="77280" t="0"/>
          <a:stretch/>
        </p:blipFill>
        <p:spPr>
          <a:xfrm>
            <a:off x="6416457" y="1571889"/>
            <a:ext cx="1234540" cy="2591015"/>
          </a:xfrm>
          <a:prstGeom prst="rect">
            <a:avLst/>
          </a:prstGeom>
          <a:noFill/>
          <a:ln>
            <a:noFill/>
          </a:ln>
        </p:spPr>
      </p:pic>
      <p:pic>
        <p:nvPicPr>
          <p:cNvPr id="758" name="Google Shape;758;p37"/>
          <p:cNvPicPr preferRelativeResize="0"/>
          <p:nvPr/>
        </p:nvPicPr>
        <p:blipFill rotWithShape="1">
          <a:blip r:embed="rId9">
            <a:alphaModFix/>
          </a:blip>
          <a:srcRect b="0" l="0" r="81587" t="0"/>
          <a:stretch/>
        </p:blipFill>
        <p:spPr>
          <a:xfrm>
            <a:off x="7668017" y="1571889"/>
            <a:ext cx="1204856" cy="2589918"/>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38"/>
          <p:cNvSpPr txBox="1"/>
          <p:nvPr>
            <p:ph type="title"/>
          </p:nvPr>
        </p:nvSpPr>
        <p:spPr>
          <a:xfrm>
            <a:off x="185979" y="261532"/>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Jobs</a:t>
            </a:r>
            <a:endParaRPr/>
          </a:p>
        </p:txBody>
      </p:sp>
      <p:sp>
        <p:nvSpPr>
          <p:cNvPr id="764" name="Google Shape;764;p38"/>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65" name="Google Shape;765;p38"/>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66" name="Google Shape;766;p38"/>
          <p:cNvPicPr preferRelativeResize="0"/>
          <p:nvPr/>
        </p:nvPicPr>
        <p:blipFill rotWithShape="1">
          <a:blip r:embed="rId3">
            <a:alphaModFix/>
          </a:blip>
          <a:srcRect b="0" l="0" r="81194" t="0"/>
          <a:stretch/>
        </p:blipFill>
        <p:spPr>
          <a:xfrm>
            <a:off x="1421731" y="1106243"/>
            <a:ext cx="1689606" cy="3625208"/>
          </a:xfrm>
          <a:prstGeom prst="rect">
            <a:avLst/>
          </a:prstGeom>
          <a:noFill/>
          <a:ln>
            <a:noFill/>
          </a:ln>
        </p:spPr>
      </p:pic>
      <p:pic>
        <p:nvPicPr>
          <p:cNvPr id="767" name="Google Shape;767;p38"/>
          <p:cNvPicPr preferRelativeResize="0"/>
          <p:nvPr/>
        </p:nvPicPr>
        <p:blipFill rotWithShape="1">
          <a:blip r:embed="rId4">
            <a:alphaModFix/>
          </a:blip>
          <a:srcRect b="0" l="0" r="80554" t="0"/>
          <a:stretch/>
        </p:blipFill>
        <p:spPr>
          <a:xfrm>
            <a:off x="3473805" y="1106243"/>
            <a:ext cx="1747137" cy="3625208"/>
          </a:xfrm>
          <a:prstGeom prst="rect">
            <a:avLst/>
          </a:prstGeom>
          <a:noFill/>
          <a:ln>
            <a:noFill/>
          </a:ln>
        </p:spPr>
      </p:pic>
      <p:pic>
        <p:nvPicPr>
          <p:cNvPr id="768" name="Google Shape;768;p38"/>
          <p:cNvPicPr preferRelativeResize="0"/>
          <p:nvPr/>
        </p:nvPicPr>
        <p:blipFill rotWithShape="1">
          <a:blip r:embed="rId5">
            <a:alphaModFix/>
          </a:blip>
          <a:srcRect b="0" l="0" r="81407" t="0"/>
          <a:stretch/>
        </p:blipFill>
        <p:spPr>
          <a:xfrm>
            <a:off x="5583410" y="1106243"/>
            <a:ext cx="1702921" cy="362520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2" name="Shape 772"/>
        <p:cNvGrpSpPr/>
        <p:nvPr/>
      </p:nvGrpSpPr>
      <p:grpSpPr>
        <a:xfrm>
          <a:off x="0" y="0"/>
          <a:ext cx="0" cy="0"/>
          <a:chOff x="0" y="0"/>
          <a:chExt cx="0" cy="0"/>
        </a:xfrm>
      </p:grpSpPr>
      <p:sp>
        <p:nvSpPr>
          <p:cNvPr id="773" name="Google Shape;773;p39"/>
          <p:cNvSpPr txBox="1"/>
          <p:nvPr>
            <p:ph type="title"/>
          </p:nvPr>
        </p:nvSpPr>
        <p:spPr>
          <a:xfrm>
            <a:off x="185979" y="261532"/>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Search</a:t>
            </a:r>
            <a:endParaRPr/>
          </a:p>
        </p:txBody>
      </p:sp>
      <p:sp>
        <p:nvSpPr>
          <p:cNvPr id="774" name="Google Shape;774;p39"/>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75" name="Google Shape;775;p39"/>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76" name="Google Shape;776;p39"/>
          <p:cNvPicPr preferRelativeResize="0"/>
          <p:nvPr/>
        </p:nvPicPr>
        <p:blipFill rotWithShape="1">
          <a:blip r:embed="rId3">
            <a:alphaModFix/>
          </a:blip>
          <a:srcRect b="0" l="0" r="0" t="0"/>
          <a:stretch/>
        </p:blipFill>
        <p:spPr>
          <a:xfrm>
            <a:off x="-59809" y="1212284"/>
            <a:ext cx="8458856" cy="34131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4"/>
          <p:cNvSpPr txBox="1"/>
          <p:nvPr>
            <p:ph idx="4" type="subTitle"/>
          </p:nvPr>
        </p:nvSpPr>
        <p:spPr>
          <a:xfrm>
            <a:off x="4377015" y="1345751"/>
            <a:ext cx="33843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US"/>
              <a:t>Organizations/Companies</a:t>
            </a:r>
            <a:endParaRPr/>
          </a:p>
        </p:txBody>
      </p:sp>
      <p:sp>
        <p:nvSpPr>
          <p:cNvPr id="385" name="Google Shape;385;p4"/>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Features</a:t>
            </a:r>
            <a:endParaRPr/>
          </a:p>
        </p:txBody>
      </p:sp>
      <p:sp>
        <p:nvSpPr>
          <p:cNvPr id="386" name="Google Shape;386;p4"/>
          <p:cNvSpPr txBox="1"/>
          <p:nvPr>
            <p:ph idx="2" type="subTitle"/>
          </p:nvPr>
        </p:nvSpPr>
        <p:spPr>
          <a:xfrm>
            <a:off x="992701" y="1982125"/>
            <a:ext cx="3384300" cy="1131600"/>
          </a:xfrm>
          <a:prstGeom prst="rect">
            <a:avLst/>
          </a:prstGeom>
          <a:noFill/>
          <a:ln>
            <a:noFill/>
          </a:ln>
        </p:spPr>
        <p:txBody>
          <a:bodyPr anchorCtr="0" anchor="t" bIns="91425" lIns="91425" spcFirstLastPara="1" rIns="91425" wrap="square" tIns="91425">
            <a:noAutofit/>
          </a:bodyPr>
          <a:lstStyle/>
          <a:p>
            <a:pPr indent="-171450" lvl="0" marL="171450" rtl="0" algn="l">
              <a:lnSpc>
                <a:spcPct val="100000"/>
              </a:lnSpc>
              <a:spcBef>
                <a:spcPts val="0"/>
              </a:spcBef>
              <a:spcAft>
                <a:spcPts val="0"/>
              </a:spcAft>
              <a:buSzPts val="1200"/>
              <a:buFont typeface="Arial"/>
              <a:buChar char="•"/>
            </a:pPr>
            <a:r>
              <a:rPr lang="en-US" sz="1050"/>
              <a:t>Professional profiles</a:t>
            </a:r>
            <a:endParaRPr/>
          </a:p>
          <a:p>
            <a:pPr indent="-171450" lvl="0" marL="171450" rtl="0" algn="l">
              <a:lnSpc>
                <a:spcPct val="100000"/>
              </a:lnSpc>
              <a:spcBef>
                <a:spcPts val="0"/>
              </a:spcBef>
              <a:spcAft>
                <a:spcPts val="0"/>
              </a:spcAft>
              <a:buSzPts val="1200"/>
              <a:buFont typeface="Arial"/>
              <a:buChar char="•"/>
            </a:pPr>
            <a:r>
              <a:rPr lang="en-US" sz="1050"/>
              <a:t>Social networks</a:t>
            </a:r>
            <a:endParaRPr/>
          </a:p>
          <a:p>
            <a:pPr indent="-171450" lvl="0" marL="171450" rtl="0" algn="l">
              <a:lnSpc>
                <a:spcPct val="100000"/>
              </a:lnSpc>
              <a:spcBef>
                <a:spcPts val="0"/>
              </a:spcBef>
              <a:spcAft>
                <a:spcPts val="0"/>
              </a:spcAft>
              <a:buSzPts val="1200"/>
              <a:buFont typeface="Arial"/>
              <a:buChar char="•"/>
            </a:pPr>
            <a:r>
              <a:rPr lang="en-US" sz="1050"/>
              <a:t>Real-time communication</a:t>
            </a:r>
            <a:endParaRPr/>
          </a:p>
          <a:p>
            <a:pPr indent="-171450" lvl="0" marL="171450" rtl="0" algn="l">
              <a:lnSpc>
                <a:spcPct val="100000"/>
              </a:lnSpc>
              <a:spcBef>
                <a:spcPts val="0"/>
              </a:spcBef>
              <a:spcAft>
                <a:spcPts val="0"/>
              </a:spcAft>
              <a:buSzPts val="1200"/>
              <a:buFont typeface="Arial"/>
              <a:buChar char="•"/>
            </a:pPr>
            <a:r>
              <a:rPr lang="en-US" sz="1050"/>
              <a:t>Task management</a:t>
            </a:r>
            <a:endParaRPr/>
          </a:p>
          <a:p>
            <a:pPr indent="-171450" lvl="0" marL="171450" rtl="0" algn="l">
              <a:lnSpc>
                <a:spcPct val="100000"/>
              </a:lnSpc>
              <a:spcBef>
                <a:spcPts val="0"/>
              </a:spcBef>
              <a:spcAft>
                <a:spcPts val="0"/>
              </a:spcAft>
              <a:buSzPts val="1200"/>
              <a:buFont typeface="Arial"/>
              <a:buChar char="•"/>
            </a:pPr>
            <a:r>
              <a:rPr lang="en-US" sz="1050"/>
              <a:t>Apply for jobs</a:t>
            </a:r>
            <a:endParaRPr/>
          </a:p>
          <a:p>
            <a:pPr indent="-95250" lvl="0" marL="171450" rtl="0" algn="l">
              <a:lnSpc>
                <a:spcPct val="100000"/>
              </a:lnSpc>
              <a:spcBef>
                <a:spcPts val="0"/>
              </a:spcBef>
              <a:spcAft>
                <a:spcPts val="0"/>
              </a:spcAft>
              <a:buSzPts val="1200"/>
              <a:buFont typeface="Arial"/>
              <a:buNone/>
            </a:pPr>
            <a:r>
              <a:t/>
            </a:r>
            <a:endParaRPr sz="1050"/>
          </a:p>
        </p:txBody>
      </p:sp>
      <p:sp>
        <p:nvSpPr>
          <p:cNvPr id="387" name="Google Shape;387;p4"/>
          <p:cNvSpPr txBox="1"/>
          <p:nvPr>
            <p:ph idx="3" type="subTitle"/>
          </p:nvPr>
        </p:nvSpPr>
        <p:spPr>
          <a:xfrm>
            <a:off x="992712" y="1345751"/>
            <a:ext cx="3384300" cy="572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US"/>
              <a:t>User</a:t>
            </a:r>
            <a:endParaRPr/>
          </a:p>
        </p:txBody>
      </p:sp>
      <p:grpSp>
        <p:nvGrpSpPr>
          <p:cNvPr id="388" name="Google Shape;388;p4"/>
          <p:cNvGrpSpPr/>
          <p:nvPr/>
        </p:nvGrpSpPr>
        <p:grpSpPr>
          <a:xfrm>
            <a:off x="7658533" y="701383"/>
            <a:ext cx="1187311" cy="624971"/>
            <a:chOff x="3859815" y="2867310"/>
            <a:chExt cx="1262157" cy="664368"/>
          </a:xfrm>
        </p:grpSpPr>
        <p:sp>
          <p:nvSpPr>
            <p:cNvPr id="389" name="Google Shape;389;p4"/>
            <p:cNvSpPr/>
            <p:nvPr/>
          </p:nvSpPr>
          <p:spPr>
            <a:xfrm>
              <a:off x="3859815" y="2867310"/>
              <a:ext cx="1262157" cy="664368"/>
            </a:xfrm>
            <a:custGeom>
              <a:rect b="b" l="l" r="r" t="t"/>
              <a:pathLst>
                <a:path extrusionOk="0" h="664368" w="1262157">
                  <a:moveTo>
                    <a:pt x="1102233" y="344424"/>
                  </a:moveTo>
                  <a:cubicBezTo>
                    <a:pt x="1090231" y="344424"/>
                    <a:pt x="1078611" y="345757"/>
                    <a:pt x="1067372" y="348234"/>
                  </a:cubicBezTo>
                  <a:cubicBezTo>
                    <a:pt x="1048131" y="223838"/>
                    <a:pt x="945166" y="127159"/>
                    <a:pt x="817816" y="117348"/>
                  </a:cubicBezTo>
                  <a:cubicBezTo>
                    <a:pt x="756856" y="45625"/>
                    <a:pt x="666083" y="0"/>
                    <a:pt x="564547" y="0"/>
                  </a:cubicBezTo>
                  <a:cubicBezTo>
                    <a:pt x="398526" y="0"/>
                    <a:pt x="260890" y="121825"/>
                    <a:pt x="236220" y="280988"/>
                  </a:cubicBezTo>
                  <a:cubicBezTo>
                    <a:pt x="222599" y="277939"/>
                    <a:pt x="208502" y="276320"/>
                    <a:pt x="194024" y="276320"/>
                  </a:cubicBezTo>
                  <a:cubicBezTo>
                    <a:pt x="86868" y="276320"/>
                    <a:pt x="0" y="363188"/>
                    <a:pt x="0" y="470345"/>
                  </a:cubicBezTo>
                  <a:cubicBezTo>
                    <a:pt x="0" y="577501"/>
                    <a:pt x="86868" y="664369"/>
                    <a:pt x="194024" y="664369"/>
                  </a:cubicBezTo>
                  <a:lnTo>
                    <a:pt x="1102138" y="664369"/>
                  </a:lnTo>
                  <a:cubicBezTo>
                    <a:pt x="1190530" y="664369"/>
                    <a:pt x="1262158" y="592741"/>
                    <a:pt x="1262158" y="504349"/>
                  </a:cubicBezTo>
                  <a:cubicBezTo>
                    <a:pt x="1262158" y="415957"/>
                    <a:pt x="1190530" y="344329"/>
                    <a:pt x="1102138" y="344329"/>
                  </a:cubicBezTo>
                  <a:close/>
                </a:path>
              </a:pathLst>
            </a:custGeom>
            <a:solidFill>
              <a:srgbClr val="4244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nvGrpSpPr>
            <p:cNvPr id="390" name="Google Shape;390;p4"/>
            <p:cNvGrpSpPr/>
            <p:nvPr/>
          </p:nvGrpSpPr>
          <p:grpSpPr>
            <a:xfrm>
              <a:off x="4275677" y="3065525"/>
              <a:ext cx="334517" cy="380047"/>
              <a:chOff x="4275677" y="3065525"/>
              <a:chExt cx="334517" cy="380047"/>
            </a:xfrm>
          </p:grpSpPr>
          <p:grpSp>
            <p:nvGrpSpPr>
              <p:cNvPr id="391" name="Google Shape;391;p4"/>
              <p:cNvGrpSpPr/>
              <p:nvPr/>
            </p:nvGrpSpPr>
            <p:grpSpPr>
              <a:xfrm>
                <a:off x="4275677" y="3065525"/>
                <a:ext cx="334517" cy="380047"/>
                <a:chOff x="4275677" y="3065525"/>
                <a:chExt cx="334517" cy="380047"/>
              </a:xfrm>
            </p:grpSpPr>
            <p:grpSp>
              <p:nvGrpSpPr>
                <p:cNvPr id="392" name="Google Shape;392;p4"/>
                <p:cNvGrpSpPr/>
                <p:nvPr/>
              </p:nvGrpSpPr>
              <p:grpSpPr>
                <a:xfrm>
                  <a:off x="4275677" y="3301269"/>
                  <a:ext cx="334422" cy="144303"/>
                  <a:chOff x="4275677" y="3301269"/>
                  <a:chExt cx="334422" cy="144303"/>
                </a:xfrm>
              </p:grpSpPr>
              <p:sp>
                <p:nvSpPr>
                  <p:cNvPr id="393" name="Google Shape;393;p4"/>
                  <p:cNvSpPr/>
                  <p:nvPr/>
                </p:nvSpPr>
                <p:spPr>
                  <a:xfrm>
                    <a:off x="4275677" y="3331654"/>
                    <a:ext cx="334422" cy="113918"/>
                  </a:xfrm>
                  <a:custGeom>
                    <a:rect b="b" l="l" r="r" t="t"/>
                    <a:pathLst>
                      <a:path extrusionOk="0" h="113918" w="334422">
                        <a:moveTo>
                          <a:pt x="95" y="0"/>
                        </a:moveTo>
                        <a:lnTo>
                          <a:pt x="95" y="83534"/>
                        </a:lnTo>
                        <a:cubicBezTo>
                          <a:pt x="95" y="100298"/>
                          <a:pt x="74962" y="113919"/>
                          <a:pt x="167259" y="113919"/>
                        </a:cubicBezTo>
                        <a:cubicBezTo>
                          <a:pt x="259556" y="113919"/>
                          <a:pt x="334423" y="100298"/>
                          <a:pt x="334423" y="83534"/>
                        </a:cubicBezTo>
                        <a:lnTo>
                          <a:pt x="334423" y="0"/>
                        </a:lnTo>
                        <a:lnTo>
                          <a:pt x="0" y="0"/>
                        </a:lnTo>
                        <a:close/>
                      </a:path>
                    </a:pathLst>
                  </a:custGeom>
                  <a:solidFill>
                    <a:srgbClr val="CFD3D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94" name="Google Shape;394;p4"/>
                  <p:cNvSpPr/>
                  <p:nvPr/>
                </p:nvSpPr>
                <p:spPr>
                  <a:xfrm>
                    <a:off x="4275772" y="3301269"/>
                    <a:ext cx="334327" cy="60769"/>
                  </a:xfrm>
                  <a:custGeom>
                    <a:rect b="b" l="l" r="r" t="t"/>
                    <a:pathLst>
                      <a:path extrusionOk="0" h="60769" w="334327">
                        <a:moveTo>
                          <a:pt x="334328" y="30385"/>
                        </a:moveTo>
                        <a:cubicBezTo>
                          <a:pt x="334328" y="47166"/>
                          <a:pt x="259486" y="60770"/>
                          <a:pt x="167164" y="60770"/>
                        </a:cubicBezTo>
                        <a:cubicBezTo>
                          <a:pt x="74842" y="60770"/>
                          <a:pt x="0" y="47166"/>
                          <a:pt x="0" y="30385"/>
                        </a:cubicBezTo>
                        <a:cubicBezTo>
                          <a:pt x="0" y="13604"/>
                          <a:pt x="74842" y="0"/>
                          <a:pt x="167164" y="0"/>
                        </a:cubicBezTo>
                        <a:cubicBezTo>
                          <a:pt x="259486" y="0"/>
                          <a:pt x="334328" y="13604"/>
                          <a:pt x="334328" y="30385"/>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395" name="Google Shape;395;p4"/>
                <p:cNvGrpSpPr/>
                <p:nvPr/>
              </p:nvGrpSpPr>
              <p:grpSpPr>
                <a:xfrm>
                  <a:off x="4275677" y="3183350"/>
                  <a:ext cx="334422" cy="144302"/>
                  <a:chOff x="4275677" y="3183350"/>
                  <a:chExt cx="334422" cy="144302"/>
                </a:xfrm>
              </p:grpSpPr>
              <p:sp>
                <p:nvSpPr>
                  <p:cNvPr id="396" name="Google Shape;396;p4"/>
                  <p:cNvSpPr/>
                  <p:nvPr/>
                </p:nvSpPr>
                <p:spPr>
                  <a:xfrm>
                    <a:off x="4275677" y="3213734"/>
                    <a:ext cx="334422" cy="113918"/>
                  </a:xfrm>
                  <a:custGeom>
                    <a:rect b="b" l="l" r="r" t="t"/>
                    <a:pathLst>
                      <a:path extrusionOk="0" h="113918" w="334422">
                        <a:moveTo>
                          <a:pt x="95" y="0"/>
                        </a:moveTo>
                        <a:lnTo>
                          <a:pt x="95" y="83534"/>
                        </a:lnTo>
                        <a:cubicBezTo>
                          <a:pt x="95" y="100298"/>
                          <a:pt x="74962" y="113919"/>
                          <a:pt x="167259" y="113919"/>
                        </a:cubicBezTo>
                        <a:cubicBezTo>
                          <a:pt x="259556" y="113919"/>
                          <a:pt x="334423" y="100298"/>
                          <a:pt x="334423" y="83534"/>
                        </a:cubicBezTo>
                        <a:lnTo>
                          <a:pt x="334423" y="0"/>
                        </a:lnTo>
                        <a:lnTo>
                          <a:pt x="0" y="0"/>
                        </a:lnTo>
                        <a:close/>
                      </a:path>
                    </a:pathLst>
                  </a:custGeom>
                  <a:solidFill>
                    <a:srgbClr val="CFD3D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397" name="Google Shape;397;p4"/>
                  <p:cNvSpPr/>
                  <p:nvPr/>
                </p:nvSpPr>
                <p:spPr>
                  <a:xfrm>
                    <a:off x="4275772" y="3183350"/>
                    <a:ext cx="334327" cy="60769"/>
                  </a:xfrm>
                  <a:custGeom>
                    <a:rect b="b" l="l" r="r" t="t"/>
                    <a:pathLst>
                      <a:path extrusionOk="0" h="60769" w="334327">
                        <a:moveTo>
                          <a:pt x="334328" y="30385"/>
                        </a:moveTo>
                        <a:cubicBezTo>
                          <a:pt x="334328" y="47166"/>
                          <a:pt x="259486" y="60769"/>
                          <a:pt x="167164" y="60769"/>
                        </a:cubicBezTo>
                        <a:cubicBezTo>
                          <a:pt x="74842" y="60769"/>
                          <a:pt x="0" y="47166"/>
                          <a:pt x="0" y="30385"/>
                        </a:cubicBezTo>
                        <a:cubicBezTo>
                          <a:pt x="0" y="13604"/>
                          <a:pt x="74842" y="0"/>
                          <a:pt x="167164" y="0"/>
                        </a:cubicBezTo>
                        <a:cubicBezTo>
                          <a:pt x="259486" y="0"/>
                          <a:pt x="334328" y="13604"/>
                          <a:pt x="334328" y="30385"/>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nvGrpSpPr>
                <p:cNvPr id="398" name="Google Shape;398;p4"/>
                <p:cNvGrpSpPr/>
                <p:nvPr/>
              </p:nvGrpSpPr>
              <p:grpSpPr>
                <a:xfrm>
                  <a:off x="4275677" y="3065525"/>
                  <a:ext cx="334517" cy="144303"/>
                  <a:chOff x="4275677" y="3065525"/>
                  <a:chExt cx="334517" cy="144303"/>
                </a:xfrm>
              </p:grpSpPr>
              <p:sp>
                <p:nvSpPr>
                  <p:cNvPr id="399" name="Google Shape;399;p4"/>
                  <p:cNvSpPr/>
                  <p:nvPr/>
                </p:nvSpPr>
                <p:spPr>
                  <a:xfrm>
                    <a:off x="4275677" y="3095910"/>
                    <a:ext cx="334422" cy="113918"/>
                  </a:xfrm>
                  <a:custGeom>
                    <a:rect b="b" l="l" r="r" t="t"/>
                    <a:pathLst>
                      <a:path extrusionOk="0" h="113918" w="334422">
                        <a:moveTo>
                          <a:pt x="95" y="0"/>
                        </a:moveTo>
                        <a:lnTo>
                          <a:pt x="95" y="83534"/>
                        </a:lnTo>
                        <a:cubicBezTo>
                          <a:pt x="95" y="100298"/>
                          <a:pt x="74962" y="113919"/>
                          <a:pt x="167259" y="113919"/>
                        </a:cubicBezTo>
                        <a:cubicBezTo>
                          <a:pt x="259556" y="113919"/>
                          <a:pt x="334423" y="100298"/>
                          <a:pt x="334423" y="83534"/>
                        </a:cubicBezTo>
                        <a:lnTo>
                          <a:pt x="334423" y="0"/>
                        </a:lnTo>
                        <a:lnTo>
                          <a:pt x="0" y="0"/>
                        </a:lnTo>
                        <a:close/>
                      </a:path>
                    </a:pathLst>
                  </a:custGeom>
                  <a:solidFill>
                    <a:srgbClr val="CFD3D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00" name="Google Shape;400;p4"/>
                  <p:cNvSpPr/>
                  <p:nvPr/>
                </p:nvSpPr>
                <p:spPr>
                  <a:xfrm>
                    <a:off x="4275867" y="3065525"/>
                    <a:ext cx="334327" cy="60769"/>
                  </a:xfrm>
                  <a:custGeom>
                    <a:rect b="b" l="l" r="r" t="t"/>
                    <a:pathLst>
                      <a:path extrusionOk="0" h="60769" w="334327">
                        <a:moveTo>
                          <a:pt x="334328" y="30385"/>
                        </a:moveTo>
                        <a:cubicBezTo>
                          <a:pt x="334328" y="47149"/>
                          <a:pt x="259461" y="60770"/>
                          <a:pt x="167164" y="60770"/>
                        </a:cubicBezTo>
                        <a:cubicBezTo>
                          <a:pt x="74866" y="60770"/>
                          <a:pt x="0" y="47149"/>
                          <a:pt x="0" y="30385"/>
                        </a:cubicBezTo>
                        <a:cubicBezTo>
                          <a:pt x="0" y="13621"/>
                          <a:pt x="74866" y="0"/>
                          <a:pt x="167164" y="0"/>
                        </a:cubicBezTo>
                        <a:cubicBezTo>
                          <a:pt x="259461" y="0"/>
                          <a:pt x="334328" y="13621"/>
                          <a:pt x="334328" y="30385"/>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
            <p:nvSpPr>
              <p:cNvPr id="401" name="Google Shape;401;p4"/>
              <p:cNvSpPr/>
              <p:nvPr/>
            </p:nvSpPr>
            <p:spPr>
              <a:xfrm>
                <a:off x="4529994" y="3140487"/>
                <a:ext cx="38100" cy="38100"/>
              </a:xfrm>
              <a:custGeom>
                <a:rect b="b" l="l" r="r" t="t"/>
                <a:pathLst>
                  <a:path extrusionOk="0" h="38100" w="38100">
                    <a:moveTo>
                      <a:pt x="38100" y="19050"/>
                    </a:moveTo>
                    <a:cubicBezTo>
                      <a:pt x="38100" y="29623"/>
                      <a:pt x="29528" y="38100"/>
                      <a:pt x="19050" y="38100"/>
                    </a:cubicBezTo>
                    <a:cubicBezTo>
                      <a:pt x="8572" y="38100"/>
                      <a:pt x="0" y="29528"/>
                      <a:pt x="0" y="19050"/>
                    </a:cubicBezTo>
                    <a:cubicBezTo>
                      <a:pt x="0" y="8572"/>
                      <a:pt x="8572" y="0"/>
                      <a:pt x="19050" y="0"/>
                    </a:cubicBezTo>
                    <a:cubicBezTo>
                      <a:pt x="29528" y="0"/>
                      <a:pt x="38100" y="8572"/>
                      <a:pt x="38100" y="19050"/>
                    </a:cubicBezTo>
                    <a:close/>
                  </a:path>
                </a:pathLst>
              </a:custGeom>
              <a:solidFill>
                <a:srgbClr val="55C0E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02" name="Google Shape;402;p4"/>
              <p:cNvSpPr/>
              <p:nvPr/>
            </p:nvSpPr>
            <p:spPr>
              <a:xfrm>
                <a:off x="4529994" y="3256216"/>
                <a:ext cx="38100" cy="38100"/>
              </a:xfrm>
              <a:custGeom>
                <a:rect b="b" l="l" r="r" t="t"/>
                <a:pathLst>
                  <a:path extrusionOk="0" h="38100" w="38100">
                    <a:moveTo>
                      <a:pt x="38100" y="19050"/>
                    </a:moveTo>
                    <a:cubicBezTo>
                      <a:pt x="38100" y="29623"/>
                      <a:pt x="29528" y="38100"/>
                      <a:pt x="19050" y="38100"/>
                    </a:cubicBezTo>
                    <a:cubicBezTo>
                      <a:pt x="8572" y="38100"/>
                      <a:pt x="0" y="29528"/>
                      <a:pt x="0" y="19050"/>
                    </a:cubicBezTo>
                    <a:cubicBezTo>
                      <a:pt x="0" y="8573"/>
                      <a:pt x="8572" y="0"/>
                      <a:pt x="19050" y="0"/>
                    </a:cubicBezTo>
                    <a:cubicBezTo>
                      <a:pt x="29528" y="0"/>
                      <a:pt x="38100" y="8573"/>
                      <a:pt x="38100" y="19050"/>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403" name="Google Shape;403;p4"/>
              <p:cNvSpPr/>
              <p:nvPr/>
            </p:nvSpPr>
            <p:spPr>
              <a:xfrm>
                <a:off x="4529994" y="3377088"/>
                <a:ext cx="38100" cy="38100"/>
              </a:xfrm>
              <a:custGeom>
                <a:rect b="b" l="l" r="r" t="t"/>
                <a:pathLst>
                  <a:path extrusionOk="0" h="38100" w="38100">
                    <a:moveTo>
                      <a:pt x="38100" y="19050"/>
                    </a:moveTo>
                    <a:cubicBezTo>
                      <a:pt x="38100" y="29623"/>
                      <a:pt x="29528" y="38100"/>
                      <a:pt x="19050" y="38100"/>
                    </a:cubicBezTo>
                    <a:cubicBezTo>
                      <a:pt x="8572" y="38100"/>
                      <a:pt x="0" y="29528"/>
                      <a:pt x="0" y="19050"/>
                    </a:cubicBezTo>
                    <a:cubicBezTo>
                      <a:pt x="0" y="8573"/>
                      <a:pt x="8572" y="0"/>
                      <a:pt x="19050" y="0"/>
                    </a:cubicBezTo>
                    <a:cubicBezTo>
                      <a:pt x="29528" y="0"/>
                      <a:pt x="38100" y="8573"/>
                      <a:pt x="38100" y="19050"/>
                    </a:cubicBezTo>
                    <a:close/>
                  </a:path>
                </a:pathLst>
              </a:custGeom>
              <a:solidFill>
                <a:srgbClr val="E6EAF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grpSp>
      </p:grpSp>
      <p:sp>
        <p:nvSpPr>
          <p:cNvPr id="404" name="Google Shape;404;p4"/>
          <p:cNvSpPr txBox="1"/>
          <p:nvPr>
            <p:ph idx="2" type="subTitle"/>
          </p:nvPr>
        </p:nvSpPr>
        <p:spPr>
          <a:xfrm>
            <a:off x="4377001" y="1982124"/>
            <a:ext cx="3384300" cy="1195275"/>
          </a:xfrm>
          <a:prstGeom prst="rect">
            <a:avLst/>
          </a:prstGeom>
          <a:noFill/>
          <a:ln>
            <a:noFill/>
          </a:ln>
        </p:spPr>
        <p:txBody>
          <a:bodyPr anchorCtr="0" anchor="t" bIns="91425" lIns="91425" spcFirstLastPara="1" rIns="91425" wrap="square" tIns="91425">
            <a:noAutofit/>
          </a:bodyPr>
          <a:lstStyle/>
          <a:p>
            <a:pPr indent="-171450" lvl="0" marL="171450" rtl="0" algn="l">
              <a:lnSpc>
                <a:spcPct val="100000"/>
              </a:lnSpc>
              <a:spcBef>
                <a:spcPts val="0"/>
              </a:spcBef>
              <a:spcAft>
                <a:spcPts val="0"/>
              </a:spcAft>
              <a:buSzPts val="1200"/>
              <a:buFont typeface="Arial"/>
              <a:buChar char="•"/>
            </a:pPr>
            <a:r>
              <a:rPr lang="en-US" sz="1050"/>
              <a:t>Create pages</a:t>
            </a:r>
            <a:endParaRPr/>
          </a:p>
          <a:p>
            <a:pPr indent="-171450" lvl="0" marL="171450" rtl="0" algn="l">
              <a:lnSpc>
                <a:spcPct val="100000"/>
              </a:lnSpc>
              <a:spcBef>
                <a:spcPts val="0"/>
              </a:spcBef>
              <a:spcAft>
                <a:spcPts val="0"/>
              </a:spcAft>
              <a:buSzPts val="1200"/>
              <a:buFont typeface="Arial"/>
              <a:buChar char="•"/>
            </a:pPr>
            <a:r>
              <a:rPr lang="en-US" sz="1050"/>
              <a:t>Add admins and employees with custom fields</a:t>
            </a:r>
            <a:endParaRPr/>
          </a:p>
          <a:p>
            <a:pPr indent="-171450" lvl="0" marL="171450" rtl="0" algn="l">
              <a:lnSpc>
                <a:spcPct val="100000"/>
              </a:lnSpc>
              <a:spcBef>
                <a:spcPts val="0"/>
              </a:spcBef>
              <a:spcAft>
                <a:spcPts val="0"/>
              </a:spcAft>
              <a:buSzPts val="1200"/>
              <a:buFont typeface="Arial"/>
              <a:buChar char="•"/>
            </a:pPr>
            <a:r>
              <a:rPr lang="en-US" sz="1050"/>
              <a:t>publishing jobs</a:t>
            </a:r>
            <a:endParaRPr/>
          </a:p>
          <a:p>
            <a:pPr indent="-171450" lvl="0" marL="171450" rtl="0" algn="l">
              <a:lnSpc>
                <a:spcPct val="100000"/>
              </a:lnSpc>
              <a:spcBef>
                <a:spcPts val="0"/>
              </a:spcBef>
              <a:spcAft>
                <a:spcPts val="0"/>
              </a:spcAft>
              <a:buSzPts val="1200"/>
              <a:buFont typeface="Arial"/>
              <a:buChar char="•"/>
            </a:pPr>
            <a:r>
              <a:rPr lang="en-US" sz="1050"/>
              <a:t>View job applications an communicate with the applicant</a:t>
            </a:r>
            <a:endParaRPr/>
          </a:p>
          <a:p>
            <a:pPr indent="-171450" lvl="0" marL="171450" rtl="0" algn="l">
              <a:lnSpc>
                <a:spcPct val="100000"/>
              </a:lnSpc>
              <a:spcBef>
                <a:spcPts val="0"/>
              </a:spcBef>
              <a:spcAft>
                <a:spcPts val="0"/>
              </a:spcAft>
              <a:buSzPts val="1200"/>
              <a:buFont typeface="Arial"/>
              <a:buChar char="•"/>
            </a:pPr>
            <a:r>
              <a:rPr lang="en-US" sz="1050"/>
              <a:t>Create groups represented as tree</a:t>
            </a:r>
            <a:endParaRPr/>
          </a:p>
          <a:p>
            <a:pPr indent="-95250" lvl="0" marL="171450" rtl="0" algn="l">
              <a:lnSpc>
                <a:spcPct val="100000"/>
              </a:lnSpc>
              <a:spcBef>
                <a:spcPts val="0"/>
              </a:spcBef>
              <a:spcAft>
                <a:spcPts val="0"/>
              </a:spcAft>
              <a:buSzPts val="1200"/>
              <a:buFont typeface="Arial"/>
              <a:buNone/>
            </a:pPr>
            <a:r>
              <a:t/>
            </a:r>
            <a:endParaRPr sz="1050"/>
          </a:p>
        </p:txBody>
      </p:sp>
      <p:sp>
        <p:nvSpPr>
          <p:cNvPr id="405" name="Google Shape;405;p4"/>
          <p:cNvSpPr txBox="1"/>
          <p:nvPr>
            <p:ph idx="2" type="subTitle"/>
          </p:nvPr>
        </p:nvSpPr>
        <p:spPr>
          <a:xfrm>
            <a:off x="4665434" y="3053577"/>
            <a:ext cx="3384300" cy="1195275"/>
          </a:xfrm>
          <a:prstGeom prst="rect">
            <a:avLst/>
          </a:prstGeom>
          <a:noFill/>
          <a:ln>
            <a:noFill/>
          </a:ln>
        </p:spPr>
        <p:txBody>
          <a:bodyPr anchorCtr="0" anchor="t" bIns="91425" lIns="91425" spcFirstLastPara="1" rIns="91425" wrap="square" tIns="91425">
            <a:noAutofit/>
          </a:bodyPr>
          <a:lstStyle/>
          <a:p>
            <a:pPr indent="-171450" lvl="0" marL="171450" rtl="0" algn="l">
              <a:lnSpc>
                <a:spcPct val="100000"/>
              </a:lnSpc>
              <a:spcBef>
                <a:spcPts val="0"/>
              </a:spcBef>
              <a:spcAft>
                <a:spcPts val="0"/>
              </a:spcAft>
              <a:buSzPts val="1200"/>
              <a:buFont typeface="Arial"/>
              <a:buChar char="•"/>
            </a:pPr>
            <a:r>
              <a:rPr lang="en-US" sz="1050"/>
              <a:t>Add admins and members</a:t>
            </a:r>
            <a:endParaRPr/>
          </a:p>
          <a:p>
            <a:pPr indent="-171450" lvl="0" marL="171450" rtl="0" algn="l">
              <a:lnSpc>
                <a:spcPct val="100000"/>
              </a:lnSpc>
              <a:spcBef>
                <a:spcPts val="0"/>
              </a:spcBef>
              <a:spcAft>
                <a:spcPts val="0"/>
              </a:spcAft>
              <a:buSzPts val="1200"/>
              <a:buFont typeface="Arial"/>
              <a:buChar char="•"/>
            </a:pPr>
            <a:r>
              <a:rPr lang="en-US" sz="1050"/>
              <a:t>A group calendar containing events</a:t>
            </a:r>
            <a:endParaRPr/>
          </a:p>
          <a:p>
            <a:pPr indent="-171450" lvl="0" marL="171450" rtl="0" algn="l">
              <a:lnSpc>
                <a:spcPct val="100000"/>
              </a:lnSpc>
              <a:spcBef>
                <a:spcPts val="0"/>
              </a:spcBef>
              <a:spcAft>
                <a:spcPts val="0"/>
              </a:spcAft>
              <a:buSzPts val="1200"/>
              <a:buFont typeface="Arial"/>
              <a:buChar char="•"/>
            </a:pPr>
            <a:r>
              <a:rPr lang="en-US" sz="1050"/>
              <a:t>A page for distributing tasks to group members</a:t>
            </a:r>
            <a:endParaRPr sz="1050"/>
          </a:p>
          <a:p>
            <a:pPr indent="-171450" lvl="0" marL="171450" rtl="0" algn="l">
              <a:lnSpc>
                <a:spcPct val="100000"/>
              </a:lnSpc>
              <a:spcBef>
                <a:spcPts val="0"/>
              </a:spcBef>
              <a:spcAft>
                <a:spcPts val="0"/>
              </a:spcAft>
              <a:buSzPts val="1200"/>
              <a:buFont typeface="Arial"/>
              <a:buChar char="•"/>
            </a:pPr>
            <a:r>
              <a:rPr lang="en-US" sz="1050"/>
              <a:t>Group chat </a:t>
            </a:r>
            <a:endParaRPr/>
          </a:p>
          <a:p>
            <a:pPr indent="-171450" lvl="0" marL="171450" rtl="0" algn="l">
              <a:lnSpc>
                <a:spcPct val="100000"/>
              </a:lnSpc>
              <a:spcBef>
                <a:spcPts val="0"/>
              </a:spcBef>
              <a:spcAft>
                <a:spcPts val="0"/>
              </a:spcAft>
              <a:buSzPts val="1200"/>
              <a:buFont typeface="Arial"/>
              <a:buChar char="•"/>
            </a:pPr>
            <a:r>
              <a:rPr lang="en-US" sz="1050"/>
              <a:t>Video/audio meeting with screen sharing feature</a:t>
            </a:r>
            <a:endParaRPr sz="1050"/>
          </a:p>
          <a:p>
            <a:pPr indent="-95250" lvl="0" marL="171450" rtl="0" algn="l">
              <a:lnSpc>
                <a:spcPct val="100000"/>
              </a:lnSpc>
              <a:spcBef>
                <a:spcPts val="0"/>
              </a:spcBef>
              <a:spcAft>
                <a:spcPts val="0"/>
              </a:spcAft>
              <a:buSzPts val="1200"/>
              <a:buFont typeface="Arial"/>
              <a:buNone/>
            </a:pPr>
            <a:r>
              <a:t/>
            </a:r>
            <a:endParaRPr sz="105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0" name="Shape 780"/>
        <p:cNvGrpSpPr/>
        <p:nvPr/>
      </p:nvGrpSpPr>
      <p:grpSpPr>
        <a:xfrm>
          <a:off x="0" y="0"/>
          <a:ext cx="0" cy="0"/>
          <a:chOff x="0" y="0"/>
          <a:chExt cx="0" cy="0"/>
        </a:xfrm>
      </p:grpSpPr>
      <p:sp>
        <p:nvSpPr>
          <p:cNvPr id="781" name="Google Shape;781;p40"/>
          <p:cNvSpPr txBox="1"/>
          <p:nvPr>
            <p:ph type="title"/>
          </p:nvPr>
        </p:nvSpPr>
        <p:spPr>
          <a:xfrm>
            <a:off x="185979" y="261532"/>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Search</a:t>
            </a:r>
            <a:endParaRPr/>
          </a:p>
        </p:txBody>
      </p:sp>
      <p:sp>
        <p:nvSpPr>
          <p:cNvPr id="782" name="Google Shape;782;p40"/>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83" name="Google Shape;783;p40"/>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84" name="Google Shape;784;p40"/>
          <p:cNvPicPr preferRelativeResize="0"/>
          <p:nvPr/>
        </p:nvPicPr>
        <p:blipFill rotWithShape="1">
          <a:blip r:embed="rId3">
            <a:alphaModFix/>
          </a:blip>
          <a:srcRect b="0" l="0" r="0" t="0"/>
          <a:stretch/>
        </p:blipFill>
        <p:spPr>
          <a:xfrm>
            <a:off x="802930" y="1274141"/>
            <a:ext cx="8152252" cy="3289412"/>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8" name="Shape 788"/>
        <p:cNvGrpSpPr/>
        <p:nvPr/>
      </p:nvGrpSpPr>
      <p:grpSpPr>
        <a:xfrm>
          <a:off x="0" y="0"/>
          <a:ext cx="0" cy="0"/>
          <a:chOff x="0" y="0"/>
          <a:chExt cx="0" cy="0"/>
        </a:xfrm>
      </p:grpSpPr>
      <p:sp>
        <p:nvSpPr>
          <p:cNvPr id="789" name="Google Shape;789;p41"/>
          <p:cNvSpPr txBox="1"/>
          <p:nvPr>
            <p:ph type="title"/>
          </p:nvPr>
        </p:nvSpPr>
        <p:spPr>
          <a:xfrm>
            <a:off x="185980" y="261532"/>
            <a:ext cx="2717370"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Notification process</a:t>
            </a:r>
            <a:endParaRPr/>
          </a:p>
        </p:txBody>
      </p:sp>
      <p:sp>
        <p:nvSpPr>
          <p:cNvPr id="790" name="Google Shape;790;p41"/>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91" name="Google Shape;791;p41"/>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792" name="Google Shape;792;p41"/>
          <p:cNvPicPr preferRelativeResize="0"/>
          <p:nvPr/>
        </p:nvPicPr>
        <p:blipFill rotWithShape="1">
          <a:blip r:embed="rId3">
            <a:alphaModFix/>
          </a:blip>
          <a:srcRect b="0" l="0" r="0" t="0"/>
          <a:stretch/>
        </p:blipFill>
        <p:spPr>
          <a:xfrm>
            <a:off x="3239147" y="0"/>
            <a:ext cx="5135108" cy="5135108"/>
          </a:xfrm>
          <a:prstGeom prst="rect">
            <a:avLst/>
          </a:prstGeom>
          <a:noFill/>
          <a:ln>
            <a:noFill/>
          </a:ln>
        </p:spPr>
      </p:pic>
      <p:sp>
        <p:nvSpPr>
          <p:cNvPr id="793" name="Google Shape;793;p41"/>
          <p:cNvSpPr/>
          <p:nvPr/>
        </p:nvSpPr>
        <p:spPr>
          <a:xfrm>
            <a:off x="-1" y="1763128"/>
            <a:ext cx="3239147"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The user receives notifications when:</a:t>
            </a:r>
            <a:endParaRPr b="0" i="0" sz="1400" u="none" cap="none" strike="noStrike">
              <a:solidFill>
                <a:srgbClr val="000000"/>
              </a:solidFill>
              <a:latin typeface="Arial"/>
              <a:ea typeface="Arial"/>
              <a:cs typeface="Arial"/>
              <a:sym typeface="Arial"/>
            </a:endParaRPr>
          </a:p>
        </p:txBody>
      </p:sp>
      <p:sp>
        <p:nvSpPr>
          <p:cNvPr id="794" name="Google Shape;794;p41"/>
          <p:cNvSpPr/>
          <p:nvPr/>
        </p:nvSpPr>
        <p:spPr>
          <a:xfrm>
            <a:off x="157569" y="2070905"/>
            <a:ext cx="2366076" cy="2462213"/>
          </a:xfrm>
          <a:prstGeom prst="rect">
            <a:avLst/>
          </a:prstGeom>
          <a:noFill/>
          <a:ln>
            <a:noFill/>
          </a:ln>
        </p:spPr>
        <p:txBody>
          <a:bodyPr anchorCtr="0" anchor="t" bIns="45700" lIns="91425" spcFirstLastPara="1" rIns="91425" wrap="square" tIns="45700">
            <a:spAutoFit/>
          </a:bodyPr>
          <a:lstStyle/>
          <a:p>
            <a:pPr indent="-171450" lvl="0" marL="171450" marR="0" rtl="0" algn="l">
              <a:lnSpc>
                <a:spcPct val="100000"/>
              </a:lnSpc>
              <a:spcBef>
                <a:spcPts val="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Gets a new like/comment on his post.</a:t>
            </a:r>
            <a:endParaRPr/>
          </a:p>
          <a:p>
            <a:pPr indent="-171450" lvl="0" marL="171450" marR="0" rtl="0" algn="l">
              <a:lnSpc>
                <a:spcPct val="100000"/>
              </a:lnSpc>
              <a:spcBef>
                <a:spcPts val="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Receives a connection request.</a:t>
            </a:r>
            <a:endParaRPr/>
          </a:p>
          <a:p>
            <a:pPr indent="-171450" lvl="0" marL="171450" marR="0" rtl="0" algn="l">
              <a:lnSpc>
                <a:spcPct val="100000"/>
              </a:lnSpc>
              <a:spcBef>
                <a:spcPts val="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User approves his connection request.</a:t>
            </a:r>
            <a:endParaRPr/>
          </a:p>
          <a:p>
            <a:pPr indent="-171450" lvl="0" marL="171450" marR="0" rtl="0" algn="l">
              <a:lnSpc>
                <a:spcPct val="100000"/>
              </a:lnSpc>
              <a:spcBef>
                <a:spcPts val="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A user/page sends him a message.</a:t>
            </a:r>
            <a:endParaRPr/>
          </a:p>
          <a:p>
            <a:pPr indent="-171450" lvl="0" marL="171450" marR="0" rtl="0" algn="l">
              <a:lnSpc>
                <a:spcPct val="100000"/>
              </a:lnSpc>
              <a:spcBef>
                <a:spcPts val="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User is calling him (with a ringing sound playing for 25 seconds).</a:t>
            </a:r>
            <a:endParaRPr/>
          </a:p>
          <a:p>
            <a:pPr indent="-171450" lvl="0" marL="171450" marR="0" rtl="0" algn="l">
              <a:lnSpc>
                <a:spcPct val="100000"/>
              </a:lnSpc>
              <a:spcBef>
                <a:spcPts val="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Page he follows publishes a job such that at least one of the job's fields matches one of the user's fields.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42"/>
          <p:cNvSpPr txBox="1"/>
          <p:nvPr>
            <p:ph type="title"/>
          </p:nvPr>
        </p:nvSpPr>
        <p:spPr>
          <a:xfrm>
            <a:off x="185979" y="261532"/>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User Notification</a:t>
            </a:r>
            <a:endParaRPr/>
          </a:p>
        </p:txBody>
      </p:sp>
      <p:sp>
        <p:nvSpPr>
          <p:cNvPr id="800" name="Google Shape;800;p42"/>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01" name="Google Shape;801;p42"/>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802" name="Google Shape;802;p42"/>
          <p:cNvPicPr preferRelativeResize="0"/>
          <p:nvPr/>
        </p:nvPicPr>
        <p:blipFill rotWithShape="1">
          <a:blip r:embed="rId3">
            <a:alphaModFix/>
          </a:blip>
          <a:srcRect b="0" l="0" r="0" t="0"/>
          <a:stretch/>
        </p:blipFill>
        <p:spPr>
          <a:xfrm>
            <a:off x="1139157" y="1324010"/>
            <a:ext cx="7297087" cy="294435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6" name="Shape 806"/>
        <p:cNvGrpSpPr/>
        <p:nvPr/>
      </p:nvGrpSpPr>
      <p:grpSpPr>
        <a:xfrm>
          <a:off x="0" y="0"/>
          <a:ext cx="0" cy="0"/>
          <a:chOff x="0" y="0"/>
          <a:chExt cx="0" cy="0"/>
        </a:xfrm>
      </p:grpSpPr>
      <p:sp>
        <p:nvSpPr>
          <p:cNvPr id="807" name="Google Shape;807;p43"/>
          <p:cNvSpPr txBox="1"/>
          <p:nvPr>
            <p:ph type="title"/>
          </p:nvPr>
        </p:nvSpPr>
        <p:spPr>
          <a:xfrm>
            <a:off x="185979" y="261532"/>
            <a:ext cx="4902631"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Admin panel</a:t>
            </a:r>
            <a:endParaRPr/>
          </a:p>
        </p:txBody>
      </p:sp>
      <p:sp>
        <p:nvSpPr>
          <p:cNvPr id="808" name="Google Shape;808;p43"/>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09" name="Google Shape;809;p43"/>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810" name="Google Shape;810;p43"/>
          <p:cNvPicPr preferRelativeResize="0"/>
          <p:nvPr/>
        </p:nvPicPr>
        <p:blipFill rotWithShape="1">
          <a:blip r:embed="rId3">
            <a:alphaModFix/>
          </a:blip>
          <a:srcRect b="0" l="0" r="0" t="0"/>
          <a:stretch/>
        </p:blipFill>
        <p:spPr>
          <a:xfrm>
            <a:off x="233920" y="982177"/>
            <a:ext cx="3993466" cy="1936670"/>
          </a:xfrm>
          <a:prstGeom prst="rect">
            <a:avLst/>
          </a:prstGeom>
          <a:noFill/>
          <a:ln>
            <a:noFill/>
          </a:ln>
        </p:spPr>
      </p:pic>
      <p:pic>
        <p:nvPicPr>
          <p:cNvPr id="811" name="Google Shape;811;p43"/>
          <p:cNvPicPr preferRelativeResize="0"/>
          <p:nvPr/>
        </p:nvPicPr>
        <p:blipFill rotWithShape="1">
          <a:blip r:embed="rId4">
            <a:alphaModFix/>
          </a:blip>
          <a:srcRect b="0" l="0" r="0" t="0"/>
          <a:stretch/>
        </p:blipFill>
        <p:spPr>
          <a:xfrm>
            <a:off x="4501120" y="982177"/>
            <a:ext cx="4045094" cy="1936670"/>
          </a:xfrm>
          <a:prstGeom prst="rect">
            <a:avLst/>
          </a:prstGeom>
          <a:noFill/>
          <a:ln>
            <a:noFill/>
          </a:ln>
        </p:spPr>
      </p:pic>
      <p:pic>
        <p:nvPicPr>
          <p:cNvPr id="812" name="Google Shape;812;p43"/>
          <p:cNvPicPr preferRelativeResize="0"/>
          <p:nvPr/>
        </p:nvPicPr>
        <p:blipFill rotWithShape="1">
          <a:blip r:embed="rId5">
            <a:alphaModFix/>
          </a:blip>
          <a:srcRect b="0" l="0" r="0" t="0"/>
          <a:stretch/>
        </p:blipFill>
        <p:spPr>
          <a:xfrm>
            <a:off x="233920" y="3037641"/>
            <a:ext cx="3993466" cy="1914876"/>
          </a:xfrm>
          <a:prstGeom prst="rect">
            <a:avLst/>
          </a:prstGeom>
          <a:noFill/>
          <a:ln>
            <a:noFill/>
          </a:ln>
        </p:spPr>
      </p:pic>
      <p:pic>
        <p:nvPicPr>
          <p:cNvPr id="813" name="Google Shape;813;p43"/>
          <p:cNvPicPr preferRelativeResize="0"/>
          <p:nvPr/>
        </p:nvPicPr>
        <p:blipFill rotWithShape="1">
          <a:blip r:embed="rId6">
            <a:alphaModFix/>
          </a:blip>
          <a:srcRect b="0" l="0" r="0" t="0"/>
          <a:stretch/>
        </p:blipFill>
        <p:spPr>
          <a:xfrm>
            <a:off x="4814807" y="3039538"/>
            <a:ext cx="3602288" cy="191297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7" name="Shape 817"/>
        <p:cNvGrpSpPr/>
        <p:nvPr/>
      </p:nvGrpSpPr>
      <p:grpSpPr>
        <a:xfrm>
          <a:off x="0" y="0"/>
          <a:ext cx="0" cy="0"/>
          <a:chOff x="0" y="0"/>
          <a:chExt cx="0" cy="0"/>
        </a:xfrm>
      </p:grpSpPr>
      <p:sp>
        <p:nvSpPr>
          <p:cNvPr id="818" name="Google Shape;818;p44"/>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Future Work</a:t>
            </a:r>
            <a:endParaRPr/>
          </a:p>
        </p:txBody>
      </p:sp>
      <p:sp>
        <p:nvSpPr>
          <p:cNvPr id="819" name="Google Shape;819;p44"/>
          <p:cNvSpPr txBox="1"/>
          <p:nvPr>
            <p:ph idx="1" type="subTitle"/>
          </p:nvPr>
        </p:nvSpPr>
        <p:spPr>
          <a:xfrm>
            <a:off x="1266000" y="1306735"/>
            <a:ext cx="6791834" cy="317433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SzPts val="1200"/>
              <a:buNone/>
            </a:pPr>
            <a:r>
              <a:rPr lang="en-US" sz="1600"/>
              <a:t>1. Add more privacy settings.</a:t>
            </a:r>
            <a:endParaRPr/>
          </a:p>
          <a:p>
            <a:pPr indent="-304800" lvl="0" marL="457200" rtl="0" algn="l">
              <a:lnSpc>
                <a:spcPct val="100000"/>
              </a:lnSpc>
              <a:spcBef>
                <a:spcPts val="0"/>
              </a:spcBef>
              <a:spcAft>
                <a:spcPts val="0"/>
              </a:spcAft>
              <a:buSzPts val="1200"/>
              <a:buNone/>
            </a:pPr>
            <a:r>
              <a:rPr lang="en-US" sz="1600"/>
              <a:t>2. Add more search and filtration on screens.</a:t>
            </a:r>
            <a:endParaRPr/>
          </a:p>
          <a:p>
            <a:pPr indent="-304800" lvl="0" marL="457200" rtl="0" algn="l">
              <a:lnSpc>
                <a:spcPct val="100000"/>
              </a:lnSpc>
              <a:spcBef>
                <a:spcPts val="0"/>
              </a:spcBef>
              <a:spcAft>
                <a:spcPts val="0"/>
              </a:spcAft>
              <a:buSzPts val="1200"/>
              <a:buNone/>
            </a:pPr>
            <a:r>
              <a:rPr lang="en-US" sz="1600"/>
              <a:t>3. Increase security.</a:t>
            </a:r>
            <a:endParaRPr/>
          </a:p>
          <a:p>
            <a:pPr indent="-304800" lvl="0" marL="457200" rtl="0" algn="l">
              <a:lnSpc>
                <a:spcPct val="100000"/>
              </a:lnSpc>
              <a:spcBef>
                <a:spcPts val="0"/>
              </a:spcBef>
              <a:spcAft>
                <a:spcPts val="0"/>
              </a:spcAft>
              <a:buSzPts val="1200"/>
              <a:buNone/>
            </a:pPr>
            <a:r>
              <a:rPr lang="en-US" sz="1600"/>
              <a:t>4. Expand the features to include a larger number of features of other sites .</a:t>
            </a:r>
            <a:endParaRPr/>
          </a:p>
          <a:p>
            <a:pPr indent="-304800" lvl="0" marL="457200" rtl="0" algn="l">
              <a:lnSpc>
                <a:spcPct val="100000"/>
              </a:lnSpc>
              <a:spcBef>
                <a:spcPts val="0"/>
              </a:spcBef>
              <a:spcAft>
                <a:spcPts val="0"/>
              </a:spcAft>
              <a:buSzPts val="1200"/>
              <a:buNone/>
            </a:pPr>
            <a:r>
              <a:rPr lang="en-US" sz="1600"/>
              <a:t>5. Development on video meeting to be reliable every time a user enters the meeting.</a:t>
            </a:r>
            <a:endParaRPr/>
          </a:p>
          <a:p>
            <a:pPr indent="-304800" lvl="0" marL="457200" rtl="0" algn="l">
              <a:lnSpc>
                <a:spcPct val="100000"/>
              </a:lnSpc>
              <a:spcBef>
                <a:spcPts val="0"/>
              </a:spcBef>
              <a:spcAft>
                <a:spcPts val="0"/>
              </a:spcAft>
              <a:buSzPts val="1200"/>
              <a:buNone/>
            </a:pPr>
            <a:r>
              <a:rPr lang="en-US" sz="1600"/>
              <a:t>6. Record the meeting by recording the stream on the server itself and not on the user’s device.</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3" name="Shape 823"/>
        <p:cNvGrpSpPr/>
        <p:nvPr/>
      </p:nvGrpSpPr>
      <p:grpSpPr>
        <a:xfrm>
          <a:off x="0" y="0"/>
          <a:ext cx="0" cy="0"/>
          <a:chOff x="0" y="0"/>
          <a:chExt cx="0" cy="0"/>
        </a:xfrm>
      </p:grpSpPr>
      <p:sp>
        <p:nvSpPr>
          <p:cNvPr id="824" name="Google Shape;824;p45"/>
          <p:cNvSpPr/>
          <p:nvPr/>
        </p:nvSpPr>
        <p:spPr>
          <a:xfrm>
            <a:off x="36163" y="3901834"/>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25" name="Google Shape;825;p45"/>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26" name="Google Shape;826;p45"/>
          <p:cNvSpPr txBox="1"/>
          <p:nvPr>
            <p:ph type="title"/>
          </p:nvPr>
        </p:nvSpPr>
        <p:spPr>
          <a:xfrm>
            <a:off x="2347938" y="1710122"/>
            <a:ext cx="4448100" cy="1058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000"/>
              <a:buNone/>
            </a:pPr>
            <a:r>
              <a:rPr lang="en-US" sz="8000"/>
              <a:t>Thanks!</a:t>
            </a:r>
            <a:endParaRPr sz="8000"/>
          </a:p>
        </p:txBody>
      </p:sp>
      <p:sp>
        <p:nvSpPr>
          <p:cNvPr id="827" name="Google Shape;827;p45"/>
          <p:cNvSpPr txBox="1"/>
          <p:nvPr/>
        </p:nvSpPr>
        <p:spPr>
          <a:xfrm>
            <a:off x="2347938" y="2461382"/>
            <a:ext cx="4448100" cy="1058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200"/>
              <a:buFont typeface="Nunito Light"/>
              <a:buNone/>
            </a:pPr>
            <a:r>
              <a:rPr b="1" i="0" lang="en-US" sz="1200" u="none" cap="none" strike="noStrike">
                <a:solidFill>
                  <a:schemeClr val="dk1"/>
                </a:solidFill>
                <a:latin typeface="Lato"/>
                <a:ea typeface="Lato"/>
                <a:cs typeface="Lato"/>
                <a:sym typeface="Lato"/>
              </a:rPr>
              <a:t>Do you have any questions?</a:t>
            </a:r>
            <a:endParaRPr b="1" i="0" sz="1200" u="none" cap="none" strike="noStrike">
              <a:solidFill>
                <a:schemeClr val="dk1"/>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5"/>
          <p:cNvSpPr txBox="1"/>
          <p:nvPr>
            <p:ph type="title"/>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Technical</a:t>
            </a:r>
            <a:endParaRPr/>
          </a:p>
        </p:txBody>
      </p:sp>
      <p:sp>
        <p:nvSpPr>
          <p:cNvPr id="411" name="Google Shape;411;p5"/>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12" name="Google Shape;412;p5"/>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13" name="Google Shape;413;p5"/>
          <p:cNvPicPr preferRelativeResize="0"/>
          <p:nvPr/>
        </p:nvPicPr>
        <p:blipFill rotWithShape="1">
          <a:blip r:embed="rId3">
            <a:alphaModFix/>
          </a:blip>
          <a:srcRect b="0" l="0" r="0" t="0"/>
          <a:stretch/>
        </p:blipFill>
        <p:spPr>
          <a:xfrm>
            <a:off x="408122" y="1605305"/>
            <a:ext cx="1566007" cy="1174506"/>
          </a:xfrm>
          <a:prstGeom prst="rect">
            <a:avLst/>
          </a:prstGeom>
          <a:noFill/>
          <a:ln>
            <a:noFill/>
          </a:ln>
        </p:spPr>
      </p:pic>
      <p:pic>
        <p:nvPicPr>
          <p:cNvPr id="414" name="Google Shape;414;p5"/>
          <p:cNvPicPr preferRelativeResize="0"/>
          <p:nvPr/>
        </p:nvPicPr>
        <p:blipFill rotWithShape="1">
          <a:blip r:embed="rId4">
            <a:alphaModFix/>
          </a:blip>
          <a:srcRect b="0" l="0" r="0" t="0"/>
          <a:stretch/>
        </p:blipFill>
        <p:spPr>
          <a:xfrm>
            <a:off x="1974129" y="1419368"/>
            <a:ext cx="2462386" cy="1546379"/>
          </a:xfrm>
          <a:prstGeom prst="rect">
            <a:avLst/>
          </a:prstGeom>
          <a:noFill/>
          <a:ln>
            <a:noFill/>
          </a:ln>
        </p:spPr>
      </p:pic>
      <p:pic>
        <p:nvPicPr>
          <p:cNvPr id="415" name="Google Shape;415;p5"/>
          <p:cNvPicPr preferRelativeResize="0"/>
          <p:nvPr/>
        </p:nvPicPr>
        <p:blipFill rotWithShape="1">
          <a:blip r:embed="rId5">
            <a:alphaModFix/>
          </a:blip>
          <a:srcRect b="0" l="0" r="0" t="0"/>
          <a:stretch/>
        </p:blipFill>
        <p:spPr>
          <a:xfrm>
            <a:off x="1389295" y="3102488"/>
            <a:ext cx="2095054" cy="1281792"/>
          </a:xfrm>
          <a:prstGeom prst="rect">
            <a:avLst/>
          </a:prstGeom>
          <a:noFill/>
          <a:ln>
            <a:noFill/>
          </a:ln>
        </p:spPr>
      </p:pic>
      <p:sp>
        <p:nvSpPr>
          <p:cNvPr id="416" name="Google Shape;416;p5"/>
          <p:cNvSpPr txBox="1"/>
          <p:nvPr/>
        </p:nvSpPr>
        <p:spPr>
          <a:xfrm>
            <a:off x="5991241" y="3102561"/>
            <a:ext cx="2141574" cy="125796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0"/>
              <a:buFont typeface="Epilogue"/>
              <a:buNone/>
            </a:pPr>
            <a:r>
              <a:rPr b="1" i="0" lang="en-US" sz="6000" u="none" cap="none" strike="noStrike">
                <a:solidFill>
                  <a:schemeClr val="dk1"/>
                </a:solidFill>
                <a:latin typeface="Epilogue"/>
                <a:ea typeface="Epilogue"/>
                <a:cs typeface="Epilogue"/>
                <a:sym typeface="Epilogue"/>
              </a:rPr>
              <a:t>SSE</a:t>
            </a:r>
            <a:endParaRPr b="1" i="0" sz="6000" u="none" cap="none" strike="noStrike">
              <a:solidFill>
                <a:schemeClr val="dk1"/>
              </a:solidFill>
              <a:latin typeface="Epilogue"/>
              <a:ea typeface="Epilogue"/>
              <a:cs typeface="Epilogue"/>
              <a:sym typeface="Epilogue"/>
            </a:endParaRPr>
          </a:p>
        </p:txBody>
      </p:sp>
      <p:pic>
        <p:nvPicPr>
          <p:cNvPr id="417" name="Google Shape;417;p5"/>
          <p:cNvPicPr preferRelativeResize="0"/>
          <p:nvPr/>
        </p:nvPicPr>
        <p:blipFill rotWithShape="1">
          <a:blip r:embed="rId6">
            <a:alphaModFix/>
          </a:blip>
          <a:srcRect b="0" l="0" r="0" t="0"/>
          <a:stretch/>
        </p:blipFill>
        <p:spPr>
          <a:xfrm>
            <a:off x="5182018" y="1419368"/>
            <a:ext cx="1499479" cy="1499479"/>
          </a:xfrm>
          <a:prstGeom prst="rect">
            <a:avLst/>
          </a:prstGeom>
          <a:noFill/>
          <a:ln>
            <a:noFill/>
          </a:ln>
        </p:spPr>
      </p:pic>
      <p:pic>
        <p:nvPicPr>
          <p:cNvPr id="418" name="Google Shape;418;p5"/>
          <p:cNvPicPr preferRelativeResize="0"/>
          <p:nvPr/>
        </p:nvPicPr>
        <p:blipFill rotWithShape="1">
          <a:blip r:embed="rId7">
            <a:alphaModFix/>
          </a:blip>
          <a:srcRect b="0" l="0" r="0" t="0"/>
          <a:stretch/>
        </p:blipFill>
        <p:spPr>
          <a:xfrm>
            <a:off x="6956644" y="1419368"/>
            <a:ext cx="1253662" cy="149947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6"/>
          <p:cNvSpPr txBox="1"/>
          <p:nvPr>
            <p:ph type="title"/>
          </p:nvPr>
        </p:nvSpPr>
        <p:spPr>
          <a:xfrm>
            <a:off x="185980" y="400373"/>
            <a:ext cx="2319579"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Back-End</a:t>
            </a:r>
            <a:endParaRPr/>
          </a:p>
        </p:txBody>
      </p:sp>
      <p:sp>
        <p:nvSpPr>
          <p:cNvPr id="424" name="Google Shape;424;p6"/>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25" name="Google Shape;425;p6"/>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26" name="Google Shape;426;p6"/>
          <p:cNvPicPr preferRelativeResize="0"/>
          <p:nvPr/>
        </p:nvPicPr>
        <p:blipFill rotWithShape="1">
          <a:blip r:embed="rId3">
            <a:alphaModFix/>
          </a:blip>
          <a:srcRect b="0" l="0" r="0" t="0"/>
          <a:stretch/>
        </p:blipFill>
        <p:spPr>
          <a:xfrm>
            <a:off x="2799382" y="0"/>
            <a:ext cx="5143500"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7"/>
          <p:cNvSpPr txBox="1"/>
          <p:nvPr>
            <p:ph type="title"/>
          </p:nvPr>
        </p:nvSpPr>
        <p:spPr>
          <a:xfrm>
            <a:off x="185980" y="400373"/>
            <a:ext cx="2753532" cy="116495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Server-Sent Events (SSE)</a:t>
            </a:r>
            <a:endParaRPr/>
          </a:p>
        </p:txBody>
      </p:sp>
      <p:sp>
        <p:nvSpPr>
          <p:cNvPr id="432" name="Google Shape;432;p7"/>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33" name="Google Shape;433;p7"/>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34" name="Google Shape;434;p7"/>
          <p:cNvPicPr preferRelativeResize="0"/>
          <p:nvPr/>
        </p:nvPicPr>
        <p:blipFill rotWithShape="1">
          <a:blip r:embed="rId3">
            <a:alphaModFix/>
          </a:blip>
          <a:srcRect b="0" l="0" r="0" t="0"/>
          <a:stretch/>
        </p:blipFill>
        <p:spPr>
          <a:xfrm>
            <a:off x="3032502" y="749086"/>
            <a:ext cx="5864160" cy="372546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8"/>
          <p:cNvSpPr txBox="1"/>
          <p:nvPr>
            <p:ph type="title"/>
          </p:nvPr>
        </p:nvSpPr>
        <p:spPr>
          <a:xfrm>
            <a:off x="185980" y="400373"/>
            <a:ext cx="207677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Socket IO</a:t>
            </a:r>
            <a:endParaRPr/>
          </a:p>
        </p:txBody>
      </p:sp>
      <p:sp>
        <p:nvSpPr>
          <p:cNvPr id="440" name="Google Shape;440;p8"/>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41" name="Google Shape;441;p8"/>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42" name="Google Shape;442;p8"/>
          <p:cNvPicPr preferRelativeResize="0"/>
          <p:nvPr/>
        </p:nvPicPr>
        <p:blipFill rotWithShape="1">
          <a:blip r:embed="rId3">
            <a:alphaModFix/>
          </a:blip>
          <a:srcRect b="0" l="0" r="0" t="0"/>
          <a:stretch/>
        </p:blipFill>
        <p:spPr>
          <a:xfrm>
            <a:off x="3017003" y="400373"/>
            <a:ext cx="5227998" cy="45059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9"/>
          <p:cNvSpPr txBox="1"/>
          <p:nvPr>
            <p:ph type="title"/>
          </p:nvPr>
        </p:nvSpPr>
        <p:spPr>
          <a:xfrm>
            <a:off x="185980" y="400373"/>
            <a:ext cx="2076773" cy="60185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WebRTC</a:t>
            </a:r>
            <a:endParaRPr/>
          </a:p>
        </p:txBody>
      </p:sp>
      <p:sp>
        <p:nvSpPr>
          <p:cNvPr id="448" name="Google Shape;448;p9"/>
          <p:cNvSpPr/>
          <p:nvPr/>
        </p:nvSpPr>
        <p:spPr>
          <a:xfrm>
            <a:off x="0" y="3968993"/>
            <a:ext cx="1239040" cy="1174507"/>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49" name="Google Shape;449;p9"/>
          <p:cNvSpPr/>
          <p:nvPr/>
        </p:nvSpPr>
        <p:spPr>
          <a:xfrm>
            <a:off x="8097865" y="400373"/>
            <a:ext cx="991892" cy="2518474"/>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50" name="Google Shape;450;p9"/>
          <p:cNvPicPr preferRelativeResize="0"/>
          <p:nvPr/>
        </p:nvPicPr>
        <p:blipFill rotWithShape="1">
          <a:blip r:embed="rId3">
            <a:alphaModFix/>
          </a:blip>
          <a:srcRect b="0" l="0" r="0" t="0"/>
          <a:stretch/>
        </p:blipFill>
        <p:spPr>
          <a:xfrm>
            <a:off x="3404425" y="0"/>
            <a:ext cx="4773550"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ultimedia Software Pitch Deck by Slidesgo">
  <a:themeElements>
    <a:clrScheme name="Simple Light">
      <a:dk1>
        <a:srgbClr val="35363B"/>
      </a:dk1>
      <a:lt1>
        <a:srgbClr val="F3F3F3"/>
      </a:lt1>
      <a:dk2>
        <a:srgbClr val="D9DDE3"/>
      </a:dk2>
      <a:lt2>
        <a:srgbClr val="BA0034"/>
      </a:lt2>
      <a:accent1>
        <a:srgbClr val="F8B85E"/>
      </a:accent1>
      <a:accent2>
        <a:srgbClr val="34909D"/>
      </a:accent2>
      <a:accent3>
        <a:srgbClr val="55C0ED"/>
      </a:accent3>
      <a:accent4>
        <a:srgbClr val="6F7082"/>
      </a:accent4>
      <a:accent5>
        <a:srgbClr val="CED0D6"/>
      </a:accent5>
      <a:accent6>
        <a:srgbClr val="42444F"/>
      </a:accent6>
      <a:hlink>
        <a:srgbClr val="35363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