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1"/>
  </p:sldMasterIdLst>
  <p:notesMasterIdLst>
    <p:notesMasterId r:id="rId23"/>
  </p:notesMasterIdLst>
  <p:sldIdLst>
    <p:sldId id="256" r:id="rId2"/>
    <p:sldId id="277" r:id="rId3"/>
    <p:sldId id="275" r:id="rId4"/>
    <p:sldId id="259" r:id="rId5"/>
    <p:sldId id="276" r:id="rId6"/>
    <p:sldId id="279" r:id="rId7"/>
    <p:sldId id="271" r:id="rId8"/>
    <p:sldId id="278" r:id="rId9"/>
    <p:sldId id="280" r:id="rId10"/>
    <p:sldId id="281" r:id="rId11"/>
    <p:sldId id="282" r:id="rId12"/>
    <p:sldId id="283" r:id="rId13"/>
    <p:sldId id="284" r:id="rId14"/>
    <p:sldId id="285" r:id="rId15"/>
    <p:sldId id="286" r:id="rId16"/>
    <p:sldId id="287" r:id="rId17"/>
    <p:sldId id="292" r:id="rId18"/>
    <p:sldId id="293" r:id="rId19"/>
    <p:sldId id="288" r:id="rId20"/>
    <p:sldId id="289" r:id="rId21"/>
    <p:sldId id="290"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214636C-3470-43C2-A7D0-4E0380FC9625}">
          <p14:sldIdLst>
            <p14:sldId id="256"/>
            <p14:sldId id="277"/>
            <p14:sldId id="275"/>
            <p14:sldId id="259"/>
            <p14:sldId id="276"/>
            <p14:sldId id="279"/>
            <p14:sldId id="271"/>
            <p14:sldId id="278"/>
            <p14:sldId id="280"/>
            <p14:sldId id="281"/>
            <p14:sldId id="282"/>
            <p14:sldId id="283"/>
            <p14:sldId id="284"/>
            <p14:sldId id="285"/>
            <p14:sldId id="286"/>
            <p14:sldId id="287"/>
            <p14:sldId id="292"/>
            <p14:sldId id="293"/>
            <p14:sldId id="288"/>
            <p14:sldId id="289"/>
            <p14:sldId id="290"/>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3C3C"/>
    <a:srgbClr val="EDAB05"/>
    <a:srgbClr val="000000"/>
    <a:srgbClr val="2E9286"/>
    <a:srgbClr val="4472C4"/>
    <a:srgbClr val="542708"/>
    <a:srgbClr val="77370B"/>
    <a:srgbClr val="6A310A"/>
    <a:srgbClr val="95440D"/>
    <a:srgbClr val="46200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204" autoAdjust="0"/>
    <p:restoredTop sz="94660"/>
  </p:normalViewPr>
  <p:slideViewPr>
    <p:cSldViewPr snapToGrid="0">
      <p:cViewPr varScale="1">
        <p:scale>
          <a:sx n="84" d="100"/>
          <a:sy n="84" d="100"/>
        </p:scale>
        <p:origin x="86" y="101"/>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ohib Jayyuosi" userId="1d3a74d132de4613" providerId="LiveId" clId="{5DF1262F-42C1-4753-8A9E-3A3DBAE195F8}"/>
    <pc:docChg chg="undo redo custSel addSld delSld modSld sldOrd modSection">
      <pc:chgData name="Sohib Jayyuosi" userId="1d3a74d132de4613" providerId="LiveId" clId="{5DF1262F-42C1-4753-8A9E-3A3DBAE195F8}" dt="2023-01-23T21:42:26.234" v="3229" actId="20577"/>
      <pc:docMkLst>
        <pc:docMk/>
      </pc:docMkLst>
      <pc:sldChg chg="addSp delSp modSp mod modTransition modAnim">
        <pc:chgData name="Sohib Jayyuosi" userId="1d3a74d132de4613" providerId="LiveId" clId="{5DF1262F-42C1-4753-8A9E-3A3DBAE195F8}" dt="2023-01-23T21:38:42.190" v="3161" actId="20577"/>
        <pc:sldMkLst>
          <pc:docMk/>
          <pc:sldMk cId="132412970" sldId="256"/>
        </pc:sldMkLst>
        <pc:spChg chg="mod">
          <ac:chgData name="Sohib Jayyuosi" userId="1d3a74d132de4613" providerId="LiveId" clId="{5DF1262F-42C1-4753-8A9E-3A3DBAE195F8}" dt="2023-01-23T21:38:42.190" v="3161" actId="20577"/>
          <ac:spMkLst>
            <pc:docMk/>
            <pc:sldMk cId="132412970" sldId="256"/>
            <ac:spMk id="10" creationId="{9A0022F7-5984-F48C-BBA6-BF4834AD788A}"/>
          </ac:spMkLst>
        </pc:spChg>
        <pc:spChg chg="mod">
          <ac:chgData name="Sohib Jayyuosi" userId="1d3a74d132de4613" providerId="LiveId" clId="{5DF1262F-42C1-4753-8A9E-3A3DBAE195F8}" dt="2023-01-23T21:38:35.471" v="3157" actId="6549"/>
          <ac:spMkLst>
            <pc:docMk/>
            <pc:sldMk cId="132412970" sldId="256"/>
            <ac:spMk id="11" creationId="{3D2E99B0-5B23-2E07-CC3F-DCB1CA8DBF64}"/>
          </ac:spMkLst>
        </pc:spChg>
        <pc:spChg chg="mod">
          <ac:chgData name="Sohib Jayyuosi" userId="1d3a74d132de4613" providerId="LiveId" clId="{5DF1262F-42C1-4753-8A9E-3A3DBAE195F8}" dt="2023-01-21T11:06:50.913" v="767"/>
          <ac:spMkLst>
            <pc:docMk/>
            <pc:sldMk cId="132412970" sldId="256"/>
            <ac:spMk id="15" creationId="{7B148560-043F-C1BD-B3BE-D0C37A46775F}"/>
          </ac:spMkLst>
        </pc:spChg>
        <pc:grpChg chg="add mod">
          <ac:chgData name="Sohib Jayyuosi" userId="1d3a74d132de4613" providerId="LiveId" clId="{5DF1262F-42C1-4753-8A9E-3A3DBAE195F8}" dt="2023-01-19T20:04:25.060" v="424" actId="164"/>
          <ac:grpSpMkLst>
            <pc:docMk/>
            <pc:sldMk cId="132412970" sldId="256"/>
            <ac:grpSpMk id="18" creationId="{5A3C8BAC-25F0-D592-F529-10C1EFB51B60}"/>
          </ac:grpSpMkLst>
        </pc:grpChg>
        <pc:picChg chg="add del mod">
          <ac:chgData name="Sohib Jayyuosi" userId="1d3a74d132de4613" providerId="LiveId" clId="{5DF1262F-42C1-4753-8A9E-3A3DBAE195F8}" dt="2023-01-19T20:00:07.037" v="370" actId="21"/>
          <ac:picMkLst>
            <pc:docMk/>
            <pc:sldMk cId="132412970" sldId="256"/>
            <ac:picMk id="3" creationId="{8AC34791-43DB-B375-DED2-133D41B456DC}"/>
          </ac:picMkLst>
        </pc:picChg>
        <pc:picChg chg="add del mod">
          <ac:chgData name="Sohib Jayyuosi" userId="1d3a74d132de4613" providerId="LiveId" clId="{5DF1262F-42C1-4753-8A9E-3A3DBAE195F8}" dt="2023-01-19T20:02:09.271" v="397" actId="21"/>
          <ac:picMkLst>
            <pc:docMk/>
            <pc:sldMk cId="132412970" sldId="256"/>
            <ac:picMk id="5" creationId="{4CC4263E-D8ED-54F3-A1CF-06BD5851B496}"/>
          </ac:picMkLst>
        </pc:picChg>
        <pc:picChg chg="add del mod">
          <ac:chgData name="Sohib Jayyuosi" userId="1d3a74d132de4613" providerId="LiveId" clId="{5DF1262F-42C1-4753-8A9E-3A3DBAE195F8}" dt="2023-01-19T20:05:21.300" v="439" actId="21"/>
          <ac:picMkLst>
            <pc:docMk/>
            <pc:sldMk cId="132412970" sldId="256"/>
            <ac:picMk id="6" creationId="{998A7DD6-6EFA-133A-7BBE-9CFA48270043}"/>
          </ac:picMkLst>
        </pc:picChg>
        <pc:picChg chg="add del mod">
          <ac:chgData name="Sohib Jayyuosi" userId="1d3a74d132de4613" providerId="LiveId" clId="{5DF1262F-42C1-4753-8A9E-3A3DBAE195F8}" dt="2023-01-19T20:04:32.280" v="428" actId="21"/>
          <ac:picMkLst>
            <pc:docMk/>
            <pc:sldMk cId="132412970" sldId="256"/>
            <ac:picMk id="17" creationId="{5F78EE29-5734-6F0E-20C4-90B854D2DC43}"/>
          </ac:picMkLst>
        </pc:picChg>
        <pc:picChg chg="add del mod">
          <ac:chgData name="Sohib Jayyuosi" userId="1d3a74d132de4613" providerId="LiveId" clId="{5DF1262F-42C1-4753-8A9E-3A3DBAE195F8}" dt="2023-01-19T20:07:27.114" v="453" actId="21"/>
          <ac:picMkLst>
            <pc:docMk/>
            <pc:sldMk cId="132412970" sldId="256"/>
            <ac:picMk id="20" creationId="{CA1A9C6A-0934-B024-8D62-F052B9C27B54}"/>
          </ac:picMkLst>
        </pc:picChg>
      </pc:sldChg>
      <pc:sldChg chg="del">
        <pc:chgData name="Sohib Jayyuosi" userId="1d3a74d132de4613" providerId="LiveId" clId="{5DF1262F-42C1-4753-8A9E-3A3DBAE195F8}" dt="2023-01-13T17:28:38.615" v="0" actId="47"/>
        <pc:sldMkLst>
          <pc:docMk/>
          <pc:sldMk cId="2595390832" sldId="257"/>
        </pc:sldMkLst>
      </pc:sldChg>
      <pc:sldChg chg="del">
        <pc:chgData name="Sohib Jayyuosi" userId="1d3a74d132de4613" providerId="LiveId" clId="{5DF1262F-42C1-4753-8A9E-3A3DBAE195F8}" dt="2023-01-13T17:28:40.452" v="1" actId="47"/>
        <pc:sldMkLst>
          <pc:docMk/>
          <pc:sldMk cId="70034744" sldId="258"/>
        </pc:sldMkLst>
      </pc:sldChg>
      <pc:sldChg chg="addSp delSp modSp add del mod ord modTransition delAnim modAnim">
        <pc:chgData name="Sohib Jayyuosi" userId="1d3a74d132de4613" providerId="LiveId" clId="{5DF1262F-42C1-4753-8A9E-3A3DBAE195F8}" dt="2023-01-23T15:50:30.767" v="2502"/>
        <pc:sldMkLst>
          <pc:docMk/>
          <pc:sldMk cId="3333638870" sldId="259"/>
        </pc:sldMkLst>
        <pc:spChg chg="mod">
          <ac:chgData name="Sohib Jayyuosi" userId="1d3a74d132de4613" providerId="LiveId" clId="{5DF1262F-42C1-4753-8A9E-3A3DBAE195F8}" dt="2023-01-21T11:06:50.913" v="767"/>
          <ac:spMkLst>
            <pc:docMk/>
            <pc:sldMk cId="3333638870" sldId="259"/>
            <ac:spMk id="2" creationId="{B120EC95-01F2-8EB3-1B51-E1C084B27C0A}"/>
          </ac:spMkLst>
        </pc:spChg>
        <pc:spChg chg="add del mod">
          <ac:chgData name="Sohib Jayyuosi" userId="1d3a74d132de4613" providerId="LiveId" clId="{5DF1262F-42C1-4753-8A9E-3A3DBAE195F8}" dt="2023-01-21T10:28:44.234" v="516" actId="478"/>
          <ac:spMkLst>
            <pc:docMk/>
            <pc:sldMk cId="3333638870" sldId="259"/>
            <ac:spMk id="3" creationId="{26B4F3E8-EDD9-DEAC-316B-9C5F33A76EE1}"/>
          </ac:spMkLst>
        </pc:spChg>
        <pc:spChg chg="add del">
          <ac:chgData name="Sohib Jayyuosi" userId="1d3a74d132de4613" providerId="LiveId" clId="{5DF1262F-42C1-4753-8A9E-3A3DBAE195F8}" dt="2023-01-22T18:07:44.791" v="2294" actId="22"/>
          <ac:spMkLst>
            <pc:docMk/>
            <pc:sldMk cId="3333638870" sldId="259"/>
            <ac:spMk id="3" creationId="{CCECC80B-4DAA-73A8-8180-37D275490593}"/>
          </ac:spMkLst>
        </pc:spChg>
        <pc:spChg chg="del mod">
          <ac:chgData name="Sohib Jayyuosi" userId="1d3a74d132de4613" providerId="LiveId" clId="{5DF1262F-42C1-4753-8A9E-3A3DBAE195F8}" dt="2023-01-15T11:55:18.342" v="25" actId="478"/>
          <ac:spMkLst>
            <pc:docMk/>
            <pc:sldMk cId="3333638870" sldId="259"/>
            <ac:spMk id="3" creationId="{D9C5DF8D-ABC4-F227-56C8-C60E98E0463C}"/>
          </ac:spMkLst>
        </pc:spChg>
        <pc:spChg chg="del">
          <ac:chgData name="Sohib Jayyuosi" userId="1d3a74d132de4613" providerId="LiveId" clId="{5DF1262F-42C1-4753-8A9E-3A3DBAE195F8}" dt="2023-01-15T11:55:19.845" v="26" actId="478"/>
          <ac:spMkLst>
            <pc:docMk/>
            <pc:sldMk cId="3333638870" sldId="259"/>
            <ac:spMk id="4" creationId="{F8B26A97-DA19-D650-57C8-9968BEBDC2D5}"/>
          </ac:spMkLst>
        </pc:spChg>
        <pc:spChg chg="mod">
          <ac:chgData name="Sohib Jayyuosi" userId="1d3a74d132de4613" providerId="LiveId" clId="{5DF1262F-42C1-4753-8A9E-3A3DBAE195F8}" dt="2023-01-21T10:28:40.015" v="515"/>
          <ac:spMkLst>
            <pc:docMk/>
            <pc:sldMk cId="3333638870" sldId="259"/>
            <ac:spMk id="5" creationId="{D80F1F70-36C1-6F04-E291-A04A642D1D59}"/>
          </ac:spMkLst>
        </pc:spChg>
        <pc:spChg chg="del">
          <ac:chgData name="Sohib Jayyuosi" userId="1d3a74d132de4613" providerId="LiveId" clId="{5DF1262F-42C1-4753-8A9E-3A3DBAE195F8}" dt="2023-01-15T11:55:20.611" v="27" actId="478"/>
          <ac:spMkLst>
            <pc:docMk/>
            <pc:sldMk cId="3333638870" sldId="259"/>
            <ac:spMk id="5" creationId="{DBD444C3-85A3-7FB4-FF33-2254CE413399}"/>
          </ac:spMkLst>
        </pc:spChg>
        <pc:spChg chg="add del mod">
          <ac:chgData name="Sohib Jayyuosi" userId="1d3a74d132de4613" providerId="LiveId" clId="{5DF1262F-42C1-4753-8A9E-3A3DBAE195F8}" dt="2023-01-21T10:29:09.440" v="520" actId="478"/>
          <ac:spMkLst>
            <pc:docMk/>
            <pc:sldMk cId="3333638870" sldId="259"/>
            <ac:spMk id="6" creationId="{2CCA110F-BA85-A84B-6501-F0EFCD8C2CF7}"/>
          </ac:spMkLst>
        </pc:spChg>
        <pc:spChg chg="mod">
          <ac:chgData name="Sohib Jayyuosi" userId="1d3a74d132de4613" providerId="LiveId" clId="{5DF1262F-42C1-4753-8A9E-3A3DBAE195F8}" dt="2023-01-21T10:28:40.015" v="515"/>
          <ac:spMkLst>
            <pc:docMk/>
            <pc:sldMk cId="3333638870" sldId="259"/>
            <ac:spMk id="7" creationId="{330ED89F-D83D-26BA-075A-E8767243EC26}"/>
          </ac:spMkLst>
        </pc:spChg>
        <pc:spChg chg="add del mod ord">
          <ac:chgData name="Sohib Jayyuosi" userId="1d3a74d132de4613" providerId="LiveId" clId="{5DF1262F-42C1-4753-8A9E-3A3DBAE195F8}" dt="2023-01-21T10:28:18.556" v="508" actId="478"/>
          <ac:spMkLst>
            <pc:docMk/>
            <pc:sldMk cId="3333638870" sldId="259"/>
            <ac:spMk id="10" creationId="{E4B54521-AFB0-A040-C875-273AB71250BB}"/>
          </ac:spMkLst>
        </pc:spChg>
        <pc:spChg chg="add del mod">
          <ac:chgData name="Sohib Jayyuosi" userId="1d3a74d132de4613" providerId="LiveId" clId="{5DF1262F-42C1-4753-8A9E-3A3DBAE195F8}" dt="2023-01-21T10:28:18.556" v="510"/>
          <ac:spMkLst>
            <pc:docMk/>
            <pc:sldMk cId="3333638870" sldId="259"/>
            <ac:spMk id="11" creationId="{80699C1A-C8F5-8814-AADB-60D21C43DCE8}"/>
          </ac:spMkLst>
        </pc:spChg>
        <pc:spChg chg="add del mod">
          <ac:chgData name="Sohib Jayyuosi" userId="1d3a74d132de4613" providerId="LiveId" clId="{5DF1262F-42C1-4753-8A9E-3A3DBAE195F8}" dt="2023-01-21T10:28:23.652" v="512" actId="478"/>
          <ac:spMkLst>
            <pc:docMk/>
            <pc:sldMk cId="3333638870" sldId="259"/>
            <ac:spMk id="12" creationId="{F4D9D56E-9EB0-BE91-91E3-4456519E6D00}"/>
          </ac:spMkLst>
        </pc:spChg>
        <pc:spChg chg="add del mod">
          <ac:chgData name="Sohib Jayyuosi" userId="1d3a74d132de4613" providerId="LiveId" clId="{5DF1262F-42C1-4753-8A9E-3A3DBAE195F8}" dt="2023-01-15T12:54:49.169" v="148" actId="478"/>
          <ac:spMkLst>
            <pc:docMk/>
            <pc:sldMk cId="3333638870" sldId="259"/>
            <ac:spMk id="13" creationId="{19B1ADC5-34B4-0DE6-C15E-1E72A64F2582}"/>
          </ac:spMkLst>
        </pc:spChg>
        <pc:spChg chg="mod">
          <ac:chgData name="Sohib Jayyuosi" userId="1d3a74d132de4613" providerId="LiveId" clId="{5DF1262F-42C1-4753-8A9E-3A3DBAE195F8}" dt="2023-01-21T10:28:40.015" v="515"/>
          <ac:spMkLst>
            <pc:docMk/>
            <pc:sldMk cId="3333638870" sldId="259"/>
            <ac:spMk id="13" creationId="{5FB3F492-4317-26DC-1379-AAB2A80C64E1}"/>
          </ac:spMkLst>
        </pc:spChg>
        <pc:spChg chg="add mod ord">
          <ac:chgData name="Sohib Jayyuosi" userId="1d3a74d132de4613" providerId="LiveId" clId="{5DF1262F-42C1-4753-8A9E-3A3DBAE195F8}" dt="2023-01-21T10:29:06.361" v="519" actId="14100"/>
          <ac:spMkLst>
            <pc:docMk/>
            <pc:sldMk cId="3333638870" sldId="259"/>
            <ac:spMk id="14" creationId="{DC1875FF-ECE6-25E2-1C10-19D4B3E8D8F3}"/>
          </ac:spMkLst>
        </pc:spChg>
        <pc:grpChg chg="add mod">
          <ac:chgData name="Sohib Jayyuosi" userId="1d3a74d132de4613" providerId="LiveId" clId="{5DF1262F-42C1-4753-8A9E-3A3DBAE195F8}" dt="2023-01-21T10:56:53.788" v="698" actId="12788"/>
          <ac:grpSpMkLst>
            <pc:docMk/>
            <pc:sldMk cId="3333638870" sldId="259"/>
            <ac:grpSpMk id="4" creationId="{472734B0-F8AC-F0F9-C371-ED380843361E}"/>
          </ac:grpSpMkLst>
        </pc:grpChg>
        <pc:picChg chg="del mod">
          <ac:chgData name="Sohib Jayyuosi" userId="1d3a74d132de4613" providerId="LiveId" clId="{5DF1262F-42C1-4753-8A9E-3A3DBAE195F8}" dt="2023-01-22T18:07:43.448" v="2292" actId="478"/>
          <ac:picMkLst>
            <pc:docMk/>
            <pc:sldMk cId="3333638870" sldId="259"/>
            <ac:picMk id="8" creationId="{72DB9818-421F-EF3A-F1E8-B79836809773}"/>
          </ac:picMkLst>
        </pc:picChg>
        <pc:picChg chg="add del mod ord">
          <ac:chgData name="Sohib Jayyuosi" userId="1d3a74d132de4613" providerId="LiveId" clId="{5DF1262F-42C1-4753-8A9E-3A3DBAE195F8}" dt="2023-01-22T18:07:46.881" v="2295" actId="478"/>
          <ac:picMkLst>
            <pc:docMk/>
            <pc:sldMk cId="3333638870" sldId="259"/>
            <ac:picMk id="9" creationId="{AF5FED29-7B85-8E02-6AE4-4A10FE9B4EBF}"/>
          </ac:picMkLst>
        </pc:picChg>
        <pc:picChg chg="add mod">
          <ac:chgData name="Sohib Jayyuosi" userId="1d3a74d132de4613" providerId="LiveId" clId="{5DF1262F-42C1-4753-8A9E-3A3DBAE195F8}" dt="2023-01-22T18:08:16.346" v="2299" actId="14100"/>
          <ac:picMkLst>
            <pc:docMk/>
            <pc:sldMk cId="3333638870" sldId="259"/>
            <ac:picMk id="10" creationId="{59128D2B-8CD1-E3AA-102F-E8848E34A08E}"/>
          </ac:picMkLst>
        </pc:picChg>
      </pc:sldChg>
      <pc:sldChg chg="del">
        <pc:chgData name="Sohib Jayyuosi" userId="1d3a74d132de4613" providerId="LiveId" clId="{5DF1262F-42C1-4753-8A9E-3A3DBAE195F8}" dt="2023-01-13T17:28:43.626" v="3" actId="47"/>
        <pc:sldMkLst>
          <pc:docMk/>
          <pc:sldMk cId="4138885929" sldId="260"/>
        </pc:sldMkLst>
      </pc:sldChg>
      <pc:sldChg chg="del">
        <pc:chgData name="Sohib Jayyuosi" userId="1d3a74d132de4613" providerId="LiveId" clId="{5DF1262F-42C1-4753-8A9E-3A3DBAE195F8}" dt="2023-01-13T17:28:45.511" v="5" actId="47"/>
        <pc:sldMkLst>
          <pc:docMk/>
          <pc:sldMk cId="1775257277" sldId="261"/>
        </pc:sldMkLst>
      </pc:sldChg>
      <pc:sldChg chg="del">
        <pc:chgData name="Sohib Jayyuosi" userId="1d3a74d132de4613" providerId="LiveId" clId="{5DF1262F-42C1-4753-8A9E-3A3DBAE195F8}" dt="2023-01-13T17:28:46.929" v="6" actId="47"/>
        <pc:sldMkLst>
          <pc:docMk/>
          <pc:sldMk cId="891998928" sldId="262"/>
        </pc:sldMkLst>
      </pc:sldChg>
      <pc:sldChg chg="del">
        <pc:chgData name="Sohib Jayyuosi" userId="1d3a74d132de4613" providerId="LiveId" clId="{5DF1262F-42C1-4753-8A9E-3A3DBAE195F8}" dt="2023-01-13T17:28:44.867" v="4" actId="47"/>
        <pc:sldMkLst>
          <pc:docMk/>
          <pc:sldMk cId="666446232" sldId="263"/>
        </pc:sldMkLst>
      </pc:sldChg>
      <pc:sldChg chg="del">
        <pc:chgData name="Sohib Jayyuosi" userId="1d3a74d132de4613" providerId="LiveId" clId="{5DF1262F-42C1-4753-8A9E-3A3DBAE195F8}" dt="2023-01-13T17:28:48.581" v="7" actId="47"/>
        <pc:sldMkLst>
          <pc:docMk/>
          <pc:sldMk cId="766112529" sldId="264"/>
        </pc:sldMkLst>
      </pc:sldChg>
      <pc:sldChg chg="del">
        <pc:chgData name="Sohib Jayyuosi" userId="1d3a74d132de4613" providerId="LiveId" clId="{5DF1262F-42C1-4753-8A9E-3A3DBAE195F8}" dt="2023-01-13T17:28:50.265" v="8" actId="47"/>
        <pc:sldMkLst>
          <pc:docMk/>
          <pc:sldMk cId="4169946219" sldId="265"/>
        </pc:sldMkLst>
      </pc:sldChg>
      <pc:sldChg chg="del">
        <pc:chgData name="Sohib Jayyuosi" userId="1d3a74d132de4613" providerId="LiveId" clId="{5DF1262F-42C1-4753-8A9E-3A3DBAE195F8}" dt="2023-01-13T17:28:51.018" v="9" actId="47"/>
        <pc:sldMkLst>
          <pc:docMk/>
          <pc:sldMk cId="1070338279" sldId="267"/>
        </pc:sldMkLst>
      </pc:sldChg>
      <pc:sldChg chg="del">
        <pc:chgData name="Sohib Jayyuosi" userId="1d3a74d132de4613" providerId="LiveId" clId="{5DF1262F-42C1-4753-8A9E-3A3DBAE195F8}" dt="2023-01-13T17:28:51.897" v="10" actId="47"/>
        <pc:sldMkLst>
          <pc:docMk/>
          <pc:sldMk cId="3539159363" sldId="268"/>
        </pc:sldMkLst>
      </pc:sldChg>
      <pc:sldChg chg="del">
        <pc:chgData name="Sohib Jayyuosi" userId="1d3a74d132de4613" providerId="LiveId" clId="{5DF1262F-42C1-4753-8A9E-3A3DBAE195F8}" dt="2023-01-13T17:28:52.699" v="11" actId="47"/>
        <pc:sldMkLst>
          <pc:docMk/>
          <pc:sldMk cId="1226203705" sldId="269"/>
        </pc:sldMkLst>
      </pc:sldChg>
      <pc:sldChg chg="del">
        <pc:chgData name="Sohib Jayyuosi" userId="1d3a74d132de4613" providerId="LiveId" clId="{5DF1262F-42C1-4753-8A9E-3A3DBAE195F8}" dt="2023-01-13T17:28:53.502" v="12" actId="47"/>
        <pc:sldMkLst>
          <pc:docMk/>
          <pc:sldMk cId="3540624746" sldId="270"/>
        </pc:sldMkLst>
      </pc:sldChg>
      <pc:sldChg chg="addSp delSp modSp mod ord modTransition modAnim">
        <pc:chgData name="Sohib Jayyuosi" userId="1d3a74d132de4613" providerId="LiveId" clId="{5DF1262F-42C1-4753-8A9E-3A3DBAE195F8}" dt="2023-01-23T21:42:26.234" v="3229" actId="20577"/>
        <pc:sldMkLst>
          <pc:docMk/>
          <pc:sldMk cId="3258683223" sldId="271"/>
        </pc:sldMkLst>
        <pc:spChg chg="mod">
          <ac:chgData name="Sohib Jayyuosi" userId="1d3a74d132de4613" providerId="LiveId" clId="{5DF1262F-42C1-4753-8A9E-3A3DBAE195F8}" dt="2023-01-21T11:06:50.913" v="767"/>
          <ac:spMkLst>
            <pc:docMk/>
            <pc:sldMk cId="3258683223" sldId="271"/>
            <ac:spMk id="2" creationId="{031BAFD7-F4DD-A3F9-4226-CE3EE761A4C9}"/>
          </ac:spMkLst>
        </pc:spChg>
        <pc:spChg chg="add mod">
          <ac:chgData name="Sohib Jayyuosi" userId="1d3a74d132de4613" providerId="LiveId" clId="{5DF1262F-42C1-4753-8A9E-3A3DBAE195F8}" dt="2023-01-23T21:42:23.044" v="3225" actId="20577"/>
          <ac:spMkLst>
            <pc:docMk/>
            <pc:sldMk cId="3258683223" sldId="271"/>
            <ac:spMk id="2" creationId="{CA8EF458-F153-75F0-20BB-61014D0D3087}"/>
          </ac:spMkLst>
        </pc:spChg>
        <pc:spChg chg="del">
          <ac:chgData name="Sohib Jayyuosi" userId="1d3a74d132de4613" providerId="LiveId" clId="{5DF1262F-42C1-4753-8A9E-3A3DBAE195F8}" dt="2023-01-17T08:34:08.532" v="215" actId="478"/>
          <ac:spMkLst>
            <pc:docMk/>
            <pc:sldMk cId="3258683223" sldId="271"/>
            <ac:spMk id="3" creationId="{65798B8B-4073-CEDC-92D0-0A99631A9906}"/>
          </ac:spMkLst>
        </pc:spChg>
        <pc:spChg chg="add del mod">
          <ac:chgData name="Sohib Jayyuosi" userId="1d3a74d132de4613" providerId="LiveId" clId="{5DF1262F-42C1-4753-8A9E-3A3DBAE195F8}" dt="2023-01-22T18:11:04.758" v="2303" actId="767"/>
          <ac:spMkLst>
            <pc:docMk/>
            <pc:sldMk cId="3258683223" sldId="271"/>
            <ac:spMk id="3" creationId="{9696DDF2-05F9-BEA0-561D-AE7ADC9F6EA0}"/>
          </ac:spMkLst>
        </pc:spChg>
        <pc:spChg chg="add del mod ord">
          <ac:chgData name="Sohib Jayyuosi" userId="1d3a74d132de4613" providerId="LiveId" clId="{5DF1262F-42C1-4753-8A9E-3A3DBAE195F8}" dt="2023-01-21T10:52:34.907" v="662" actId="478"/>
          <ac:spMkLst>
            <pc:docMk/>
            <pc:sldMk cId="3258683223" sldId="271"/>
            <ac:spMk id="5" creationId="{516ED071-96E0-E3F6-FC6E-692D7297F716}"/>
          </ac:spMkLst>
        </pc:spChg>
        <pc:spChg chg="add del">
          <ac:chgData name="Sohib Jayyuosi" userId="1d3a74d132de4613" providerId="LiveId" clId="{5DF1262F-42C1-4753-8A9E-3A3DBAE195F8}" dt="2023-01-17T08:34:12.239" v="218" actId="22"/>
          <ac:spMkLst>
            <pc:docMk/>
            <pc:sldMk cId="3258683223" sldId="271"/>
            <ac:spMk id="6" creationId="{7DA44E38-BEC6-3289-CBA0-CC4B7740E001}"/>
          </ac:spMkLst>
        </pc:spChg>
        <pc:spChg chg="add del mod ord">
          <ac:chgData name="Sohib Jayyuosi" userId="1d3a74d132de4613" providerId="LiveId" clId="{5DF1262F-42C1-4753-8A9E-3A3DBAE195F8}" dt="2023-01-21T10:50:11.839" v="648" actId="478"/>
          <ac:spMkLst>
            <pc:docMk/>
            <pc:sldMk cId="3258683223" sldId="271"/>
            <ac:spMk id="9" creationId="{4AF8E2DA-559F-0CA0-FB29-ED0FD934DAB0}"/>
          </ac:spMkLst>
        </pc:spChg>
        <pc:spChg chg="add del mod">
          <ac:chgData name="Sohib Jayyuosi" userId="1d3a74d132de4613" providerId="LiveId" clId="{5DF1262F-42C1-4753-8A9E-3A3DBAE195F8}" dt="2023-01-17T08:51:04.223" v="263" actId="478"/>
          <ac:spMkLst>
            <pc:docMk/>
            <pc:sldMk cId="3258683223" sldId="271"/>
            <ac:spMk id="10" creationId="{2E0D0D41-835B-8693-26C7-37CE6159FBA4}"/>
          </ac:spMkLst>
        </pc:spChg>
        <pc:spChg chg="add del mod">
          <ac:chgData name="Sohib Jayyuosi" userId="1d3a74d132de4613" providerId="LiveId" clId="{5DF1262F-42C1-4753-8A9E-3A3DBAE195F8}" dt="2023-01-21T10:59:05.573" v="734" actId="478"/>
          <ac:spMkLst>
            <pc:docMk/>
            <pc:sldMk cId="3258683223" sldId="271"/>
            <ac:spMk id="10" creationId="{EA3FFD9D-C69C-BE73-085D-D8BC37FE2F8C}"/>
          </ac:spMkLst>
        </pc:spChg>
        <pc:spChg chg="add mod ord">
          <ac:chgData name="Sohib Jayyuosi" userId="1d3a74d132de4613" providerId="LiveId" clId="{5DF1262F-42C1-4753-8A9E-3A3DBAE195F8}" dt="2023-01-23T15:44:04.775" v="2501" actId="1076"/>
          <ac:spMkLst>
            <pc:docMk/>
            <pc:sldMk cId="3258683223" sldId="271"/>
            <ac:spMk id="11" creationId="{EEC24C00-651E-1BA6-46C0-B8A37D4A78AE}"/>
          </ac:spMkLst>
        </pc:spChg>
        <pc:spChg chg="add mod">
          <ac:chgData name="Sohib Jayyuosi" userId="1d3a74d132de4613" providerId="LiveId" clId="{5DF1262F-42C1-4753-8A9E-3A3DBAE195F8}" dt="2023-01-21T11:12:03.380" v="802" actId="164"/>
          <ac:spMkLst>
            <pc:docMk/>
            <pc:sldMk cId="3258683223" sldId="271"/>
            <ac:spMk id="13" creationId="{4DDDDBC2-CBC8-4636-7EC2-A2A83ADFE375}"/>
          </ac:spMkLst>
        </pc:spChg>
        <pc:spChg chg="add mod">
          <ac:chgData name="Sohib Jayyuosi" userId="1d3a74d132de4613" providerId="LiveId" clId="{5DF1262F-42C1-4753-8A9E-3A3DBAE195F8}" dt="2023-01-21T11:12:03.380" v="802" actId="164"/>
          <ac:spMkLst>
            <pc:docMk/>
            <pc:sldMk cId="3258683223" sldId="271"/>
            <ac:spMk id="14" creationId="{08FCC36C-A863-0579-857C-6896B7F59226}"/>
          </ac:spMkLst>
        </pc:spChg>
        <pc:spChg chg="add mod">
          <ac:chgData name="Sohib Jayyuosi" userId="1d3a74d132de4613" providerId="LiveId" clId="{5DF1262F-42C1-4753-8A9E-3A3DBAE195F8}" dt="2023-01-21T12:50:48.621" v="1112" actId="1076"/>
          <ac:spMkLst>
            <pc:docMk/>
            <pc:sldMk cId="3258683223" sldId="271"/>
            <ac:spMk id="16" creationId="{78963FAC-9F3C-935F-1445-160547531936}"/>
          </ac:spMkLst>
        </pc:spChg>
        <pc:spChg chg="mod">
          <ac:chgData name="Sohib Jayyuosi" userId="1d3a74d132de4613" providerId="LiveId" clId="{5DF1262F-42C1-4753-8A9E-3A3DBAE195F8}" dt="2023-01-21T11:32:00.558" v="908" actId="404"/>
          <ac:spMkLst>
            <pc:docMk/>
            <pc:sldMk cId="3258683223" sldId="271"/>
            <ac:spMk id="24" creationId="{75549D16-AED9-5AEE-E9CD-0DB999E19945}"/>
          </ac:spMkLst>
        </pc:spChg>
        <pc:grpChg chg="add mod">
          <ac:chgData name="Sohib Jayyuosi" userId="1d3a74d132de4613" providerId="LiveId" clId="{5DF1262F-42C1-4753-8A9E-3A3DBAE195F8}" dt="2023-01-21T12:50:39.223" v="1110" actId="1076"/>
          <ac:grpSpMkLst>
            <pc:docMk/>
            <pc:sldMk cId="3258683223" sldId="271"/>
            <ac:grpSpMk id="15" creationId="{2E1A4490-088B-B707-84A2-B4490956A77B}"/>
          </ac:grpSpMkLst>
        </pc:grpChg>
        <pc:grpChg chg="mod">
          <ac:chgData name="Sohib Jayyuosi" userId="1d3a74d132de4613" providerId="LiveId" clId="{5DF1262F-42C1-4753-8A9E-3A3DBAE195F8}" dt="2023-01-21T11:32:10.247" v="911" actId="12788"/>
          <ac:grpSpMkLst>
            <pc:docMk/>
            <pc:sldMk cId="3258683223" sldId="271"/>
            <ac:grpSpMk id="23" creationId="{841F70AC-E76B-E114-A7F0-69FE255D0DF0}"/>
          </ac:grpSpMkLst>
        </pc:grpChg>
        <pc:graphicFrameChg chg="add del mod modGraphic">
          <ac:chgData name="Sohib Jayyuosi" userId="1d3a74d132de4613" providerId="LiveId" clId="{5DF1262F-42C1-4753-8A9E-3A3DBAE195F8}" dt="2023-01-21T10:53:39.594" v="673"/>
          <ac:graphicFrameMkLst>
            <pc:docMk/>
            <pc:sldMk cId="3258683223" sldId="271"/>
            <ac:graphicFrameMk id="6" creationId="{7A7279E9-725D-9062-4A93-417B33FDED1D}"/>
          </ac:graphicFrameMkLst>
        </pc:graphicFrameChg>
        <pc:graphicFrameChg chg="add mod modGraphic">
          <ac:chgData name="Sohib Jayyuosi" userId="1d3a74d132de4613" providerId="LiveId" clId="{5DF1262F-42C1-4753-8A9E-3A3DBAE195F8}" dt="2023-01-23T15:43:54.898" v="2498" actId="1076"/>
          <ac:graphicFrameMkLst>
            <pc:docMk/>
            <pc:sldMk cId="3258683223" sldId="271"/>
            <ac:graphicFrameMk id="7" creationId="{A3569B15-A86E-4EE6-A100-D183180D5BCF}"/>
          </ac:graphicFrameMkLst>
        </pc:graphicFrameChg>
        <pc:picChg chg="add del mod ord">
          <ac:chgData name="Sohib Jayyuosi" userId="1d3a74d132de4613" providerId="LiveId" clId="{5DF1262F-42C1-4753-8A9E-3A3DBAE195F8}" dt="2023-01-21T10:52:50.417" v="665" actId="478"/>
          <ac:picMkLst>
            <pc:docMk/>
            <pc:sldMk cId="3258683223" sldId="271"/>
            <ac:picMk id="4" creationId="{C2018EE0-A3CE-D9B3-8144-23B5B7E4F23C}"/>
          </ac:picMkLst>
        </pc:picChg>
        <pc:picChg chg="del">
          <ac:chgData name="Sohib Jayyuosi" userId="1d3a74d132de4613" providerId="LiveId" clId="{5DF1262F-42C1-4753-8A9E-3A3DBAE195F8}" dt="2023-01-17T08:34:10.659" v="216" actId="478"/>
          <ac:picMkLst>
            <pc:docMk/>
            <pc:sldMk cId="3258683223" sldId="271"/>
            <ac:picMk id="5" creationId="{64CA7A95-1958-1F13-118B-50728F41BC2F}"/>
          </ac:picMkLst>
        </pc:picChg>
        <pc:picChg chg="add del mod ord">
          <ac:chgData name="Sohib Jayyuosi" userId="1d3a74d132de4613" providerId="LiveId" clId="{5DF1262F-42C1-4753-8A9E-3A3DBAE195F8}" dt="2023-01-21T10:50:12.465" v="649" actId="478"/>
          <ac:picMkLst>
            <pc:docMk/>
            <pc:sldMk cId="3258683223" sldId="271"/>
            <ac:picMk id="8" creationId="{246B083E-97A0-878A-3ED5-9A7311C810BE}"/>
          </ac:picMkLst>
        </pc:picChg>
      </pc:sldChg>
      <pc:sldChg chg="modSp mod ord modTransition">
        <pc:chgData name="Sohib Jayyuosi" userId="1d3a74d132de4613" providerId="LiveId" clId="{5DF1262F-42C1-4753-8A9E-3A3DBAE195F8}" dt="2023-01-23T21:41:38.739" v="3189" actId="20577"/>
        <pc:sldMkLst>
          <pc:docMk/>
          <pc:sldMk cId="441178612" sldId="275"/>
        </pc:sldMkLst>
        <pc:spChg chg="mod">
          <ac:chgData name="Sohib Jayyuosi" userId="1d3a74d132de4613" providerId="LiveId" clId="{5DF1262F-42C1-4753-8A9E-3A3DBAE195F8}" dt="2023-01-21T11:06:50.913" v="767"/>
          <ac:spMkLst>
            <pc:docMk/>
            <pc:sldMk cId="441178612" sldId="275"/>
            <ac:spMk id="2" creationId="{4C5A18BC-1947-E06B-226E-B7E13A13F3CA}"/>
          </ac:spMkLst>
        </pc:spChg>
        <pc:spChg chg="mod">
          <ac:chgData name="Sohib Jayyuosi" userId="1d3a74d132de4613" providerId="LiveId" clId="{5DF1262F-42C1-4753-8A9E-3A3DBAE195F8}" dt="2023-01-21T18:09:50.154" v="2288" actId="1076"/>
          <ac:spMkLst>
            <pc:docMk/>
            <pc:sldMk cId="441178612" sldId="275"/>
            <ac:spMk id="6" creationId="{EA7140E2-B293-2D1E-BD37-A692BF9FF708}"/>
          </ac:spMkLst>
        </pc:spChg>
        <pc:spChg chg="mod">
          <ac:chgData name="Sohib Jayyuosi" userId="1d3a74d132de4613" providerId="LiveId" clId="{5DF1262F-42C1-4753-8A9E-3A3DBAE195F8}" dt="2023-01-23T21:40:23.585" v="3176"/>
          <ac:spMkLst>
            <pc:docMk/>
            <pc:sldMk cId="441178612" sldId="275"/>
            <ac:spMk id="7" creationId="{0906EBAA-8E29-E09E-6DF9-3FEEDAF1524E}"/>
          </ac:spMkLst>
        </pc:spChg>
        <pc:spChg chg="mod">
          <ac:chgData name="Sohib Jayyuosi" userId="1d3a74d132de4613" providerId="LiveId" clId="{5DF1262F-42C1-4753-8A9E-3A3DBAE195F8}" dt="2023-01-23T21:40:27.789" v="3177"/>
          <ac:spMkLst>
            <pc:docMk/>
            <pc:sldMk cId="441178612" sldId="275"/>
            <ac:spMk id="10" creationId="{2BC5A146-8C2C-32AF-869C-944983F89D9A}"/>
          </ac:spMkLst>
        </pc:spChg>
        <pc:spChg chg="mod">
          <ac:chgData name="Sohib Jayyuosi" userId="1d3a74d132de4613" providerId="LiveId" clId="{5DF1262F-42C1-4753-8A9E-3A3DBAE195F8}" dt="2023-01-23T21:40:15.277" v="3172" actId="207"/>
          <ac:spMkLst>
            <pc:docMk/>
            <pc:sldMk cId="441178612" sldId="275"/>
            <ac:spMk id="13" creationId="{F785ECC8-46C0-7465-2519-6C6F1ADF12F0}"/>
          </ac:spMkLst>
        </pc:spChg>
        <pc:spChg chg="mod">
          <ac:chgData name="Sohib Jayyuosi" userId="1d3a74d132de4613" providerId="LiveId" clId="{5DF1262F-42C1-4753-8A9E-3A3DBAE195F8}" dt="2023-01-23T21:41:38.739" v="3189" actId="20577"/>
          <ac:spMkLst>
            <pc:docMk/>
            <pc:sldMk cId="441178612" sldId="275"/>
            <ac:spMk id="14" creationId="{DA4157BD-E0A2-C556-A0A3-7905A5A81979}"/>
          </ac:spMkLst>
        </pc:spChg>
        <pc:grpChg chg="mod">
          <ac:chgData name="Sohib Jayyuosi" userId="1d3a74d132de4613" providerId="LiveId" clId="{5DF1262F-42C1-4753-8A9E-3A3DBAE195F8}" dt="2023-01-21T10:46:28.818" v="619" actId="12788"/>
          <ac:grpSpMkLst>
            <pc:docMk/>
            <pc:sldMk cId="441178612" sldId="275"/>
            <ac:grpSpMk id="9" creationId="{E2FD29CB-E903-70B5-02A7-05343A29B092}"/>
          </ac:grpSpMkLst>
        </pc:grpChg>
      </pc:sldChg>
      <pc:sldChg chg="addSp delSp modSp mod modTransition delAnim">
        <pc:chgData name="Sohib Jayyuosi" userId="1d3a74d132de4613" providerId="LiveId" clId="{5DF1262F-42C1-4753-8A9E-3A3DBAE195F8}" dt="2023-01-23T15:50:30.767" v="2502"/>
        <pc:sldMkLst>
          <pc:docMk/>
          <pc:sldMk cId="1483742292" sldId="276"/>
        </pc:sldMkLst>
        <pc:spChg chg="mod">
          <ac:chgData name="Sohib Jayyuosi" userId="1d3a74d132de4613" providerId="LiveId" clId="{5DF1262F-42C1-4753-8A9E-3A3DBAE195F8}" dt="2023-01-21T11:06:50.913" v="767"/>
          <ac:spMkLst>
            <pc:docMk/>
            <pc:sldMk cId="1483742292" sldId="276"/>
            <ac:spMk id="2" creationId="{F2A013E6-1D36-1542-7B95-CB58DBA49158}"/>
          </ac:spMkLst>
        </pc:spChg>
        <pc:spChg chg="del">
          <ac:chgData name="Sohib Jayyuosi" userId="1d3a74d132de4613" providerId="LiveId" clId="{5DF1262F-42C1-4753-8A9E-3A3DBAE195F8}" dt="2023-01-21T10:56:33.249" v="694" actId="478"/>
          <ac:spMkLst>
            <pc:docMk/>
            <pc:sldMk cId="1483742292" sldId="276"/>
            <ac:spMk id="4" creationId="{5A9E7DE8-1D02-978B-4C48-BF19090242AF}"/>
          </ac:spMkLst>
        </pc:spChg>
        <pc:spChg chg="del">
          <ac:chgData name="Sohib Jayyuosi" userId="1d3a74d132de4613" providerId="LiveId" clId="{5DF1262F-42C1-4753-8A9E-3A3DBAE195F8}" dt="2023-01-21T10:44:33.518" v="522" actId="478"/>
          <ac:spMkLst>
            <pc:docMk/>
            <pc:sldMk cId="1483742292" sldId="276"/>
            <ac:spMk id="11" creationId="{F931D3B9-3AFE-6748-49A6-92880B7291AD}"/>
          </ac:spMkLst>
        </pc:spChg>
        <pc:spChg chg="mod">
          <ac:chgData name="Sohib Jayyuosi" userId="1d3a74d132de4613" providerId="LiveId" clId="{5DF1262F-42C1-4753-8A9E-3A3DBAE195F8}" dt="2023-01-21T10:45:55.028" v="614" actId="20577"/>
          <ac:spMkLst>
            <pc:docMk/>
            <pc:sldMk cId="1483742292" sldId="276"/>
            <ac:spMk id="12" creationId="{48107F30-D48C-CEAE-4F80-F1230A825B88}"/>
          </ac:spMkLst>
        </pc:spChg>
        <pc:grpChg chg="mod">
          <ac:chgData name="Sohib Jayyuosi" userId="1d3a74d132de4613" providerId="LiveId" clId="{5DF1262F-42C1-4753-8A9E-3A3DBAE195F8}" dt="2023-01-21T10:46:20.896" v="618" actId="12788"/>
          <ac:grpSpMkLst>
            <pc:docMk/>
            <pc:sldMk cId="1483742292" sldId="276"/>
            <ac:grpSpMk id="10" creationId="{49058B00-B7F7-DA4D-2648-7C5449BFCBEE}"/>
          </ac:grpSpMkLst>
        </pc:grpChg>
        <pc:graphicFrameChg chg="del">
          <ac:chgData name="Sohib Jayyuosi" userId="1d3a74d132de4613" providerId="LiveId" clId="{5DF1262F-42C1-4753-8A9E-3A3DBAE195F8}" dt="2023-01-21T10:56:31.624" v="693" actId="478"/>
          <ac:graphicFrameMkLst>
            <pc:docMk/>
            <pc:sldMk cId="1483742292" sldId="276"/>
            <ac:graphicFrameMk id="9" creationId="{D8A347AE-985D-3C3C-FBC0-C33C886A6F91}"/>
          </ac:graphicFrameMkLst>
        </pc:graphicFrameChg>
        <pc:picChg chg="del">
          <ac:chgData name="Sohib Jayyuosi" userId="1d3a74d132de4613" providerId="LiveId" clId="{5DF1262F-42C1-4753-8A9E-3A3DBAE195F8}" dt="2023-01-21T10:56:33.952" v="695" actId="478"/>
          <ac:picMkLst>
            <pc:docMk/>
            <pc:sldMk cId="1483742292" sldId="276"/>
            <ac:picMk id="3" creationId="{95FA45EE-9805-8A24-708E-B4A49C69DB2A}"/>
          </ac:picMkLst>
        </pc:picChg>
        <pc:picChg chg="add mod">
          <ac:chgData name="Sohib Jayyuosi" userId="1d3a74d132de4613" providerId="LiveId" clId="{5DF1262F-42C1-4753-8A9E-3A3DBAE195F8}" dt="2023-01-21T10:56:41.360" v="697" actId="14100"/>
          <ac:picMkLst>
            <pc:docMk/>
            <pc:sldMk cId="1483742292" sldId="276"/>
            <ac:picMk id="6" creationId="{BE735206-0792-0336-F9BB-5F46FBED52B5}"/>
          </ac:picMkLst>
        </pc:picChg>
      </pc:sldChg>
      <pc:sldChg chg="del">
        <pc:chgData name="Sohib Jayyuosi" userId="1d3a74d132de4613" providerId="LiveId" clId="{5DF1262F-42C1-4753-8A9E-3A3DBAE195F8}" dt="2023-01-13T17:29:06.617" v="17" actId="47"/>
        <pc:sldMkLst>
          <pc:docMk/>
          <pc:sldMk cId="134552833" sldId="277"/>
        </pc:sldMkLst>
      </pc:sldChg>
      <pc:sldChg chg="addSp delSp modSp new mod modTransition modAnim">
        <pc:chgData name="Sohib Jayyuosi" userId="1d3a74d132de4613" providerId="LiveId" clId="{5DF1262F-42C1-4753-8A9E-3A3DBAE195F8}" dt="2023-01-23T21:25:51.970" v="3015" actId="6549"/>
        <pc:sldMkLst>
          <pc:docMk/>
          <pc:sldMk cId="2800336797" sldId="277"/>
        </pc:sldMkLst>
        <pc:spChg chg="mod">
          <ac:chgData name="Sohib Jayyuosi" userId="1d3a74d132de4613" providerId="LiveId" clId="{5DF1262F-42C1-4753-8A9E-3A3DBAE195F8}" dt="2023-01-21T11:06:50.913" v="767"/>
          <ac:spMkLst>
            <pc:docMk/>
            <pc:sldMk cId="2800336797" sldId="277"/>
            <ac:spMk id="2" creationId="{0D8A3486-D769-F3FA-C0A3-539F59E6717F}"/>
          </ac:spMkLst>
        </pc:spChg>
        <pc:spChg chg="add del">
          <ac:chgData name="Sohib Jayyuosi" userId="1d3a74d132de4613" providerId="LiveId" clId="{5DF1262F-42C1-4753-8A9E-3A3DBAE195F8}" dt="2023-01-19T20:04:03.490" v="411" actId="931"/>
          <ac:spMkLst>
            <pc:docMk/>
            <pc:sldMk cId="2800336797" sldId="277"/>
            <ac:spMk id="3" creationId="{01ADDCFA-07A1-5371-3D23-7D3CEEE2A1ED}"/>
          </ac:spMkLst>
        </pc:spChg>
        <pc:spChg chg="add del mod">
          <ac:chgData name="Sohib Jayyuosi" userId="1d3a74d132de4613" providerId="LiveId" clId="{5DF1262F-42C1-4753-8A9E-3A3DBAE195F8}" dt="2023-01-21T11:24:14.859" v="842"/>
          <ac:spMkLst>
            <pc:docMk/>
            <pc:sldMk cId="2800336797" sldId="277"/>
            <ac:spMk id="3" creationId="{E7C38E0D-CA01-1E41-AE38-5E9F8D59ADBC}"/>
          </ac:spMkLst>
        </pc:spChg>
        <pc:spChg chg="mod">
          <ac:chgData name="Sohib Jayyuosi" userId="1d3a74d132de4613" providerId="LiveId" clId="{5DF1262F-42C1-4753-8A9E-3A3DBAE195F8}" dt="2023-01-21T11:06:50.913" v="767"/>
          <ac:spMkLst>
            <pc:docMk/>
            <pc:sldMk cId="2800336797" sldId="277"/>
            <ac:spMk id="4" creationId="{338BE564-6D78-78DA-3A6E-6728D49ECDB3}"/>
          </ac:spMkLst>
        </pc:spChg>
        <pc:spChg chg="add mod ord">
          <ac:chgData name="Sohib Jayyuosi" userId="1d3a74d132de4613" providerId="LiveId" clId="{5DF1262F-42C1-4753-8A9E-3A3DBAE195F8}" dt="2023-01-19T20:05:38.090" v="444" actId="1076"/>
          <ac:spMkLst>
            <pc:docMk/>
            <pc:sldMk cId="2800336797" sldId="277"/>
            <ac:spMk id="5" creationId="{DE2E8414-5084-5BDA-E11B-410FC612B19C}"/>
          </ac:spMkLst>
        </pc:spChg>
        <pc:spChg chg="add mod">
          <ac:chgData name="Sohib Jayyuosi" userId="1d3a74d132de4613" providerId="LiveId" clId="{5DF1262F-42C1-4753-8A9E-3A3DBAE195F8}" dt="2023-01-19T19:58:16.303" v="353" actId="2711"/>
          <ac:spMkLst>
            <pc:docMk/>
            <pc:sldMk cId="2800336797" sldId="277"/>
            <ac:spMk id="6" creationId="{6FC80646-B017-2881-3785-3514F4737B85}"/>
          </ac:spMkLst>
        </pc:spChg>
        <pc:spChg chg="mod">
          <ac:chgData name="Sohib Jayyuosi" userId="1d3a74d132de4613" providerId="LiveId" clId="{5DF1262F-42C1-4753-8A9E-3A3DBAE195F8}" dt="2023-01-19T20:21:22.753" v="506" actId="20577"/>
          <ac:spMkLst>
            <pc:docMk/>
            <pc:sldMk cId="2800336797" sldId="277"/>
            <ac:spMk id="8" creationId="{EB5D0397-D707-3290-8BCE-60EF51EB87AE}"/>
          </ac:spMkLst>
        </pc:spChg>
        <pc:spChg chg="mod">
          <ac:chgData name="Sohib Jayyuosi" userId="1d3a74d132de4613" providerId="LiveId" clId="{5DF1262F-42C1-4753-8A9E-3A3DBAE195F8}" dt="2023-01-23T21:25:51.970" v="3015" actId="6549"/>
          <ac:spMkLst>
            <pc:docMk/>
            <pc:sldMk cId="2800336797" sldId="277"/>
            <ac:spMk id="11" creationId="{39598B3C-614A-7AA5-A57B-084A223DBF82}"/>
          </ac:spMkLst>
        </pc:spChg>
        <pc:spChg chg="mod">
          <ac:chgData name="Sohib Jayyuosi" userId="1d3a74d132de4613" providerId="LiveId" clId="{5DF1262F-42C1-4753-8A9E-3A3DBAE195F8}" dt="2023-01-19T19:55:04.720" v="331" actId="1076"/>
          <ac:spMkLst>
            <pc:docMk/>
            <pc:sldMk cId="2800336797" sldId="277"/>
            <ac:spMk id="14" creationId="{635BAAFD-5004-846E-CEF6-054BD0B9EAD4}"/>
          </ac:spMkLst>
        </pc:spChg>
        <pc:spChg chg="mod">
          <ac:chgData name="Sohib Jayyuosi" userId="1d3a74d132de4613" providerId="LiveId" clId="{5DF1262F-42C1-4753-8A9E-3A3DBAE195F8}" dt="2023-01-19T20:11:01.955" v="472" actId="403"/>
          <ac:spMkLst>
            <pc:docMk/>
            <pc:sldMk cId="2800336797" sldId="277"/>
            <ac:spMk id="17" creationId="{54DC9BC9-AAE4-5A1B-5528-6B30EC242081}"/>
          </ac:spMkLst>
        </pc:spChg>
        <pc:spChg chg="mod">
          <ac:chgData name="Sohib Jayyuosi" userId="1d3a74d132de4613" providerId="LiveId" clId="{5DF1262F-42C1-4753-8A9E-3A3DBAE195F8}" dt="2023-01-21T11:24:12.008" v="841"/>
          <ac:spMkLst>
            <pc:docMk/>
            <pc:sldMk cId="2800336797" sldId="277"/>
            <ac:spMk id="20" creationId="{44894639-788F-1095-0E80-6B23B1A039F5}"/>
          </ac:spMkLst>
        </pc:spChg>
        <pc:spChg chg="mod">
          <ac:chgData name="Sohib Jayyuosi" userId="1d3a74d132de4613" providerId="LiveId" clId="{5DF1262F-42C1-4753-8A9E-3A3DBAE195F8}" dt="2023-01-19T20:00:37.201" v="382" actId="478"/>
          <ac:spMkLst>
            <pc:docMk/>
            <pc:sldMk cId="2800336797" sldId="277"/>
            <ac:spMk id="20" creationId="{527FFFB3-6711-221C-8333-5A00C925D1D9}"/>
          </ac:spMkLst>
        </pc:spChg>
        <pc:spChg chg="mod">
          <ac:chgData name="Sohib Jayyuosi" userId="1d3a74d132de4613" providerId="LiveId" clId="{5DF1262F-42C1-4753-8A9E-3A3DBAE195F8}" dt="2023-01-21T11:24:12.008" v="841"/>
          <ac:spMkLst>
            <pc:docMk/>
            <pc:sldMk cId="2800336797" sldId="277"/>
            <ac:spMk id="21" creationId="{09968F7E-0A42-4061-7F5B-6940A4942091}"/>
          </ac:spMkLst>
        </pc:spChg>
        <pc:spChg chg="mod">
          <ac:chgData name="Sohib Jayyuosi" userId="1d3a74d132de4613" providerId="LiveId" clId="{5DF1262F-42C1-4753-8A9E-3A3DBAE195F8}" dt="2023-01-19T20:00:37.201" v="382" actId="478"/>
          <ac:spMkLst>
            <pc:docMk/>
            <pc:sldMk cId="2800336797" sldId="277"/>
            <ac:spMk id="21" creationId="{101C9B7A-A0F3-44EA-603B-560FCAA3069A}"/>
          </ac:spMkLst>
        </pc:spChg>
        <pc:spChg chg="mod">
          <ac:chgData name="Sohib Jayyuosi" userId="1d3a74d132de4613" providerId="LiveId" clId="{5DF1262F-42C1-4753-8A9E-3A3DBAE195F8}" dt="2023-01-19T20:00:37.201" v="382" actId="478"/>
          <ac:spMkLst>
            <pc:docMk/>
            <pc:sldMk cId="2800336797" sldId="277"/>
            <ac:spMk id="22" creationId="{ABA14EA6-8A6A-653E-A501-9A20E0EB3BD7}"/>
          </ac:spMkLst>
        </pc:spChg>
        <pc:spChg chg="mod">
          <ac:chgData name="Sohib Jayyuosi" userId="1d3a74d132de4613" providerId="LiveId" clId="{5DF1262F-42C1-4753-8A9E-3A3DBAE195F8}" dt="2023-01-21T11:24:12.008" v="841"/>
          <ac:spMkLst>
            <pc:docMk/>
            <pc:sldMk cId="2800336797" sldId="277"/>
            <ac:spMk id="22" creationId="{D10BB38E-0D72-12E1-AC9B-B97838C63019}"/>
          </ac:spMkLst>
        </pc:spChg>
        <pc:spChg chg="add del mod">
          <ac:chgData name="Sohib Jayyuosi" userId="1d3a74d132de4613" providerId="LiveId" clId="{5DF1262F-42C1-4753-8A9E-3A3DBAE195F8}" dt="2023-01-19T20:00:37.201" v="382" actId="478"/>
          <ac:spMkLst>
            <pc:docMk/>
            <pc:sldMk cId="2800336797" sldId="277"/>
            <ac:spMk id="23" creationId="{87E4BE5A-32BD-5A15-72E7-EB68A8BFF842}"/>
          </ac:spMkLst>
        </pc:spChg>
        <pc:spChg chg="add del mod">
          <ac:chgData name="Sohib Jayyuosi" userId="1d3a74d132de4613" providerId="LiveId" clId="{5DF1262F-42C1-4753-8A9E-3A3DBAE195F8}" dt="2023-01-21T11:24:58.855" v="849" actId="478"/>
          <ac:spMkLst>
            <pc:docMk/>
            <pc:sldMk cId="2800336797" sldId="277"/>
            <ac:spMk id="23" creationId="{ACF1024A-513D-F3F2-0066-FBCF8A32D728}"/>
          </ac:spMkLst>
        </pc:spChg>
        <pc:spChg chg="mod">
          <ac:chgData name="Sohib Jayyuosi" userId="1d3a74d132de4613" providerId="LiveId" clId="{5DF1262F-42C1-4753-8A9E-3A3DBAE195F8}" dt="2023-01-15T20:36:13.472" v="214"/>
          <ac:spMkLst>
            <pc:docMk/>
            <pc:sldMk cId="2800336797" sldId="277"/>
            <ac:spMk id="25" creationId="{DBA9011F-DD6A-38CA-6CB7-3D490FCB3513}"/>
          </ac:spMkLst>
        </pc:spChg>
        <pc:spChg chg="add del mod ord">
          <ac:chgData name="Sohib Jayyuosi" userId="1d3a74d132de4613" providerId="LiveId" clId="{5DF1262F-42C1-4753-8A9E-3A3DBAE195F8}" dt="2023-01-21T13:21:46.802" v="1279" actId="11529"/>
          <ac:spMkLst>
            <pc:docMk/>
            <pc:sldMk cId="2800336797" sldId="277"/>
            <ac:spMk id="26" creationId="{0EA51B5A-0C24-6BD9-E16A-153F08016F82}"/>
          </ac:spMkLst>
        </pc:spChg>
        <pc:spChg chg="mod">
          <ac:chgData name="Sohib Jayyuosi" userId="1d3a74d132de4613" providerId="LiveId" clId="{5DF1262F-42C1-4753-8A9E-3A3DBAE195F8}" dt="2023-01-15T20:36:13.472" v="214"/>
          <ac:spMkLst>
            <pc:docMk/>
            <pc:sldMk cId="2800336797" sldId="277"/>
            <ac:spMk id="26" creationId="{57D9CDC0-6A82-262B-61B7-F2A3DA42CF5E}"/>
          </ac:spMkLst>
        </pc:spChg>
        <pc:spChg chg="mod">
          <ac:chgData name="Sohib Jayyuosi" userId="1d3a74d132de4613" providerId="LiveId" clId="{5DF1262F-42C1-4753-8A9E-3A3DBAE195F8}" dt="2023-01-15T20:36:13.472" v="214"/>
          <ac:spMkLst>
            <pc:docMk/>
            <pc:sldMk cId="2800336797" sldId="277"/>
            <ac:spMk id="28" creationId="{E4EDFD3E-2449-EB4B-5BBA-32A279FB3C49}"/>
          </ac:spMkLst>
        </pc:spChg>
        <pc:spChg chg="mod">
          <ac:chgData name="Sohib Jayyuosi" userId="1d3a74d132de4613" providerId="LiveId" clId="{5DF1262F-42C1-4753-8A9E-3A3DBAE195F8}" dt="2023-01-15T20:36:13.472" v="214"/>
          <ac:spMkLst>
            <pc:docMk/>
            <pc:sldMk cId="2800336797" sldId="277"/>
            <ac:spMk id="29" creationId="{E09B1BB4-9973-0494-5670-F8F2F2F90468}"/>
          </ac:spMkLst>
        </pc:spChg>
        <pc:spChg chg="mod">
          <ac:chgData name="Sohib Jayyuosi" userId="1d3a74d132de4613" providerId="LiveId" clId="{5DF1262F-42C1-4753-8A9E-3A3DBAE195F8}" dt="2023-01-15T20:36:13.472" v="214"/>
          <ac:spMkLst>
            <pc:docMk/>
            <pc:sldMk cId="2800336797" sldId="277"/>
            <ac:spMk id="30" creationId="{422FDFDE-49D2-944F-4346-502B34D50169}"/>
          </ac:spMkLst>
        </pc:spChg>
        <pc:spChg chg="mod">
          <ac:chgData name="Sohib Jayyuosi" userId="1d3a74d132de4613" providerId="LiveId" clId="{5DF1262F-42C1-4753-8A9E-3A3DBAE195F8}" dt="2023-01-15T20:36:13.472" v="214"/>
          <ac:spMkLst>
            <pc:docMk/>
            <pc:sldMk cId="2800336797" sldId="277"/>
            <ac:spMk id="31" creationId="{4DF8076A-0235-56EF-5AB2-25732D47CBEC}"/>
          </ac:spMkLst>
        </pc:spChg>
        <pc:spChg chg="mod">
          <ac:chgData name="Sohib Jayyuosi" userId="1d3a74d132de4613" providerId="LiveId" clId="{5DF1262F-42C1-4753-8A9E-3A3DBAE195F8}" dt="2023-01-15T20:36:13.472" v="214"/>
          <ac:spMkLst>
            <pc:docMk/>
            <pc:sldMk cId="2800336797" sldId="277"/>
            <ac:spMk id="32" creationId="{5827CA75-750E-80F3-A3B5-F4475C274121}"/>
          </ac:spMkLst>
        </pc:spChg>
        <pc:spChg chg="mod">
          <ac:chgData name="Sohib Jayyuosi" userId="1d3a74d132de4613" providerId="LiveId" clId="{5DF1262F-42C1-4753-8A9E-3A3DBAE195F8}" dt="2023-01-15T20:36:13.472" v="214"/>
          <ac:spMkLst>
            <pc:docMk/>
            <pc:sldMk cId="2800336797" sldId="277"/>
            <ac:spMk id="33" creationId="{E8F7529D-E0FD-F691-5BF5-0DC5A930B214}"/>
          </ac:spMkLst>
        </pc:spChg>
        <pc:spChg chg="mod">
          <ac:chgData name="Sohib Jayyuosi" userId="1d3a74d132de4613" providerId="LiveId" clId="{5DF1262F-42C1-4753-8A9E-3A3DBAE195F8}" dt="2023-01-15T20:36:13.472" v="214"/>
          <ac:spMkLst>
            <pc:docMk/>
            <pc:sldMk cId="2800336797" sldId="277"/>
            <ac:spMk id="34" creationId="{0CDA5F74-B1F0-81F1-85C9-4F42715BCE7D}"/>
          </ac:spMkLst>
        </pc:spChg>
        <pc:spChg chg="mod">
          <ac:chgData name="Sohib Jayyuosi" userId="1d3a74d132de4613" providerId="LiveId" clId="{5DF1262F-42C1-4753-8A9E-3A3DBAE195F8}" dt="2023-01-15T20:36:13.472" v="214"/>
          <ac:spMkLst>
            <pc:docMk/>
            <pc:sldMk cId="2800336797" sldId="277"/>
            <ac:spMk id="35" creationId="{21FD442C-D190-E02E-80FA-97864903941B}"/>
          </ac:spMkLst>
        </pc:spChg>
        <pc:spChg chg="mod">
          <ac:chgData name="Sohib Jayyuosi" userId="1d3a74d132de4613" providerId="LiveId" clId="{5DF1262F-42C1-4753-8A9E-3A3DBAE195F8}" dt="2023-01-15T20:36:13.472" v="214"/>
          <ac:spMkLst>
            <pc:docMk/>
            <pc:sldMk cId="2800336797" sldId="277"/>
            <ac:spMk id="36" creationId="{F7D82024-0EED-6890-9FAF-D86A5ABFEF24}"/>
          </ac:spMkLst>
        </pc:spChg>
        <pc:spChg chg="mod">
          <ac:chgData name="Sohib Jayyuosi" userId="1d3a74d132de4613" providerId="LiveId" clId="{5DF1262F-42C1-4753-8A9E-3A3DBAE195F8}" dt="2023-01-15T20:36:13.472" v="214"/>
          <ac:spMkLst>
            <pc:docMk/>
            <pc:sldMk cId="2800336797" sldId="277"/>
            <ac:spMk id="38" creationId="{1FE635D4-80EE-CAF7-9037-FE5CE46AFA1D}"/>
          </ac:spMkLst>
        </pc:spChg>
        <pc:spChg chg="mod">
          <ac:chgData name="Sohib Jayyuosi" userId="1d3a74d132de4613" providerId="LiveId" clId="{5DF1262F-42C1-4753-8A9E-3A3DBAE195F8}" dt="2023-01-15T20:36:13.472" v="214"/>
          <ac:spMkLst>
            <pc:docMk/>
            <pc:sldMk cId="2800336797" sldId="277"/>
            <ac:spMk id="39" creationId="{084C1CD2-A710-D0B0-DC8C-31F68051C22C}"/>
          </ac:spMkLst>
        </pc:spChg>
        <pc:spChg chg="mod">
          <ac:chgData name="Sohib Jayyuosi" userId="1d3a74d132de4613" providerId="LiveId" clId="{5DF1262F-42C1-4753-8A9E-3A3DBAE195F8}" dt="2023-01-19T19:57:57.982" v="349" actId="1076"/>
          <ac:spMkLst>
            <pc:docMk/>
            <pc:sldMk cId="2800336797" sldId="277"/>
            <ac:spMk id="41" creationId="{462E7311-DC5C-5B88-798E-F44291BE0D67}"/>
          </ac:spMkLst>
        </pc:spChg>
        <pc:spChg chg="mod">
          <ac:chgData name="Sohib Jayyuosi" userId="1d3a74d132de4613" providerId="LiveId" clId="{5DF1262F-42C1-4753-8A9E-3A3DBAE195F8}" dt="2023-01-19T19:57:57.982" v="349" actId="1076"/>
          <ac:spMkLst>
            <pc:docMk/>
            <pc:sldMk cId="2800336797" sldId="277"/>
            <ac:spMk id="42" creationId="{1CC9B694-C8AE-BB01-E568-B0276EE3F0C8}"/>
          </ac:spMkLst>
        </pc:spChg>
        <pc:spChg chg="mod">
          <ac:chgData name="Sohib Jayyuosi" userId="1d3a74d132de4613" providerId="LiveId" clId="{5DF1262F-42C1-4753-8A9E-3A3DBAE195F8}" dt="2023-01-19T19:57:57.982" v="349" actId="1076"/>
          <ac:spMkLst>
            <pc:docMk/>
            <pc:sldMk cId="2800336797" sldId="277"/>
            <ac:spMk id="43" creationId="{513298AA-231B-18C9-5791-1F9FF5F17191}"/>
          </ac:spMkLst>
        </pc:spChg>
        <pc:spChg chg="mod">
          <ac:chgData name="Sohib Jayyuosi" userId="1d3a74d132de4613" providerId="LiveId" clId="{5DF1262F-42C1-4753-8A9E-3A3DBAE195F8}" dt="2023-01-15T20:36:13.472" v="214"/>
          <ac:spMkLst>
            <pc:docMk/>
            <pc:sldMk cId="2800336797" sldId="277"/>
            <ac:spMk id="45" creationId="{2AA3B7F9-B206-4D1B-D2BB-74949E03339F}"/>
          </ac:spMkLst>
        </pc:spChg>
        <pc:spChg chg="mod">
          <ac:chgData name="Sohib Jayyuosi" userId="1d3a74d132de4613" providerId="LiveId" clId="{5DF1262F-42C1-4753-8A9E-3A3DBAE195F8}" dt="2023-01-15T20:36:13.472" v="214"/>
          <ac:spMkLst>
            <pc:docMk/>
            <pc:sldMk cId="2800336797" sldId="277"/>
            <ac:spMk id="47" creationId="{ABD2F13C-8265-EF15-580E-15E080F214B8}"/>
          </ac:spMkLst>
        </pc:spChg>
        <pc:spChg chg="mod">
          <ac:chgData name="Sohib Jayyuosi" userId="1d3a74d132de4613" providerId="LiveId" clId="{5DF1262F-42C1-4753-8A9E-3A3DBAE195F8}" dt="2023-01-15T20:36:13.472" v="214"/>
          <ac:spMkLst>
            <pc:docMk/>
            <pc:sldMk cId="2800336797" sldId="277"/>
            <ac:spMk id="48" creationId="{D4BE18D6-2B9E-0318-C511-9E92296D3196}"/>
          </ac:spMkLst>
        </pc:spChg>
        <pc:spChg chg="mod">
          <ac:chgData name="Sohib Jayyuosi" userId="1d3a74d132de4613" providerId="LiveId" clId="{5DF1262F-42C1-4753-8A9E-3A3DBAE195F8}" dt="2023-01-15T20:36:13.472" v="214"/>
          <ac:spMkLst>
            <pc:docMk/>
            <pc:sldMk cId="2800336797" sldId="277"/>
            <ac:spMk id="49" creationId="{8B317B98-8F36-F6F7-1066-D02F508EE3C7}"/>
          </ac:spMkLst>
        </pc:spChg>
        <pc:spChg chg="mod">
          <ac:chgData name="Sohib Jayyuosi" userId="1d3a74d132de4613" providerId="LiveId" clId="{5DF1262F-42C1-4753-8A9E-3A3DBAE195F8}" dt="2023-01-15T20:36:13.472" v="214"/>
          <ac:spMkLst>
            <pc:docMk/>
            <pc:sldMk cId="2800336797" sldId="277"/>
            <ac:spMk id="53" creationId="{26962809-1574-B6E3-85FA-5CBA59DF411D}"/>
          </ac:spMkLst>
        </pc:spChg>
        <pc:spChg chg="mod">
          <ac:chgData name="Sohib Jayyuosi" userId="1d3a74d132de4613" providerId="LiveId" clId="{5DF1262F-42C1-4753-8A9E-3A3DBAE195F8}" dt="2023-01-15T20:36:13.472" v="214"/>
          <ac:spMkLst>
            <pc:docMk/>
            <pc:sldMk cId="2800336797" sldId="277"/>
            <ac:spMk id="54" creationId="{D2507442-39C8-441C-9B87-7593A6DE5A92}"/>
          </ac:spMkLst>
        </pc:spChg>
        <pc:spChg chg="mod">
          <ac:chgData name="Sohib Jayyuosi" userId="1d3a74d132de4613" providerId="LiveId" clId="{5DF1262F-42C1-4753-8A9E-3A3DBAE195F8}" dt="2023-01-15T20:36:13.472" v="214"/>
          <ac:spMkLst>
            <pc:docMk/>
            <pc:sldMk cId="2800336797" sldId="277"/>
            <ac:spMk id="58" creationId="{3A956DF5-ABAB-8C16-E4F2-54FE3455648A}"/>
          </ac:spMkLst>
        </pc:spChg>
        <pc:spChg chg="mod">
          <ac:chgData name="Sohib Jayyuosi" userId="1d3a74d132de4613" providerId="LiveId" clId="{5DF1262F-42C1-4753-8A9E-3A3DBAE195F8}" dt="2023-01-15T20:36:13.472" v="214"/>
          <ac:spMkLst>
            <pc:docMk/>
            <pc:sldMk cId="2800336797" sldId="277"/>
            <ac:spMk id="59" creationId="{78DB8EF9-D725-A03D-C8B7-AC5956AE1150}"/>
          </ac:spMkLst>
        </pc:spChg>
        <pc:spChg chg="mod">
          <ac:chgData name="Sohib Jayyuosi" userId="1d3a74d132de4613" providerId="LiveId" clId="{5DF1262F-42C1-4753-8A9E-3A3DBAE195F8}" dt="2023-01-15T20:36:13.472" v="214"/>
          <ac:spMkLst>
            <pc:docMk/>
            <pc:sldMk cId="2800336797" sldId="277"/>
            <ac:spMk id="63" creationId="{E18F8EF4-5C07-3FEC-F473-3CA4B50534E7}"/>
          </ac:spMkLst>
        </pc:spChg>
        <pc:spChg chg="mod">
          <ac:chgData name="Sohib Jayyuosi" userId="1d3a74d132de4613" providerId="LiveId" clId="{5DF1262F-42C1-4753-8A9E-3A3DBAE195F8}" dt="2023-01-15T20:36:13.472" v="214"/>
          <ac:spMkLst>
            <pc:docMk/>
            <pc:sldMk cId="2800336797" sldId="277"/>
            <ac:spMk id="64" creationId="{4FE0E131-3FC3-5AAF-F131-CAD6F4AA60A7}"/>
          </ac:spMkLst>
        </pc:spChg>
        <pc:spChg chg="mod">
          <ac:chgData name="Sohib Jayyuosi" userId="1d3a74d132de4613" providerId="LiveId" clId="{5DF1262F-42C1-4753-8A9E-3A3DBAE195F8}" dt="2023-01-15T20:36:13.472" v="214"/>
          <ac:spMkLst>
            <pc:docMk/>
            <pc:sldMk cId="2800336797" sldId="277"/>
            <ac:spMk id="68" creationId="{82AB6FA0-9E0A-2ACA-029F-C56D904A68C3}"/>
          </ac:spMkLst>
        </pc:spChg>
        <pc:spChg chg="mod">
          <ac:chgData name="Sohib Jayyuosi" userId="1d3a74d132de4613" providerId="LiveId" clId="{5DF1262F-42C1-4753-8A9E-3A3DBAE195F8}" dt="2023-01-15T20:36:13.472" v="214"/>
          <ac:spMkLst>
            <pc:docMk/>
            <pc:sldMk cId="2800336797" sldId="277"/>
            <ac:spMk id="69" creationId="{13D73D07-5A7F-20E1-8683-F3824F4FAD58}"/>
          </ac:spMkLst>
        </pc:spChg>
        <pc:spChg chg="mod">
          <ac:chgData name="Sohib Jayyuosi" userId="1d3a74d132de4613" providerId="LiveId" clId="{5DF1262F-42C1-4753-8A9E-3A3DBAE195F8}" dt="2023-01-15T20:36:13.472" v="214"/>
          <ac:spMkLst>
            <pc:docMk/>
            <pc:sldMk cId="2800336797" sldId="277"/>
            <ac:spMk id="73" creationId="{8D7BC82A-469D-B5AC-D8AF-B67E083F3F94}"/>
          </ac:spMkLst>
        </pc:spChg>
        <pc:spChg chg="mod">
          <ac:chgData name="Sohib Jayyuosi" userId="1d3a74d132de4613" providerId="LiveId" clId="{5DF1262F-42C1-4753-8A9E-3A3DBAE195F8}" dt="2023-01-15T20:36:13.472" v="214"/>
          <ac:spMkLst>
            <pc:docMk/>
            <pc:sldMk cId="2800336797" sldId="277"/>
            <ac:spMk id="74" creationId="{2CA7ED04-459B-718B-8E90-27E438F88BA8}"/>
          </ac:spMkLst>
        </pc:spChg>
        <pc:spChg chg="add del mod">
          <ac:chgData name="Sohib Jayyuosi" userId="1d3a74d132de4613" providerId="LiveId" clId="{5DF1262F-42C1-4753-8A9E-3A3DBAE195F8}" dt="2023-01-19T20:01:12.483" v="391" actId="27803"/>
          <ac:spMkLst>
            <pc:docMk/>
            <pc:sldMk cId="2800336797" sldId="277"/>
            <ac:spMk id="83" creationId="{5F5D30CB-DDEF-B372-DFF3-543CE24B979D}"/>
          </ac:spMkLst>
        </pc:spChg>
        <pc:spChg chg="add del mod">
          <ac:chgData name="Sohib Jayyuosi" userId="1d3a74d132de4613" providerId="LiveId" clId="{5DF1262F-42C1-4753-8A9E-3A3DBAE195F8}" dt="2023-01-19T20:01:12.483" v="391" actId="27803"/>
          <ac:spMkLst>
            <pc:docMk/>
            <pc:sldMk cId="2800336797" sldId="277"/>
            <ac:spMk id="84" creationId="{2F3D3169-00BF-BFC0-2DF1-A049CC0B9398}"/>
          </ac:spMkLst>
        </pc:spChg>
        <pc:spChg chg="mod">
          <ac:chgData name="Sohib Jayyuosi" userId="1d3a74d132de4613" providerId="LiveId" clId="{5DF1262F-42C1-4753-8A9E-3A3DBAE195F8}" dt="2023-01-19T20:02:31.644" v="403" actId="27803"/>
          <ac:spMkLst>
            <pc:docMk/>
            <pc:sldMk cId="2800336797" sldId="277"/>
            <ac:spMk id="87" creationId="{7DD15F32-9663-1905-D6ED-BF132387CCA0}"/>
          </ac:spMkLst>
        </pc:spChg>
        <pc:spChg chg="mod">
          <ac:chgData name="Sohib Jayyuosi" userId="1d3a74d132de4613" providerId="LiveId" clId="{5DF1262F-42C1-4753-8A9E-3A3DBAE195F8}" dt="2023-01-19T20:02:31.644" v="403" actId="27803"/>
          <ac:spMkLst>
            <pc:docMk/>
            <pc:sldMk cId="2800336797" sldId="277"/>
            <ac:spMk id="88" creationId="{4E0FC56E-881E-5C3A-1D44-9B5193366CFA}"/>
          </ac:spMkLst>
        </pc:spChg>
        <pc:spChg chg="mod">
          <ac:chgData name="Sohib Jayyuosi" userId="1d3a74d132de4613" providerId="LiveId" clId="{5DF1262F-42C1-4753-8A9E-3A3DBAE195F8}" dt="2023-01-19T20:02:31.644" v="403" actId="27803"/>
          <ac:spMkLst>
            <pc:docMk/>
            <pc:sldMk cId="2800336797" sldId="277"/>
            <ac:spMk id="89" creationId="{18D6D28B-ED22-E86C-1959-CA0E9A842E48}"/>
          </ac:spMkLst>
        </pc:spChg>
        <pc:spChg chg="mod">
          <ac:chgData name="Sohib Jayyuosi" userId="1d3a74d132de4613" providerId="LiveId" clId="{5DF1262F-42C1-4753-8A9E-3A3DBAE195F8}" dt="2023-01-19T20:02:31.644" v="403" actId="27803"/>
          <ac:spMkLst>
            <pc:docMk/>
            <pc:sldMk cId="2800336797" sldId="277"/>
            <ac:spMk id="90" creationId="{07A57374-6162-A001-D5E0-01C877EAAE85}"/>
          </ac:spMkLst>
        </pc:spChg>
        <pc:spChg chg="mod">
          <ac:chgData name="Sohib Jayyuosi" userId="1d3a74d132de4613" providerId="LiveId" clId="{5DF1262F-42C1-4753-8A9E-3A3DBAE195F8}" dt="2023-01-19T20:02:31.644" v="403" actId="27803"/>
          <ac:spMkLst>
            <pc:docMk/>
            <pc:sldMk cId="2800336797" sldId="277"/>
            <ac:spMk id="91" creationId="{99E07C92-591A-EB9D-56E5-DB82A477CBE6}"/>
          </ac:spMkLst>
        </pc:spChg>
        <pc:spChg chg="mod">
          <ac:chgData name="Sohib Jayyuosi" userId="1d3a74d132de4613" providerId="LiveId" clId="{5DF1262F-42C1-4753-8A9E-3A3DBAE195F8}" dt="2023-01-19T20:12:07.200" v="475" actId="207"/>
          <ac:spMkLst>
            <pc:docMk/>
            <pc:sldMk cId="2800336797" sldId="277"/>
            <ac:spMk id="93" creationId="{CA976EB3-043D-35F3-1FF7-6B32C528A990}"/>
          </ac:spMkLst>
        </pc:spChg>
        <pc:spChg chg="mod">
          <ac:chgData name="Sohib Jayyuosi" userId="1d3a74d132de4613" providerId="LiveId" clId="{5DF1262F-42C1-4753-8A9E-3A3DBAE195F8}" dt="2023-01-19T20:12:07.200" v="475" actId="207"/>
          <ac:spMkLst>
            <pc:docMk/>
            <pc:sldMk cId="2800336797" sldId="277"/>
            <ac:spMk id="94" creationId="{E36CB7C4-AE8F-F6EC-015D-3EBC1629E5D1}"/>
          </ac:spMkLst>
        </pc:spChg>
        <pc:spChg chg="mod">
          <ac:chgData name="Sohib Jayyuosi" userId="1d3a74d132de4613" providerId="LiveId" clId="{5DF1262F-42C1-4753-8A9E-3A3DBAE195F8}" dt="2023-01-19T20:12:07.200" v="475" actId="207"/>
          <ac:spMkLst>
            <pc:docMk/>
            <pc:sldMk cId="2800336797" sldId="277"/>
            <ac:spMk id="95" creationId="{5C360E5F-B030-0911-C85D-07642CF3D264}"/>
          </ac:spMkLst>
        </pc:spChg>
        <pc:spChg chg="mod">
          <ac:chgData name="Sohib Jayyuosi" userId="1d3a74d132de4613" providerId="LiveId" clId="{5DF1262F-42C1-4753-8A9E-3A3DBAE195F8}" dt="2023-01-19T20:12:07.200" v="475" actId="207"/>
          <ac:spMkLst>
            <pc:docMk/>
            <pc:sldMk cId="2800336797" sldId="277"/>
            <ac:spMk id="96" creationId="{25A5FDE4-39F7-3BA6-A9CE-91AF573E2517}"/>
          </ac:spMkLst>
        </pc:spChg>
        <pc:spChg chg="mod">
          <ac:chgData name="Sohib Jayyuosi" userId="1d3a74d132de4613" providerId="LiveId" clId="{5DF1262F-42C1-4753-8A9E-3A3DBAE195F8}" dt="2023-01-19T20:12:07.200" v="475" actId="207"/>
          <ac:spMkLst>
            <pc:docMk/>
            <pc:sldMk cId="2800336797" sldId="277"/>
            <ac:spMk id="97" creationId="{B893A26C-095D-F979-8C95-8BFE23DBF473}"/>
          </ac:spMkLst>
        </pc:spChg>
        <pc:spChg chg="add del mod">
          <ac:chgData name="Sohib Jayyuosi" userId="1d3a74d132de4613" providerId="LiveId" clId="{5DF1262F-42C1-4753-8A9E-3A3DBAE195F8}" dt="2023-01-19T20:04:37.982" v="429" actId="478"/>
          <ac:spMkLst>
            <pc:docMk/>
            <pc:sldMk cId="2800336797" sldId="277"/>
            <ac:spMk id="103" creationId="{0E11DDA4-A8A3-E0F3-4F35-73D0B6309743}"/>
          </ac:spMkLst>
        </pc:spChg>
        <pc:grpChg chg="add mod">
          <ac:chgData name="Sohib Jayyuosi" userId="1d3a74d132de4613" providerId="LiveId" clId="{5DF1262F-42C1-4753-8A9E-3A3DBAE195F8}" dt="2023-01-15T20:36:13.472" v="214"/>
          <ac:grpSpMkLst>
            <pc:docMk/>
            <pc:sldMk cId="2800336797" sldId="277"/>
            <ac:grpSpMk id="7" creationId="{1577B60E-40CD-28A2-DCD1-3A7359EAC3EC}"/>
          </ac:grpSpMkLst>
        </pc:grpChg>
        <pc:grpChg chg="add mod">
          <ac:chgData name="Sohib Jayyuosi" userId="1d3a74d132de4613" providerId="LiveId" clId="{5DF1262F-42C1-4753-8A9E-3A3DBAE195F8}" dt="2023-01-15T20:36:13.472" v="214"/>
          <ac:grpSpMkLst>
            <pc:docMk/>
            <pc:sldMk cId="2800336797" sldId="277"/>
            <ac:grpSpMk id="10" creationId="{1B512781-63DB-8EFD-39C6-0DB0C2CE1EDF}"/>
          </ac:grpSpMkLst>
        </pc:grpChg>
        <pc:grpChg chg="add mod">
          <ac:chgData name="Sohib Jayyuosi" userId="1d3a74d132de4613" providerId="LiveId" clId="{5DF1262F-42C1-4753-8A9E-3A3DBAE195F8}" dt="2023-01-15T20:36:13.472" v="214"/>
          <ac:grpSpMkLst>
            <pc:docMk/>
            <pc:sldMk cId="2800336797" sldId="277"/>
            <ac:grpSpMk id="13" creationId="{30FB0206-6E03-7530-F82C-5774283BC183}"/>
          </ac:grpSpMkLst>
        </pc:grpChg>
        <pc:grpChg chg="add mod">
          <ac:chgData name="Sohib Jayyuosi" userId="1d3a74d132de4613" providerId="LiveId" clId="{5DF1262F-42C1-4753-8A9E-3A3DBAE195F8}" dt="2023-01-19T19:55:59.432" v="341" actId="1076"/>
          <ac:grpSpMkLst>
            <pc:docMk/>
            <pc:sldMk cId="2800336797" sldId="277"/>
            <ac:grpSpMk id="16" creationId="{F8487C6D-5DD4-B34A-17DE-F468A6B040F7}"/>
          </ac:grpSpMkLst>
        </pc:grpChg>
        <pc:grpChg chg="add del mod">
          <ac:chgData name="Sohib Jayyuosi" userId="1d3a74d132de4613" providerId="LiveId" clId="{5DF1262F-42C1-4753-8A9E-3A3DBAE195F8}" dt="2023-01-21T11:24:14.859" v="842"/>
          <ac:grpSpMkLst>
            <pc:docMk/>
            <pc:sldMk cId="2800336797" sldId="277"/>
            <ac:grpSpMk id="19" creationId="{1D0A393B-B8FF-83A8-ADCF-71843FD3A46D}"/>
          </ac:grpSpMkLst>
        </pc:grpChg>
        <pc:grpChg chg="add del mod">
          <ac:chgData name="Sohib Jayyuosi" userId="1d3a74d132de4613" providerId="LiveId" clId="{5DF1262F-42C1-4753-8A9E-3A3DBAE195F8}" dt="2023-01-19T20:03:10.550" v="408" actId="478"/>
          <ac:grpSpMkLst>
            <pc:docMk/>
            <pc:sldMk cId="2800336797" sldId="277"/>
            <ac:grpSpMk id="19" creationId="{8959F1A2-1D9D-8687-0FF5-1BF7B4CDF704}"/>
          </ac:grpSpMkLst>
        </pc:grpChg>
        <pc:grpChg chg="add del mod">
          <ac:chgData name="Sohib Jayyuosi" userId="1d3a74d132de4613" providerId="LiveId" clId="{5DF1262F-42C1-4753-8A9E-3A3DBAE195F8}" dt="2023-01-19T20:05:54.970" v="449" actId="478"/>
          <ac:grpSpMkLst>
            <pc:docMk/>
            <pc:sldMk cId="2800336797" sldId="277"/>
            <ac:grpSpMk id="24" creationId="{D07B8290-EAEB-3439-C2DB-6F3F64799488}"/>
          </ac:grpSpMkLst>
        </pc:grpChg>
        <pc:grpChg chg="add del mod">
          <ac:chgData name="Sohib Jayyuosi" userId="1d3a74d132de4613" providerId="LiveId" clId="{5DF1262F-42C1-4753-8A9E-3A3DBAE195F8}" dt="2023-01-19T20:03:19.942" v="410" actId="478"/>
          <ac:grpSpMkLst>
            <pc:docMk/>
            <pc:sldMk cId="2800336797" sldId="277"/>
            <ac:grpSpMk id="27" creationId="{DD25DCDC-2B9F-60E9-3B73-C3C24210D553}"/>
          </ac:grpSpMkLst>
        </pc:grpChg>
        <pc:grpChg chg="add del mod">
          <ac:chgData name="Sohib Jayyuosi" userId="1d3a74d132de4613" providerId="LiveId" clId="{5DF1262F-42C1-4753-8A9E-3A3DBAE195F8}" dt="2023-01-19T20:04:40.970" v="430" actId="478"/>
          <ac:grpSpMkLst>
            <pc:docMk/>
            <pc:sldMk cId="2800336797" sldId="277"/>
            <ac:grpSpMk id="37" creationId="{AE862B55-1233-3D35-CC49-6EB071341E49}"/>
          </ac:grpSpMkLst>
        </pc:grpChg>
        <pc:grpChg chg="add del mod">
          <ac:chgData name="Sohib Jayyuosi" userId="1d3a74d132de4613" providerId="LiveId" clId="{5DF1262F-42C1-4753-8A9E-3A3DBAE195F8}" dt="2023-01-19T20:05:24.298" v="440" actId="478"/>
          <ac:grpSpMkLst>
            <pc:docMk/>
            <pc:sldMk cId="2800336797" sldId="277"/>
            <ac:grpSpMk id="40" creationId="{967691F1-40AF-511C-161F-E49E01A74424}"/>
          </ac:grpSpMkLst>
        </pc:grpChg>
        <pc:grpChg chg="add mod">
          <ac:chgData name="Sohib Jayyuosi" userId="1d3a74d132de4613" providerId="LiveId" clId="{5DF1262F-42C1-4753-8A9E-3A3DBAE195F8}" dt="2023-01-15T20:36:13.472" v="214"/>
          <ac:grpSpMkLst>
            <pc:docMk/>
            <pc:sldMk cId="2800336797" sldId="277"/>
            <ac:grpSpMk id="44" creationId="{A88FC198-4588-92E7-FF50-575AAEE4EFE4}"/>
          </ac:grpSpMkLst>
        </pc:grpChg>
        <pc:grpChg chg="mod">
          <ac:chgData name="Sohib Jayyuosi" userId="1d3a74d132de4613" providerId="LiveId" clId="{5DF1262F-42C1-4753-8A9E-3A3DBAE195F8}" dt="2023-01-15T20:36:13.472" v="214"/>
          <ac:grpSpMkLst>
            <pc:docMk/>
            <pc:sldMk cId="2800336797" sldId="277"/>
            <ac:grpSpMk id="46" creationId="{4D768AA2-48CE-E5E9-0759-66BB6688B99C}"/>
          </ac:grpSpMkLst>
        </pc:grpChg>
        <pc:grpChg chg="add mod">
          <ac:chgData name="Sohib Jayyuosi" userId="1d3a74d132de4613" providerId="LiveId" clId="{5DF1262F-42C1-4753-8A9E-3A3DBAE195F8}" dt="2023-01-15T20:36:13.472" v="214"/>
          <ac:grpSpMkLst>
            <pc:docMk/>
            <pc:sldMk cId="2800336797" sldId="277"/>
            <ac:grpSpMk id="50" creationId="{CA36BA7D-4A6D-F29A-E248-7AA89787B645}"/>
          </ac:grpSpMkLst>
        </pc:grpChg>
        <pc:grpChg chg="mod">
          <ac:chgData name="Sohib Jayyuosi" userId="1d3a74d132de4613" providerId="LiveId" clId="{5DF1262F-42C1-4753-8A9E-3A3DBAE195F8}" dt="2023-01-15T20:36:13.472" v="214"/>
          <ac:grpSpMkLst>
            <pc:docMk/>
            <pc:sldMk cId="2800336797" sldId="277"/>
            <ac:grpSpMk id="52" creationId="{076CE6C0-7A5D-7F0E-3677-EF4AD1EC16F2}"/>
          </ac:grpSpMkLst>
        </pc:grpChg>
        <pc:grpChg chg="add mod">
          <ac:chgData name="Sohib Jayyuosi" userId="1d3a74d132de4613" providerId="LiveId" clId="{5DF1262F-42C1-4753-8A9E-3A3DBAE195F8}" dt="2023-01-15T20:36:13.472" v="214"/>
          <ac:grpSpMkLst>
            <pc:docMk/>
            <pc:sldMk cId="2800336797" sldId="277"/>
            <ac:grpSpMk id="55" creationId="{342E55A3-0D97-027A-C30C-A350D040E875}"/>
          </ac:grpSpMkLst>
        </pc:grpChg>
        <pc:grpChg chg="mod">
          <ac:chgData name="Sohib Jayyuosi" userId="1d3a74d132de4613" providerId="LiveId" clId="{5DF1262F-42C1-4753-8A9E-3A3DBAE195F8}" dt="2023-01-15T20:36:13.472" v="214"/>
          <ac:grpSpMkLst>
            <pc:docMk/>
            <pc:sldMk cId="2800336797" sldId="277"/>
            <ac:grpSpMk id="57" creationId="{4E17D0D8-5002-E4C3-AD19-944228058C8E}"/>
          </ac:grpSpMkLst>
        </pc:grpChg>
        <pc:grpChg chg="add mod">
          <ac:chgData name="Sohib Jayyuosi" userId="1d3a74d132de4613" providerId="LiveId" clId="{5DF1262F-42C1-4753-8A9E-3A3DBAE195F8}" dt="2023-01-15T20:36:13.472" v="214"/>
          <ac:grpSpMkLst>
            <pc:docMk/>
            <pc:sldMk cId="2800336797" sldId="277"/>
            <ac:grpSpMk id="60" creationId="{18CC7003-CF45-5B96-283C-B80DE4248470}"/>
          </ac:grpSpMkLst>
        </pc:grpChg>
        <pc:grpChg chg="mod">
          <ac:chgData name="Sohib Jayyuosi" userId="1d3a74d132de4613" providerId="LiveId" clId="{5DF1262F-42C1-4753-8A9E-3A3DBAE195F8}" dt="2023-01-15T20:36:13.472" v="214"/>
          <ac:grpSpMkLst>
            <pc:docMk/>
            <pc:sldMk cId="2800336797" sldId="277"/>
            <ac:grpSpMk id="62" creationId="{4D527D2D-2ADF-BF6D-BCDC-10269815B2DB}"/>
          </ac:grpSpMkLst>
        </pc:grpChg>
        <pc:grpChg chg="add mod">
          <ac:chgData name="Sohib Jayyuosi" userId="1d3a74d132de4613" providerId="LiveId" clId="{5DF1262F-42C1-4753-8A9E-3A3DBAE195F8}" dt="2023-01-15T20:36:13.472" v="214"/>
          <ac:grpSpMkLst>
            <pc:docMk/>
            <pc:sldMk cId="2800336797" sldId="277"/>
            <ac:grpSpMk id="65" creationId="{129C994A-D6D5-02CB-C64D-65D10B6ADBB5}"/>
          </ac:grpSpMkLst>
        </pc:grpChg>
        <pc:grpChg chg="mod">
          <ac:chgData name="Sohib Jayyuosi" userId="1d3a74d132de4613" providerId="LiveId" clId="{5DF1262F-42C1-4753-8A9E-3A3DBAE195F8}" dt="2023-01-15T20:36:13.472" v="214"/>
          <ac:grpSpMkLst>
            <pc:docMk/>
            <pc:sldMk cId="2800336797" sldId="277"/>
            <ac:grpSpMk id="67" creationId="{3692EEC6-9387-6187-7838-28B15B4AC90F}"/>
          </ac:grpSpMkLst>
        </pc:grpChg>
        <pc:grpChg chg="add mod">
          <ac:chgData name="Sohib Jayyuosi" userId="1d3a74d132de4613" providerId="LiveId" clId="{5DF1262F-42C1-4753-8A9E-3A3DBAE195F8}" dt="2023-01-15T20:36:13.472" v="214"/>
          <ac:grpSpMkLst>
            <pc:docMk/>
            <pc:sldMk cId="2800336797" sldId="277"/>
            <ac:grpSpMk id="70" creationId="{D9CFB16E-094C-D951-A333-CBE2A74C6BD7}"/>
          </ac:grpSpMkLst>
        </pc:grpChg>
        <pc:grpChg chg="mod">
          <ac:chgData name="Sohib Jayyuosi" userId="1d3a74d132de4613" providerId="LiveId" clId="{5DF1262F-42C1-4753-8A9E-3A3DBAE195F8}" dt="2023-01-15T20:36:13.472" v="214"/>
          <ac:grpSpMkLst>
            <pc:docMk/>
            <pc:sldMk cId="2800336797" sldId="277"/>
            <ac:grpSpMk id="72" creationId="{FF5617F5-5796-CF52-0332-D14F64ED9F39}"/>
          </ac:grpSpMkLst>
        </pc:grpChg>
        <pc:grpChg chg="add del mod">
          <ac:chgData name="Sohib Jayyuosi" userId="1d3a74d132de4613" providerId="LiveId" clId="{5DF1262F-42C1-4753-8A9E-3A3DBAE195F8}" dt="2023-01-19T20:01:12.483" v="391" actId="27803"/>
          <ac:grpSpMkLst>
            <pc:docMk/>
            <pc:sldMk cId="2800336797" sldId="277"/>
            <ac:grpSpMk id="82" creationId="{9A545B7A-28D9-C330-4876-FDE64091A189}"/>
          </ac:grpSpMkLst>
        </pc:grpChg>
        <pc:grpChg chg="del mod">
          <ac:chgData name="Sohib Jayyuosi" userId="1d3a74d132de4613" providerId="LiveId" clId="{5DF1262F-42C1-4753-8A9E-3A3DBAE195F8}" dt="2023-01-19T20:02:43.240" v="404" actId="21"/>
          <ac:grpSpMkLst>
            <pc:docMk/>
            <pc:sldMk cId="2800336797" sldId="277"/>
            <ac:grpSpMk id="86" creationId="{87D8CF81-8071-E451-08F5-2F222831083B}"/>
          </ac:grpSpMkLst>
        </pc:grpChg>
        <pc:grpChg chg="add mod">
          <ac:chgData name="Sohib Jayyuosi" userId="1d3a74d132de4613" providerId="LiveId" clId="{5DF1262F-42C1-4753-8A9E-3A3DBAE195F8}" dt="2023-01-19T20:12:07.200" v="475" actId="207"/>
          <ac:grpSpMkLst>
            <pc:docMk/>
            <pc:sldMk cId="2800336797" sldId="277"/>
            <ac:grpSpMk id="92" creationId="{2B2CAD13-197D-8885-C55E-9D4D9158D31B}"/>
          </ac:grpSpMkLst>
        </pc:grpChg>
        <pc:picChg chg="add del mod">
          <ac:chgData name="Sohib Jayyuosi" userId="1d3a74d132de4613" providerId="LiveId" clId="{5DF1262F-42C1-4753-8A9E-3A3DBAE195F8}" dt="2023-01-21T13:21:48.742" v="1282" actId="931"/>
          <ac:picMkLst>
            <pc:docMk/>
            <pc:sldMk cId="2800336797" sldId="277"/>
            <ac:picMk id="25" creationId="{12ECB846-D0CF-214B-FEFC-C76284EFD9DE}"/>
          </ac:picMkLst>
        </pc:picChg>
        <pc:picChg chg="add del mod">
          <ac:chgData name="Sohib Jayyuosi" userId="1d3a74d132de4613" providerId="LiveId" clId="{5DF1262F-42C1-4753-8A9E-3A3DBAE195F8}" dt="2023-01-19T19:59:14.732" v="357" actId="931"/>
          <ac:picMkLst>
            <pc:docMk/>
            <pc:sldMk cId="2800336797" sldId="277"/>
            <ac:picMk id="76" creationId="{DB19F269-3A64-93D3-D286-33772B453E05}"/>
          </ac:picMkLst>
        </pc:picChg>
        <pc:picChg chg="add del mod">
          <ac:chgData name="Sohib Jayyuosi" userId="1d3a74d132de4613" providerId="LiveId" clId="{5DF1262F-42C1-4753-8A9E-3A3DBAE195F8}" dt="2023-01-19T19:59:49.661" v="363"/>
          <ac:picMkLst>
            <pc:docMk/>
            <pc:sldMk cId="2800336797" sldId="277"/>
            <ac:picMk id="77" creationId="{05532244-B547-0530-9B61-2272F824AF2B}"/>
          </ac:picMkLst>
        </pc:picChg>
        <pc:picChg chg="add del mod">
          <ac:chgData name="Sohib Jayyuosi" userId="1d3a74d132de4613" providerId="LiveId" clId="{5DF1262F-42C1-4753-8A9E-3A3DBAE195F8}" dt="2023-01-19T19:59:55.001" v="367"/>
          <ac:picMkLst>
            <pc:docMk/>
            <pc:sldMk cId="2800336797" sldId="277"/>
            <ac:picMk id="78" creationId="{2FE41641-FF41-81DB-A2C1-E15679EBB7F5}"/>
          </ac:picMkLst>
        </pc:picChg>
        <pc:picChg chg="add del mod">
          <ac:chgData name="Sohib Jayyuosi" userId="1d3a74d132de4613" providerId="LiveId" clId="{5DF1262F-42C1-4753-8A9E-3A3DBAE195F8}" dt="2023-01-19T20:00:27.911" v="376" actId="21"/>
          <ac:picMkLst>
            <pc:docMk/>
            <pc:sldMk cId="2800336797" sldId="277"/>
            <ac:picMk id="79" creationId="{71BF543A-B9EC-AE8A-EC14-45F5F8CCA7E6}"/>
          </ac:picMkLst>
        </pc:picChg>
        <pc:picChg chg="add del mod">
          <ac:chgData name="Sohib Jayyuosi" userId="1d3a74d132de4613" providerId="LiveId" clId="{5DF1262F-42C1-4753-8A9E-3A3DBAE195F8}" dt="2023-01-19T20:00:30.111" v="378"/>
          <ac:picMkLst>
            <pc:docMk/>
            <pc:sldMk cId="2800336797" sldId="277"/>
            <ac:picMk id="80" creationId="{31066604-CA64-7CEF-C0CA-CECD2D7CBF3A}"/>
          </ac:picMkLst>
        </pc:picChg>
        <pc:picChg chg="add del mod">
          <ac:chgData name="Sohib Jayyuosi" userId="1d3a74d132de4613" providerId="LiveId" clId="{5DF1262F-42C1-4753-8A9E-3A3DBAE195F8}" dt="2023-01-19T20:01:13.255" v="394"/>
          <ac:picMkLst>
            <pc:docMk/>
            <pc:sldMk cId="2800336797" sldId="277"/>
            <ac:picMk id="81" creationId="{55B3BCAE-26CB-47BD-718A-48658C772EB6}"/>
          </ac:picMkLst>
        </pc:picChg>
        <pc:picChg chg="add del mod">
          <ac:chgData name="Sohib Jayyuosi" userId="1d3a74d132de4613" providerId="LiveId" clId="{5DF1262F-42C1-4753-8A9E-3A3DBAE195F8}" dt="2023-01-19T20:02:31.644" v="403" actId="27803"/>
          <ac:picMkLst>
            <pc:docMk/>
            <pc:sldMk cId="2800336797" sldId="277"/>
            <ac:picMk id="85" creationId="{19923466-8FA3-62B8-C8BD-555CAFC7221E}"/>
          </ac:picMkLst>
        </pc:picChg>
        <pc:picChg chg="add del mod">
          <ac:chgData name="Sohib Jayyuosi" userId="1d3a74d132de4613" providerId="LiveId" clId="{5DF1262F-42C1-4753-8A9E-3A3DBAE195F8}" dt="2023-01-19T20:04:12.520" v="416" actId="21"/>
          <ac:picMkLst>
            <pc:docMk/>
            <pc:sldMk cId="2800336797" sldId="277"/>
            <ac:picMk id="99" creationId="{13E1042E-2DBA-687C-8ED1-469D332A64B0}"/>
          </ac:picMkLst>
        </pc:picChg>
        <pc:picChg chg="add del mod">
          <ac:chgData name="Sohib Jayyuosi" userId="1d3a74d132de4613" providerId="LiveId" clId="{5DF1262F-42C1-4753-8A9E-3A3DBAE195F8}" dt="2023-01-19T20:04:12.520" v="416" actId="21"/>
          <ac:picMkLst>
            <pc:docMk/>
            <pc:sldMk cId="2800336797" sldId="277"/>
            <ac:picMk id="101" creationId="{7EA151A7-F6FF-58CF-18F7-D7B130E75C7E}"/>
          </ac:picMkLst>
        </pc:picChg>
        <pc:picChg chg="add mod">
          <ac:chgData name="Sohib Jayyuosi" userId="1d3a74d132de4613" providerId="LiveId" clId="{5DF1262F-42C1-4753-8A9E-3A3DBAE195F8}" dt="2023-01-19T20:12:43.012" v="477" actId="207"/>
          <ac:picMkLst>
            <pc:docMk/>
            <pc:sldMk cId="2800336797" sldId="277"/>
            <ac:picMk id="104" creationId="{8A6D2A3C-40E6-8D55-4A0A-F5A373CAF7B6}"/>
          </ac:picMkLst>
        </pc:picChg>
        <pc:picChg chg="add mod">
          <ac:chgData name="Sohib Jayyuosi" userId="1d3a74d132de4613" providerId="LiveId" clId="{5DF1262F-42C1-4753-8A9E-3A3DBAE195F8}" dt="2023-01-19T20:13:07.643" v="481" actId="207"/>
          <ac:picMkLst>
            <pc:docMk/>
            <pc:sldMk cId="2800336797" sldId="277"/>
            <ac:picMk id="105" creationId="{CDA18842-1B24-ADBD-B45F-62DF3BC6C004}"/>
          </ac:picMkLst>
        </pc:picChg>
        <pc:picChg chg="add mod">
          <ac:chgData name="Sohib Jayyuosi" userId="1d3a74d132de4613" providerId="LiveId" clId="{5DF1262F-42C1-4753-8A9E-3A3DBAE195F8}" dt="2023-01-19T20:12:16.670" v="476" actId="207"/>
          <ac:picMkLst>
            <pc:docMk/>
            <pc:sldMk cId="2800336797" sldId="277"/>
            <ac:picMk id="106" creationId="{03EF815B-38CB-42D2-0E1C-F540409F5845}"/>
          </ac:picMkLst>
        </pc:picChg>
        <pc:picChg chg="add mod">
          <ac:chgData name="Sohib Jayyuosi" userId="1d3a74d132de4613" providerId="LiveId" clId="{5DF1262F-42C1-4753-8A9E-3A3DBAE195F8}" dt="2023-01-19T20:12:58.796" v="480" actId="1076"/>
          <ac:picMkLst>
            <pc:docMk/>
            <pc:sldMk cId="2800336797" sldId="277"/>
            <ac:picMk id="108" creationId="{DBD928EA-D0B3-57E2-5E01-17ACB7D7EB42}"/>
          </ac:picMkLst>
        </pc:picChg>
        <pc:cxnChg chg="mod">
          <ac:chgData name="Sohib Jayyuosi" userId="1d3a74d132de4613" providerId="LiveId" clId="{5DF1262F-42C1-4753-8A9E-3A3DBAE195F8}" dt="2023-01-15T20:36:13.472" v="214"/>
          <ac:cxnSpMkLst>
            <pc:docMk/>
            <pc:sldMk cId="2800336797" sldId="277"/>
            <ac:cxnSpMk id="9" creationId="{64F29996-237E-D51F-FBB4-FBFE6927B4A9}"/>
          </ac:cxnSpMkLst>
        </pc:cxnChg>
        <pc:cxnChg chg="mod">
          <ac:chgData name="Sohib Jayyuosi" userId="1d3a74d132de4613" providerId="LiveId" clId="{5DF1262F-42C1-4753-8A9E-3A3DBAE195F8}" dt="2023-01-15T20:36:13.472" v="214"/>
          <ac:cxnSpMkLst>
            <pc:docMk/>
            <pc:sldMk cId="2800336797" sldId="277"/>
            <ac:cxnSpMk id="12" creationId="{B145D6FA-6192-3E93-9A43-FE525FF59BA4}"/>
          </ac:cxnSpMkLst>
        </pc:cxnChg>
        <pc:cxnChg chg="mod">
          <ac:chgData name="Sohib Jayyuosi" userId="1d3a74d132de4613" providerId="LiveId" clId="{5DF1262F-42C1-4753-8A9E-3A3DBAE195F8}" dt="2023-01-15T20:36:13.472" v="214"/>
          <ac:cxnSpMkLst>
            <pc:docMk/>
            <pc:sldMk cId="2800336797" sldId="277"/>
            <ac:cxnSpMk id="15" creationId="{E2F966B8-14B2-7431-72C2-AD09FC3BA69E}"/>
          </ac:cxnSpMkLst>
        </pc:cxnChg>
        <pc:cxnChg chg="mod">
          <ac:chgData name="Sohib Jayyuosi" userId="1d3a74d132de4613" providerId="LiveId" clId="{5DF1262F-42C1-4753-8A9E-3A3DBAE195F8}" dt="2023-01-15T20:36:13.472" v="214"/>
          <ac:cxnSpMkLst>
            <pc:docMk/>
            <pc:sldMk cId="2800336797" sldId="277"/>
            <ac:cxnSpMk id="18" creationId="{04A75C31-0433-7313-5218-5144B871EBB7}"/>
          </ac:cxnSpMkLst>
        </pc:cxnChg>
        <pc:cxnChg chg="mod">
          <ac:chgData name="Sohib Jayyuosi" userId="1d3a74d132de4613" providerId="LiveId" clId="{5DF1262F-42C1-4753-8A9E-3A3DBAE195F8}" dt="2023-01-15T20:36:13.472" v="214"/>
          <ac:cxnSpMkLst>
            <pc:docMk/>
            <pc:sldMk cId="2800336797" sldId="277"/>
            <ac:cxnSpMk id="51" creationId="{7019D2F3-B945-5F98-8706-D2F52D8B01D8}"/>
          </ac:cxnSpMkLst>
        </pc:cxnChg>
        <pc:cxnChg chg="mod">
          <ac:chgData name="Sohib Jayyuosi" userId="1d3a74d132de4613" providerId="LiveId" clId="{5DF1262F-42C1-4753-8A9E-3A3DBAE195F8}" dt="2023-01-15T20:36:13.472" v="214"/>
          <ac:cxnSpMkLst>
            <pc:docMk/>
            <pc:sldMk cId="2800336797" sldId="277"/>
            <ac:cxnSpMk id="56" creationId="{81E2551A-F142-213D-6709-19FF13CA29FA}"/>
          </ac:cxnSpMkLst>
        </pc:cxnChg>
        <pc:cxnChg chg="mod">
          <ac:chgData name="Sohib Jayyuosi" userId="1d3a74d132de4613" providerId="LiveId" clId="{5DF1262F-42C1-4753-8A9E-3A3DBAE195F8}" dt="2023-01-15T20:36:13.472" v="214"/>
          <ac:cxnSpMkLst>
            <pc:docMk/>
            <pc:sldMk cId="2800336797" sldId="277"/>
            <ac:cxnSpMk id="61" creationId="{A6ECAB3E-FBB4-83EE-E673-2BEB19081C3B}"/>
          </ac:cxnSpMkLst>
        </pc:cxnChg>
        <pc:cxnChg chg="mod">
          <ac:chgData name="Sohib Jayyuosi" userId="1d3a74d132de4613" providerId="LiveId" clId="{5DF1262F-42C1-4753-8A9E-3A3DBAE195F8}" dt="2023-01-15T20:36:13.472" v="214"/>
          <ac:cxnSpMkLst>
            <pc:docMk/>
            <pc:sldMk cId="2800336797" sldId="277"/>
            <ac:cxnSpMk id="66" creationId="{FEE8C34F-B09D-20F8-0EFE-7144513FAE27}"/>
          </ac:cxnSpMkLst>
        </pc:cxnChg>
        <pc:cxnChg chg="mod">
          <ac:chgData name="Sohib Jayyuosi" userId="1d3a74d132de4613" providerId="LiveId" clId="{5DF1262F-42C1-4753-8A9E-3A3DBAE195F8}" dt="2023-01-15T20:36:13.472" v="214"/>
          <ac:cxnSpMkLst>
            <pc:docMk/>
            <pc:sldMk cId="2800336797" sldId="277"/>
            <ac:cxnSpMk id="71" creationId="{254701FA-E04F-4C4A-2AB8-BF5D5E39F0BA}"/>
          </ac:cxnSpMkLst>
        </pc:cxnChg>
      </pc:sldChg>
      <pc:sldChg chg="new del">
        <pc:chgData name="Sohib Jayyuosi" userId="1d3a74d132de4613" providerId="LiveId" clId="{5DF1262F-42C1-4753-8A9E-3A3DBAE195F8}" dt="2023-01-15T12:03:56.904" v="124" actId="2696"/>
        <pc:sldMkLst>
          <pc:docMk/>
          <pc:sldMk cId="2959752795" sldId="277"/>
        </pc:sldMkLst>
      </pc:sldChg>
      <pc:sldChg chg="addSp delSp modSp new mod modTransition modAnim">
        <pc:chgData name="Sohib Jayyuosi" userId="1d3a74d132de4613" providerId="LiveId" clId="{5DF1262F-42C1-4753-8A9E-3A3DBAE195F8}" dt="2023-01-23T21:06:06.096" v="2526"/>
        <pc:sldMkLst>
          <pc:docMk/>
          <pc:sldMk cId="3478636524" sldId="278"/>
        </pc:sldMkLst>
        <pc:spChg chg="mod">
          <ac:chgData name="Sohib Jayyuosi" userId="1d3a74d132de4613" providerId="LiveId" clId="{5DF1262F-42C1-4753-8A9E-3A3DBAE195F8}" dt="2023-01-21T11:06:50.913" v="767"/>
          <ac:spMkLst>
            <pc:docMk/>
            <pc:sldMk cId="3478636524" sldId="278"/>
            <ac:spMk id="2" creationId="{F79C392C-6C37-348F-E73E-3D7782D3B387}"/>
          </ac:spMkLst>
        </pc:spChg>
        <pc:spChg chg="add mod">
          <ac:chgData name="Sohib Jayyuosi" userId="1d3a74d132de4613" providerId="LiveId" clId="{5DF1262F-42C1-4753-8A9E-3A3DBAE195F8}" dt="2023-01-23T21:05:36.217" v="2523" actId="1076"/>
          <ac:spMkLst>
            <pc:docMk/>
            <pc:sldMk cId="3478636524" sldId="278"/>
            <ac:spMk id="3" creationId="{00AAE154-6F38-9652-3B2A-C24F66C7C765}"/>
          </ac:spMkLst>
        </pc:spChg>
        <pc:spChg chg="add del mod">
          <ac:chgData name="Sohib Jayyuosi" userId="1d3a74d132de4613" providerId="LiveId" clId="{5DF1262F-42C1-4753-8A9E-3A3DBAE195F8}" dt="2023-01-21T11:31:12.847" v="857"/>
          <ac:spMkLst>
            <pc:docMk/>
            <pc:sldMk cId="3478636524" sldId="278"/>
            <ac:spMk id="3" creationId="{274AF7CB-D5CD-AF99-2E17-6A8B0AFBD02E}"/>
          </ac:spMkLst>
        </pc:spChg>
        <pc:spChg chg="mod">
          <ac:chgData name="Sohib Jayyuosi" userId="1d3a74d132de4613" providerId="LiveId" clId="{5DF1262F-42C1-4753-8A9E-3A3DBAE195F8}" dt="2023-01-21T11:31:11.066" v="856"/>
          <ac:spMkLst>
            <pc:docMk/>
            <pc:sldMk cId="3478636524" sldId="278"/>
            <ac:spMk id="5" creationId="{254CDF00-4CE4-1FBB-65B5-891B2611A5EB}"/>
          </ac:spMkLst>
        </pc:spChg>
        <pc:spChg chg="mod">
          <ac:chgData name="Sohib Jayyuosi" userId="1d3a74d132de4613" providerId="LiveId" clId="{5DF1262F-42C1-4753-8A9E-3A3DBAE195F8}" dt="2023-01-21T11:31:11.066" v="856"/>
          <ac:spMkLst>
            <pc:docMk/>
            <pc:sldMk cId="3478636524" sldId="278"/>
            <ac:spMk id="6" creationId="{976776C2-F3E1-5E34-4751-BA5A6A87DED9}"/>
          </ac:spMkLst>
        </pc:spChg>
        <pc:spChg chg="mod">
          <ac:chgData name="Sohib Jayyuosi" userId="1d3a74d132de4613" providerId="LiveId" clId="{5DF1262F-42C1-4753-8A9E-3A3DBAE195F8}" dt="2023-01-21T11:31:11.066" v="856"/>
          <ac:spMkLst>
            <pc:docMk/>
            <pc:sldMk cId="3478636524" sldId="278"/>
            <ac:spMk id="7" creationId="{4D65580C-D6D3-DB71-2F87-1C6DA8A51563}"/>
          </ac:spMkLst>
        </pc:spChg>
        <pc:spChg chg="add del mod">
          <ac:chgData name="Sohib Jayyuosi" userId="1d3a74d132de4613" providerId="LiveId" clId="{5DF1262F-42C1-4753-8A9E-3A3DBAE195F8}" dt="2023-01-21T11:31:14.878" v="859"/>
          <ac:spMkLst>
            <pc:docMk/>
            <pc:sldMk cId="3478636524" sldId="278"/>
            <ac:spMk id="8" creationId="{0B2D0581-47D8-0775-450B-62DD0DEBA5F4}"/>
          </ac:spMkLst>
        </pc:spChg>
        <pc:spChg chg="mod">
          <ac:chgData name="Sohib Jayyuosi" userId="1d3a74d132de4613" providerId="LiveId" clId="{5DF1262F-42C1-4753-8A9E-3A3DBAE195F8}" dt="2023-01-21T11:31:13.894" v="858"/>
          <ac:spMkLst>
            <pc:docMk/>
            <pc:sldMk cId="3478636524" sldId="278"/>
            <ac:spMk id="10" creationId="{78AAE891-A47C-17F1-D305-7785F0488DF0}"/>
          </ac:spMkLst>
        </pc:spChg>
        <pc:spChg chg="mod">
          <ac:chgData name="Sohib Jayyuosi" userId="1d3a74d132de4613" providerId="LiveId" clId="{5DF1262F-42C1-4753-8A9E-3A3DBAE195F8}" dt="2023-01-21T11:31:13.894" v="858"/>
          <ac:spMkLst>
            <pc:docMk/>
            <pc:sldMk cId="3478636524" sldId="278"/>
            <ac:spMk id="11" creationId="{B55774D2-4B53-C0B9-89FC-0270DE965AA6}"/>
          </ac:spMkLst>
        </pc:spChg>
        <pc:spChg chg="mod">
          <ac:chgData name="Sohib Jayyuosi" userId="1d3a74d132de4613" providerId="LiveId" clId="{5DF1262F-42C1-4753-8A9E-3A3DBAE195F8}" dt="2023-01-21T11:31:13.894" v="858"/>
          <ac:spMkLst>
            <pc:docMk/>
            <pc:sldMk cId="3478636524" sldId="278"/>
            <ac:spMk id="12" creationId="{61AA228D-858D-08F1-B2CD-9686D93560B8}"/>
          </ac:spMkLst>
        </pc:spChg>
        <pc:spChg chg="add mod ord">
          <ac:chgData name="Sohib Jayyuosi" userId="1d3a74d132de4613" providerId="LiveId" clId="{5DF1262F-42C1-4753-8A9E-3A3DBAE195F8}" dt="2023-01-21T11:43:46.273" v="1014" actId="1076"/>
          <ac:spMkLst>
            <pc:docMk/>
            <pc:sldMk cId="3478636524" sldId="278"/>
            <ac:spMk id="13" creationId="{592B1B35-1EF2-E385-DA2C-FE7E5F24F2D2}"/>
          </ac:spMkLst>
        </pc:spChg>
        <pc:spChg chg="add mod">
          <ac:chgData name="Sohib Jayyuosi" userId="1d3a74d132de4613" providerId="LiveId" clId="{5DF1262F-42C1-4753-8A9E-3A3DBAE195F8}" dt="2023-01-21T11:31:22.317" v="860"/>
          <ac:spMkLst>
            <pc:docMk/>
            <pc:sldMk cId="3478636524" sldId="278"/>
            <ac:spMk id="14" creationId="{5EFC383A-9E4F-C268-33CB-4D077A855C29}"/>
          </ac:spMkLst>
        </pc:spChg>
        <pc:spChg chg="mod">
          <ac:chgData name="Sohib Jayyuosi" userId="1d3a74d132de4613" providerId="LiveId" clId="{5DF1262F-42C1-4753-8A9E-3A3DBAE195F8}" dt="2023-01-21T11:34:00.873" v="953" actId="12788"/>
          <ac:spMkLst>
            <pc:docMk/>
            <pc:sldMk cId="3478636524" sldId="278"/>
            <ac:spMk id="16" creationId="{475536ED-1026-9511-79AF-CABA032C4C47}"/>
          </ac:spMkLst>
        </pc:spChg>
        <pc:spChg chg="mod">
          <ac:chgData name="Sohib Jayyuosi" userId="1d3a74d132de4613" providerId="LiveId" clId="{5DF1262F-42C1-4753-8A9E-3A3DBAE195F8}" dt="2023-01-21T11:31:22.317" v="860"/>
          <ac:spMkLst>
            <pc:docMk/>
            <pc:sldMk cId="3478636524" sldId="278"/>
            <ac:spMk id="17" creationId="{39973381-8298-4F82-00A2-4C437E22FEE2}"/>
          </ac:spMkLst>
        </pc:spChg>
        <pc:spChg chg="mod">
          <ac:chgData name="Sohib Jayyuosi" userId="1d3a74d132de4613" providerId="LiveId" clId="{5DF1262F-42C1-4753-8A9E-3A3DBAE195F8}" dt="2023-01-21T11:31:22.317" v="860"/>
          <ac:spMkLst>
            <pc:docMk/>
            <pc:sldMk cId="3478636524" sldId="278"/>
            <ac:spMk id="18" creationId="{05721E69-D2D7-D167-DFAF-AEB00C452A23}"/>
          </ac:spMkLst>
        </pc:spChg>
        <pc:spChg chg="add del mod">
          <ac:chgData name="Sohib Jayyuosi" userId="1d3a74d132de4613" providerId="LiveId" clId="{5DF1262F-42C1-4753-8A9E-3A3DBAE195F8}" dt="2023-01-21T11:35:54.484" v="956"/>
          <ac:spMkLst>
            <pc:docMk/>
            <pc:sldMk cId="3478636524" sldId="278"/>
            <ac:spMk id="20" creationId="{687BCE57-AFC1-2578-9926-176FC6648025}"/>
          </ac:spMkLst>
        </pc:spChg>
        <pc:spChg chg="add del mod">
          <ac:chgData name="Sohib Jayyuosi" userId="1d3a74d132de4613" providerId="LiveId" clId="{5DF1262F-42C1-4753-8A9E-3A3DBAE195F8}" dt="2023-01-21T11:37:01.265" v="972"/>
          <ac:spMkLst>
            <pc:docMk/>
            <pc:sldMk cId="3478636524" sldId="278"/>
            <ac:spMk id="22" creationId="{E3FBE2F5-79F6-6E70-9B95-E54ED4E3F53C}"/>
          </ac:spMkLst>
        </pc:spChg>
        <pc:spChg chg="mod topLvl">
          <ac:chgData name="Sohib Jayyuosi" userId="1d3a74d132de4613" providerId="LiveId" clId="{5DF1262F-42C1-4753-8A9E-3A3DBAE195F8}" dt="2023-01-21T11:44:28.401" v="1020" actId="164"/>
          <ac:spMkLst>
            <pc:docMk/>
            <pc:sldMk cId="3478636524" sldId="278"/>
            <ac:spMk id="24" creationId="{A3FCA1AD-A4D1-1962-02F3-D45005A2A537}"/>
          </ac:spMkLst>
        </pc:spChg>
        <pc:spChg chg="mod topLvl">
          <ac:chgData name="Sohib Jayyuosi" userId="1d3a74d132de4613" providerId="LiveId" clId="{5DF1262F-42C1-4753-8A9E-3A3DBAE195F8}" dt="2023-01-21T11:44:28.401" v="1020" actId="164"/>
          <ac:spMkLst>
            <pc:docMk/>
            <pc:sldMk cId="3478636524" sldId="278"/>
            <ac:spMk id="25" creationId="{3EE5901E-9C9C-2672-154C-FBB3F8CE6A6A}"/>
          </ac:spMkLst>
        </pc:spChg>
        <pc:grpChg chg="add del mod">
          <ac:chgData name="Sohib Jayyuosi" userId="1d3a74d132de4613" providerId="LiveId" clId="{5DF1262F-42C1-4753-8A9E-3A3DBAE195F8}" dt="2023-01-21T11:31:12.847" v="857"/>
          <ac:grpSpMkLst>
            <pc:docMk/>
            <pc:sldMk cId="3478636524" sldId="278"/>
            <ac:grpSpMk id="4" creationId="{CB4FF727-98CE-DB71-3E58-41274A26B201}"/>
          </ac:grpSpMkLst>
        </pc:grpChg>
        <pc:grpChg chg="add del mod">
          <ac:chgData name="Sohib Jayyuosi" userId="1d3a74d132de4613" providerId="LiveId" clId="{5DF1262F-42C1-4753-8A9E-3A3DBAE195F8}" dt="2023-01-21T11:31:14.878" v="859"/>
          <ac:grpSpMkLst>
            <pc:docMk/>
            <pc:sldMk cId="3478636524" sldId="278"/>
            <ac:grpSpMk id="9" creationId="{239DEA1F-193B-EF6F-8403-3D2B7C42D412}"/>
          </ac:grpSpMkLst>
        </pc:grpChg>
        <pc:grpChg chg="add mod">
          <ac:chgData name="Sohib Jayyuosi" userId="1d3a74d132de4613" providerId="LiveId" clId="{5DF1262F-42C1-4753-8A9E-3A3DBAE195F8}" dt="2023-01-21T11:34:08.857" v="954" actId="12788"/>
          <ac:grpSpMkLst>
            <pc:docMk/>
            <pc:sldMk cId="3478636524" sldId="278"/>
            <ac:grpSpMk id="15" creationId="{2CCA023D-7104-B19F-B726-0E8479E57353}"/>
          </ac:grpSpMkLst>
        </pc:grpChg>
        <pc:grpChg chg="add del mod">
          <ac:chgData name="Sohib Jayyuosi" userId="1d3a74d132de4613" providerId="LiveId" clId="{5DF1262F-42C1-4753-8A9E-3A3DBAE195F8}" dt="2023-01-21T11:38:08.661" v="988" actId="165"/>
          <ac:grpSpMkLst>
            <pc:docMk/>
            <pc:sldMk cId="3478636524" sldId="278"/>
            <ac:grpSpMk id="23" creationId="{2416C0D9-41B7-5875-93DF-07FDC247BDCC}"/>
          </ac:grpSpMkLst>
        </pc:grpChg>
        <pc:grpChg chg="add del mod">
          <ac:chgData name="Sohib Jayyuosi" userId="1d3a74d132de4613" providerId="LiveId" clId="{5DF1262F-42C1-4753-8A9E-3A3DBAE195F8}" dt="2023-01-21T11:43:58.476" v="1017" actId="165"/>
          <ac:grpSpMkLst>
            <pc:docMk/>
            <pc:sldMk cId="3478636524" sldId="278"/>
            <ac:grpSpMk id="26" creationId="{4A4BCDD6-2A7E-7749-F248-75E6C92AB79B}"/>
          </ac:grpSpMkLst>
        </pc:grpChg>
        <pc:grpChg chg="add mod">
          <ac:chgData name="Sohib Jayyuosi" userId="1d3a74d132de4613" providerId="LiveId" clId="{5DF1262F-42C1-4753-8A9E-3A3DBAE195F8}" dt="2023-01-21T11:44:31.246" v="1022" actId="1076"/>
          <ac:grpSpMkLst>
            <pc:docMk/>
            <pc:sldMk cId="3478636524" sldId="278"/>
            <ac:grpSpMk id="27" creationId="{A030BDD9-4232-0A2B-1536-385BBF1A1CC8}"/>
          </ac:grpSpMkLst>
        </pc:grpChg>
        <pc:graphicFrameChg chg="add del mod">
          <ac:chgData name="Sohib Jayyuosi" userId="1d3a74d132de4613" providerId="LiveId" clId="{5DF1262F-42C1-4753-8A9E-3A3DBAE195F8}" dt="2023-01-21T11:35:54.484" v="956"/>
          <ac:graphicFrameMkLst>
            <pc:docMk/>
            <pc:sldMk cId="3478636524" sldId="278"/>
            <ac:graphicFrameMk id="19" creationId="{CC48B81F-A5D0-A09E-95D9-ADEABFF41CBB}"/>
          </ac:graphicFrameMkLst>
        </pc:graphicFrameChg>
        <pc:graphicFrameChg chg="add mod modGraphic">
          <ac:chgData name="Sohib Jayyuosi" userId="1d3a74d132de4613" providerId="LiveId" clId="{5DF1262F-42C1-4753-8A9E-3A3DBAE195F8}" dt="2023-01-21T15:53:09.386" v="1600"/>
          <ac:graphicFrameMkLst>
            <pc:docMk/>
            <pc:sldMk cId="3478636524" sldId="278"/>
            <ac:graphicFrameMk id="21" creationId="{361D18A0-D87D-E227-9FF1-160442854A58}"/>
          </ac:graphicFrameMkLst>
        </pc:graphicFrameChg>
      </pc:sldChg>
      <pc:sldChg chg="new del">
        <pc:chgData name="Sohib Jayyuosi" userId="1d3a74d132de4613" providerId="LiveId" clId="{5DF1262F-42C1-4753-8A9E-3A3DBAE195F8}" dt="2023-01-15T12:02:08.528" v="101" actId="2696"/>
        <pc:sldMkLst>
          <pc:docMk/>
          <pc:sldMk cId="3694270279" sldId="278"/>
        </pc:sldMkLst>
      </pc:sldChg>
      <pc:sldChg chg="del">
        <pc:chgData name="Sohib Jayyuosi" userId="1d3a74d132de4613" providerId="LiveId" clId="{5DF1262F-42C1-4753-8A9E-3A3DBAE195F8}" dt="2023-01-13T17:29:07.798" v="18" actId="47"/>
        <pc:sldMkLst>
          <pc:docMk/>
          <pc:sldMk cId="3791739335" sldId="278"/>
        </pc:sldMkLst>
      </pc:sldChg>
      <pc:sldChg chg="addSp modSp new mod modTransition">
        <pc:chgData name="Sohib Jayyuosi" userId="1d3a74d132de4613" providerId="LiveId" clId="{5DF1262F-42C1-4753-8A9E-3A3DBAE195F8}" dt="2023-01-23T15:50:30.767" v="2502"/>
        <pc:sldMkLst>
          <pc:docMk/>
          <pc:sldMk cId="1326219305" sldId="279"/>
        </pc:sldMkLst>
        <pc:spChg chg="add mod">
          <ac:chgData name="Sohib Jayyuosi" userId="1d3a74d132de4613" providerId="LiveId" clId="{5DF1262F-42C1-4753-8A9E-3A3DBAE195F8}" dt="2023-01-21T13:14:52.875" v="1226"/>
          <ac:spMkLst>
            <pc:docMk/>
            <pc:sldMk cId="1326219305" sldId="279"/>
            <ac:spMk id="4" creationId="{A4CF3793-9DA4-FBE4-5ABA-364AE0A7AC0E}"/>
          </ac:spMkLst>
        </pc:spChg>
        <pc:spChg chg="mod">
          <ac:chgData name="Sohib Jayyuosi" userId="1d3a74d132de4613" providerId="LiveId" clId="{5DF1262F-42C1-4753-8A9E-3A3DBAE195F8}" dt="2023-01-21T13:15:07.287" v="1250" actId="20577"/>
          <ac:spMkLst>
            <pc:docMk/>
            <pc:sldMk cId="1326219305" sldId="279"/>
            <ac:spMk id="6" creationId="{AB4D51F1-27B9-75BB-C25D-56908A380365}"/>
          </ac:spMkLst>
        </pc:spChg>
        <pc:spChg chg="mod">
          <ac:chgData name="Sohib Jayyuosi" userId="1d3a74d132de4613" providerId="LiveId" clId="{5DF1262F-42C1-4753-8A9E-3A3DBAE195F8}" dt="2023-01-21T13:14:52.875" v="1226"/>
          <ac:spMkLst>
            <pc:docMk/>
            <pc:sldMk cId="1326219305" sldId="279"/>
            <ac:spMk id="7" creationId="{377F7EEF-A2F9-372B-9536-A1C2C35529B5}"/>
          </ac:spMkLst>
        </pc:spChg>
        <pc:spChg chg="mod">
          <ac:chgData name="Sohib Jayyuosi" userId="1d3a74d132de4613" providerId="LiveId" clId="{5DF1262F-42C1-4753-8A9E-3A3DBAE195F8}" dt="2023-01-21T13:14:52.875" v="1226"/>
          <ac:spMkLst>
            <pc:docMk/>
            <pc:sldMk cId="1326219305" sldId="279"/>
            <ac:spMk id="8" creationId="{BA579521-BD8B-B42F-0A37-922702375E00}"/>
          </ac:spMkLst>
        </pc:spChg>
        <pc:grpChg chg="add mod">
          <ac:chgData name="Sohib Jayyuosi" userId="1d3a74d132de4613" providerId="LiveId" clId="{5DF1262F-42C1-4753-8A9E-3A3DBAE195F8}" dt="2023-01-21T13:16:02.081" v="1261" actId="14100"/>
          <ac:grpSpMkLst>
            <pc:docMk/>
            <pc:sldMk cId="1326219305" sldId="279"/>
            <ac:grpSpMk id="5" creationId="{879F4B53-C4F7-261E-9C0C-3AB7FC84C156}"/>
          </ac:grpSpMkLst>
        </pc:grpChg>
        <pc:picChg chg="add mod">
          <ac:chgData name="Sohib Jayyuosi" userId="1d3a74d132de4613" providerId="LiveId" clId="{5DF1262F-42C1-4753-8A9E-3A3DBAE195F8}" dt="2023-01-21T13:15:23.016" v="1254" actId="14100"/>
          <ac:picMkLst>
            <pc:docMk/>
            <pc:sldMk cId="1326219305" sldId="279"/>
            <ac:picMk id="3" creationId="{BEC7D72A-5DCC-19A4-922C-8D00269844B9}"/>
          </ac:picMkLst>
        </pc:picChg>
      </pc:sldChg>
      <pc:sldChg chg="del">
        <pc:chgData name="Sohib Jayyuosi" userId="1d3a74d132de4613" providerId="LiveId" clId="{5DF1262F-42C1-4753-8A9E-3A3DBAE195F8}" dt="2023-01-13T17:29:08.983" v="19" actId="47"/>
        <pc:sldMkLst>
          <pc:docMk/>
          <pc:sldMk cId="2070096321" sldId="279"/>
        </pc:sldMkLst>
      </pc:sldChg>
      <pc:sldChg chg="addSp delSp modSp new mod modTransition modAnim">
        <pc:chgData name="Sohib Jayyuosi" userId="1d3a74d132de4613" providerId="LiveId" clId="{5DF1262F-42C1-4753-8A9E-3A3DBAE195F8}" dt="2023-01-23T21:08:13.805" v="2551"/>
        <pc:sldMkLst>
          <pc:docMk/>
          <pc:sldMk cId="3198406899" sldId="280"/>
        </pc:sldMkLst>
        <pc:spChg chg="add mod">
          <ac:chgData name="Sohib Jayyuosi" userId="1d3a74d132de4613" providerId="LiveId" clId="{5DF1262F-42C1-4753-8A9E-3A3DBAE195F8}" dt="2023-01-21T11:55:25.302" v="1048"/>
          <ac:spMkLst>
            <pc:docMk/>
            <pc:sldMk cId="3198406899" sldId="280"/>
            <ac:spMk id="3" creationId="{10EB3F0C-EC17-0978-7B42-DDDA4FE8FF34}"/>
          </ac:spMkLst>
        </pc:spChg>
        <pc:spChg chg="mod">
          <ac:chgData name="Sohib Jayyuosi" userId="1d3a74d132de4613" providerId="LiveId" clId="{5DF1262F-42C1-4753-8A9E-3A3DBAE195F8}" dt="2023-01-21T11:55:32.630" v="1062" actId="20577"/>
          <ac:spMkLst>
            <pc:docMk/>
            <pc:sldMk cId="3198406899" sldId="280"/>
            <ac:spMk id="5" creationId="{B608B91E-6505-1E82-A948-4E3ABA24D03B}"/>
          </ac:spMkLst>
        </pc:spChg>
        <pc:spChg chg="mod">
          <ac:chgData name="Sohib Jayyuosi" userId="1d3a74d132de4613" providerId="LiveId" clId="{5DF1262F-42C1-4753-8A9E-3A3DBAE195F8}" dt="2023-01-21T11:55:25.302" v="1048"/>
          <ac:spMkLst>
            <pc:docMk/>
            <pc:sldMk cId="3198406899" sldId="280"/>
            <ac:spMk id="6" creationId="{EDEB4A5C-3606-6D9C-EF0F-7FB50B2EC094}"/>
          </ac:spMkLst>
        </pc:spChg>
        <pc:spChg chg="mod">
          <ac:chgData name="Sohib Jayyuosi" userId="1d3a74d132de4613" providerId="LiveId" clId="{5DF1262F-42C1-4753-8A9E-3A3DBAE195F8}" dt="2023-01-21T11:55:25.302" v="1048"/>
          <ac:spMkLst>
            <pc:docMk/>
            <pc:sldMk cId="3198406899" sldId="280"/>
            <ac:spMk id="7" creationId="{7705D24E-1359-3AB4-8801-AEF6459CB5FF}"/>
          </ac:spMkLst>
        </pc:spChg>
        <pc:spChg chg="add mod ord">
          <ac:chgData name="Sohib Jayyuosi" userId="1d3a74d132de4613" providerId="LiveId" clId="{5DF1262F-42C1-4753-8A9E-3A3DBAE195F8}" dt="2023-01-21T12:15:25.933" v="1067" actId="167"/>
          <ac:spMkLst>
            <pc:docMk/>
            <pc:sldMk cId="3198406899" sldId="280"/>
            <ac:spMk id="8" creationId="{58DB4014-BC5C-159B-0024-168019AC5233}"/>
          </ac:spMkLst>
        </pc:spChg>
        <pc:spChg chg="add mod">
          <ac:chgData name="Sohib Jayyuosi" userId="1d3a74d132de4613" providerId="LiveId" clId="{5DF1262F-42C1-4753-8A9E-3A3DBAE195F8}" dt="2023-01-23T21:07:22.777" v="2549" actId="20577"/>
          <ac:spMkLst>
            <pc:docMk/>
            <pc:sldMk cId="3198406899" sldId="280"/>
            <ac:spMk id="10" creationId="{E96D2D24-8835-1895-6FDE-8D1F7D9F2BA6}"/>
          </ac:spMkLst>
        </pc:spChg>
        <pc:spChg chg="mod topLvl">
          <ac:chgData name="Sohib Jayyuosi" userId="1d3a74d132de4613" providerId="LiveId" clId="{5DF1262F-42C1-4753-8A9E-3A3DBAE195F8}" dt="2023-01-21T13:03:42.046" v="1224" actId="164"/>
          <ac:spMkLst>
            <pc:docMk/>
            <pc:sldMk cId="3198406899" sldId="280"/>
            <ac:spMk id="11" creationId="{B6165BD5-13C9-A564-449D-8FBECBDE8D21}"/>
          </ac:spMkLst>
        </pc:spChg>
        <pc:spChg chg="mod topLvl">
          <ac:chgData name="Sohib Jayyuosi" userId="1d3a74d132de4613" providerId="LiveId" clId="{5DF1262F-42C1-4753-8A9E-3A3DBAE195F8}" dt="2023-01-21T13:03:42.046" v="1224" actId="164"/>
          <ac:spMkLst>
            <pc:docMk/>
            <pc:sldMk cId="3198406899" sldId="280"/>
            <ac:spMk id="12" creationId="{820CEC99-431E-D765-B4A6-190C755B4A85}"/>
          </ac:spMkLst>
        </pc:spChg>
        <pc:grpChg chg="add mod">
          <ac:chgData name="Sohib Jayyuosi" userId="1d3a74d132de4613" providerId="LiveId" clId="{5DF1262F-42C1-4753-8A9E-3A3DBAE195F8}" dt="2023-01-21T11:55:44.318" v="1065" actId="12788"/>
          <ac:grpSpMkLst>
            <pc:docMk/>
            <pc:sldMk cId="3198406899" sldId="280"/>
            <ac:grpSpMk id="4" creationId="{829E8573-C1A2-B34C-B66E-89FCAC7B69EA}"/>
          </ac:grpSpMkLst>
        </pc:grpChg>
        <pc:grpChg chg="add del mod">
          <ac:chgData name="Sohib Jayyuosi" userId="1d3a74d132de4613" providerId="LiveId" clId="{5DF1262F-42C1-4753-8A9E-3A3DBAE195F8}" dt="2023-01-21T12:19:09.480" v="1091" actId="165"/>
          <ac:grpSpMkLst>
            <pc:docMk/>
            <pc:sldMk cId="3198406899" sldId="280"/>
            <ac:grpSpMk id="10" creationId="{A491F853-817A-3C51-13F9-57585BD49FF8}"/>
          </ac:grpSpMkLst>
        </pc:grpChg>
        <pc:grpChg chg="add mod ord">
          <ac:chgData name="Sohib Jayyuosi" userId="1d3a74d132de4613" providerId="LiveId" clId="{5DF1262F-42C1-4753-8A9E-3A3DBAE195F8}" dt="2023-01-21T15:53:25.433" v="1602" actId="166"/>
          <ac:grpSpMkLst>
            <pc:docMk/>
            <pc:sldMk cId="3198406899" sldId="280"/>
            <ac:grpSpMk id="13" creationId="{FBE49381-E4B6-402E-C1AA-1D2042D21E16}"/>
          </ac:grpSpMkLst>
        </pc:grpChg>
        <pc:graphicFrameChg chg="add mod modGraphic">
          <ac:chgData name="Sohib Jayyuosi" userId="1d3a74d132de4613" providerId="LiveId" clId="{5DF1262F-42C1-4753-8A9E-3A3DBAE195F8}" dt="2023-01-21T15:53:15.980" v="1601"/>
          <ac:graphicFrameMkLst>
            <pc:docMk/>
            <pc:sldMk cId="3198406899" sldId="280"/>
            <ac:graphicFrameMk id="9" creationId="{17B0DC82-0F68-1573-A44A-671346465F08}"/>
          </ac:graphicFrameMkLst>
        </pc:graphicFrameChg>
      </pc:sldChg>
      <pc:sldChg chg="addSp delSp modSp new mod modTransition">
        <pc:chgData name="Sohib Jayyuosi" userId="1d3a74d132de4613" providerId="LiveId" clId="{5DF1262F-42C1-4753-8A9E-3A3DBAE195F8}" dt="2023-01-23T15:50:30.767" v="2502"/>
        <pc:sldMkLst>
          <pc:docMk/>
          <pc:sldMk cId="1574213282" sldId="281"/>
        </pc:sldMkLst>
        <pc:spChg chg="mod">
          <ac:chgData name="Sohib Jayyuosi" userId="1d3a74d132de4613" providerId="LiveId" clId="{5DF1262F-42C1-4753-8A9E-3A3DBAE195F8}" dt="2023-01-21T12:52:33.061" v="1113"/>
          <ac:spMkLst>
            <pc:docMk/>
            <pc:sldMk cId="1574213282" sldId="281"/>
            <ac:spMk id="4" creationId="{2CCD3BF1-403B-B46C-8C39-A729C720655F}"/>
          </ac:spMkLst>
        </pc:spChg>
        <pc:spChg chg="mod">
          <ac:chgData name="Sohib Jayyuosi" userId="1d3a74d132de4613" providerId="LiveId" clId="{5DF1262F-42C1-4753-8A9E-3A3DBAE195F8}" dt="2023-01-21T12:52:33.061" v="1113"/>
          <ac:spMkLst>
            <pc:docMk/>
            <pc:sldMk cId="1574213282" sldId="281"/>
            <ac:spMk id="5" creationId="{ED4E9B1B-1003-FAB6-35BC-8117BF77C8E4}"/>
          </ac:spMkLst>
        </pc:spChg>
        <pc:spChg chg="mod">
          <ac:chgData name="Sohib Jayyuosi" userId="1d3a74d132de4613" providerId="LiveId" clId="{5DF1262F-42C1-4753-8A9E-3A3DBAE195F8}" dt="2023-01-21T12:52:33.061" v="1113"/>
          <ac:spMkLst>
            <pc:docMk/>
            <pc:sldMk cId="1574213282" sldId="281"/>
            <ac:spMk id="6" creationId="{A3B4719F-CC13-B9BC-2383-DE59D455A083}"/>
          </ac:spMkLst>
        </pc:spChg>
        <pc:spChg chg="add mod">
          <ac:chgData name="Sohib Jayyuosi" userId="1d3a74d132de4613" providerId="LiveId" clId="{5DF1262F-42C1-4753-8A9E-3A3DBAE195F8}" dt="2023-01-21T12:58:25.507" v="1171" actId="1076"/>
          <ac:spMkLst>
            <pc:docMk/>
            <pc:sldMk cId="1574213282" sldId="281"/>
            <ac:spMk id="7" creationId="{C6505BC2-A2FF-DAD4-6D98-93A0AB45C1A3}"/>
          </ac:spMkLst>
        </pc:spChg>
        <pc:spChg chg="mod">
          <ac:chgData name="Sohib Jayyuosi" userId="1d3a74d132de4613" providerId="LiveId" clId="{5DF1262F-42C1-4753-8A9E-3A3DBAE195F8}" dt="2023-01-21T12:58:51.498" v="1180" actId="1076"/>
          <ac:spMkLst>
            <pc:docMk/>
            <pc:sldMk cId="1574213282" sldId="281"/>
            <ac:spMk id="9" creationId="{EA3F4F0A-3324-113E-F0E7-B231E6C5AB0A}"/>
          </ac:spMkLst>
        </pc:spChg>
        <pc:spChg chg="mod">
          <ac:chgData name="Sohib Jayyuosi" userId="1d3a74d132de4613" providerId="LiveId" clId="{5DF1262F-42C1-4753-8A9E-3A3DBAE195F8}" dt="2023-01-21T12:52:40.481" v="1115"/>
          <ac:spMkLst>
            <pc:docMk/>
            <pc:sldMk cId="1574213282" sldId="281"/>
            <ac:spMk id="10" creationId="{E2ADFCB1-2B42-7A65-81EC-9B72AF35A921}"/>
          </ac:spMkLst>
        </pc:spChg>
        <pc:spChg chg="mod">
          <ac:chgData name="Sohib Jayyuosi" userId="1d3a74d132de4613" providerId="LiveId" clId="{5DF1262F-42C1-4753-8A9E-3A3DBAE195F8}" dt="2023-01-21T12:52:40.481" v="1115"/>
          <ac:spMkLst>
            <pc:docMk/>
            <pc:sldMk cId="1574213282" sldId="281"/>
            <ac:spMk id="11" creationId="{3D0B10DF-9410-9BD8-354A-B78E570DAC92}"/>
          </ac:spMkLst>
        </pc:spChg>
        <pc:grpChg chg="add del mod">
          <ac:chgData name="Sohib Jayyuosi" userId="1d3a74d132de4613" providerId="LiveId" clId="{5DF1262F-42C1-4753-8A9E-3A3DBAE195F8}" dt="2023-01-21T12:52:35.211" v="1114"/>
          <ac:grpSpMkLst>
            <pc:docMk/>
            <pc:sldMk cId="1574213282" sldId="281"/>
            <ac:grpSpMk id="3" creationId="{65FF0D30-7C3D-A691-EAF8-C74376B7E993}"/>
          </ac:grpSpMkLst>
        </pc:grpChg>
        <pc:grpChg chg="add mod">
          <ac:chgData name="Sohib Jayyuosi" userId="1d3a74d132de4613" providerId="LiveId" clId="{5DF1262F-42C1-4753-8A9E-3A3DBAE195F8}" dt="2023-01-21T12:58:57.559" v="1181" actId="1076"/>
          <ac:grpSpMkLst>
            <pc:docMk/>
            <pc:sldMk cId="1574213282" sldId="281"/>
            <ac:grpSpMk id="8" creationId="{DBADFD71-7B3F-1BF5-A34A-328C6F0A9D18}"/>
          </ac:grpSpMkLst>
        </pc:grpChg>
        <pc:picChg chg="add mod ord">
          <ac:chgData name="Sohib Jayyuosi" userId="1d3a74d132de4613" providerId="LiveId" clId="{5DF1262F-42C1-4753-8A9E-3A3DBAE195F8}" dt="2023-01-21T12:59:06.569" v="1183" actId="14100"/>
          <ac:picMkLst>
            <pc:docMk/>
            <pc:sldMk cId="1574213282" sldId="281"/>
            <ac:picMk id="12" creationId="{5B450F16-2BAC-629A-4DFD-E290D775C7E0}"/>
          </ac:picMkLst>
        </pc:picChg>
      </pc:sldChg>
      <pc:sldChg chg="addSp delSp modSp add mod modTransition">
        <pc:chgData name="Sohib Jayyuosi" userId="1d3a74d132de4613" providerId="LiveId" clId="{5DF1262F-42C1-4753-8A9E-3A3DBAE195F8}" dt="2023-01-23T15:50:30.767" v="2502"/>
        <pc:sldMkLst>
          <pc:docMk/>
          <pc:sldMk cId="799766986" sldId="282"/>
        </pc:sldMkLst>
        <pc:picChg chg="add mod ord">
          <ac:chgData name="Sohib Jayyuosi" userId="1d3a74d132de4613" providerId="LiveId" clId="{5DF1262F-42C1-4753-8A9E-3A3DBAE195F8}" dt="2023-01-21T13:00:03.974" v="1196" actId="14100"/>
          <ac:picMkLst>
            <pc:docMk/>
            <pc:sldMk cId="799766986" sldId="282"/>
            <ac:picMk id="3" creationId="{8366ABC4-D86F-1DED-37D5-E105E4F2BA0C}"/>
          </ac:picMkLst>
        </pc:picChg>
        <pc:picChg chg="del">
          <ac:chgData name="Sohib Jayyuosi" userId="1d3a74d132de4613" providerId="LiveId" clId="{5DF1262F-42C1-4753-8A9E-3A3DBAE195F8}" dt="2023-01-21T12:59:31.439" v="1186" actId="478"/>
          <ac:picMkLst>
            <pc:docMk/>
            <pc:sldMk cId="799766986" sldId="282"/>
            <ac:picMk id="12" creationId="{5B450F16-2BAC-629A-4DFD-E290D775C7E0}"/>
          </ac:picMkLst>
        </pc:picChg>
      </pc:sldChg>
      <pc:sldChg chg="new del">
        <pc:chgData name="Sohib Jayyuosi" userId="1d3a74d132de4613" providerId="LiveId" clId="{5DF1262F-42C1-4753-8A9E-3A3DBAE195F8}" dt="2023-01-21T13:00:41.317" v="1198" actId="680"/>
        <pc:sldMkLst>
          <pc:docMk/>
          <pc:sldMk cId="2142055324" sldId="283"/>
        </pc:sldMkLst>
      </pc:sldChg>
      <pc:sldChg chg="addSp delSp modSp add mod modTransition">
        <pc:chgData name="Sohib Jayyuosi" userId="1d3a74d132de4613" providerId="LiveId" clId="{5DF1262F-42C1-4753-8A9E-3A3DBAE195F8}" dt="2023-01-23T15:50:30.767" v="2502"/>
        <pc:sldMkLst>
          <pc:docMk/>
          <pc:sldMk cId="3449372258" sldId="283"/>
        </pc:sldMkLst>
        <pc:picChg chg="del">
          <ac:chgData name="Sohib Jayyuosi" userId="1d3a74d132de4613" providerId="LiveId" clId="{5DF1262F-42C1-4753-8A9E-3A3DBAE195F8}" dt="2023-01-21T13:00:45.966" v="1200" actId="478"/>
          <ac:picMkLst>
            <pc:docMk/>
            <pc:sldMk cId="3449372258" sldId="283"/>
            <ac:picMk id="3" creationId="{8366ABC4-D86F-1DED-37D5-E105E4F2BA0C}"/>
          </ac:picMkLst>
        </pc:picChg>
        <pc:picChg chg="add mod ord">
          <ac:chgData name="Sohib Jayyuosi" userId="1d3a74d132de4613" providerId="LiveId" clId="{5DF1262F-42C1-4753-8A9E-3A3DBAE195F8}" dt="2023-01-21T13:01:12.114" v="1207" actId="167"/>
          <ac:picMkLst>
            <pc:docMk/>
            <pc:sldMk cId="3449372258" sldId="283"/>
            <ac:picMk id="4" creationId="{14E264E4-6D7B-4193-F245-3870A08FC80A}"/>
          </ac:picMkLst>
        </pc:picChg>
      </pc:sldChg>
      <pc:sldChg chg="addSp delSp modSp add mod modTransition">
        <pc:chgData name="Sohib Jayyuosi" userId="1d3a74d132de4613" providerId="LiveId" clId="{5DF1262F-42C1-4753-8A9E-3A3DBAE195F8}" dt="2023-01-23T15:50:30.767" v="2502"/>
        <pc:sldMkLst>
          <pc:docMk/>
          <pc:sldMk cId="1141415577" sldId="284"/>
        </pc:sldMkLst>
        <pc:picChg chg="add mod ord">
          <ac:chgData name="Sohib Jayyuosi" userId="1d3a74d132de4613" providerId="LiveId" clId="{5DF1262F-42C1-4753-8A9E-3A3DBAE195F8}" dt="2023-01-21T13:01:46.750" v="1216" actId="167"/>
          <ac:picMkLst>
            <pc:docMk/>
            <pc:sldMk cId="1141415577" sldId="284"/>
            <ac:picMk id="3" creationId="{D864899C-E4DA-364B-0CF4-E48F4020F06F}"/>
          </ac:picMkLst>
        </pc:picChg>
        <pc:picChg chg="del">
          <ac:chgData name="Sohib Jayyuosi" userId="1d3a74d132de4613" providerId="LiveId" clId="{5DF1262F-42C1-4753-8A9E-3A3DBAE195F8}" dt="2023-01-21T13:01:20.317" v="1209" actId="478"/>
          <ac:picMkLst>
            <pc:docMk/>
            <pc:sldMk cId="1141415577" sldId="284"/>
            <ac:picMk id="4" creationId="{14E264E4-6D7B-4193-F245-3870A08FC80A}"/>
          </ac:picMkLst>
        </pc:picChg>
      </pc:sldChg>
      <pc:sldChg chg="addSp delSp modSp new mod modTransition">
        <pc:chgData name="Sohib Jayyuosi" userId="1d3a74d132de4613" providerId="LiveId" clId="{5DF1262F-42C1-4753-8A9E-3A3DBAE195F8}" dt="2023-01-23T15:50:30.767" v="2502"/>
        <pc:sldMkLst>
          <pc:docMk/>
          <pc:sldMk cId="3022494168" sldId="285"/>
        </pc:sldMkLst>
        <pc:spChg chg="add mod ord">
          <ac:chgData name="Sohib Jayyuosi" userId="1d3a74d132de4613" providerId="LiveId" clId="{5DF1262F-42C1-4753-8A9E-3A3DBAE195F8}" dt="2023-01-21T13:56:58.767" v="1382" actId="171"/>
          <ac:spMkLst>
            <pc:docMk/>
            <pc:sldMk cId="3022494168" sldId="285"/>
            <ac:spMk id="3" creationId="{6E4486FA-BB93-989F-F1CE-6441915FE7A0}"/>
          </ac:spMkLst>
        </pc:spChg>
        <pc:spChg chg="mod">
          <ac:chgData name="Sohib Jayyuosi" userId="1d3a74d132de4613" providerId="LiveId" clId="{5DF1262F-42C1-4753-8A9E-3A3DBAE195F8}" dt="2023-01-21T13:51:24.985" v="1350" actId="20577"/>
          <ac:spMkLst>
            <pc:docMk/>
            <pc:sldMk cId="3022494168" sldId="285"/>
            <ac:spMk id="5" creationId="{FB323A33-5DD4-9A18-6DFE-0F54F94BC8B4}"/>
          </ac:spMkLst>
        </pc:spChg>
        <pc:spChg chg="mod">
          <ac:chgData name="Sohib Jayyuosi" userId="1d3a74d132de4613" providerId="LiveId" clId="{5DF1262F-42C1-4753-8A9E-3A3DBAE195F8}" dt="2023-01-21T13:51:07.337" v="1336" actId="14100"/>
          <ac:spMkLst>
            <pc:docMk/>
            <pc:sldMk cId="3022494168" sldId="285"/>
            <ac:spMk id="6" creationId="{695DA611-7EDF-9F1A-8ABD-02DE51A8CCC0}"/>
          </ac:spMkLst>
        </pc:spChg>
        <pc:spChg chg="mod">
          <ac:chgData name="Sohib Jayyuosi" userId="1d3a74d132de4613" providerId="LiveId" clId="{5DF1262F-42C1-4753-8A9E-3A3DBAE195F8}" dt="2023-01-21T13:51:01.438" v="1333" actId="14100"/>
          <ac:spMkLst>
            <pc:docMk/>
            <pc:sldMk cId="3022494168" sldId="285"/>
            <ac:spMk id="7" creationId="{7D553FA2-B313-1A79-5116-A3C5B94C6BDB}"/>
          </ac:spMkLst>
        </pc:spChg>
        <pc:spChg chg="add del">
          <ac:chgData name="Sohib Jayyuosi" userId="1d3a74d132de4613" providerId="LiveId" clId="{5DF1262F-42C1-4753-8A9E-3A3DBAE195F8}" dt="2023-01-21T13:55:25.853" v="1373" actId="478"/>
          <ac:spMkLst>
            <pc:docMk/>
            <pc:sldMk cId="3022494168" sldId="285"/>
            <ac:spMk id="13" creationId="{179B1984-605E-79DA-9954-F32A38772A03}"/>
          </ac:spMkLst>
        </pc:spChg>
        <pc:spChg chg="add mod ord">
          <ac:chgData name="Sohib Jayyuosi" userId="1d3a74d132de4613" providerId="LiveId" clId="{5DF1262F-42C1-4753-8A9E-3A3DBAE195F8}" dt="2023-01-21T14:19:03.173" v="1428" actId="14100"/>
          <ac:spMkLst>
            <pc:docMk/>
            <pc:sldMk cId="3022494168" sldId="285"/>
            <ac:spMk id="16" creationId="{803AD987-87CE-D2FD-D5B3-E6B4AADCBD25}"/>
          </ac:spMkLst>
        </pc:spChg>
        <pc:grpChg chg="add mod ord">
          <ac:chgData name="Sohib Jayyuosi" userId="1d3a74d132de4613" providerId="LiveId" clId="{5DF1262F-42C1-4753-8A9E-3A3DBAE195F8}" dt="2023-01-21T14:19:30.223" v="1435" actId="166"/>
          <ac:grpSpMkLst>
            <pc:docMk/>
            <pc:sldMk cId="3022494168" sldId="285"/>
            <ac:grpSpMk id="4" creationId="{A3021FFD-D38A-B591-40BF-732BD86FD23F}"/>
          </ac:grpSpMkLst>
        </pc:grpChg>
        <pc:graphicFrameChg chg="add del mod">
          <ac:chgData name="Sohib Jayyuosi" userId="1d3a74d132de4613" providerId="LiveId" clId="{5DF1262F-42C1-4753-8A9E-3A3DBAE195F8}" dt="2023-01-21T13:53:40.163" v="1358"/>
          <ac:graphicFrameMkLst>
            <pc:docMk/>
            <pc:sldMk cId="3022494168" sldId="285"/>
            <ac:graphicFrameMk id="8" creationId="{7D947966-DA52-C5BE-B1C5-74636ED77D85}"/>
          </ac:graphicFrameMkLst>
        </pc:graphicFrameChg>
        <pc:graphicFrameChg chg="add del mod modGraphic">
          <ac:chgData name="Sohib Jayyuosi" userId="1d3a74d132de4613" providerId="LiveId" clId="{5DF1262F-42C1-4753-8A9E-3A3DBAE195F8}" dt="2023-01-21T13:54:09.001" v="1366" actId="478"/>
          <ac:graphicFrameMkLst>
            <pc:docMk/>
            <pc:sldMk cId="3022494168" sldId="285"/>
            <ac:graphicFrameMk id="9" creationId="{896BC564-DF98-4EB6-0EAE-399553A20158}"/>
          </ac:graphicFrameMkLst>
        </pc:graphicFrameChg>
        <pc:graphicFrameChg chg="add del mod">
          <ac:chgData name="Sohib Jayyuosi" userId="1d3a74d132de4613" providerId="LiveId" clId="{5DF1262F-42C1-4753-8A9E-3A3DBAE195F8}" dt="2023-01-21T13:54:31.115" v="1368" actId="478"/>
          <ac:graphicFrameMkLst>
            <pc:docMk/>
            <pc:sldMk cId="3022494168" sldId="285"/>
            <ac:graphicFrameMk id="10" creationId="{7BBA0CB3-8977-233C-A51B-59F66AE1AEBD}"/>
          </ac:graphicFrameMkLst>
        </pc:graphicFrameChg>
        <pc:graphicFrameChg chg="add del mod modGraphic">
          <ac:chgData name="Sohib Jayyuosi" userId="1d3a74d132de4613" providerId="LiveId" clId="{5DF1262F-42C1-4753-8A9E-3A3DBAE195F8}" dt="2023-01-21T13:55:16.439" v="1371" actId="478"/>
          <ac:graphicFrameMkLst>
            <pc:docMk/>
            <pc:sldMk cId="3022494168" sldId="285"/>
            <ac:graphicFrameMk id="11" creationId="{B7D6E594-2321-AB0E-10F9-C2B8EF772566}"/>
          </ac:graphicFrameMkLst>
        </pc:graphicFrameChg>
        <pc:graphicFrameChg chg="add del mod">
          <ac:chgData name="Sohib Jayyuosi" userId="1d3a74d132de4613" providerId="LiveId" clId="{5DF1262F-42C1-4753-8A9E-3A3DBAE195F8}" dt="2023-01-21T14:15:11.926" v="1392"/>
          <ac:graphicFrameMkLst>
            <pc:docMk/>
            <pc:sldMk cId="3022494168" sldId="285"/>
            <ac:graphicFrameMk id="17" creationId="{49AADCA6-F565-1DF6-E53B-6491B4080D7F}"/>
          </ac:graphicFrameMkLst>
        </pc:graphicFrameChg>
        <pc:graphicFrameChg chg="add del mod">
          <ac:chgData name="Sohib Jayyuosi" userId="1d3a74d132de4613" providerId="LiveId" clId="{5DF1262F-42C1-4753-8A9E-3A3DBAE195F8}" dt="2023-01-21T14:15:17.643" v="1396"/>
          <ac:graphicFrameMkLst>
            <pc:docMk/>
            <pc:sldMk cId="3022494168" sldId="285"/>
            <ac:graphicFrameMk id="18" creationId="{DAC3F580-1927-C1FE-1121-1DD663EB8359}"/>
          </ac:graphicFrameMkLst>
        </pc:graphicFrameChg>
        <pc:graphicFrameChg chg="add del mod modGraphic">
          <ac:chgData name="Sohib Jayyuosi" userId="1d3a74d132de4613" providerId="LiveId" clId="{5DF1262F-42C1-4753-8A9E-3A3DBAE195F8}" dt="2023-01-21T14:18:50.642" v="1424" actId="478"/>
          <ac:graphicFrameMkLst>
            <pc:docMk/>
            <pc:sldMk cId="3022494168" sldId="285"/>
            <ac:graphicFrameMk id="19" creationId="{54D06FAA-5561-24F6-3B50-1C47B5825600}"/>
          </ac:graphicFrameMkLst>
        </pc:graphicFrameChg>
        <pc:picChg chg="add del mod ord">
          <ac:chgData name="Sohib Jayyuosi" userId="1d3a74d132de4613" providerId="LiveId" clId="{5DF1262F-42C1-4753-8A9E-3A3DBAE195F8}" dt="2023-01-21T14:18:55.994" v="1426" actId="478"/>
          <ac:picMkLst>
            <pc:docMk/>
            <pc:sldMk cId="3022494168" sldId="285"/>
            <ac:picMk id="15" creationId="{C09616ED-3080-2876-207D-6CFD286C6B90}"/>
          </ac:picMkLst>
        </pc:picChg>
        <pc:picChg chg="add mod">
          <ac:chgData name="Sohib Jayyuosi" userId="1d3a74d132de4613" providerId="LiveId" clId="{5DF1262F-42C1-4753-8A9E-3A3DBAE195F8}" dt="2023-01-21T14:18:20.747" v="1414"/>
          <ac:picMkLst>
            <pc:docMk/>
            <pc:sldMk cId="3022494168" sldId="285"/>
            <ac:picMk id="20" creationId="{5AF7DA35-B3C1-2BD3-F1DA-BA6F1A9748E2}"/>
          </ac:picMkLst>
        </pc:picChg>
        <pc:picChg chg="add mod">
          <ac:chgData name="Sohib Jayyuosi" userId="1d3a74d132de4613" providerId="LiveId" clId="{5DF1262F-42C1-4753-8A9E-3A3DBAE195F8}" dt="2023-01-21T15:39:27.985" v="1503" actId="14100"/>
          <ac:picMkLst>
            <pc:docMk/>
            <pc:sldMk cId="3022494168" sldId="285"/>
            <ac:picMk id="21" creationId="{0DCCE014-E6E7-973B-E46B-D23092E76477}"/>
          </ac:picMkLst>
        </pc:picChg>
      </pc:sldChg>
      <pc:sldChg chg="addSp delSp modSp new mod modTransition modAnim">
        <pc:chgData name="Sohib Jayyuosi" userId="1d3a74d132de4613" providerId="LiveId" clId="{5DF1262F-42C1-4753-8A9E-3A3DBAE195F8}" dt="2023-01-23T15:50:30.767" v="2502"/>
        <pc:sldMkLst>
          <pc:docMk/>
          <pc:sldMk cId="4114763145" sldId="286"/>
        </pc:sldMkLst>
        <pc:spChg chg="add mod">
          <ac:chgData name="Sohib Jayyuosi" userId="1d3a74d132de4613" providerId="LiveId" clId="{5DF1262F-42C1-4753-8A9E-3A3DBAE195F8}" dt="2023-01-21T13:46:37.154" v="1311"/>
          <ac:spMkLst>
            <pc:docMk/>
            <pc:sldMk cId="4114763145" sldId="286"/>
            <ac:spMk id="3" creationId="{7FDB1069-51B9-0B34-0C41-4E6AFA84B287}"/>
          </ac:spMkLst>
        </pc:spChg>
        <pc:spChg chg="mod">
          <ac:chgData name="Sohib Jayyuosi" userId="1d3a74d132de4613" providerId="LiveId" clId="{5DF1262F-42C1-4753-8A9E-3A3DBAE195F8}" dt="2023-01-21T13:46:44.090" v="1312"/>
          <ac:spMkLst>
            <pc:docMk/>
            <pc:sldMk cId="4114763145" sldId="286"/>
            <ac:spMk id="5" creationId="{FB95450C-7BAD-5206-6559-F2D02F70A5DE}"/>
          </ac:spMkLst>
        </pc:spChg>
        <pc:spChg chg="mod">
          <ac:chgData name="Sohib Jayyuosi" userId="1d3a74d132de4613" providerId="LiveId" clId="{5DF1262F-42C1-4753-8A9E-3A3DBAE195F8}" dt="2023-01-21T13:52:32.837" v="1354" actId="14100"/>
          <ac:spMkLst>
            <pc:docMk/>
            <pc:sldMk cId="4114763145" sldId="286"/>
            <ac:spMk id="6" creationId="{E1946B7B-23B9-BD03-FC52-F4BF9BFA73E2}"/>
          </ac:spMkLst>
        </pc:spChg>
        <pc:spChg chg="mod">
          <ac:chgData name="Sohib Jayyuosi" userId="1d3a74d132de4613" providerId="LiveId" clId="{5DF1262F-42C1-4753-8A9E-3A3DBAE195F8}" dt="2023-01-21T13:52:36.720" v="1355" actId="14100"/>
          <ac:spMkLst>
            <pc:docMk/>
            <pc:sldMk cId="4114763145" sldId="286"/>
            <ac:spMk id="7" creationId="{C24DF784-3710-F2BA-E701-AB013C8FFA34}"/>
          </ac:spMkLst>
        </pc:spChg>
        <pc:spChg chg="add mod ord">
          <ac:chgData name="Sohib Jayyuosi" userId="1d3a74d132de4613" providerId="LiveId" clId="{5DF1262F-42C1-4753-8A9E-3A3DBAE195F8}" dt="2023-01-21T16:15:39.504" v="1788" actId="1076"/>
          <ac:spMkLst>
            <pc:docMk/>
            <pc:sldMk cId="4114763145" sldId="286"/>
            <ac:spMk id="9" creationId="{A796779A-DB6A-BCF9-48FF-2589FC2FFDCF}"/>
          </ac:spMkLst>
        </pc:spChg>
        <pc:spChg chg="mod topLvl">
          <ac:chgData name="Sohib Jayyuosi" userId="1d3a74d132de4613" providerId="LiveId" clId="{5DF1262F-42C1-4753-8A9E-3A3DBAE195F8}" dt="2023-01-21T15:55:26.256" v="1623" actId="571"/>
          <ac:spMkLst>
            <pc:docMk/>
            <pc:sldMk cId="4114763145" sldId="286"/>
            <ac:spMk id="17" creationId="{8CBD82B5-BABD-74AE-D2E8-72C52E4F1E7C}"/>
          </ac:spMkLst>
        </pc:spChg>
        <pc:spChg chg="mod topLvl">
          <ac:chgData name="Sohib Jayyuosi" userId="1d3a74d132de4613" providerId="LiveId" clId="{5DF1262F-42C1-4753-8A9E-3A3DBAE195F8}" dt="2023-01-21T16:14:41.677" v="1769"/>
          <ac:spMkLst>
            <pc:docMk/>
            <pc:sldMk cId="4114763145" sldId="286"/>
            <ac:spMk id="18" creationId="{AB37D8C7-30FA-125A-7ECB-BF76EFBE8CCF}"/>
          </ac:spMkLst>
        </pc:spChg>
        <pc:spChg chg="add mod">
          <ac:chgData name="Sohib Jayyuosi" userId="1d3a74d132de4613" providerId="LiveId" clId="{5DF1262F-42C1-4753-8A9E-3A3DBAE195F8}" dt="2023-01-21T15:40:44.570" v="1511" actId="164"/>
          <ac:spMkLst>
            <pc:docMk/>
            <pc:sldMk cId="4114763145" sldId="286"/>
            <ac:spMk id="20" creationId="{133975B3-53EF-94F3-EE32-E4A100ADC0C4}"/>
          </ac:spMkLst>
        </pc:spChg>
        <pc:spChg chg="add mod">
          <ac:chgData name="Sohib Jayyuosi" userId="1d3a74d132de4613" providerId="LiveId" clId="{5DF1262F-42C1-4753-8A9E-3A3DBAE195F8}" dt="2023-01-21T15:40:44.570" v="1511" actId="164"/>
          <ac:spMkLst>
            <pc:docMk/>
            <pc:sldMk cId="4114763145" sldId="286"/>
            <ac:spMk id="21" creationId="{2DDF0150-6EDD-EAC6-7992-9E67CD4790AC}"/>
          </ac:spMkLst>
        </pc:spChg>
        <pc:spChg chg="mod">
          <ac:chgData name="Sohib Jayyuosi" userId="1d3a74d132de4613" providerId="LiveId" clId="{5DF1262F-42C1-4753-8A9E-3A3DBAE195F8}" dt="2023-01-21T15:41:32.651" v="1526" actId="571"/>
          <ac:spMkLst>
            <pc:docMk/>
            <pc:sldMk cId="4114763145" sldId="286"/>
            <ac:spMk id="27" creationId="{7966E3CF-9F10-8F0B-2132-DA55DB825653}"/>
          </ac:spMkLst>
        </pc:spChg>
        <pc:spChg chg="mod">
          <ac:chgData name="Sohib Jayyuosi" userId="1d3a74d132de4613" providerId="LiveId" clId="{5DF1262F-42C1-4753-8A9E-3A3DBAE195F8}" dt="2023-01-21T15:41:32.651" v="1526" actId="571"/>
          <ac:spMkLst>
            <pc:docMk/>
            <pc:sldMk cId="4114763145" sldId="286"/>
            <ac:spMk id="28" creationId="{B342727D-D922-FCC9-5D73-0F27D4D9000B}"/>
          </ac:spMkLst>
        </pc:spChg>
        <pc:spChg chg="mod">
          <ac:chgData name="Sohib Jayyuosi" userId="1d3a74d132de4613" providerId="LiveId" clId="{5DF1262F-42C1-4753-8A9E-3A3DBAE195F8}" dt="2023-01-21T15:44:43.246" v="1545" actId="948"/>
          <ac:spMkLst>
            <pc:docMk/>
            <pc:sldMk cId="4114763145" sldId="286"/>
            <ac:spMk id="30" creationId="{7D1E2712-D2FF-39DC-ECD5-3D5220AC6045}"/>
          </ac:spMkLst>
        </pc:spChg>
        <pc:spChg chg="mod">
          <ac:chgData name="Sohib Jayyuosi" userId="1d3a74d132de4613" providerId="LiveId" clId="{5DF1262F-42C1-4753-8A9E-3A3DBAE195F8}" dt="2023-01-21T15:44:43.246" v="1545" actId="948"/>
          <ac:spMkLst>
            <pc:docMk/>
            <pc:sldMk cId="4114763145" sldId="286"/>
            <ac:spMk id="31" creationId="{F2502907-F8FA-8266-42EF-F381F6245074}"/>
          </ac:spMkLst>
        </pc:spChg>
        <pc:spChg chg="add mod">
          <ac:chgData name="Sohib Jayyuosi" userId="1d3a74d132de4613" providerId="LiveId" clId="{5DF1262F-42C1-4753-8A9E-3A3DBAE195F8}" dt="2023-01-21T15:44:48.200" v="1548" actId="571"/>
          <ac:spMkLst>
            <pc:docMk/>
            <pc:sldMk cId="4114763145" sldId="286"/>
            <ac:spMk id="32" creationId="{ACFDBE08-E788-2F1C-E71F-8DFB69FFB12D}"/>
          </ac:spMkLst>
        </pc:spChg>
        <pc:spChg chg="mod">
          <ac:chgData name="Sohib Jayyuosi" userId="1d3a74d132de4613" providerId="LiveId" clId="{5DF1262F-42C1-4753-8A9E-3A3DBAE195F8}" dt="2023-01-21T15:44:48.200" v="1548" actId="571"/>
          <ac:spMkLst>
            <pc:docMk/>
            <pc:sldMk cId="4114763145" sldId="286"/>
            <ac:spMk id="34" creationId="{1433A845-D1D5-D8DF-513A-600952FA09F1}"/>
          </ac:spMkLst>
        </pc:spChg>
        <pc:spChg chg="mod">
          <ac:chgData name="Sohib Jayyuosi" userId="1d3a74d132de4613" providerId="LiveId" clId="{5DF1262F-42C1-4753-8A9E-3A3DBAE195F8}" dt="2023-01-21T15:44:48.200" v="1548" actId="571"/>
          <ac:spMkLst>
            <pc:docMk/>
            <pc:sldMk cId="4114763145" sldId="286"/>
            <ac:spMk id="35" creationId="{9F83B1A9-190F-DF6B-461E-8FEF1B7EF019}"/>
          </ac:spMkLst>
        </pc:spChg>
        <pc:spChg chg="mod">
          <ac:chgData name="Sohib Jayyuosi" userId="1d3a74d132de4613" providerId="LiveId" clId="{5DF1262F-42C1-4753-8A9E-3A3DBAE195F8}" dt="2023-01-21T15:44:51.544" v="1549" actId="571"/>
          <ac:spMkLst>
            <pc:docMk/>
            <pc:sldMk cId="4114763145" sldId="286"/>
            <ac:spMk id="37" creationId="{C708DA94-37AA-1EEF-B4A3-9E9390913B88}"/>
          </ac:spMkLst>
        </pc:spChg>
        <pc:spChg chg="mod">
          <ac:chgData name="Sohib Jayyuosi" userId="1d3a74d132de4613" providerId="LiveId" clId="{5DF1262F-42C1-4753-8A9E-3A3DBAE195F8}" dt="2023-01-21T15:44:51.544" v="1549" actId="571"/>
          <ac:spMkLst>
            <pc:docMk/>
            <pc:sldMk cId="4114763145" sldId="286"/>
            <ac:spMk id="38" creationId="{C7D0D6F6-E86F-7E2E-7F6D-078D7F6CE3F8}"/>
          </ac:spMkLst>
        </pc:spChg>
        <pc:spChg chg="add mod">
          <ac:chgData name="Sohib Jayyuosi" userId="1d3a74d132de4613" providerId="LiveId" clId="{5DF1262F-42C1-4753-8A9E-3A3DBAE195F8}" dt="2023-01-21T16:01:43.924" v="1705" actId="20577"/>
          <ac:spMkLst>
            <pc:docMk/>
            <pc:sldMk cId="4114763145" sldId="286"/>
            <ac:spMk id="40" creationId="{0DCFF3B6-CEF4-543C-19FA-70458767E4AB}"/>
          </ac:spMkLst>
        </pc:spChg>
        <pc:spChg chg="add mod">
          <ac:chgData name="Sohib Jayyuosi" userId="1d3a74d132de4613" providerId="LiveId" clId="{5DF1262F-42C1-4753-8A9E-3A3DBAE195F8}" dt="2023-01-21T15:55:26.256" v="1623" actId="571"/>
          <ac:spMkLst>
            <pc:docMk/>
            <pc:sldMk cId="4114763145" sldId="286"/>
            <ac:spMk id="41" creationId="{5FFA668C-B7BE-E69A-F137-8A14AA9B47BF}"/>
          </ac:spMkLst>
        </pc:spChg>
        <pc:spChg chg="mod topLvl">
          <ac:chgData name="Sohib Jayyuosi" userId="1d3a74d132de4613" providerId="LiveId" clId="{5DF1262F-42C1-4753-8A9E-3A3DBAE195F8}" dt="2023-01-21T16:00:50.871" v="1689" actId="164"/>
          <ac:spMkLst>
            <pc:docMk/>
            <pc:sldMk cId="4114763145" sldId="286"/>
            <ac:spMk id="43" creationId="{B6B75B16-20FE-CFD1-5C54-8C7DAF46B72D}"/>
          </ac:spMkLst>
        </pc:spChg>
        <pc:spChg chg="mod topLvl">
          <ac:chgData name="Sohib Jayyuosi" userId="1d3a74d132de4613" providerId="LiveId" clId="{5DF1262F-42C1-4753-8A9E-3A3DBAE195F8}" dt="2023-01-21T16:00:50.871" v="1689" actId="164"/>
          <ac:spMkLst>
            <pc:docMk/>
            <pc:sldMk cId="4114763145" sldId="286"/>
            <ac:spMk id="44" creationId="{C8371EF6-9B9E-C52D-AD8A-A9D2B6D4C6B9}"/>
          </ac:spMkLst>
        </pc:spChg>
        <pc:spChg chg="mod">
          <ac:chgData name="Sohib Jayyuosi" userId="1d3a74d132de4613" providerId="LiveId" clId="{5DF1262F-42C1-4753-8A9E-3A3DBAE195F8}" dt="2023-01-21T16:09:45.604" v="1713" actId="571"/>
          <ac:spMkLst>
            <pc:docMk/>
            <pc:sldMk cId="4114763145" sldId="286"/>
            <ac:spMk id="47" creationId="{69355EA9-22E9-CA3E-F1BF-088634180B3C}"/>
          </ac:spMkLst>
        </pc:spChg>
        <pc:spChg chg="mod">
          <ac:chgData name="Sohib Jayyuosi" userId="1d3a74d132de4613" providerId="LiveId" clId="{5DF1262F-42C1-4753-8A9E-3A3DBAE195F8}" dt="2023-01-21T16:09:45.604" v="1713" actId="571"/>
          <ac:spMkLst>
            <pc:docMk/>
            <pc:sldMk cId="4114763145" sldId="286"/>
            <ac:spMk id="48" creationId="{3C7E88D1-FEBF-5CBB-ED71-966F3E934FC9}"/>
          </ac:spMkLst>
        </pc:spChg>
        <pc:spChg chg="add mod">
          <ac:chgData name="Sohib Jayyuosi" userId="1d3a74d132de4613" providerId="LiveId" clId="{5DF1262F-42C1-4753-8A9E-3A3DBAE195F8}" dt="2023-01-21T16:22:32.178" v="1796"/>
          <ac:spMkLst>
            <pc:docMk/>
            <pc:sldMk cId="4114763145" sldId="286"/>
            <ac:spMk id="50" creationId="{E9E6487C-D49B-2E30-3F37-1133EFC39058}"/>
          </ac:spMkLst>
        </pc:spChg>
        <pc:spChg chg="add mod">
          <ac:chgData name="Sohib Jayyuosi" userId="1d3a74d132de4613" providerId="LiveId" clId="{5DF1262F-42C1-4753-8A9E-3A3DBAE195F8}" dt="2023-01-21T16:15:23.730" v="1784" actId="1076"/>
          <ac:spMkLst>
            <pc:docMk/>
            <pc:sldMk cId="4114763145" sldId="286"/>
            <ac:spMk id="51" creationId="{3BD82285-F975-EDF3-2081-45ECCA4EFA32}"/>
          </ac:spMkLst>
        </pc:spChg>
        <pc:spChg chg="mod">
          <ac:chgData name="Sohib Jayyuosi" userId="1d3a74d132de4613" providerId="LiveId" clId="{5DF1262F-42C1-4753-8A9E-3A3DBAE195F8}" dt="2023-01-21T16:15:35.676" v="1785"/>
          <ac:spMkLst>
            <pc:docMk/>
            <pc:sldMk cId="4114763145" sldId="286"/>
            <ac:spMk id="53" creationId="{50FA8BA4-6310-77B5-BF79-24D53B5E09FE}"/>
          </ac:spMkLst>
        </pc:spChg>
        <pc:spChg chg="mod">
          <ac:chgData name="Sohib Jayyuosi" userId="1d3a74d132de4613" providerId="LiveId" clId="{5DF1262F-42C1-4753-8A9E-3A3DBAE195F8}" dt="2023-01-21T16:15:35.676" v="1785"/>
          <ac:spMkLst>
            <pc:docMk/>
            <pc:sldMk cId="4114763145" sldId="286"/>
            <ac:spMk id="54" creationId="{50E30935-D19D-0A82-E1DC-CCEBE0EE5E5E}"/>
          </ac:spMkLst>
        </pc:spChg>
        <pc:grpChg chg="add mod">
          <ac:chgData name="Sohib Jayyuosi" userId="1d3a74d132de4613" providerId="LiveId" clId="{5DF1262F-42C1-4753-8A9E-3A3DBAE195F8}" dt="2023-01-21T13:52:41.575" v="1356" actId="12788"/>
          <ac:grpSpMkLst>
            <pc:docMk/>
            <pc:sldMk cId="4114763145" sldId="286"/>
            <ac:grpSpMk id="4" creationId="{560EF1CC-C953-84E2-4F5C-50615013138D}"/>
          </ac:grpSpMkLst>
        </pc:grpChg>
        <pc:grpChg chg="add del mod">
          <ac:chgData name="Sohib Jayyuosi" userId="1d3a74d132de4613" providerId="LiveId" clId="{5DF1262F-42C1-4753-8A9E-3A3DBAE195F8}" dt="2023-01-21T14:32:45.518" v="1467" actId="165"/>
          <ac:grpSpMkLst>
            <pc:docMk/>
            <pc:sldMk cId="4114763145" sldId="286"/>
            <ac:grpSpMk id="16" creationId="{8FD6C5BD-CF03-C5C2-D16B-BF0E49480B1A}"/>
          </ac:grpSpMkLst>
        </pc:grpChg>
        <pc:grpChg chg="add mod">
          <ac:chgData name="Sohib Jayyuosi" userId="1d3a74d132de4613" providerId="LiveId" clId="{5DF1262F-42C1-4753-8A9E-3A3DBAE195F8}" dt="2023-01-21T15:55:26.256" v="1623" actId="571"/>
          <ac:grpSpMkLst>
            <pc:docMk/>
            <pc:sldMk cId="4114763145" sldId="286"/>
            <ac:grpSpMk id="19" creationId="{C5AF0B23-D51D-9A2B-9970-3365108E32B2}"/>
          </ac:grpSpMkLst>
        </pc:grpChg>
        <pc:grpChg chg="add del mod">
          <ac:chgData name="Sohib Jayyuosi" userId="1d3a74d132de4613" providerId="LiveId" clId="{5DF1262F-42C1-4753-8A9E-3A3DBAE195F8}" dt="2023-01-21T15:44:40.074" v="1543" actId="478"/>
          <ac:grpSpMkLst>
            <pc:docMk/>
            <pc:sldMk cId="4114763145" sldId="286"/>
            <ac:grpSpMk id="25" creationId="{5BD84B19-2EB5-F051-E8CF-A58081612842}"/>
          </ac:grpSpMkLst>
        </pc:grpChg>
        <pc:grpChg chg="add del mod">
          <ac:chgData name="Sohib Jayyuosi" userId="1d3a74d132de4613" providerId="LiveId" clId="{5DF1262F-42C1-4753-8A9E-3A3DBAE195F8}" dt="2023-01-21T15:44:56.561" v="1550" actId="478"/>
          <ac:grpSpMkLst>
            <pc:docMk/>
            <pc:sldMk cId="4114763145" sldId="286"/>
            <ac:grpSpMk id="26" creationId="{8687D94B-C978-1A51-CE6E-D7C4D56F750F}"/>
          </ac:grpSpMkLst>
        </pc:grpChg>
        <pc:grpChg chg="add del mod">
          <ac:chgData name="Sohib Jayyuosi" userId="1d3a74d132de4613" providerId="LiveId" clId="{5DF1262F-42C1-4753-8A9E-3A3DBAE195F8}" dt="2023-01-21T15:54:24.579" v="1604" actId="478"/>
          <ac:grpSpMkLst>
            <pc:docMk/>
            <pc:sldMk cId="4114763145" sldId="286"/>
            <ac:grpSpMk id="29" creationId="{5F8C1A31-AC52-4C1F-4D90-2F1FE3524451}"/>
          </ac:grpSpMkLst>
        </pc:grpChg>
        <pc:grpChg chg="add mod">
          <ac:chgData name="Sohib Jayyuosi" userId="1d3a74d132de4613" providerId="LiveId" clId="{5DF1262F-42C1-4753-8A9E-3A3DBAE195F8}" dt="2023-01-21T15:44:48.200" v="1548" actId="571"/>
          <ac:grpSpMkLst>
            <pc:docMk/>
            <pc:sldMk cId="4114763145" sldId="286"/>
            <ac:grpSpMk id="33" creationId="{DF8D880B-1E59-805D-2FEC-C1ED2072BA12}"/>
          </ac:grpSpMkLst>
        </pc:grpChg>
        <pc:grpChg chg="add del mod">
          <ac:chgData name="Sohib Jayyuosi" userId="1d3a74d132de4613" providerId="LiveId" clId="{5DF1262F-42C1-4753-8A9E-3A3DBAE195F8}" dt="2023-01-21T16:09:52.605" v="1715" actId="1076"/>
          <ac:grpSpMkLst>
            <pc:docMk/>
            <pc:sldMk cId="4114763145" sldId="286"/>
            <ac:grpSpMk id="36" creationId="{5264B0FA-F11C-1CF5-2F50-420620E57BF2}"/>
          </ac:grpSpMkLst>
        </pc:grpChg>
        <pc:grpChg chg="add del mod ord">
          <ac:chgData name="Sohib Jayyuosi" userId="1d3a74d132de4613" providerId="LiveId" clId="{5DF1262F-42C1-4753-8A9E-3A3DBAE195F8}" dt="2023-01-21T15:56:32.141" v="1636" actId="165"/>
          <ac:grpSpMkLst>
            <pc:docMk/>
            <pc:sldMk cId="4114763145" sldId="286"/>
            <ac:grpSpMk id="42" creationId="{CCDFBE30-7695-F22E-43D0-C3505B2A8BF8}"/>
          </ac:grpSpMkLst>
        </pc:grpChg>
        <pc:grpChg chg="add mod">
          <ac:chgData name="Sohib Jayyuosi" userId="1d3a74d132de4613" providerId="LiveId" clId="{5DF1262F-42C1-4753-8A9E-3A3DBAE195F8}" dt="2023-01-21T16:09:27.774" v="1710" actId="14100"/>
          <ac:grpSpMkLst>
            <pc:docMk/>
            <pc:sldMk cId="4114763145" sldId="286"/>
            <ac:grpSpMk id="45" creationId="{A485A145-CAD4-87FC-A130-B51565B23619}"/>
          </ac:grpSpMkLst>
        </pc:grpChg>
        <pc:grpChg chg="add mod">
          <ac:chgData name="Sohib Jayyuosi" userId="1d3a74d132de4613" providerId="LiveId" clId="{5DF1262F-42C1-4753-8A9E-3A3DBAE195F8}" dt="2023-01-21T16:09:45.604" v="1713" actId="571"/>
          <ac:grpSpMkLst>
            <pc:docMk/>
            <pc:sldMk cId="4114763145" sldId="286"/>
            <ac:grpSpMk id="46" creationId="{509CEF6A-FD6F-9417-9EA9-192D93D3A078}"/>
          </ac:grpSpMkLst>
        </pc:grpChg>
        <pc:grpChg chg="add mod">
          <ac:chgData name="Sohib Jayyuosi" userId="1d3a74d132de4613" providerId="LiveId" clId="{5DF1262F-42C1-4753-8A9E-3A3DBAE195F8}" dt="2023-01-21T16:15:47.615" v="1791" actId="1076"/>
          <ac:grpSpMkLst>
            <pc:docMk/>
            <pc:sldMk cId="4114763145" sldId="286"/>
            <ac:grpSpMk id="52" creationId="{9427713E-F229-4CEA-8F40-D54B57C7FB6D}"/>
          </ac:grpSpMkLst>
        </pc:grpChg>
        <pc:graphicFrameChg chg="add del mod">
          <ac:chgData name="Sohib Jayyuosi" userId="1d3a74d132de4613" providerId="LiveId" clId="{5DF1262F-42C1-4753-8A9E-3A3DBAE195F8}" dt="2023-01-21T14:36:47.697" v="1499"/>
          <ac:graphicFrameMkLst>
            <pc:docMk/>
            <pc:sldMk cId="4114763145" sldId="286"/>
            <ac:graphicFrameMk id="22" creationId="{E852CA24-F0CD-0024-6D46-46FFBA61C8C8}"/>
          </ac:graphicFrameMkLst>
        </pc:graphicFrameChg>
        <pc:graphicFrameChg chg="add del mod">
          <ac:chgData name="Sohib Jayyuosi" userId="1d3a74d132de4613" providerId="LiveId" clId="{5DF1262F-42C1-4753-8A9E-3A3DBAE195F8}" dt="2023-01-21T15:40:01.430" v="1505"/>
          <ac:graphicFrameMkLst>
            <pc:docMk/>
            <pc:sldMk cId="4114763145" sldId="286"/>
            <ac:graphicFrameMk id="23" creationId="{0D4440D5-B1A1-9EDA-EB10-13568395D557}"/>
          </ac:graphicFrameMkLst>
        </pc:graphicFrameChg>
        <pc:graphicFrameChg chg="add mod modGraphic">
          <ac:chgData name="Sohib Jayyuosi" userId="1d3a74d132de4613" providerId="LiveId" clId="{5DF1262F-42C1-4753-8A9E-3A3DBAE195F8}" dt="2023-01-21T16:11:00.233" v="1748" actId="20577"/>
          <ac:graphicFrameMkLst>
            <pc:docMk/>
            <pc:sldMk cId="4114763145" sldId="286"/>
            <ac:graphicFrameMk id="24" creationId="{EFC95F3C-F861-41AA-553B-279565854DC9}"/>
          </ac:graphicFrameMkLst>
        </pc:graphicFrameChg>
        <pc:picChg chg="add mod">
          <ac:chgData name="Sohib Jayyuosi" userId="1d3a74d132de4613" providerId="LiveId" clId="{5DF1262F-42C1-4753-8A9E-3A3DBAE195F8}" dt="2023-01-21T14:18:24.358" v="1416"/>
          <ac:picMkLst>
            <pc:docMk/>
            <pc:sldMk cId="4114763145" sldId="286"/>
            <ac:picMk id="8" creationId="{4378855A-343C-D16E-54AC-2585795C6F2D}"/>
          </ac:picMkLst>
        </pc:picChg>
        <pc:picChg chg="add del mod">
          <ac:chgData name="Sohib Jayyuosi" userId="1d3a74d132de4613" providerId="LiveId" clId="{5DF1262F-42C1-4753-8A9E-3A3DBAE195F8}" dt="2023-01-21T14:25:54.210" v="1439"/>
          <ac:picMkLst>
            <pc:docMk/>
            <pc:sldMk cId="4114763145" sldId="286"/>
            <ac:picMk id="11" creationId="{B9DB865E-038B-FAAA-CEC9-BD1F44F579EF}"/>
          </ac:picMkLst>
        </pc:picChg>
        <pc:picChg chg="add del mod ord">
          <ac:chgData name="Sohib Jayyuosi" userId="1d3a74d132de4613" providerId="LiveId" clId="{5DF1262F-42C1-4753-8A9E-3A3DBAE195F8}" dt="2023-01-21T14:27:25.558" v="1457" actId="478"/>
          <ac:picMkLst>
            <pc:docMk/>
            <pc:sldMk cId="4114763145" sldId="286"/>
            <ac:picMk id="13" creationId="{8CBB31C0-AD7B-6709-DE13-EFD41C30E936}"/>
          </ac:picMkLst>
        </pc:picChg>
        <pc:picChg chg="add mod ord">
          <ac:chgData name="Sohib Jayyuosi" userId="1d3a74d132de4613" providerId="LiveId" clId="{5DF1262F-42C1-4753-8A9E-3A3DBAE195F8}" dt="2023-01-21T14:29:14.443" v="1462" actId="167"/>
          <ac:picMkLst>
            <pc:docMk/>
            <pc:sldMk cId="4114763145" sldId="286"/>
            <ac:picMk id="15" creationId="{02DBECED-DD0B-78C2-7EC3-BC285D36BB68}"/>
          </ac:picMkLst>
        </pc:picChg>
      </pc:sldChg>
      <pc:sldChg chg="addSp delSp modSp new mod modTransition">
        <pc:chgData name="Sohib Jayyuosi" userId="1d3a74d132de4613" providerId="LiveId" clId="{5DF1262F-42C1-4753-8A9E-3A3DBAE195F8}" dt="2023-01-23T15:50:30.767" v="2502"/>
        <pc:sldMkLst>
          <pc:docMk/>
          <pc:sldMk cId="3831705727" sldId="287"/>
        </pc:sldMkLst>
        <pc:spChg chg="add del mod">
          <ac:chgData name="Sohib Jayyuosi" userId="1d3a74d132de4613" providerId="LiveId" clId="{5DF1262F-42C1-4753-8A9E-3A3DBAE195F8}" dt="2023-01-23T14:26:56.513" v="2469" actId="1076"/>
          <ac:spMkLst>
            <pc:docMk/>
            <pc:sldMk cId="3831705727" sldId="287"/>
            <ac:spMk id="4" creationId="{B0152000-1520-CFA2-8D2E-E91E1D95F50C}"/>
          </ac:spMkLst>
        </pc:spChg>
        <pc:spChg chg="mod">
          <ac:chgData name="Sohib Jayyuosi" userId="1d3a74d132de4613" providerId="LiveId" clId="{5DF1262F-42C1-4753-8A9E-3A3DBAE195F8}" dt="2023-01-21T16:34:43.189" v="1883" actId="313"/>
          <ac:spMkLst>
            <pc:docMk/>
            <pc:sldMk cId="3831705727" sldId="287"/>
            <ac:spMk id="6" creationId="{4D145AE0-0249-45D6-54F4-4C47C6847C4E}"/>
          </ac:spMkLst>
        </pc:spChg>
        <pc:spChg chg="mod">
          <ac:chgData name="Sohib Jayyuosi" userId="1d3a74d132de4613" providerId="LiveId" clId="{5DF1262F-42C1-4753-8A9E-3A3DBAE195F8}" dt="2023-01-21T16:32:16.342" v="1829" actId="14100"/>
          <ac:spMkLst>
            <pc:docMk/>
            <pc:sldMk cId="3831705727" sldId="287"/>
            <ac:spMk id="7" creationId="{E415C1BE-F320-8EBD-3026-AB3B41F6C07E}"/>
          </ac:spMkLst>
        </pc:spChg>
        <pc:spChg chg="mod">
          <ac:chgData name="Sohib Jayyuosi" userId="1d3a74d132de4613" providerId="LiveId" clId="{5DF1262F-42C1-4753-8A9E-3A3DBAE195F8}" dt="2023-01-21T16:32:09.514" v="1828" actId="14100"/>
          <ac:spMkLst>
            <pc:docMk/>
            <pc:sldMk cId="3831705727" sldId="287"/>
            <ac:spMk id="8" creationId="{BCF0CCA4-78F8-A5A2-84CE-E9E6E69ADB75}"/>
          </ac:spMkLst>
        </pc:spChg>
        <pc:spChg chg="add del mod ord">
          <ac:chgData name="Sohib Jayyuosi" userId="1d3a74d132de4613" providerId="LiveId" clId="{5DF1262F-42C1-4753-8A9E-3A3DBAE195F8}" dt="2023-01-23T15:41:27.437" v="2476" actId="478"/>
          <ac:spMkLst>
            <pc:docMk/>
            <pc:sldMk cId="3831705727" sldId="287"/>
            <ac:spMk id="11" creationId="{3974CDD2-B5D9-2AC6-9687-7A1B587689E0}"/>
          </ac:spMkLst>
        </pc:spChg>
        <pc:grpChg chg="add del mod">
          <ac:chgData name="Sohib Jayyuosi" userId="1d3a74d132de4613" providerId="LiveId" clId="{5DF1262F-42C1-4753-8A9E-3A3DBAE195F8}" dt="2023-01-23T14:27:01.261" v="2470" actId="1076"/>
          <ac:grpSpMkLst>
            <pc:docMk/>
            <pc:sldMk cId="3831705727" sldId="287"/>
            <ac:grpSpMk id="5" creationId="{D6A176B4-C644-0AB5-63A9-E44B2C467F9E}"/>
          </ac:grpSpMkLst>
        </pc:grpChg>
        <pc:picChg chg="add del mod">
          <ac:chgData name="Sohib Jayyuosi" userId="1d3a74d132de4613" providerId="LiveId" clId="{5DF1262F-42C1-4753-8A9E-3A3DBAE195F8}" dt="2023-01-21T16:34:17.388" v="1856" actId="478"/>
          <ac:picMkLst>
            <pc:docMk/>
            <pc:sldMk cId="3831705727" sldId="287"/>
            <ac:picMk id="3" creationId="{14477AC6-3B53-730A-5DB2-7796AEF2B9A6}"/>
          </ac:picMkLst>
        </pc:picChg>
        <pc:picChg chg="add del mod ord">
          <ac:chgData name="Sohib Jayyuosi" userId="1d3a74d132de4613" providerId="LiveId" clId="{5DF1262F-42C1-4753-8A9E-3A3DBAE195F8}" dt="2023-01-21T16:33:59.503" v="1854" actId="478"/>
          <ac:picMkLst>
            <pc:docMk/>
            <pc:sldMk cId="3831705727" sldId="287"/>
            <ac:picMk id="9" creationId="{ABE8F803-2001-A81D-16DB-E207761233A1}"/>
          </ac:picMkLst>
        </pc:picChg>
        <pc:picChg chg="add del mod ord">
          <ac:chgData name="Sohib Jayyuosi" userId="1d3a74d132de4613" providerId="LiveId" clId="{5DF1262F-42C1-4753-8A9E-3A3DBAE195F8}" dt="2023-01-23T15:41:31.562" v="2477" actId="478"/>
          <ac:picMkLst>
            <pc:docMk/>
            <pc:sldMk cId="3831705727" sldId="287"/>
            <ac:picMk id="12" creationId="{4633218D-C1D9-AF82-2E63-1AF80E2EDB63}"/>
          </ac:picMkLst>
        </pc:picChg>
        <pc:picChg chg="add mod ord">
          <ac:chgData name="Sohib Jayyuosi" userId="1d3a74d132de4613" providerId="LiveId" clId="{5DF1262F-42C1-4753-8A9E-3A3DBAE195F8}" dt="2023-01-23T15:41:36.265" v="2479" actId="14100"/>
          <ac:picMkLst>
            <pc:docMk/>
            <pc:sldMk cId="3831705727" sldId="287"/>
            <ac:picMk id="13" creationId="{4292D00A-D90A-1F1E-6FC2-4294A0AED3A0}"/>
          </ac:picMkLst>
        </pc:picChg>
        <pc:picChg chg="add del mod">
          <ac:chgData name="Sohib Jayyuosi" userId="1d3a74d132de4613" providerId="LiveId" clId="{5DF1262F-42C1-4753-8A9E-3A3DBAE195F8}" dt="2023-01-21T17:24:02.119" v="1931" actId="478"/>
          <ac:picMkLst>
            <pc:docMk/>
            <pc:sldMk cId="3831705727" sldId="287"/>
            <ac:picMk id="14" creationId="{1BF939BE-A568-9482-ADCF-CD2EDC4EA3E3}"/>
          </ac:picMkLst>
        </pc:picChg>
      </pc:sldChg>
      <pc:sldChg chg="addSp delSp modSp new mod modTransition">
        <pc:chgData name="Sohib Jayyuosi" userId="1d3a74d132de4613" providerId="LiveId" clId="{5DF1262F-42C1-4753-8A9E-3A3DBAE195F8}" dt="2023-01-23T21:38:11.670" v="3155" actId="478"/>
        <pc:sldMkLst>
          <pc:docMk/>
          <pc:sldMk cId="521366942" sldId="288"/>
        </pc:sldMkLst>
        <pc:spChg chg="add mod">
          <ac:chgData name="Sohib Jayyuosi" userId="1d3a74d132de4613" providerId="LiveId" clId="{5DF1262F-42C1-4753-8A9E-3A3DBAE195F8}" dt="2023-01-23T21:33:41.339" v="3110"/>
          <ac:spMkLst>
            <pc:docMk/>
            <pc:sldMk cId="521366942" sldId="288"/>
            <ac:spMk id="4" creationId="{9388451E-8EAC-D5EE-4C48-CE25EF3B2191}"/>
          </ac:spMkLst>
        </pc:spChg>
        <pc:spChg chg="mod">
          <ac:chgData name="Sohib Jayyuosi" userId="1d3a74d132de4613" providerId="LiveId" clId="{5DF1262F-42C1-4753-8A9E-3A3DBAE195F8}" dt="2023-01-23T15:42:28.443" v="2494" actId="20577"/>
          <ac:spMkLst>
            <pc:docMk/>
            <pc:sldMk cId="521366942" sldId="288"/>
            <ac:spMk id="6" creationId="{A7F47BE8-29D5-86B4-0A9D-F282F5E21733}"/>
          </ac:spMkLst>
        </pc:spChg>
        <pc:spChg chg="mod">
          <ac:chgData name="Sohib Jayyuosi" userId="1d3a74d132de4613" providerId="LiveId" clId="{5DF1262F-42C1-4753-8A9E-3A3DBAE195F8}" dt="2023-01-21T16:39:29.579" v="1898"/>
          <ac:spMkLst>
            <pc:docMk/>
            <pc:sldMk cId="521366942" sldId="288"/>
            <ac:spMk id="7" creationId="{85F3770E-5D39-7C55-59EF-4824D3872206}"/>
          </ac:spMkLst>
        </pc:spChg>
        <pc:spChg chg="mod">
          <ac:chgData name="Sohib Jayyuosi" userId="1d3a74d132de4613" providerId="LiveId" clId="{5DF1262F-42C1-4753-8A9E-3A3DBAE195F8}" dt="2023-01-21T16:39:29.579" v="1898"/>
          <ac:spMkLst>
            <pc:docMk/>
            <pc:sldMk cId="521366942" sldId="288"/>
            <ac:spMk id="8" creationId="{53B6AED7-7E2E-CF94-6C72-41527B63ACF7}"/>
          </ac:spMkLst>
        </pc:spChg>
        <pc:spChg chg="add mod ord">
          <ac:chgData name="Sohib Jayyuosi" userId="1d3a74d132de4613" providerId="LiveId" clId="{5DF1262F-42C1-4753-8A9E-3A3DBAE195F8}" dt="2023-01-23T21:37:38.930" v="3151" actId="1076"/>
          <ac:spMkLst>
            <pc:docMk/>
            <pc:sldMk cId="521366942" sldId="288"/>
            <ac:spMk id="9" creationId="{4C6814FB-57A6-6C50-BD5C-B1A43B6C59BB}"/>
          </ac:spMkLst>
        </pc:spChg>
        <pc:spChg chg="add del mod">
          <ac:chgData name="Sohib Jayyuosi" userId="1d3a74d132de4613" providerId="LiveId" clId="{5DF1262F-42C1-4753-8A9E-3A3DBAE195F8}" dt="2023-01-23T21:33:10.682" v="3102" actId="767"/>
          <ac:spMkLst>
            <pc:docMk/>
            <pc:sldMk cId="521366942" sldId="288"/>
            <ac:spMk id="10" creationId="{C4D678E8-9127-8F7E-7876-50008CF9EE94}"/>
          </ac:spMkLst>
        </pc:spChg>
        <pc:spChg chg="add mod">
          <ac:chgData name="Sohib Jayyuosi" userId="1d3a74d132de4613" providerId="LiveId" clId="{5DF1262F-42C1-4753-8A9E-3A3DBAE195F8}" dt="2023-01-23T21:35:29.866" v="3130" actId="207"/>
          <ac:spMkLst>
            <pc:docMk/>
            <pc:sldMk cId="521366942" sldId="288"/>
            <ac:spMk id="11" creationId="{311B7CFC-92B5-2762-6D4D-1E1CBC61873A}"/>
          </ac:spMkLst>
        </pc:spChg>
        <pc:spChg chg="add mod">
          <ac:chgData name="Sohib Jayyuosi" userId="1d3a74d132de4613" providerId="LiveId" clId="{5DF1262F-42C1-4753-8A9E-3A3DBAE195F8}" dt="2023-01-23T21:35:34.257" v="3131" actId="207"/>
          <ac:spMkLst>
            <pc:docMk/>
            <pc:sldMk cId="521366942" sldId="288"/>
            <ac:spMk id="12" creationId="{C4ED4426-7FFE-ABD0-7B99-37E26040B8F7}"/>
          </ac:spMkLst>
        </pc:spChg>
        <pc:spChg chg="add del mod">
          <ac:chgData name="Sohib Jayyuosi" userId="1d3a74d132de4613" providerId="LiveId" clId="{5DF1262F-42C1-4753-8A9E-3A3DBAE195F8}" dt="2023-01-23T21:38:11.670" v="3155" actId="478"/>
          <ac:spMkLst>
            <pc:docMk/>
            <pc:sldMk cId="521366942" sldId="288"/>
            <ac:spMk id="13" creationId="{9D619BD0-F73E-F490-5464-61934EF584B1}"/>
          </ac:spMkLst>
        </pc:spChg>
        <pc:spChg chg="add del mod">
          <ac:chgData name="Sohib Jayyuosi" userId="1d3a74d132de4613" providerId="LiveId" clId="{5DF1262F-42C1-4753-8A9E-3A3DBAE195F8}" dt="2023-01-23T21:38:09.607" v="3153" actId="478"/>
          <ac:spMkLst>
            <pc:docMk/>
            <pc:sldMk cId="521366942" sldId="288"/>
            <ac:spMk id="14" creationId="{558AA92A-B602-8492-20D8-593A128BD879}"/>
          </ac:spMkLst>
        </pc:spChg>
        <pc:spChg chg="add mod">
          <ac:chgData name="Sohib Jayyuosi" userId="1d3a74d132de4613" providerId="LiveId" clId="{5DF1262F-42C1-4753-8A9E-3A3DBAE195F8}" dt="2023-01-23T21:35:56.992" v="3136" actId="20577"/>
          <ac:spMkLst>
            <pc:docMk/>
            <pc:sldMk cId="521366942" sldId="288"/>
            <ac:spMk id="16" creationId="{3AA904E2-B9B8-8DB0-667C-01F6667EC30F}"/>
          </ac:spMkLst>
        </pc:spChg>
        <pc:spChg chg="add mod">
          <ac:chgData name="Sohib Jayyuosi" userId="1d3a74d132de4613" providerId="LiveId" clId="{5DF1262F-42C1-4753-8A9E-3A3DBAE195F8}" dt="2023-01-23T21:37:32.477" v="3147" actId="6549"/>
          <ac:spMkLst>
            <pc:docMk/>
            <pc:sldMk cId="521366942" sldId="288"/>
            <ac:spMk id="18" creationId="{22B54A61-8DD5-53AA-77A9-39A1EDC575EC}"/>
          </ac:spMkLst>
        </pc:spChg>
        <pc:spChg chg="add mod">
          <ac:chgData name="Sohib Jayyuosi" userId="1d3a74d132de4613" providerId="LiveId" clId="{5DF1262F-42C1-4753-8A9E-3A3DBAE195F8}" dt="2023-01-23T21:37:43.711" v="3152" actId="1076"/>
          <ac:spMkLst>
            <pc:docMk/>
            <pc:sldMk cId="521366942" sldId="288"/>
            <ac:spMk id="20" creationId="{DF1B810E-286B-B57A-2820-571C27F09E8D}"/>
          </ac:spMkLst>
        </pc:spChg>
        <pc:grpChg chg="add mod">
          <ac:chgData name="Sohib Jayyuosi" userId="1d3a74d132de4613" providerId="LiveId" clId="{5DF1262F-42C1-4753-8A9E-3A3DBAE195F8}" dt="2023-01-23T15:42:26.192" v="2493" actId="14100"/>
          <ac:grpSpMkLst>
            <pc:docMk/>
            <pc:sldMk cId="521366942" sldId="288"/>
            <ac:grpSpMk id="5" creationId="{B56AE0F9-0F21-92A4-65A5-E203386E73CC}"/>
          </ac:grpSpMkLst>
        </pc:grpChg>
        <pc:picChg chg="add mod ord">
          <ac:chgData name="Sohib Jayyuosi" userId="1d3a74d132de4613" providerId="LiveId" clId="{5DF1262F-42C1-4753-8A9E-3A3DBAE195F8}" dt="2023-01-23T21:33:09.665" v="3100" actId="167"/>
          <ac:picMkLst>
            <pc:docMk/>
            <pc:sldMk cId="521366942" sldId="288"/>
            <ac:picMk id="3" creationId="{A5DE6AC5-885D-F28B-8E6B-BAC9B80F14F3}"/>
          </ac:picMkLst>
        </pc:picChg>
      </pc:sldChg>
      <pc:sldChg chg="addSp modSp new mod modTransition">
        <pc:chgData name="Sohib Jayyuosi" userId="1d3a74d132de4613" providerId="LiveId" clId="{5DF1262F-42C1-4753-8A9E-3A3DBAE195F8}" dt="2023-01-23T15:50:30.767" v="2502"/>
        <pc:sldMkLst>
          <pc:docMk/>
          <pc:sldMk cId="1918469175" sldId="289"/>
        </pc:sldMkLst>
        <pc:spChg chg="add mod">
          <ac:chgData name="Sohib Jayyuosi" userId="1d3a74d132de4613" providerId="LiveId" clId="{5DF1262F-42C1-4753-8A9E-3A3DBAE195F8}" dt="2023-01-21T17:26:59.746" v="1933"/>
          <ac:spMkLst>
            <pc:docMk/>
            <pc:sldMk cId="1918469175" sldId="289"/>
            <ac:spMk id="2" creationId="{8417CDDF-6561-C153-92DD-9B130B5D297D}"/>
          </ac:spMkLst>
        </pc:spChg>
        <pc:spChg chg="add mod">
          <ac:chgData name="Sohib Jayyuosi" userId="1d3a74d132de4613" providerId="LiveId" clId="{5DF1262F-42C1-4753-8A9E-3A3DBAE195F8}" dt="2023-01-21T17:26:59.746" v="1933"/>
          <ac:spMkLst>
            <pc:docMk/>
            <pc:sldMk cId="1918469175" sldId="289"/>
            <ac:spMk id="3" creationId="{2FBE660E-BE27-2B73-E183-6A878FF35460}"/>
          </ac:spMkLst>
        </pc:spChg>
        <pc:spChg chg="mod">
          <ac:chgData name="Sohib Jayyuosi" userId="1d3a74d132de4613" providerId="LiveId" clId="{5DF1262F-42C1-4753-8A9E-3A3DBAE195F8}" dt="2023-01-21T17:44:52.142" v="2219" actId="313"/>
          <ac:spMkLst>
            <pc:docMk/>
            <pc:sldMk cId="1918469175" sldId="289"/>
            <ac:spMk id="5" creationId="{2EA65AEF-A5B2-4B86-023E-9171E8ED15BD}"/>
          </ac:spMkLst>
        </pc:spChg>
        <pc:spChg chg="mod">
          <ac:chgData name="Sohib Jayyuosi" userId="1d3a74d132de4613" providerId="LiveId" clId="{5DF1262F-42C1-4753-8A9E-3A3DBAE195F8}" dt="2023-01-21T17:26:59.746" v="1933"/>
          <ac:spMkLst>
            <pc:docMk/>
            <pc:sldMk cId="1918469175" sldId="289"/>
            <ac:spMk id="6" creationId="{B3B06734-880E-93E0-9FF5-37D8B04EEED1}"/>
          </ac:spMkLst>
        </pc:spChg>
        <pc:spChg chg="mod">
          <ac:chgData name="Sohib Jayyuosi" userId="1d3a74d132de4613" providerId="LiveId" clId="{5DF1262F-42C1-4753-8A9E-3A3DBAE195F8}" dt="2023-01-21T17:26:59.746" v="1933"/>
          <ac:spMkLst>
            <pc:docMk/>
            <pc:sldMk cId="1918469175" sldId="289"/>
            <ac:spMk id="7" creationId="{D363423C-2218-BA5A-8C1B-8CFC5B799472}"/>
          </ac:spMkLst>
        </pc:spChg>
        <pc:grpChg chg="add mod">
          <ac:chgData name="Sohib Jayyuosi" userId="1d3a74d132de4613" providerId="LiveId" clId="{5DF1262F-42C1-4753-8A9E-3A3DBAE195F8}" dt="2023-01-21T17:26:59.746" v="1933"/>
          <ac:grpSpMkLst>
            <pc:docMk/>
            <pc:sldMk cId="1918469175" sldId="289"/>
            <ac:grpSpMk id="4" creationId="{444D25BE-5F53-4043-FA7D-8B80DA46B261}"/>
          </ac:grpSpMkLst>
        </pc:grpChg>
        <pc:picChg chg="add mod">
          <ac:chgData name="Sohib Jayyuosi" userId="1d3a74d132de4613" providerId="LiveId" clId="{5DF1262F-42C1-4753-8A9E-3A3DBAE195F8}" dt="2023-01-21T18:03:40.965" v="2257" actId="14100"/>
          <ac:picMkLst>
            <pc:docMk/>
            <pc:sldMk cId="1918469175" sldId="289"/>
            <ac:picMk id="8" creationId="{962E49F8-4371-909D-C2B0-9374B42620FE}"/>
          </ac:picMkLst>
        </pc:picChg>
      </pc:sldChg>
      <pc:sldChg chg="addSp delSp modSp new mod modTransition">
        <pc:chgData name="Sohib Jayyuosi" userId="1d3a74d132de4613" providerId="LiveId" clId="{5DF1262F-42C1-4753-8A9E-3A3DBAE195F8}" dt="2023-01-23T15:50:30.767" v="2502"/>
        <pc:sldMkLst>
          <pc:docMk/>
          <pc:sldMk cId="3781450984" sldId="290"/>
        </pc:sldMkLst>
        <pc:spChg chg="add mod">
          <ac:chgData name="Sohib Jayyuosi" userId="1d3a74d132de4613" providerId="LiveId" clId="{5DF1262F-42C1-4753-8A9E-3A3DBAE195F8}" dt="2023-01-21T17:29:20.254" v="1970"/>
          <ac:spMkLst>
            <pc:docMk/>
            <pc:sldMk cId="3781450984" sldId="290"/>
            <ac:spMk id="6" creationId="{7291C791-438F-F0E7-DB9F-C7FDDDAB4225}"/>
          </ac:spMkLst>
        </pc:spChg>
        <pc:spChg chg="mod">
          <ac:chgData name="Sohib Jayyuosi" userId="1d3a74d132de4613" providerId="LiveId" clId="{5DF1262F-42C1-4753-8A9E-3A3DBAE195F8}" dt="2023-01-21T18:02:17.018" v="2254" actId="313"/>
          <ac:spMkLst>
            <pc:docMk/>
            <pc:sldMk cId="3781450984" sldId="290"/>
            <ac:spMk id="8" creationId="{DB5D1FE7-FF7D-FAD9-D265-0A8F166FC999}"/>
          </ac:spMkLst>
        </pc:spChg>
        <pc:spChg chg="mod">
          <ac:chgData name="Sohib Jayyuosi" userId="1d3a74d132de4613" providerId="LiveId" clId="{5DF1262F-42C1-4753-8A9E-3A3DBAE195F8}" dt="2023-01-21T17:29:20.254" v="1970"/>
          <ac:spMkLst>
            <pc:docMk/>
            <pc:sldMk cId="3781450984" sldId="290"/>
            <ac:spMk id="9" creationId="{8264E524-C1A0-90A2-3B08-FF62A71D7CF5}"/>
          </ac:spMkLst>
        </pc:spChg>
        <pc:spChg chg="mod">
          <ac:chgData name="Sohib Jayyuosi" userId="1d3a74d132de4613" providerId="LiveId" clId="{5DF1262F-42C1-4753-8A9E-3A3DBAE195F8}" dt="2023-01-21T17:29:20.254" v="1970"/>
          <ac:spMkLst>
            <pc:docMk/>
            <pc:sldMk cId="3781450984" sldId="290"/>
            <ac:spMk id="10" creationId="{82132CA5-314C-9B7C-FEC7-523F1FF39AB7}"/>
          </ac:spMkLst>
        </pc:spChg>
        <pc:grpChg chg="add mod">
          <ac:chgData name="Sohib Jayyuosi" userId="1d3a74d132de4613" providerId="LiveId" clId="{5DF1262F-42C1-4753-8A9E-3A3DBAE195F8}" dt="2023-01-21T17:29:20.254" v="1970"/>
          <ac:grpSpMkLst>
            <pc:docMk/>
            <pc:sldMk cId="3781450984" sldId="290"/>
            <ac:grpSpMk id="7" creationId="{4050A336-B68C-CD8A-4F67-6CACF466464B}"/>
          </ac:grpSpMkLst>
        </pc:grpChg>
        <pc:picChg chg="add mod">
          <ac:chgData name="Sohib Jayyuosi" userId="1d3a74d132de4613" providerId="LiveId" clId="{5DF1262F-42C1-4753-8A9E-3A3DBAE195F8}" dt="2023-01-21T17:48:04.780" v="2226" actId="1076"/>
          <ac:picMkLst>
            <pc:docMk/>
            <pc:sldMk cId="3781450984" sldId="290"/>
            <ac:picMk id="3" creationId="{34AE4B80-1D12-1C8B-E35A-160E9E47D9C8}"/>
          </ac:picMkLst>
        </pc:picChg>
        <pc:picChg chg="add del">
          <ac:chgData name="Sohib Jayyuosi" userId="1d3a74d132de4613" providerId="LiveId" clId="{5DF1262F-42C1-4753-8A9E-3A3DBAE195F8}" dt="2023-01-21T17:29:15.372" v="1969" actId="22"/>
          <ac:picMkLst>
            <pc:docMk/>
            <pc:sldMk cId="3781450984" sldId="290"/>
            <ac:picMk id="5" creationId="{22353E82-6134-49C6-E653-DB66CC993522}"/>
          </ac:picMkLst>
        </pc:picChg>
        <pc:picChg chg="add mod">
          <ac:chgData name="Sohib Jayyuosi" userId="1d3a74d132de4613" providerId="LiveId" clId="{5DF1262F-42C1-4753-8A9E-3A3DBAE195F8}" dt="2023-01-21T17:48:02.478" v="2225" actId="1076"/>
          <ac:picMkLst>
            <pc:docMk/>
            <pc:sldMk cId="3781450984" sldId="290"/>
            <ac:picMk id="12" creationId="{686D735E-0FD7-FBC1-47D0-3F692778CF56}"/>
          </ac:picMkLst>
        </pc:picChg>
      </pc:sldChg>
      <pc:sldChg chg="addSp modSp new del mod ord">
        <pc:chgData name="Sohib Jayyuosi" userId="1d3a74d132de4613" providerId="LiveId" clId="{5DF1262F-42C1-4753-8A9E-3A3DBAE195F8}" dt="2023-01-21T18:03:51.528" v="2258" actId="47"/>
        <pc:sldMkLst>
          <pc:docMk/>
          <pc:sldMk cId="3925422204" sldId="291"/>
        </pc:sldMkLst>
        <pc:spChg chg="add mod">
          <ac:chgData name="Sohib Jayyuosi" userId="1d3a74d132de4613" providerId="LiveId" clId="{5DF1262F-42C1-4753-8A9E-3A3DBAE195F8}" dt="2023-01-21T17:33:29.655" v="2005"/>
          <ac:spMkLst>
            <pc:docMk/>
            <pc:sldMk cId="3925422204" sldId="291"/>
            <ac:spMk id="2" creationId="{DFFED546-CF55-9FC2-B488-2D73AC3E5953}"/>
          </ac:spMkLst>
        </pc:spChg>
        <pc:spChg chg="mod">
          <ac:chgData name="Sohib Jayyuosi" userId="1d3a74d132de4613" providerId="LiveId" clId="{5DF1262F-42C1-4753-8A9E-3A3DBAE195F8}" dt="2023-01-21T17:35:02.227" v="2040" actId="20577"/>
          <ac:spMkLst>
            <pc:docMk/>
            <pc:sldMk cId="3925422204" sldId="291"/>
            <ac:spMk id="4" creationId="{3BFB5512-D313-4AA6-1903-ECDD7DA5D02E}"/>
          </ac:spMkLst>
        </pc:spChg>
        <pc:spChg chg="mod">
          <ac:chgData name="Sohib Jayyuosi" userId="1d3a74d132de4613" providerId="LiveId" clId="{5DF1262F-42C1-4753-8A9E-3A3DBAE195F8}" dt="2023-01-21T17:33:29.655" v="2005"/>
          <ac:spMkLst>
            <pc:docMk/>
            <pc:sldMk cId="3925422204" sldId="291"/>
            <ac:spMk id="5" creationId="{C7B86A31-1065-6D4D-916D-3C0274792C3D}"/>
          </ac:spMkLst>
        </pc:spChg>
        <pc:spChg chg="mod">
          <ac:chgData name="Sohib Jayyuosi" userId="1d3a74d132de4613" providerId="LiveId" clId="{5DF1262F-42C1-4753-8A9E-3A3DBAE195F8}" dt="2023-01-21T17:33:29.655" v="2005"/>
          <ac:spMkLst>
            <pc:docMk/>
            <pc:sldMk cId="3925422204" sldId="291"/>
            <ac:spMk id="6" creationId="{6D33F199-6EDA-44C9-4453-532B8A091319}"/>
          </ac:spMkLst>
        </pc:spChg>
        <pc:grpChg chg="add mod">
          <ac:chgData name="Sohib Jayyuosi" userId="1d3a74d132de4613" providerId="LiveId" clId="{5DF1262F-42C1-4753-8A9E-3A3DBAE195F8}" dt="2023-01-21T17:35:10.344" v="2043" actId="12788"/>
          <ac:grpSpMkLst>
            <pc:docMk/>
            <pc:sldMk cId="3925422204" sldId="291"/>
            <ac:grpSpMk id="3" creationId="{9C584F99-0540-AEE9-75F4-284D5A211B12}"/>
          </ac:grpSpMkLst>
        </pc:grpChg>
        <pc:picChg chg="add mod ord">
          <ac:chgData name="Sohib Jayyuosi" userId="1d3a74d132de4613" providerId="LiveId" clId="{5DF1262F-42C1-4753-8A9E-3A3DBAE195F8}" dt="2023-01-21T17:47:37.250" v="2223" actId="14100"/>
          <ac:picMkLst>
            <pc:docMk/>
            <pc:sldMk cId="3925422204" sldId="291"/>
            <ac:picMk id="7" creationId="{EC339F6C-E523-451E-5535-9F8DA88B7AC2}"/>
          </ac:picMkLst>
        </pc:picChg>
      </pc:sldChg>
      <pc:sldChg chg="addSp modSp new mod modTransition">
        <pc:chgData name="Sohib Jayyuosi" userId="1d3a74d132de4613" providerId="LiveId" clId="{5DF1262F-42C1-4753-8A9E-3A3DBAE195F8}" dt="2023-01-23T21:10:07.780" v="2557" actId="167"/>
        <pc:sldMkLst>
          <pc:docMk/>
          <pc:sldMk cId="320805765" sldId="292"/>
        </pc:sldMkLst>
        <pc:spChg chg="add mod">
          <ac:chgData name="Sohib Jayyuosi" userId="1d3a74d132de4613" providerId="LiveId" clId="{5DF1262F-42C1-4753-8A9E-3A3DBAE195F8}" dt="2023-01-23T20:37:12.285" v="2503"/>
          <ac:spMkLst>
            <pc:docMk/>
            <pc:sldMk cId="320805765" sldId="292"/>
            <ac:spMk id="2" creationId="{4F57F125-B5D6-2BC0-54E6-F1AACF1C8674}"/>
          </ac:spMkLst>
        </pc:spChg>
        <pc:spChg chg="mod">
          <ac:chgData name="Sohib Jayyuosi" userId="1d3a74d132de4613" providerId="LiveId" clId="{5DF1262F-42C1-4753-8A9E-3A3DBAE195F8}" dt="2023-01-23T20:37:18.543" v="2515" actId="20577"/>
          <ac:spMkLst>
            <pc:docMk/>
            <pc:sldMk cId="320805765" sldId="292"/>
            <ac:spMk id="4" creationId="{E36E47BB-1415-CCCD-8957-80BD8D7C77DF}"/>
          </ac:spMkLst>
        </pc:spChg>
        <pc:spChg chg="mod">
          <ac:chgData name="Sohib Jayyuosi" userId="1d3a74d132de4613" providerId="LiveId" clId="{5DF1262F-42C1-4753-8A9E-3A3DBAE195F8}" dt="2023-01-23T20:37:12.285" v="2503"/>
          <ac:spMkLst>
            <pc:docMk/>
            <pc:sldMk cId="320805765" sldId="292"/>
            <ac:spMk id="5" creationId="{9A2106FC-A27F-823B-1DE4-5C1265F2D179}"/>
          </ac:spMkLst>
        </pc:spChg>
        <pc:spChg chg="mod">
          <ac:chgData name="Sohib Jayyuosi" userId="1d3a74d132de4613" providerId="LiveId" clId="{5DF1262F-42C1-4753-8A9E-3A3DBAE195F8}" dt="2023-01-23T20:37:12.285" v="2503"/>
          <ac:spMkLst>
            <pc:docMk/>
            <pc:sldMk cId="320805765" sldId="292"/>
            <ac:spMk id="6" creationId="{B0631C98-B582-8CF9-253C-99FD15894ED7}"/>
          </ac:spMkLst>
        </pc:spChg>
        <pc:grpChg chg="add mod">
          <ac:chgData name="Sohib Jayyuosi" userId="1d3a74d132de4613" providerId="LiveId" clId="{5DF1262F-42C1-4753-8A9E-3A3DBAE195F8}" dt="2023-01-23T20:37:12.285" v="2503"/>
          <ac:grpSpMkLst>
            <pc:docMk/>
            <pc:sldMk cId="320805765" sldId="292"/>
            <ac:grpSpMk id="3" creationId="{828450A8-5370-84A0-F539-7BEE875A9A67}"/>
          </ac:grpSpMkLst>
        </pc:grpChg>
        <pc:picChg chg="add mod ord">
          <ac:chgData name="Sohib Jayyuosi" userId="1d3a74d132de4613" providerId="LiveId" clId="{5DF1262F-42C1-4753-8A9E-3A3DBAE195F8}" dt="2023-01-23T21:10:07.780" v="2557" actId="167"/>
          <ac:picMkLst>
            <pc:docMk/>
            <pc:sldMk cId="320805765" sldId="292"/>
            <ac:picMk id="8" creationId="{5A0988A7-BFBE-B68B-6048-FC5133BCB824}"/>
          </ac:picMkLst>
        </pc:picChg>
      </pc:sldChg>
      <pc:sldChg chg="addSp modSp new del modTransition">
        <pc:chgData name="Sohib Jayyuosi" userId="1d3a74d132de4613" providerId="LiveId" clId="{5DF1262F-42C1-4753-8A9E-3A3DBAE195F8}" dt="2023-01-23T21:12:05.429" v="2559" actId="47"/>
        <pc:sldMkLst>
          <pc:docMk/>
          <pc:sldMk cId="1705819106" sldId="293"/>
        </pc:sldMkLst>
        <pc:spChg chg="add mod">
          <ac:chgData name="Sohib Jayyuosi" userId="1d3a74d132de4613" providerId="LiveId" clId="{5DF1262F-42C1-4753-8A9E-3A3DBAE195F8}" dt="2023-01-21T17:43:29.897" v="2170"/>
          <ac:spMkLst>
            <pc:docMk/>
            <pc:sldMk cId="1705819106" sldId="293"/>
            <ac:spMk id="2" creationId="{B7B93D8B-47EE-BDA2-4D12-F1C8ECF3C43B}"/>
          </ac:spMkLst>
        </pc:spChg>
        <pc:spChg chg="mod">
          <ac:chgData name="Sohib Jayyuosi" userId="1d3a74d132de4613" providerId="LiveId" clId="{5DF1262F-42C1-4753-8A9E-3A3DBAE195F8}" dt="2023-01-21T17:43:29.897" v="2170"/>
          <ac:spMkLst>
            <pc:docMk/>
            <pc:sldMk cId="1705819106" sldId="293"/>
            <ac:spMk id="4" creationId="{29D4EE49-4F5F-56D5-B514-97CEFC20EBAB}"/>
          </ac:spMkLst>
        </pc:spChg>
        <pc:spChg chg="mod">
          <ac:chgData name="Sohib Jayyuosi" userId="1d3a74d132de4613" providerId="LiveId" clId="{5DF1262F-42C1-4753-8A9E-3A3DBAE195F8}" dt="2023-01-21T17:43:29.897" v="2170"/>
          <ac:spMkLst>
            <pc:docMk/>
            <pc:sldMk cId="1705819106" sldId="293"/>
            <ac:spMk id="5" creationId="{942E3535-E569-DE2D-66E2-33379FB6EE60}"/>
          </ac:spMkLst>
        </pc:spChg>
        <pc:spChg chg="mod">
          <ac:chgData name="Sohib Jayyuosi" userId="1d3a74d132de4613" providerId="LiveId" clId="{5DF1262F-42C1-4753-8A9E-3A3DBAE195F8}" dt="2023-01-21T17:43:29.897" v="2170"/>
          <ac:spMkLst>
            <pc:docMk/>
            <pc:sldMk cId="1705819106" sldId="293"/>
            <ac:spMk id="6" creationId="{8B311801-D875-6C61-F437-79665E864ADC}"/>
          </ac:spMkLst>
        </pc:spChg>
        <pc:grpChg chg="add mod">
          <ac:chgData name="Sohib Jayyuosi" userId="1d3a74d132de4613" providerId="LiveId" clId="{5DF1262F-42C1-4753-8A9E-3A3DBAE195F8}" dt="2023-01-21T17:43:29.897" v="2170"/>
          <ac:grpSpMkLst>
            <pc:docMk/>
            <pc:sldMk cId="1705819106" sldId="293"/>
            <ac:grpSpMk id="3" creationId="{4204994D-8F3C-91AE-0F7B-B80D1FEE21A8}"/>
          </ac:grpSpMkLst>
        </pc:grpChg>
      </pc:sldChg>
      <pc:sldChg chg="addSp delSp modSp new mod modAnim">
        <pc:chgData name="Sohib Jayyuosi" userId="1d3a74d132de4613" providerId="LiveId" clId="{5DF1262F-42C1-4753-8A9E-3A3DBAE195F8}" dt="2023-01-23T21:28:03.387" v="3081"/>
        <pc:sldMkLst>
          <pc:docMk/>
          <pc:sldMk cId="3087743699" sldId="293"/>
        </pc:sldMkLst>
        <pc:spChg chg="add mod">
          <ac:chgData name="Sohib Jayyuosi" userId="1d3a74d132de4613" providerId="LiveId" clId="{5DF1262F-42C1-4753-8A9E-3A3DBAE195F8}" dt="2023-01-23T21:14:59.913" v="2561"/>
          <ac:spMkLst>
            <pc:docMk/>
            <pc:sldMk cId="3087743699" sldId="293"/>
            <ac:spMk id="2" creationId="{5192E174-DB24-ACDD-4681-9E389110B023}"/>
          </ac:spMkLst>
        </pc:spChg>
        <pc:spChg chg="mod">
          <ac:chgData name="Sohib Jayyuosi" userId="1d3a74d132de4613" providerId="LiveId" clId="{5DF1262F-42C1-4753-8A9E-3A3DBAE195F8}" dt="2023-01-23T21:15:39.735" v="2609" actId="313"/>
          <ac:spMkLst>
            <pc:docMk/>
            <pc:sldMk cId="3087743699" sldId="293"/>
            <ac:spMk id="4" creationId="{968D476C-3F85-AEF0-064E-E354940B64EF}"/>
          </ac:spMkLst>
        </pc:spChg>
        <pc:spChg chg="mod">
          <ac:chgData name="Sohib Jayyuosi" userId="1d3a74d132de4613" providerId="LiveId" clId="{5DF1262F-42C1-4753-8A9E-3A3DBAE195F8}" dt="2023-01-23T21:15:28.153" v="2606" actId="14100"/>
          <ac:spMkLst>
            <pc:docMk/>
            <pc:sldMk cId="3087743699" sldId="293"/>
            <ac:spMk id="5" creationId="{69FB9499-F486-AC40-748C-E8E1A7262236}"/>
          </ac:spMkLst>
        </pc:spChg>
        <pc:spChg chg="mod">
          <ac:chgData name="Sohib Jayyuosi" userId="1d3a74d132de4613" providerId="LiveId" clId="{5DF1262F-42C1-4753-8A9E-3A3DBAE195F8}" dt="2023-01-23T21:15:24.606" v="2605" actId="14100"/>
          <ac:spMkLst>
            <pc:docMk/>
            <pc:sldMk cId="3087743699" sldId="293"/>
            <ac:spMk id="6" creationId="{B57160C0-F3B6-3FAD-059C-5FE08BBE69C0}"/>
          </ac:spMkLst>
        </pc:spChg>
        <pc:spChg chg="add del mod ord">
          <ac:chgData name="Sohib Jayyuosi" userId="1d3a74d132de4613" providerId="LiveId" clId="{5DF1262F-42C1-4753-8A9E-3A3DBAE195F8}" dt="2023-01-23T21:20:21.766" v="2946" actId="478"/>
          <ac:spMkLst>
            <pc:docMk/>
            <pc:sldMk cId="3087743699" sldId="293"/>
            <ac:spMk id="9" creationId="{59783157-BC53-B1E4-F889-2AD7283C66D6}"/>
          </ac:spMkLst>
        </pc:spChg>
        <pc:spChg chg="add mod ord">
          <ac:chgData name="Sohib Jayyuosi" userId="1d3a74d132de4613" providerId="LiveId" clId="{5DF1262F-42C1-4753-8A9E-3A3DBAE195F8}" dt="2023-01-23T21:21:11.054" v="2979" actId="207"/>
          <ac:spMkLst>
            <pc:docMk/>
            <pc:sldMk cId="3087743699" sldId="293"/>
            <ac:spMk id="10" creationId="{F2C3EBC4-F97C-67D6-2392-645574C1DCB2}"/>
          </ac:spMkLst>
        </pc:spChg>
        <pc:spChg chg="mod topLvl">
          <ac:chgData name="Sohib Jayyuosi" userId="1d3a74d132de4613" providerId="LiveId" clId="{5DF1262F-42C1-4753-8A9E-3A3DBAE195F8}" dt="2023-01-23T21:23:53.526" v="2999" actId="164"/>
          <ac:spMkLst>
            <pc:docMk/>
            <pc:sldMk cId="3087743699" sldId="293"/>
            <ac:spMk id="12" creationId="{2680C872-53E9-0FB5-56AA-371B4870A9A1}"/>
          </ac:spMkLst>
        </pc:spChg>
        <pc:spChg chg="mod topLvl">
          <ac:chgData name="Sohib Jayyuosi" userId="1d3a74d132de4613" providerId="LiveId" clId="{5DF1262F-42C1-4753-8A9E-3A3DBAE195F8}" dt="2023-01-23T21:23:53.526" v="2999" actId="164"/>
          <ac:spMkLst>
            <pc:docMk/>
            <pc:sldMk cId="3087743699" sldId="293"/>
            <ac:spMk id="13" creationId="{3B06E1F1-8E05-FF60-C9C6-5330F073F188}"/>
          </ac:spMkLst>
        </pc:spChg>
        <pc:spChg chg="add mod">
          <ac:chgData name="Sohib Jayyuosi" userId="1d3a74d132de4613" providerId="LiveId" clId="{5DF1262F-42C1-4753-8A9E-3A3DBAE195F8}" dt="2023-01-23T21:27:40.946" v="3078" actId="20577"/>
          <ac:spMkLst>
            <pc:docMk/>
            <pc:sldMk cId="3087743699" sldId="293"/>
            <ac:spMk id="16" creationId="{AF771A59-26FD-5BD1-E8D1-B1D8DCBC99AF}"/>
          </ac:spMkLst>
        </pc:spChg>
        <pc:grpChg chg="add mod">
          <ac:chgData name="Sohib Jayyuosi" userId="1d3a74d132de4613" providerId="LiveId" clId="{5DF1262F-42C1-4753-8A9E-3A3DBAE195F8}" dt="2023-01-23T21:16:25.856" v="2615" actId="12788"/>
          <ac:grpSpMkLst>
            <pc:docMk/>
            <pc:sldMk cId="3087743699" sldId="293"/>
            <ac:grpSpMk id="3" creationId="{8088F31E-96DE-EC63-7918-FE98FF9F8CA0}"/>
          </ac:grpSpMkLst>
        </pc:grpChg>
        <pc:grpChg chg="add del mod">
          <ac:chgData name="Sohib Jayyuosi" userId="1d3a74d132de4613" providerId="LiveId" clId="{5DF1262F-42C1-4753-8A9E-3A3DBAE195F8}" dt="2023-01-23T21:23:08.003" v="2996" actId="165"/>
          <ac:grpSpMkLst>
            <pc:docMk/>
            <pc:sldMk cId="3087743699" sldId="293"/>
            <ac:grpSpMk id="11" creationId="{D374FACC-5117-1816-DB60-CB0019E34CB0}"/>
          </ac:grpSpMkLst>
        </pc:grpChg>
        <pc:grpChg chg="add mod">
          <ac:chgData name="Sohib Jayyuosi" userId="1d3a74d132de4613" providerId="LiveId" clId="{5DF1262F-42C1-4753-8A9E-3A3DBAE195F8}" dt="2023-01-23T21:23:53.526" v="2999" actId="164"/>
          <ac:grpSpMkLst>
            <pc:docMk/>
            <pc:sldMk cId="3087743699" sldId="293"/>
            <ac:grpSpMk id="14" creationId="{0A7A1E9D-E70F-20DE-74D2-1046AEB056BC}"/>
          </ac:grpSpMkLst>
        </pc:grpChg>
        <pc:graphicFrameChg chg="add del mod">
          <ac:chgData name="Sohib Jayyuosi" userId="1d3a74d132de4613" providerId="LiveId" clId="{5DF1262F-42C1-4753-8A9E-3A3DBAE195F8}" dt="2023-01-23T21:16:21.169" v="2613"/>
          <ac:graphicFrameMkLst>
            <pc:docMk/>
            <pc:sldMk cId="3087743699" sldId="293"/>
            <ac:graphicFrameMk id="7" creationId="{532CB09B-866E-B71B-A64C-BBD709132FDC}"/>
          </ac:graphicFrameMkLst>
        </pc:graphicFrameChg>
        <pc:graphicFrameChg chg="add mod modGraphic">
          <ac:chgData name="Sohib Jayyuosi" userId="1d3a74d132de4613" providerId="LiveId" clId="{5DF1262F-42C1-4753-8A9E-3A3DBAE195F8}" dt="2023-01-23T21:23:02.878" v="2995" actId="14100"/>
          <ac:graphicFrameMkLst>
            <pc:docMk/>
            <pc:sldMk cId="3087743699" sldId="293"/>
            <ac:graphicFrameMk id="8" creationId="{7AB7BD6B-2A06-44B2-C249-85977214C727}"/>
          </ac:graphicFrameMkLst>
        </pc:graphicFrameChg>
      </pc:sldChg>
      <pc:sldChg chg="add del">
        <pc:chgData name="Sohib Jayyuosi" userId="1d3a74d132de4613" providerId="LiveId" clId="{5DF1262F-42C1-4753-8A9E-3A3DBAE195F8}" dt="2023-01-23T21:36:50.350" v="3140"/>
        <pc:sldMkLst>
          <pc:docMk/>
          <pc:sldMk cId="3879919275" sldId="294"/>
        </pc:sldMkLst>
      </pc:sldChg>
      <pc:sldChg chg="addSp delSp modSp new del mod">
        <pc:chgData name="Sohib Jayyuosi" userId="1d3a74d132de4613" providerId="LiveId" clId="{5DF1262F-42C1-4753-8A9E-3A3DBAE195F8}" dt="2023-01-23T15:42:35.583" v="2497" actId="47"/>
        <pc:sldMkLst>
          <pc:docMk/>
          <pc:sldMk cId="3917006412" sldId="294"/>
        </pc:sldMkLst>
        <pc:spChg chg="add mod">
          <ac:chgData name="Sohib Jayyuosi" userId="1d3a74d132de4613" providerId="LiveId" clId="{5DF1262F-42C1-4753-8A9E-3A3DBAE195F8}" dt="2023-01-21T17:41:49.978" v="2129"/>
          <ac:spMkLst>
            <pc:docMk/>
            <pc:sldMk cId="3917006412" sldId="294"/>
            <ac:spMk id="2" creationId="{E5DBB269-DA7C-A44A-2BCB-DF1164FC0AA0}"/>
          </ac:spMkLst>
        </pc:spChg>
        <pc:spChg chg="mod">
          <ac:chgData name="Sohib Jayyuosi" userId="1d3a74d132de4613" providerId="LiveId" clId="{5DF1262F-42C1-4753-8A9E-3A3DBAE195F8}" dt="2023-01-21T17:43:36.808" v="2184" actId="20577"/>
          <ac:spMkLst>
            <pc:docMk/>
            <pc:sldMk cId="3917006412" sldId="294"/>
            <ac:spMk id="4" creationId="{C128973D-5AFD-7CA8-6A20-C8AE0D00FE90}"/>
          </ac:spMkLst>
        </pc:spChg>
        <pc:spChg chg="mod">
          <ac:chgData name="Sohib Jayyuosi" userId="1d3a74d132de4613" providerId="LiveId" clId="{5DF1262F-42C1-4753-8A9E-3A3DBAE195F8}" dt="2023-01-21T17:41:49.978" v="2129"/>
          <ac:spMkLst>
            <pc:docMk/>
            <pc:sldMk cId="3917006412" sldId="294"/>
            <ac:spMk id="5" creationId="{D0CE1778-FE9C-3AEF-4F2F-E18D43B63E10}"/>
          </ac:spMkLst>
        </pc:spChg>
        <pc:spChg chg="mod">
          <ac:chgData name="Sohib Jayyuosi" userId="1d3a74d132de4613" providerId="LiveId" clId="{5DF1262F-42C1-4753-8A9E-3A3DBAE195F8}" dt="2023-01-21T17:41:49.978" v="2129"/>
          <ac:spMkLst>
            <pc:docMk/>
            <pc:sldMk cId="3917006412" sldId="294"/>
            <ac:spMk id="6" creationId="{C6FA2B38-BD71-E63C-2A4E-507B0E755559}"/>
          </ac:spMkLst>
        </pc:spChg>
        <pc:spChg chg="add del mod">
          <ac:chgData name="Sohib Jayyuosi" userId="1d3a74d132de4613" providerId="LiveId" clId="{5DF1262F-42C1-4753-8A9E-3A3DBAE195F8}" dt="2023-01-21T17:43:00.501" v="2169"/>
          <ac:spMkLst>
            <pc:docMk/>
            <pc:sldMk cId="3917006412" sldId="294"/>
            <ac:spMk id="8" creationId="{591F3974-BF4F-53FB-BD18-8DB70B04D821}"/>
          </ac:spMkLst>
        </pc:spChg>
        <pc:spChg chg="add del mod">
          <ac:chgData name="Sohib Jayyuosi" userId="1d3a74d132de4613" providerId="LiveId" clId="{5DF1262F-42C1-4753-8A9E-3A3DBAE195F8}" dt="2023-01-21T17:43:42.218" v="2186"/>
          <ac:spMkLst>
            <pc:docMk/>
            <pc:sldMk cId="3917006412" sldId="294"/>
            <ac:spMk id="9" creationId="{F79EAE7F-8E32-A1F6-B96A-D7EE61DFE909}"/>
          </ac:spMkLst>
        </pc:spChg>
        <pc:spChg chg="mod">
          <ac:chgData name="Sohib Jayyuosi" userId="1d3a74d132de4613" providerId="LiveId" clId="{5DF1262F-42C1-4753-8A9E-3A3DBAE195F8}" dt="2023-01-21T17:43:41.500" v="2185"/>
          <ac:spMkLst>
            <pc:docMk/>
            <pc:sldMk cId="3917006412" sldId="294"/>
            <ac:spMk id="11" creationId="{FA32D779-314C-AB46-EAE5-018D3D27F790}"/>
          </ac:spMkLst>
        </pc:spChg>
        <pc:spChg chg="mod">
          <ac:chgData name="Sohib Jayyuosi" userId="1d3a74d132de4613" providerId="LiveId" clId="{5DF1262F-42C1-4753-8A9E-3A3DBAE195F8}" dt="2023-01-21T17:43:41.500" v="2185"/>
          <ac:spMkLst>
            <pc:docMk/>
            <pc:sldMk cId="3917006412" sldId="294"/>
            <ac:spMk id="12" creationId="{E6538B77-3BE7-03C0-E36B-F31D36515927}"/>
          </ac:spMkLst>
        </pc:spChg>
        <pc:spChg chg="mod">
          <ac:chgData name="Sohib Jayyuosi" userId="1d3a74d132de4613" providerId="LiveId" clId="{5DF1262F-42C1-4753-8A9E-3A3DBAE195F8}" dt="2023-01-21T17:43:41.500" v="2185"/>
          <ac:spMkLst>
            <pc:docMk/>
            <pc:sldMk cId="3917006412" sldId="294"/>
            <ac:spMk id="13" creationId="{073D0D08-BE53-5588-5441-83AE59A38B64}"/>
          </ac:spMkLst>
        </pc:spChg>
        <pc:spChg chg="add mod">
          <ac:chgData name="Sohib Jayyuosi" userId="1d3a74d132de4613" providerId="LiveId" clId="{5DF1262F-42C1-4753-8A9E-3A3DBAE195F8}" dt="2023-01-21T17:44:01.284" v="2189" actId="1076"/>
          <ac:spMkLst>
            <pc:docMk/>
            <pc:sldMk cId="3917006412" sldId="294"/>
            <ac:spMk id="15" creationId="{E6383E79-7F24-D2BC-91EA-8FC3D89C00F7}"/>
          </ac:spMkLst>
        </pc:spChg>
        <pc:spChg chg="add del mod">
          <ac:chgData name="Sohib Jayyuosi" userId="1d3a74d132de4613" providerId="LiveId" clId="{5DF1262F-42C1-4753-8A9E-3A3DBAE195F8}" dt="2023-01-23T15:42:34.677" v="2496" actId="478"/>
          <ac:spMkLst>
            <pc:docMk/>
            <pc:sldMk cId="3917006412" sldId="294"/>
            <ac:spMk id="17" creationId="{8EA53D4B-E324-660C-FA4F-F6BE13F0E5CE}"/>
          </ac:spMkLst>
        </pc:spChg>
        <pc:spChg chg="add mod">
          <ac:chgData name="Sohib Jayyuosi" userId="1d3a74d132de4613" providerId="LiveId" clId="{5DF1262F-42C1-4753-8A9E-3A3DBAE195F8}" dt="2023-01-21T17:44:12.799" v="2192" actId="1076"/>
          <ac:spMkLst>
            <pc:docMk/>
            <pc:sldMk cId="3917006412" sldId="294"/>
            <ac:spMk id="19" creationId="{ED416D5D-7EDB-F606-8C86-90A7B02576B8}"/>
          </ac:spMkLst>
        </pc:spChg>
        <pc:spChg chg="add mod">
          <ac:chgData name="Sohib Jayyuosi" userId="1d3a74d132de4613" providerId="LiveId" clId="{5DF1262F-42C1-4753-8A9E-3A3DBAE195F8}" dt="2023-01-21T17:44:19.248" v="2194" actId="1076"/>
          <ac:spMkLst>
            <pc:docMk/>
            <pc:sldMk cId="3917006412" sldId="294"/>
            <ac:spMk id="21" creationId="{8A2A0251-3717-DDEE-DB3B-77CAE7888ADC}"/>
          </ac:spMkLst>
        </pc:spChg>
        <pc:grpChg chg="add mod">
          <ac:chgData name="Sohib Jayyuosi" userId="1d3a74d132de4613" providerId="LiveId" clId="{5DF1262F-42C1-4753-8A9E-3A3DBAE195F8}" dt="2023-01-21T17:41:49.978" v="2129"/>
          <ac:grpSpMkLst>
            <pc:docMk/>
            <pc:sldMk cId="3917006412" sldId="294"/>
            <ac:grpSpMk id="3" creationId="{D76ED4D4-921C-FB25-21F4-9FE273930683}"/>
          </ac:grpSpMkLst>
        </pc:grpChg>
        <pc:grpChg chg="add del mod">
          <ac:chgData name="Sohib Jayyuosi" userId="1d3a74d132de4613" providerId="LiveId" clId="{5DF1262F-42C1-4753-8A9E-3A3DBAE195F8}" dt="2023-01-21T17:43:42.218" v="2186"/>
          <ac:grpSpMkLst>
            <pc:docMk/>
            <pc:sldMk cId="3917006412" sldId="294"/>
            <ac:grpSpMk id="10" creationId="{0E24C826-2BD8-471C-BFEC-99022AEA0293}"/>
          </ac:grpSpMkLst>
        </pc:grpChg>
      </pc:sldChg>
      <pc:sldChg chg="new del modTransition">
        <pc:chgData name="Sohib Jayyuosi" userId="1d3a74d132de4613" providerId="LiveId" clId="{5DF1262F-42C1-4753-8A9E-3A3DBAE195F8}" dt="2023-01-23T21:10:15.891" v="2558" actId="47"/>
        <pc:sldMkLst>
          <pc:docMk/>
          <pc:sldMk cId="2317699203" sldId="295"/>
        </pc:sldMkLst>
      </pc:sldChg>
    </pc:docChg>
  </pc:docChgLst>
  <pc:docChgLst>
    <pc:chgData name="Sohib Jayyuosi" userId="1d3a74d132de4613" providerId="LiveId" clId="{63F830A8-09CD-4240-9605-60CD1DCF319F}"/>
    <pc:docChg chg="undo custSel addSld delSld modSld sldOrd modSection">
      <pc:chgData name="Sohib Jayyuosi" userId="1d3a74d132de4613" providerId="LiveId" clId="{63F830A8-09CD-4240-9605-60CD1DCF319F}" dt="2023-01-13T17:14:32.277" v="2606"/>
      <pc:docMkLst>
        <pc:docMk/>
      </pc:docMkLst>
      <pc:sldChg chg="modSp mod modTransition">
        <pc:chgData name="Sohib Jayyuosi" userId="1d3a74d132de4613" providerId="LiveId" clId="{63F830A8-09CD-4240-9605-60CD1DCF319F}" dt="2023-01-13T11:22:00.769" v="1106" actId="1076"/>
        <pc:sldMkLst>
          <pc:docMk/>
          <pc:sldMk cId="132412970" sldId="256"/>
        </pc:sldMkLst>
        <pc:spChg chg="mod">
          <ac:chgData name="Sohib Jayyuosi" userId="1d3a74d132de4613" providerId="LiveId" clId="{63F830A8-09CD-4240-9605-60CD1DCF319F}" dt="2023-01-13T11:21:50.704" v="1103" actId="1076"/>
          <ac:spMkLst>
            <pc:docMk/>
            <pc:sldMk cId="132412970" sldId="256"/>
            <ac:spMk id="10" creationId="{9A0022F7-5984-F48C-BBA6-BF4834AD788A}"/>
          </ac:spMkLst>
        </pc:spChg>
        <pc:spChg chg="mod">
          <ac:chgData name="Sohib Jayyuosi" userId="1d3a74d132de4613" providerId="LiveId" clId="{63F830A8-09CD-4240-9605-60CD1DCF319F}" dt="2023-01-13T11:22:00.769" v="1106" actId="1076"/>
          <ac:spMkLst>
            <pc:docMk/>
            <pc:sldMk cId="132412970" sldId="256"/>
            <ac:spMk id="11" creationId="{3D2E99B0-5B23-2E07-CC3F-DCB1CA8DBF64}"/>
          </ac:spMkLst>
        </pc:spChg>
        <pc:spChg chg="mod">
          <ac:chgData name="Sohib Jayyuosi" userId="1d3a74d132de4613" providerId="LiveId" clId="{63F830A8-09CD-4240-9605-60CD1DCF319F}" dt="2023-01-13T11:21:58.068" v="1105" actId="1076"/>
          <ac:spMkLst>
            <pc:docMk/>
            <pc:sldMk cId="132412970" sldId="256"/>
            <ac:spMk id="12" creationId="{67CE9BF5-5400-483C-D212-D1B2973F310D}"/>
          </ac:spMkLst>
        </pc:spChg>
        <pc:spChg chg="mod">
          <ac:chgData name="Sohib Jayyuosi" userId="1d3a74d132de4613" providerId="LiveId" clId="{63F830A8-09CD-4240-9605-60CD1DCF319F}" dt="2023-01-13T11:21:54.242" v="1104" actId="1076"/>
          <ac:spMkLst>
            <pc:docMk/>
            <pc:sldMk cId="132412970" sldId="256"/>
            <ac:spMk id="13" creationId="{A1AF2AEB-57DC-43A7-E5EF-948E02CC6721}"/>
          </ac:spMkLst>
        </pc:spChg>
        <pc:picChg chg="mod">
          <ac:chgData name="Sohib Jayyuosi" userId="1d3a74d132de4613" providerId="LiveId" clId="{63F830A8-09CD-4240-9605-60CD1DCF319F}" dt="2023-01-10T08:51:09.248" v="532" actId="14100"/>
          <ac:picMkLst>
            <pc:docMk/>
            <pc:sldMk cId="132412970" sldId="256"/>
            <ac:picMk id="9" creationId="{4647722C-43AF-6641-976D-3FA24AE780F6}"/>
          </ac:picMkLst>
        </pc:picChg>
      </pc:sldChg>
      <pc:sldChg chg="modTransition">
        <pc:chgData name="Sohib Jayyuosi" userId="1d3a74d132de4613" providerId="LiveId" clId="{63F830A8-09CD-4240-9605-60CD1DCF319F}" dt="2023-01-09T16:40:05.982" v="93"/>
        <pc:sldMkLst>
          <pc:docMk/>
          <pc:sldMk cId="2595390832" sldId="257"/>
        </pc:sldMkLst>
      </pc:sldChg>
      <pc:sldChg chg="modTransition">
        <pc:chgData name="Sohib Jayyuosi" userId="1d3a74d132de4613" providerId="LiveId" clId="{63F830A8-09CD-4240-9605-60CD1DCF319F}" dt="2023-01-09T16:40:05.982" v="93"/>
        <pc:sldMkLst>
          <pc:docMk/>
          <pc:sldMk cId="70034744" sldId="258"/>
        </pc:sldMkLst>
      </pc:sldChg>
      <pc:sldChg chg="modTransition">
        <pc:chgData name="Sohib Jayyuosi" userId="1d3a74d132de4613" providerId="LiveId" clId="{63F830A8-09CD-4240-9605-60CD1DCF319F}" dt="2023-01-09T16:40:05.982" v="93"/>
        <pc:sldMkLst>
          <pc:docMk/>
          <pc:sldMk cId="3333638870" sldId="259"/>
        </pc:sldMkLst>
      </pc:sldChg>
      <pc:sldChg chg="modTransition">
        <pc:chgData name="Sohib Jayyuosi" userId="1d3a74d132de4613" providerId="LiveId" clId="{63F830A8-09CD-4240-9605-60CD1DCF319F}" dt="2023-01-09T16:40:05.982" v="93"/>
        <pc:sldMkLst>
          <pc:docMk/>
          <pc:sldMk cId="4138885929" sldId="260"/>
        </pc:sldMkLst>
      </pc:sldChg>
      <pc:sldChg chg="modSp mod modTransition">
        <pc:chgData name="Sohib Jayyuosi" userId="1d3a74d132de4613" providerId="LiveId" clId="{63F830A8-09CD-4240-9605-60CD1DCF319F}" dt="2023-01-10T09:14:39.109" v="623" actId="14100"/>
        <pc:sldMkLst>
          <pc:docMk/>
          <pc:sldMk cId="1775257277" sldId="261"/>
        </pc:sldMkLst>
        <pc:spChg chg="mod">
          <ac:chgData name="Sohib Jayyuosi" userId="1d3a74d132de4613" providerId="LiveId" clId="{63F830A8-09CD-4240-9605-60CD1DCF319F}" dt="2023-01-10T09:14:36.454" v="622" actId="14100"/>
          <ac:spMkLst>
            <pc:docMk/>
            <pc:sldMk cId="1775257277" sldId="261"/>
            <ac:spMk id="7" creationId="{5ADA83F6-B38F-CCCF-58C3-FB51D73C2C23}"/>
          </ac:spMkLst>
        </pc:spChg>
        <pc:picChg chg="mod">
          <ac:chgData name="Sohib Jayyuosi" userId="1d3a74d132de4613" providerId="LiveId" clId="{63F830A8-09CD-4240-9605-60CD1DCF319F}" dt="2023-01-10T09:14:39.109" v="623" actId="14100"/>
          <ac:picMkLst>
            <pc:docMk/>
            <pc:sldMk cId="1775257277" sldId="261"/>
            <ac:picMk id="6" creationId="{D535D7C4-E0B6-8652-6457-74A46D6D20D4}"/>
          </ac:picMkLst>
        </pc:picChg>
      </pc:sldChg>
      <pc:sldChg chg="modTransition">
        <pc:chgData name="Sohib Jayyuosi" userId="1d3a74d132de4613" providerId="LiveId" clId="{63F830A8-09CD-4240-9605-60CD1DCF319F}" dt="2023-01-09T16:40:05.982" v="93"/>
        <pc:sldMkLst>
          <pc:docMk/>
          <pc:sldMk cId="891998928" sldId="262"/>
        </pc:sldMkLst>
      </pc:sldChg>
      <pc:sldChg chg="addSp delSp modSp mod modTransition">
        <pc:chgData name="Sohib Jayyuosi" userId="1d3a74d132de4613" providerId="LiveId" clId="{63F830A8-09CD-4240-9605-60CD1DCF319F}" dt="2023-01-09T16:40:05.982" v="93"/>
        <pc:sldMkLst>
          <pc:docMk/>
          <pc:sldMk cId="666446232" sldId="263"/>
        </pc:sldMkLst>
        <pc:spChg chg="add del mod ord">
          <ac:chgData name="Sohib Jayyuosi" userId="1d3a74d132de4613" providerId="LiveId" clId="{63F830A8-09CD-4240-9605-60CD1DCF319F}" dt="2023-01-09T16:02:55.161" v="31"/>
          <ac:spMkLst>
            <pc:docMk/>
            <pc:sldMk cId="666446232" sldId="263"/>
            <ac:spMk id="6" creationId="{C154CA21-DD39-77F2-264C-48AC03DCD113}"/>
          </ac:spMkLst>
        </pc:spChg>
        <pc:spChg chg="mod">
          <ac:chgData name="Sohib Jayyuosi" userId="1d3a74d132de4613" providerId="LiveId" clId="{63F830A8-09CD-4240-9605-60CD1DCF319F}" dt="2023-01-09T16:02:48.440" v="27" actId="1076"/>
          <ac:spMkLst>
            <pc:docMk/>
            <pc:sldMk cId="666446232" sldId="263"/>
            <ac:spMk id="10" creationId="{F5652F5D-9F42-75B6-0993-1AE7BCA9C4FA}"/>
          </ac:spMkLst>
        </pc:spChg>
      </pc:sldChg>
      <pc:sldChg chg="addSp delSp modSp mod modTransition">
        <pc:chgData name="Sohib Jayyuosi" userId="1d3a74d132de4613" providerId="LiveId" clId="{63F830A8-09CD-4240-9605-60CD1DCF319F}" dt="2023-01-10T17:07:48.856" v="1084" actId="2085"/>
        <pc:sldMkLst>
          <pc:docMk/>
          <pc:sldMk cId="766112529" sldId="264"/>
        </pc:sldMkLst>
        <pc:spChg chg="add del mod">
          <ac:chgData name="Sohib Jayyuosi" userId="1d3a74d132de4613" providerId="LiveId" clId="{63F830A8-09CD-4240-9605-60CD1DCF319F}" dt="2023-01-09T17:35:22.421" v="301" actId="478"/>
          <ac:spMkLst>
            <pc:docMk/>
            <pc:sldMk cId="766112529" sldId="264"/>
            <ac:spMk id="3" creationId="{63CEA2B9-809E-8AD9-6DD4-35FE494BB058}"/>
          </ac:spMkLst>
        </pc:spChg>
        <pc:spChg chg="add del">
          <ac:chgData name="Sohib Jayyuosi" userId="1d3a74d132de4613" providerId="LiveId" clId="{63F830A8-09CD-4240-9605-60CD1DCF319F}" dt="2023-01-09T17:35:26.892" v="303" actId="478"/>
          <ac:spMkLst>
            <pc:docMk/>
            <pc:sldMk cId="766112529" sldId="264"/>
            <ac:spMk id="4" creationId="{0F937132-2D86-4CFA-1F82-AE0C52A58D7A}"/>
          </ac:spMkLst>
        </pc:spChg>
        <pc:spChg chg="add del">
          <ac:chgData name="Sohib Jayyuosi" userId="1d3a74d132de4613" providerId="LiveId" clId="{63F830A8-09CD-4240-9605-60CD1DCF319F}" dt="2023-01-09T17:35:25.683" v="302" actId="478"/>
          <ac:spMkLst>
            <pc:docMk/>
            <pc:sldMk cId="766112529" sldId="264"/>
            <ac:spMk id="5" creationId="{49B71917-A97D-7421-B59A-8DBC4E0EF2F3}"/>
          </ac:spMkLst>
        </pc:spChg>
        <pc:spChg chg="mod ord">
          <ac:chgData name="Sohib Jayyuosi" userId="1d3a74d132de4613" providerId="LiveId" clId="{63F830A8-09CD-4240-9605-60CD1DCF319F}" dt="2023-01-10T17:07:48.856" v="1084" actId="2085"/>
          <ac:spMkLst>
            <pc:docMk/>
            <pc:sldMk cId="766112529" sldId="264"/>
            <ac:spMk id="7" creationId="{778B2D5D-E206-DF7B-F64E-D025B44DB179}"/>
          </ac:spMkLst>
        </pc:spChg>
        <pc:spChg chg="add del mod">
          <ac:chgData name="Sohib Jayyuosi" userId="1d3a74d132de4613" providerId="LiveId" clId="{63F830A8-09CD-4240-9605-60CD1DCF319F}" dt="2023-01-09T17:35:15.282" v="295"/>
          <ac:spMkLst>
            <pc:docMk/>
            <pc:sldMk cId="766112529" sldId="264"/>
            <ac:spMk id="9" creationId="{F1DA4689-D2C0-F26D-2998-7267A639319D}"/>
          </ac:spMkLst>
        </pc:spChg>
        <pc:spChg chg="add del mod">
          <ac:chgData name="Sohib Jayyuosi" userId="1d3a74d132de4613" providerId="LiveId" clId="{63F830A8-09CD-4240-9605-60CD1DCF319F}" dt="2023-01-09T17:35:15.282" v="295"/>
          <ac:spMkLst>
            <pc:docMk/>
            <pc:sldMk cId="766112529" sldId="264"/>
            <ac:spMk id="10" creationId="{C0AFC726-683E-5E09-BA2B-5AAFD893396D}"/>
          </ac:spMkLst>
        </pc:spChg>
        <pc:spChg chg="add mod">
          <ac:chgData name="Sohib Jayyuosi" userId="1d3a74d132de4613" providerId="LiveId" clId="{63F830A8-09CD-4240-9605-60CD1DCF319F}" dt="2023-01-09T17:35:28.651" v="304"/>
          <ac:spMkLst>
            <pc:docMk/>
            <pc:sldMk cId="766112529" sldId="264"/>
            <ac:spMk id="11" creationId="{82F79854-EF94-79A4-71C3-B3AA501DBE4E}"/>
          </ac:spMkLst>
        </pc:spChg>
        <pc:spChg chg="add mod">
          <ac:chgData name="Sohib Jayyuosi" userId="1d3a74d132de4613" providerId="LiveId" clId="{63F830A8-09CD-4240-9605-60CD1DCF319F}" dt="2023-01-09T17:35:43.206" v="323" actId="14100"/>
          <ac:spMkLst>
            <pc:docMk/>
            <pc:sldMk cId="766112529" sldId="264"/>
            <ac:spMk id="12" creationId="{A0FF2981-1BD2-5F5B-8235-14EC403A0E28}"/>
          </ac:spMkLst>
        </pc:spChg>
        <pc:spChg chg="mod">
          <ac:chgData name="Sohib Jayyuosi" userId="1d3a74d132de4613" providerId="LiveId" clId="{63F830A8-09CD-4240-9605-60CD1DCF319F}" dt="2023-01-09T17:32:51.189" v="273" actId="14100"/>
          <ac:spMkLst>
            <pc:docMk/>
            <pc:sldMk cId="766112529" sldId="264"/>
            <ac:spMk id="14" creationId="{D50E7B22-EE7B-0212-8AD8-93B966EC1A1F}"/>
          </ac:spMkLst>
        </pc:spChg>
        <pc:spChg chg="mod">
          <ac:chgData name="Sohib Jayyuosi" userId="1d3a74d132de4613" providerId="LiveId" clId="{63F830A8-09CD-4240-9605-60CD1DCF319F}" dt="2023-01-09T17:37:43.031" v="344" actId="207"/>
          <ac:spMkLst>
            <pc:docMk/>
            <pc:sldMk cId="766112529" sldId="264"/>
            <ac:spMk id="15" creationId="{FB34CE43-7776-2D01-7AA4-8B57ED9CA0CD}"/>
          </ac:spMkLst>
        </pc:spChg>
        <pc:spChg chg="mod">
          <ac:chgData name="Sohib Jayyuosi" userId="1d3a74d132de4613" providerId="LiveId" clId="{63F830A8-09CD-4240-9605-60CD1DCF319F}" dt="2023-01-09T17:32:45.164" v="271" actId="14100"/>
          <ac:spMkLst>
            <pc:docMk/>
            <pc:sldMk cId="766112529" sldId="264"/>
            <ac:spMk id="16" creationId="{31154A71-1FF4-04F4-7430-148FDD3BC839}"/>
          </ac:spMkLst>
        </pc:spChg>
        <pc:spChg chg="mod">
          <ac:chgData name="Sohib Jayyuosi" userId="1d3a74d132de4613" providerId="LiveId" clId="{63F830A8-09CD-4240-9605-60CD1DCF319F}" dt="2023-01-09T17:37:43.031" v="344" actId="207"/>
          <ac:spMkLst>
            <pc:docMk/>
            <pc:sldMk cId="766112529" sldId="264"/>
            <ac:spMk id="17" creationId="{DD80FF9A-BD9D-6979-88D9-B8FD5D79D0E3}"/>
          </ac:spMkLst>
        </pc:spChg>
        <pc:spChg chg="mod">
          <ac:chgData name="Sohib Jayyuosi" userId="1d3a74d132de4613" providerId="LiveId" clId="{63F830A8-09CD-4240-9605-60CD1DCF319F}" dt="2023-01-09T17:37:43.031" v="344" actId="207"/>
          <ac:spMkLst>
            <pc:docMk/>
            <pc:sldMk cId="766112529" sldId="264"/>
            <ac:spMk id="19" creationId="{EE73C3BA-9C60-EAE8-1551-1C75C95CBACF}"/>
          </ac:spMkLst>
        </pc:spChg>
        <pc:picChg chg="add del">
          <ac:chgData name="Sohib Jayyuosi" userId="1d3a74d132de4613" providerId="LiveId" clId="{63F830A8-09CD-4240-9605-60CD1DCF319F}" dt="2023-01-09T17:33:47.915" v="282" actId="478"/>
          <ac:picMkLst>
            <pc:docMk/>
            <pc:sldMk cId="766112529" sldId="264"/>
            <ac:picMk id="6" creationId="{819D6037-80CD-CD55-914C-BC45414ACA10}"/>
          </ac:picMkLst>
        </pc:picChg>
        <pc:picChg chg="add mod ord">
          <ac:chgData name="Sohib Jayyuosi" userId="1d3a74d132de4613" providerId="LiveId" clId="{63F830A8-09CD-4240-9605-60CD1DCF319F}" dt="2023-01-09T17:36:55.116" v="335" actId="167"/>
          <ac:picMkLst>
            <pc:docMk/>
            <pc:sldMk cId="766112529" sldId="264"/>
            <ac:picMk id="8" creationId="{BADA092A-8C1E-A2A5-8D2C-D4AC12EEB7D6}"/>
          </ac:picMkLst>
        </pc:picChg>
      </pc:sldChg>
      <pc:sldChg chg="modTransition">
        <pc:chgData name="Sohib Jayyuosi" userId="1d3a74d132de4613" providerId="LiveId" clId="{63F830A8-09CD-4240-9605-60CD1DCF319F}" dt="2023-01-09T16:40:05.982" v="93"/>
        <pc:sldMkLst>
          <pc:docMk/>
          <pc:sldMk cId="4169946219" sldId="265"/>
        </pc:sldMkLst>
      </pc:sldChg>
      <pc:sldChg chg="modTransition">
        <pc:chgData name="Sohib Jayyuosi" userId="1d3a74d132de4613" providerId="LiveId" clId="{63F830A8-09CD-4240-9605-60CD1DCF319F}" dt="2023-01-09T16:40:05.982" v="93"/>
        <pc:sldMkLst>
          <pc:docMk/>
          <pc:sldMk cId="1070338279" sldId="267"/>
        </pc:sldMkLst>
      </pc:sldChg>
      <pc:sldChg chg="modTransition">
        <pc:chgData name="Sohib Jayyuosi" userId="1d3a74d132de4613" providerId="LiveId" clId="{63F830A8-09CD-4240-9605-60CD1DCF319F}" dt="2023-01-09T16:40:05.982" v="93"/>
        <pc:sldMkLst>
          <pc:docMk/>
          <pc:sldMk cId="3539159363" sldId="268"/>
        </pc:sldMkLst>
      </pc:sldChg>
      <pc:sldChg chg="modTransition">
        <pc:chgData name="Sohib Jayyuosi" userId="1d3a74d132de4613" providerId="LiveId" clId="{63F830A8-09CD-4240-9605-60CD1DCF319F}" dt="2023-01-09T16:40:05.982" v="93"/>
        <pc:sldMkLst>
          <pc:docMk/>
          <pc:sldMk cId="1226203705" sldId="269"/>
        </pc:sldMkLst>
      </pc:sldChg>
      <pc:sldChg chg="modTransition">
        <pc:chgData name="Sohib Jayyuosi" userId="1d3a74d132de4613" providerId="LiveId" clId="{63F830A8-09CD-4240-9605-60CD1DCF319F}" dt="2023-01-09T16:40:05.982" v="93"/>
        <pc:sldMkLst>
          <pc:docMk/>
          <pc:sldMk cId="3540624746" sldId="270"/>
        </pc:sldMkLst>
      </pc:sldChg>
      <pc:sldChg chg="addSp delSp modSp new mod modTransition delAnim modAnim">
        <pc:chgData name="Sohib Jayyuosi" userId="1d3a74d132de4613" providerId="LiveId" clId="{63F830A8-09CD-4240-9605-60CD1DCF319F}" dt="2023-01-10T12:38:06.400" v="865" actId="1076"/>
        <pc:sldMkLst>
          <pc:docMk/>
          <pc:sldMk cId="3258683223" sldId="271"/>
        </pc:sldMkLst>
        <pc:spChg chg="add mod ord">
          <ac:chgData name="Sohib Jayyuosi" userId="1d3a74d132de4613" providerId="LiveId" clId="{63F830A8-09CD-4240-9605-60CD1DCF319F}" dt="2023-01-10T12:00:35.591" v="737" actId="207"/>
          <ac:spMkLst>
            <pc:docMk/>
            <pc:sldMk cId="3258683223" sldId="271"/>
            <ac:spMk id="3" creationId="{65798B8B-4073-CEDC-92D0-0A99631A9906}"/>
          </ac:spMkLst>
        </pc:spChg>
        <pc:spChg chg="add del mod">
          <ac:chgData name="Sohib Jayyuosi" userId="1d3a74d132de4613" providerId="LiveId" clId="{63F830A8-09CD-4240-9605-60CD1DCF319F}" dt="2023-01-09T16:14:55.873" v="48" actId="478"/>
          <ac:spMkLst>
            <pc:docMk/>
            <pc:sldMk cId="3258683223" sldId="271"/>
            <ac:spMk id="8" creationId="{7A24AC67-862E-12B1-D4DD-B4F0923DA66C}"/>
          </ac:spMkLst>
        </pc:spChg>
        <pc:spChg chg="add del mod">
          <ac:chgData name="Sohib Jayyuosi" userId="1d3a74d132de4613" providerId="LiveId" clId="{63F830A8-09CD-4240-9605-60CD1DCF319F}" dt="2023-01-09T16:16:42.893" v="61" actId="478"/>
          <ac:spMkLst>
            <pc:docMk/>
            <pc:sldMk cId="3258683223" sldId="271"/>
            <ac:spMk id="9" creationId="{14F4E371-FF87-46D9-C352-7D6A8DC2DDF3}"/>
          </ac:spMkLst>
        </pc:spChg>
        <pc:spChg chg="add del mod">
          <ac:chgData name="Sohib Jayyuosi" userId="1d3a74d132de4613" providerId="LiveId" clId="{63F830A8-09CD-4240-9605-60CD1DCF319F}" dt="2023-01-09T16:15:40.097" v="54" actId="478"/>
          <ac:spMkLst>
            <pc:docMk/>
            <pc:sldMk cId="3258683223" sldId="271"/>
            <ac:spMk id="10" creationId="{EFCB98F0-2827-6252-5E18-8ADB67783364}"/>
          </ac:spMkLst>
        </pc:spChg>
        <pc:spChg chg="add del mod">
          <ac:chgData name="Sohib Jayyuosi" userId="1d3a74d132de4613" providerId="LiveId" clId="{63F830A8-09CD-4240-9605-60CD1DCF319F}" dt="2023-01-10T11:59:38.137" v="703" actId="478"/>
          <ac:spMkLst>
            <pc:docMk/>
            <pc:sldMk cId="3258683223" sldId="271"/>
            <ac:spMk id="11" creationId="{67B32DBC-4966-1AE8-CB44-C3A71F3BA9E8}"/>
          </ac:spMkLst>
        </pc:spChg>
        <pc:spChg chg="add mod">
          <ac:chgData name="Sohib Jayyuosi" userId="1d3a74d132de4613" providerId="LiveId" clId="{63F830A8-09CD-4240-9605-60CD1DCF319F}" dt="2023-01-10T12:00:10.922" v="734" actId="1076"/>
          <ac:spMkLst>
            <pc:docMk/>
            <pc:sldMk cId="3258683223" sldId="271"/>
            <ac:spMk id="12" creationId="{340A5208-6E32-B3DC-E736-3042AC69B9EE}"/>
          </ac:spMkLst>
        </pc:spChg>
        <pc:spChg chg="mod">
          <ac:chgData name="Sohib Jayyuosi" userId="1d3a74d132de4613" providerId="LiveId" clId="{63F830A8-09CD-4240-9605-60CD1DCF319F}" dt="2023-01-10T12:00:01.098" v="730" actId="14100"/>
          <ac:spMkLst>
            <pc:docMk/>
            <pc:sldMk cId="3258683223" sldId="271"/>
            <ac:spMk id="14" creationId="{C63CF7E2-9E75-31DD-E8FD-66B8F344CA2F}"/>
          </ac:spMkLst>
        </pc:spChg>
        <pc:spChg chg="mod">
          <ac:chgData name="Sohib Jayyuosi" userId="1d3a74d132de4613" providerId="LiveId" clId="{63F830A8-09CD-4240-9605-60CD1DCF319F}" dt="2023-01-10T11:59:38.513" v="704"/>
          <ac:spMkLst>
            <pc:docMk/>
            <pc:sldMk cId="3258683223" sldId="271"/>
            <ac:spMk id="15" creationId="{EAD04A82-3348-41E8-5855-6A908FA66D93}"/>
          </ac:spMkLst>
        </pc:spChg>
        <pc:spChg chg="mod">
          <ac:chgData name="Sohib Jayyuosi" userId="1d3a74d132de4613" providerId="LiveId" clId="{63F830A8-09CD-4240-9605-60CD1DCF319F}" dt="2023-01-10T11:59:38.513" v="704"/>
          <ac:spMkLst>
            <pc:docMk/>
            <pc:sldMk cId="3258683223" sldId="271"/>
            <ac:spMk id="16" creationId="{D2C9F208-7694-A675-9935-2B8155C8949A}"/>
          </ac:spMkLst>
        </pc:spChg>
        <pc:spChg chg="add del mod">
          <ac:chgData name="Sohib Jayyuosi" userId="1d3a74d132de4613" providerId="LiveId" clId="{63F830A8-09CD-4240-9605-60CD1DCF319F}" dt="2023-01-10T12:06:02.934" v="758" actId="11529"/>
          <ac:spMkLst>
            <pc:docMk/>
            <pc:sldMk cId="3258683223" sldId="271"/>
            <ac:spMk id="18" creationId="{08CDEB6B-8695-4BEA-15BB-0CA4E44BD5CB}"/>
          </ac:spMkLst>
        </pc:spChg>
        <pc:spChg chg="add del mod">
          <ac:chgData name="Sohib Jayyuosi" userId="1d3a74d132de4613" providerId="LiveId" clId="{63F830A8-09CD-4240-9605-60CD1DCF319F}" dt="2023-01-10T12:06:02.055" v="756" actId="11529"/>
          <ac:spMkLst>
            <pc:docMk/>
            <pc:sldMk cId="3258683223" sldId="271"/>
            <ac:spMk id="19" creationId="{CAB25609-45A6-8F93-6967-9B87D3A30476}"/>
          </ac:spMkLst>
        </pc:spChg>
        <pc:spChg chg="add mod">
          <ac:chgData name="Sohib Jayyuosi" userId="1d3a74d132de4613" providerId="LiveId" clId="{63F830A8-09CD-4240-9605-60CD1DCF319F}" dt="2023-01-10T12:06:01.625" v="754" actId="571"/>
          <ac:spMkLst>
            <pc:docMk/>
            <pc:sldMk cId="3258683223" sldId="271"/>
            <ac:spMk id="20" creationId="{38D26A23-A857-824B-F83D-E2355207313E}"/>
          </ac:spMkLst>
        </pc:spChg>
        <pc:spChg chg="add mod">
          <ac:chgData name="Sohib Jayyuosi" userId="1d3a74d132de4613" providerId="LiveId" clId="{63F830A8-09CD-4240-9605-60CD1DCF319F}" dt="2023-01-10T12:06:01.473" v="753" actId="571"/>
          <ac:spMkLst>
            <pc:docMk/>
            <pc:sldMk cId="3258683223" sldId="271"/>
            <ac:spMk id="21" creationId="{4690E1E1-194D-AEFD-4FA9-76FCC060E6F8}"/>
          </ac:spMkLst>
        </pc:spChg>
        <pc:spChg chg="add mod">
          <ac:chgData name="Sohib Jayyuosi" userId="1d3a74d132de4613" providerId="LiveId" clId="{63F830A8-09CD-4240-9605-60CD1DCF319F}" dt="2023-01-10T12:06:01.274" v="752" actId="571"/>
          <ac:spMkLst>
            <pc:docMk/>
            <pc:sldMk cId="3258683223" sldId="271"/>
            <ac:spMk id="22" creationId="{A7705E7C-10C6-6B97-964F-0845B3015CE5}"/>
          </ac:spMkLst>
        </pc:spChg>
        <pc:spChg chg="mod">
          <ac:chgData name="Sohib Jayyuosi" userId="1d3a74d132de4613" providerId="LiveId" clId="{63F830A8-09CD-4240-9605-60CD1DCF319F}" dt="2023-01-10T12:37:57.735" v="863" actId="20577"/>
          <ac:spMkLst>
            <pc:docMk/>
            <pc:sldMk cId="3258683223" sldId="271"/>
            <ac:spMk id="24" creationId="{75549D16-AED9-5AEE-E9CD-0DB999E19945}"/>
          </ac:spMkLst>
        </pc:spChg>
        <pc:spChg chg="mod">
          <ac:chgData name="Sohib Jayyuosi" userId="1d3a74d132de4613" providerId="LiveId" clId="{63F830A8-09CD-4240-9605-60CD1DCF319F}" dt="2023-01-10T12:37:47.229" v="842"/>
          <ac:spMkLst>
            <pc:docMk/>
            <pc:sldMk cId="3258683223" sldId="271"/>
            <ac:spMk id="25" creationId="{CA065335-FAD6-CBA1-B8D7-D1084A7C3686}"/>
          </ac:spMkLst>
        </pc:spChg>
        <pc:spChg chg="mod">
          <ac:chgData name="Sohib Jayyuosi" userId="1d3a74d132de4613" providerId="LiveId" clId="{63F830A8-09CD-4240-9605-60CD1DCF319F}" dt="2023-01-10T12:37:47.229" v="842"/>
          <ac:spMkLst>
            <pc:docMk/>
            <pc:sldMk cId="3258683223" sldId="271"/>
            <ac:spMk id="26" creationId="{62DD488D-FFD3-4CF8-502C-1A76382D7C99}"/>
          </ac:spMkLst>
        </pc:spChg>
        <pc:grpChg chg="add del mod">
          <ac:chgData name="Sohib Jayyuosi" userId="1d3a74d132de4613" providerId="LiveId" clId="{63F830A8-09CD-4240-9605-60CD1DCF319F}" dt="2023-01-10T12:37:46.971" v="841" actId="478"/>
          <ac:grpSpMkLst>
            <pc:docMk/>
            <pc:sldMk cId="3258683223" sldId="271"/>
            <ac:grpSpMk id="13" creationId="{1B414BE5-7E62-A975-7239-5FB53B5100D1}"/>
          </ac:grpSpMkLst>
        </pc:grpChg>
        <pc:grpChg chg="add mod">
          <ac:chgData name="Sohib Jayyuosi" userId="1d3a74d132de4613" providerId="LiveId" clId="{63F830A8-09CD-4240-9605-60CD1DCF319F}" dt="2023-01-10T12:38:06.400" v="865" actId="1076"/>
          <ac:grpSpMkLst>
            <pc:docMk/>
            <pc:sldMk cId="3258683223" sldId="271"/>
            <ac:grpSpMk id="23" creationId="{841F70AC-E76B-E114-A7F0-69FE255D0DF0}"/>
          </ac:grpSpMkLst>
        </pc:grpChg>
        <pc:graphicFrameChg chg="add del mod modGraphic">
          <ac:chgData name="Sohib Jayyuosi" userId="1d3a74d132de4613" providerId="LiveId" clId="{63F830A8-09CD-4240-9605-60CD1DCF319F}" dt="2023-01-10T12:06:58.414" v="772" actId="478"/>
          <ac:graphicFrameMkLst>
            <pc:docMk/>
            <pc:sldMk cId="3258683223" sldId="271"/>
            <ac:graphicFrameMk id="17" creationId="{7869523B-18FB-DB25-7D70-426C7A38860E}"/>
          </ac:graphicFrameMkLst>
        </pc:graphicFrameChg>
        <pc:picChg chg="add mod">
          <ac:chgData name="Sohib Jayyuosi" userId="1d3a74d132de4613" providerId="LiveId" clId="{63F830A8-09CD-4240-9605-60CD1DCF319F}" dt="2023-01-09T16:02:38.076" v="25" actId="14100"/>
          <ac:picMkLst>
            <pc:docMk/>
            <pc:sldMk cId="3258683223" sldId="271"/>
            <ac:picMk id="5" creationId="{64CA7A95-1958-1F13-118B-50728F41BC2F}"/>
          </ac:picMkLst>
        </pc:picChg>
        <pc:picChg chg="add del mod">
          <ac:chgData name="Sohib Jayyuosi" userId="1d3a74d132de4613" providerId="LiveId" clId="{63F830A8-09CD-4240-9605-60CD1DCF319F}" dt="2023-01-09T16:14:21.389" v="42" actId="478"/>
          <ac:picMkLst>
            <pc:docMk/>
            <pc:sldMk cId="3258683223" sldId="271"/>
            <ac:picMk id="7" creationId="{F996020C-A359-B6DE-D819-898A95160EDE}"/>
          </ac:picMkLst>
        </pc:picChg>
      </pc:sldChg>
      <pc:sldChg chg="addSp modSp new del">
        <pc:chgData name="Sohib Jayyuosi" userId="1d3a74d132de4613" providerId="LiveId" clId="{63F830A8-09CD-4240-9605-60CD1DCF319F}" dt="2023-01-09T17:15:52.172" v="159" actId="47"/>
        <pc:sldMkLst>
          <pc:docMk/>
          <pc:sldMk cId="540321585" sldId="272"/>
        </pc:sldMkLst>
        <pc:picChg chg="add mod">
          <ac:chgData name="Sohib Jayyuosi" userId="1d3a74d132de4613" providerId="LiveId" clId="{63F830A8-09CD-4240-9605-60CD1DCF319F}" dt="2023-01-09T17:06:32.556" v="103"/>
          <ac:picMkLst>
            <pc:docMk/>
            <pc:sldMk cId="540321585" sldId="272"/>
            <ac:picMk id="3" creationId="{530D26FF-0FF2-5C52-E138-6BF97A27D054}"/>
          </ac:picMkLst>
        </pc:picChg>
      </pc:sldChg>
      <pc:sldChg chg="addSp delSp modSp add del mod ord delAnim modAnim">
        <pc:chgData name="Sohib Jayyuosi" userId="1d3a74d132de4613" providerId="LiveId" clId="{63F830A8-09CD-4240-9605-60CD1DCF319F}" dt="2023-01-10T09:19:35.002" v="692" actId="47"/>
        <pc:sldMkLst>
          <pc:docMk/>
          <pc:sldMk cId="2207970820" sldId="273"/>
        </pc:sldMkLst>
        <pc:spChg chg="del">
          <ac:chgData name="Sohib Jayyuosi" userId="1d3a74d132de4613" providerId="LiveId" clId="{63F830A8-09CD-4240-9605-60CD1DCF319F}" dt="2023-01-09T17:16:04.288" v="164" actId="478"/>
          <ac:spMkLst>
            <pc:docMk/>
            <pc:sldMk cId="2207970820" sldId="273"/>
            <ac:spMk id="3" creationId="{7613527F-5C59-88D1-D61B-5A3F8A08DC3E}"/>
          </ac:spMkLst>
        </pc:spChg>
        <pc:spChg chg="del">
          <ac:chgData name="Sohib Jayyuosi" userId="1d3a74d132de4613" providerId="LiveId" clId="{63F830A8-09CD-4240-9605-60CD1DCF319F}" dt="2023-01-09T17:16:03.840" v="163" actId="478"/>
          <ac:spMkLst>
            <pc:docMk/>
            <pc:sldMk cId="2207970820" sldId="273"/>
            <ac:spMk id="4" creationId="{ECDA9B07-20F5-16A5-0306-8B69EEA0E38B}"/>
          </ac:spMkLst>
        </pc:spChg>
        <pc:spChg chg="del mod">
          <ac:chgData name="Sohib Jayyuosi" userId="1d3a74d132de4613" providerId="LiveId" clId="{63F830A8-09CD-4240-9605-60CD1DCF319F}" dt="2023-01-09T17:16:02.910" v="162" actId="478"/>
          <ac:spMkLst>
            <pc:docMk/>
            <pc:sldMk cId="2207970820" sldId="273"/>
            <ac:spMk id="5" creationId="{B3527CFD-7B07-A150-268C-D3C911325849}"/>
          </ac:spMkLst>
        </pc:spChg>
        <pc:spChg chg="add mod ord">
          <ac:chgData name="Sohib Jayyuosi" userId="1d3a74d132de4613" providerId="LiveId" clId="{63F830A8-09CD-4240-9605-60CD1DCF319F}" dt="2023-01-10T09:11:32.977" v="607" actId="207"/>
          <ac:spMkLst>
            <pc:docMk/>
            <pc:sldMk cId="2207970820" sldId="273"/>
            <ac:spMk id="6" creationId="{EA7140E2-B293-2D1E-BD37-A692BF9FF708}"/>
          </ac:spMkLst>
        </pc:spChg>
        <pc:spChg chg="mod">
          <ac:chgData name="Sohib Jayyuosi" userId="1d3a74d132de4613" providerId="LiveId" clId="{63F830A8-09CD-4240-9605-60CD1DCF319F}" dt="2023-01-09T18:11:38.778" v="504" actId="14100"/>
          <ac:spMkLst>
            <pc:docMk/>
            <pc:sldMk cId="2207970820" sldId="273"/>
            <ac:spMk id="7" creationId="{0906EBAA-8E29-E09E-6DF9-3FEEDAF1524E}"/>
          </ac:spMkLst>
        </pc:spChg>
        <pc:spChg chg="del">
          <ac:chgData name="Sohib Jayyuosi" userId="1d3a74d132de4613" providerId="LiveId" clId="{63F830A8-09CD-4240-9605-60CD1DCF319F}" dt="2023-01-09T17:16:01.954" v="161" actId="478"/>
          <ac:spMkLst>
            <pc:docMk/>
            <pc:sldMk cId="2207970820" sldId="273"/>
            <ac:spMk id="8" creationId="{2A00196E-136C-CF4A-32AB-59A9FB1E3C6D}"/>
          </ac:spMkLst>
        </pc:spChg>
        <pc:spChg chg="del">
          <ac:chgData name="Sohib Jayyuosi" userId="1d3a74d132de4613" providerId="LiveId" clId="{63F830A8-09CD-4240-9605-60CD1DCF319F}" dt="2023-01-09T17:16:00.930" v="160" actId="478"/>
          <ac:spMkLst>
            <pc:docMk/>
            <pc:sldMk cId="2207970820" sldId="273"/>
            <ac:spMk id="9" creationId="{FCA65E1B-1B73-A053-E843-EFA8A629D683}"/>
          </ac:spMkLst>
        </pc:spChg>
        <pc:spChg chg="mod">
          <ac:chgData name="Sohib Jayyuosi" userId="1d3a74d132de4613" providerId="LiveId" clId="{63F830A8-09CD-4240-9605-60CD1DCF319F}" dt="2023-01-09T17:50:01.236" v="404" actId="14100"/>
          <ac:spMkLst>
            <pc:docMk/>
            <pc:sldMk cId="2207970820" sldId="273"/>
            <ac:spMk id="10" creationId="{2BC5A146-8C2C-32AF-869C-944983F89D9A}"/>
          </ac:spMkLst>
        </pc:spChg>
        <pc:spChg chg="del">
          <ac:chgData name="Sohib Jayyuosi" userId="1d3a74d132de4613" providerId="LiveId" clId="{63F830A8-09CD-4240-9605-60CD1DCF319F}" dt="2023-01-09T17:06:27.714" v="102" actId="478"/>
          <ac:spMkLst>
            <pc:docMk/>
            <pc:sldMk cId="2207970820" sldId="273"/>
            <ac:spMk id="12" creationId="{278C7C41-825F-5ABC-EBA7-5904390D4801}"/>
          </ac:spMkLst>
        </pc:spChg>
        <pc:spChg chg="mod">
          <ac:chgData name="Sohib Jayyuosi" userId="1d3a74d132de4613" providerId="LiveId" clId="{63F830A8-09CD-4240-9605-60CD1DCF319F}" dt="2023-01-09T17:48:15.663" v="386" actId="5793"/>
          <ac:spMkLst>
            <pc:docMk/>
            <pc:sldMk cId="2207970820" sldId="273"/>
            <ac:spMk id="13" creationId="{F785ECC8-46C0-7465-2519-6C6F1ADF12F0}"/>
          </ac:spMkLst>
        </pc:spChg>
        <pc:spChg chg="mod">
          <ac:chgData name="Sohib Jayyuosi" userId="1d3a74d132de4613" providerId="LiveId" clId="{63F830A8-09CD-4240-9605-60CD1DCF319F}" dt="2023-01-09T17:48:18.330" v="387" actId="5793"/>
          <ac:spMkLst>
            <pc:docMk/>
            <pc:sldMk cId="2207970820" sldId="273"/>
            <ac:spMk id="14" creationId="{DA4157BD-E0A2-C556-A0A3-7905A5A81979}"/>
          </ac:spMkLst>
        </pc:spChg>
        <pc:spChg chg="add del">
          <ac:chgData name="Sohib Jayyuosi" userId="1d3a74d132de4613" providerId="LiveId" clId="{63F830A8-09CD-4240-9605-60CD1DCF319F}" dt="2023-01-09T17:16:22.082" v="166" actId="11529"/>
          <ac:spMkLst>
            <pc:docMk/>
            <pc:sldMk cId="2207970820" sldId="273"/>
            <ac:spMk id="16" creationId="{26D5E966-329C-4E42-0130-998EDFFBD762}"/>
          </ac:spMkLst>
        </pc:spChg>
        <pc:spChg chg="add del mod ord">
          <ac:chgData name="Sohib Jayyuosi" userId="1d3a74d132de4613" providerId="LiveId" clId="{63F830A8-09CD-4240-9605-60CD1DCF319F}" dt="2023-01-09T17:27:54.705" v="206" actId="478"/>
          <ac:spMkLst>
            <pc:docMk/>
            <pc:sldMk cId="2207970820" sldId="273"/>
            <ac:spMk id="17" creationId="{3D7339F7-4FBB-43BF-8A50-CE03A14663DC}"/>
          </ac:spMkLst>
        </pc:spChg>
        <pc:spChg chg="add mod ord">
          <ac:chgData name="Sohib Jayyuosi" userId="1d3a74d132de4613" providerId="LiveId" clId="{63F830A8-09CD-4240-9605-60CD1DCF319F}" dt="2023-01-09T18:11:28.233" v="503" actId="207"/>
          <ac:spMkLst>
            <pc:docMk/>
            <pc:sldMk cId="2207970820" sldId="273"/>
            <ac:spMk id="18" creationId="{D425CABB-4B09-3767-7A93-48F22E479766}"/>
          </ac:spMkLst>
        </pc:spChg>
        <pc:spChg chg="add mod">
          <ac:chgData name="Sohib Jayyuosi" userId="1d3a74d132de4613" providerId="LiveId" clId="{63F830A8-09CD-4240-9605-60CD1DCF319F}" dt="2023-01-09T17:41:49.865" v="358" actId="2085"/>
          <ac:spMkLst>
            <pc:docMk/>
            <pc:sldMk cId="2207970820" sldId="273"/>
            <ac:spMk id="19" creationId="{30689BC7-94C7-B7ED-8F2F-EF6F124C77D7}"/>
          </ac:spMkLst>
        </pc:spChg>
        <pc:spChg chg="add mod">
          <ac:chgData name="Sohib Jayyuosi" userId="1d3a74d132de4613" providerId="LiveId" clId="{63F830A8-09CD-4240-9605-60CD1DCF319F}" dt="2023-01-09T17:41:47.137" v="357" actId="2085"/>
          <ac:spMkLst>
            <pc:docMk/>
            <pc:sldMk cId="2207970820" sldId="273"/>
            <ac:spMk id="20" creationId="{F624B53B-B186-4BCE-FFC1-860AB5445D99}"/>
          </ac:spMkLst>
        </pc:spChg>
        <pc:spChg chg="add mod">
          <ac:chgData name="Sohib Jayyuosi" userId="1d3a74d132de4613" providerId="LiveId" clId="{63F830A8-09CD-4240-9605-60CD1DCF319F}" dt="2023-01-09T17:42:12.192" v="363" actId="14100"/>
          <ac:spMkLst>
            <pc:docMk/>
            <pc:sldMk cId="2207970820" sldId="273"/>
            <ac:spMk id="21" creationId="{84587AF5-F7FC-96E1-6AA8-2426AA7AC5FE}"/>
          </ac:spMkLst>
        </pc:spChg>
        <pc:spChg chg="del mod">
          <ac:chgData name="Sohib Jayyuosi" userId="1d3a74d132de4613" providerId="LiveId" clId="{63F830A8-09CD-4240-9605-60CD1DCF319F}" dt="2023-01-09T17:50:36.596" v="410" actId="478"/>
          <ac:spMkLst>
            <pc:docMk/>
            <pc:sldMk cId="2207970820" sldId="273"/>
            <ac:spMk id="28" creationId="{78A88293-2501-59D7-06FC-B73456D01FC5}"/>
          </ac:spMkLst>
        </pc:spChg>
        <pc:spChg chg="del mod">
          <ac:chgData name="Sohib Jayyuosi" userId="1d3a74d132de4613" providerId="LiveId" clId="{63F830A8-09CD-4240-9605-60CD1DCF319F}" dt="2023-01-09T17:50:37.529" v="411" actId="478"/>
          <ac:spMkLst>
            <pc:docMk/>
            <pc:sldMk cId="2207970820" sldId="273"/>
            <ac:spMk id="29" creationId="{5E417FEB-38A0-AD17-A7F0-F7F253225BC6}"/>
          </ac:spMkLst>
        </pc:spChg>
        <pc:spChg chg="add del mod">
          <ac:chgData name="Sohib Jayyuosi" userId="1d3a74d132de4613" providerId="LiveId" clId="{63F830A8-09CD-4240-9605-60CD1DCF319F}" dt="2023-01-09T17:52:41.302" v="425" actId="478"/>
          <ac:spMkLst>
            <pc:docMk/>
            <pc:sldMk cId="2207970820" sldId="273"/>
            <ac:spMk id="30" creationId="{24D6024F-EFFD-CD2C-03E4-7B6EEABDB885}"/>
          </ac:spMkLst>
        </pc:spChg>
        <pc:spChg chg="add del mod">
          <ac:chgData name="Sohib Jayyuosi" userId="1d3a74d132de4613" providerId="LiveId" clId="{63F830A8-09CD-4240-9605-60CD1DCF319F}" dt="2023-01-09T17:52:40.336" v="424" actId="478"/>
          <ac:spMkLst>
            <pc:docMk/>
            <pc:sldMk cId="2207970820" sldId="273"/>
            <ac:spMk id="31" creationId="{8364725F-581C-2970-E5AD-E4AD0148EDBE}"/>
          </ac:spMkLst>
        </pc:spChg>
        <pc:spChg chg="add del mod">
          <ac:chgData name="Sohib Jayyuosi" userId="1d3a74d132de4613" providerId="LiveId" clId="{63F830A8-09CD-4240-9605-60CD1DCF319F}" dt="2023-01-09T17:55:27.422" v="475" actId="478"/>
          <ac:spMkLst>
            <pc:docMk/>
            <pc:sldMk cId="2207970820" sldId="273"/>
            <ac:spMk id="32" creationId="{2111AE7E-5FD6-F65A-6352-C751A8BE5226}"/>
          </ac:spMkLst>
        </pc:spChg>
        <pc:spChg chg="add del mod">
          <ac:chgData name="Sohib Jayyuosi" userId="1d3a74d132de4613" providerId="LiveId" clId="{63F830A8-09CD-4240-9605-60CD1DCF319F}" dt="2023-01-09T17:55:20.677" v="462"/>
          <ac:spMkLst>
            <pc:docMk/>
            <pc:sldMk cId="2207970820" sldId="273"/>
            <ac:spMk id="33" creationId="{79F4387F-E30E-82B3-686E-26646E08D56C}"/>
          </ac:spMkLst>
        </pc:spChg>
        <pc:spChg chg="add del mod">
          <ac:chgData name="Sohib Jayyuosi" userId="1d3a74d132de4613" providerId="LiveId" clId="{63F830A8-09CD-4240-9605-60CD1DCF319F}" dt="2023-01-09T18:34:27.962" v="508" actId="11529"/>
          <ac:spMkLst>
            <pc:docMk/>
            <pc:sldMk cId="2207970820" sldId="273"/>
            <ac:spMk id="38" creationId="{0BB52BB7-E03D-5033-C8A1-3D72A3734D87}"/>
          </ac:spMkLst>
        </pc:spChg>
        <pc:spChg chg="add del mod">
          <ac:chgData name="Sohib Jayyuosi" userId="1d3a74d132de4613" providerId="LiveId" clId="{63F830A8-09CD-4240-9605-60CD1DCF319F}" dt="2023-01-09T18:35:19.056" v="522" actId="11529"/>
          <ac:spMkLst>
            <pc:docMk/>
            <pc:sldMk cId="2207970820" sldId="273"/>
            <ac:spMk id="39" creationId="{9AB23359-3DD2-F2E5-F9FE-1B2F941E6DDE}"/>
          </ac:spMkLst>
        </pc:spChg>
        <pc:spChg chg="add del mod">
          <ac:chgData name="Sohib Jayyuosi" userId="1d3a74d132de4613" providerId="LiveId" clId="{63F830A8-09CD-4240-9605-60CD1DCF319F}" dt="2023-01-09T18:35:18.376" v="520"/>
          <ac:spMkLst>
            <pc:docMk/>
            <pc:sldMk cId="2207970820" sldId="273"/>
            <ac:spMk id="40" creationId="{4DA35DC0-7739-F1B5-6473-9199CAE15C1A}"/>
          </ac:spMkLst>
        </pc:spChg>
        <pc:grpChg chg="del mod">
          <ac:chgData name="Sohib Jayyuosi" userId="1d3a74d132de4613" providerId="LiveId" clId="{63F830A8-09CD-4240-9605-60CD1DCF319F}" dt="2023-01-09T17:50:30.412" v="407" actId="27803"/>
          <ac:grpSpMkLst>
            <pc:docMk/>
            <pc:sldMk cId="2207970820" sldId="273"/>
            <ac:grpSpMk id="27" creationId="{F42681EB-29E3-FCD7-8245-A970E3760BED}"/>
          </ac:grpSpMkLst>
        </pc:grpChg>
        <pc:picChg chg="del">
          <ac:chgData name="Sohib Jayyuosi" userId="1d3a74d132de4613" providerId="LiveId" clId="{63F830A8-09CD-4240-9605-60CD1DCF319F}" dt="2023-01-09T17:06:35.099" v="104" actId="478"/>
          <ac:picMkLst>
            <pc:docMk/>
            <pc:sldMk cId="2207970820" sldId="273"/>
            <ac:picMk id="11" creationId="{D9E49206-BC35-19A9-66A9-78F13CE6FB29}"/>
          </ac:picMkLst>
        </pc:picChg>
        <pc:picChg chg="add mod ord">
          <ac:chgData name="Sohib Jayyuosi" userId="1d3a74d132de4613" providerId="LiveId" clId="{63F830A8-09CD-4240-9605-60CD1DCF319F}" dt="2023-01-09T17:22:14.178" v="186" actId="14100"/>
          <ac:picMkLst>
            <pc:docMk/>
            <pc:sldMk cId="2207970820" sldId="273"/>
            <ac:picMk id="15" creationId="{26BA5797-AF98-26C5-23FD-DB485D53B5DA}"/>
          </ac:picMkLst>
        </pc:picChg>
        <pc:picChg chg="add del mod">
          <ac:chgData name="Sohib Jayyuosi" userId="1d3a74d132de4613" providerId="LiveId" clId="{63F830A8-09CD-4240-9605-60CD1DCF319F}" dt="2023-01-10T09:02:35.933" v="595" actId="478"/>
          <ac:picMkLst>
            <pc:docMk/>
            <pc:sldMk cId="2207970820" sldId="273"/>
            <ac:picMk id="23" creationId="{A30EDC62-4950-9609-80AB-3A8EF5138217}"/>
          </ac:picMkLst>
        </pc:picChg>
        <pc:picChg chg="add del mod">
          <ac:chgData name="Sohib Jayyuosi" userId="1d3a74d132de4613" providerId="LiveId" clId="{63F830A8-09CD-4240-9605-60CD1DCF319F}" dt="2023-01-10T09:02:34.315" v="593" actId="478"/>
          <ac:picMkLst>
            <pc:docMk/>
            <pc:sldMk cId="2207970820" sldId="273"/>
            <ac:picMk id="25" creationId="{FA6708ED-773F-2D9A-E38A-F6DBB8631E5C}"/>
          </ac:picMkLst>
        </pc:picChg>
        <pc:picChg chg="add del mod">
          <ac:chgData name="Sohib Jayyuosi" userId="1d3a74d132de4613" providerId="LiveId" clId="{63F830A8-09CD-4240-9605-60CD1DCF319F}" dt="2023-01-09T17:50:30.412" v="407" actId="27803"/>
          <ac:picMkLst>
            <pc:docMk/>
            <pc:sldMk cId="2207970820" sldId="273"/>
            <ac:picMk id="26" creationId="{276B9C05-BACC-E875-8791-CD9DABCE4303}"/>
          </ac:picMkLst>
        </pc:picChg>
        <pc:picChg chg="add del mod">
          <ac:chgData name="Sohib Jayyuosi" userId="1d3a74d132de4613" providerId="LiveId" clId="{63F830A8-09CD-4240-9605-60CD1DCF319F}" dt="2023-01-10T09:02:33.537" v="592" actId="478"/>
          <ac:picMkLst>
            <pc:docMk/>
            <pc:sldMk cId="2207970820" sldId="273"/>
            <ac:picMk id="35" creationId="{087E1F3E-0718-AFCE-1E89-B87338A6C720}"/>
          </ac:picMkLst>
        </pc:picChg>
        <pc:picChg chg="add del mod">
          <ac:chgData name="Sohib Jayyuosi" userId="1d3a74d132de4613" providerId="LiveId" clId="{63F830A8-09CD-4240-9605-60CD1DCF319F}" dt="2023-01-10T09:02:35.371" v="594" actId="478"/>
          <ac:picMkLst>
            <pc:docMk/>
            <pc:sldMk cId="2207970820" sldId="273"/>
            <ac:picMk id="37" creationId="{AD3C00FA-1CA6-3BC3-DD72-62CAA75F4AC3}"/>
          </ac:picMkLst>
        </pc:picChg>
      </pc:sldChg>
      <pc:sldChg chg="addSp delSp modSp new del mod delAnim modAnim">
        <pc:chgData name="Sohib Jayyuosi" userId="1d3a74d132de4613" providerId="LiveId" clId="{63F830A8-09CD-4240-9605-60CD1DCF319F}" dt="2023-01-10T09:19:29.108" v="691" actId="47"/>
        <pc:sldMkLst>
          <pc:docMk/>
          <pc:sldMk cId="932904689" sldId="274"/>
        </pc:sldMkLst>
        <pc:graphicFrameChg chg="add del mod modGraphic">
          <ac:chgData name="Sohib Jayyuosi" userId="1d3a74d132de4613" providerId="LiveId" clId="{63F830A8-09CD-4240-9605-60CD1DCF319F}" dt="2023-01-10T09:15:49.048" v="657" actId="21"/>
          <ac:graphicFrameMkLst>
            <pc:docMk/>
            <pc:sldMk cId="932904689" sldId="274"/>
            <ac:graphicFrameMk id="3" creationId="{633A2DFA-F34A-9C7F-2392-92F65DA767F9}"/>
          </ac:graphicFrameMkLst>
        </pc:graphicFrameChg>
      </pc:sldChg>
      <pc:sldChg chg="modSp add del mod">
        <pc:chgData name="Sohib Jayyuosi" userId="1d3a74d132de4613" providerId="LiveId" clId="{63F830A8-09CD-4240-9605-60CD1DCF319F}" dt="2023-01-09T17:15:51.182" v="158" actId="47"/>
        <pc:sldMkLst>
          <pc:docMk/>
          <pc:sldMk cId="2887793461" sldId="274"/>
        </pc:sldMkLst>
        <pc:picChg chg="ord">
          <ac:chgData name="Sohib Jayyuosi" userId="1d3a74d132de4613" providerId="LiveId" clId="{63F830A8-09CD-4240-9605-60CD1DCF319F}" dt="2023-01-09T17:07:09.986" v="114" actId="167"/>
          <ac:picMkLst>
            <pc:docMk/>
            <pc:sldMk cId="2887793461" sldId="274"/>
            <ac:picMk id="3" creationId="{530D26FF-0FF2-5C52-E138-6BF97A27D054}"/>
          </ac:picMkLst>
        </pc:picChg>
      </pc:sldChg>
      <pc:sldChg chg="addSp delSp modSp add mod ord delAnim modAnim">
        <pc:chgData name="Sohib Jayyuosi" userId="1d3a74d132de4613" providerId="LiveId" clId="{63F830A8-09CD-4240-9605-60CD1DCF319F}" dt="2023-01-13T17:14:32.277" v="2606"/>
        <pc:sldMkLst>
          <pc:docMk/>
          <pc:sldMk cId="441178612" sldId="275"/>
        </pc:sldMkLst>
        <pc:spChg chg="add del mod">
          <ac:chgData name="Sohib Jayyuosi" userId="1d3a74d132de4613" providerId="LiveId" clId="{63F830A8-09CD-4240-9605-60CD1DCF319F}" dt="2023-01-10T21:36:30.454" v="1092" actId="11529"/>
          <ac:spMkLst>
            <pc:docMk/>
            <pc:sldMk cId="441178612" sldId="275"/>
            <ac:spMk id="3" creationId="{A55B757E-70BA-1623-0B44-86CCFE8D0A03}"/>
          </ac:spMkLst>
        </pc:spChg>
        <pc:spChg chg="add mod">
          <ac:chgData name="Sohib Jayyuosi" userId="1d3a74d132de4613" providerId="LiveId" clId="{63F830A8-09CD-4240-9605-60CD1DCF319F}" dt="2023-01-10T12:34:03.590" v="819" actId="571"/>
          <ac:spMkLst>
            <pc:docMk/>
            <pc:sldMk cId="441178612" sldId="275"/>
            <ac:spMk id="4" creationId="{48F76B2C-2128-0814-AC50-7ED784A1EE05}"/>
          </ac:spMkLst>
        </pc:spChg>
        <pc:spChg chg="add del mod">
          <ac:chgData name="Sohib Jayyuosi" userId="1d3a74d132de4613" providerId="LiveId" clId="{63F830A8-09CD-4240-9605-60CD1DCF319F}" dt="2023-01-10T12:36:01.308" v="840" actId="164"/>
          <ac:spMkLst>
            <pc:docMk/>
            <pc:sldMk cId="441178612" sldId="275"/>
            <ac:spMk id="5" creationId="{A9F35A04-B641-78CA-1AF1-C7BECD3E177B}"/>
          </ac:spMkLst>
        </pc:spChg>
        <pc:spChg chg="mod">
          <ac:chgData name="Sohib Jayyuosi" userId="1d3a74d132de4613" providerId="LiveId" clId="{63F830A8-09CD-4240-9605-60CD1DCF319F}" dt="2023-01-10T15:22:54.720" v="1056" actId="14100"/>
          <ac:spMkLst>
            <pc:docMk/>
            <pc:sldMk cId="441178612" sldId="275"/>
            <ac:spMk id="6" creationId="{EA7140E2-B293-2D1E-BD37-A692BF9FF708}"/>
          </ac:spMkLst>
        </pc:spChg>
        <pc:spChg chg="mod">
          <ac:chgData name="Sohib Jayyuosi" userId="1d3a74d132de4613" providerId="LiveId" clId="{63F830A8-09CD-4240-9605-60CD1DCF319F}" dt="2023-01-10T12:35:52.676" v="839"/>
          <ac:spMkLst>
            <pc:docMk/>
            <pc:sldMk cId="441178612" sldId="275"/>
            <ac:spMk id="8" creationId="{B052AD89-58A9-F58D-75D3-8690E626BF8E}"/>
          </ac:spMkLst>
        </pc:spChg>
        <pc:spChg chg="mod">
          <ac:chgData name="Sohib Jayyuosi" userId="1d3a74d132de4613" providerId="LiveId" clId="{63F830A8-09CD-4240-9605-60CD1DCF319F}" dt="2023-01-10T14:24:41.370" v="968" actId="313"/>
          <ac:spMkLst>
            <pc:docMk/>
            <pc:sldMk cId="441178612" sldId="275"/>
            <ac:spMk id="14" creationId="{DA4157BD-E0A2-C556-A0A3-7905A5A81979}"/>
          </ac:spMkLst>
        </pc:spChg>
        <pc:spChg chg="add del mod topLvl">
          <ac:chgData name="Sohib Jayyuosi" userId="1d3a74d132de4613" providerId="LiveId" clId="{63F830A8-09CD-4240-9605-60CD1DCF319F}" dt="2023-01-10T12:36:01.308" v="840" actId="164"/>
          <ac:spMkLst>
            <pc:docMk/>
            <pc:sldMk cId="441178612" sldId="275"/>
            <ac:spMk id="19" creationId="{30689BC7-94C7-B7ED-8F2F-EF6F124C77D7}"/>
          </ac:spMkLst>
        </pc:spChg>
        <pc:spChg chg="add del mod topLvl">
          <ac:chgData name="Sohib Jayyuosi" userId="1d3a74d132de4613" providerId="LiveId" clId="{63F830A8-09CD-4240-9605-60CD1DCF319F}" dt="2023-01-10T12:35:11.448" v="824" actId="478"/>
          <ac:spMkLst>
            <pc:docMk/>
            <pc:sldMk cId="441178612" sldId="275"/>
            <ac:spMk id="20" creationId="{F624B53B-B186-4BCE-FFC1-860AB5445D99}"/>
          </ac:spMkLst>
        </pc:spChg>
        <pc:spChg chg="add del mod topLvl">
          <ac:chgData name="Sohib Jayyuosi" userId="1d3a74d132de4613" providerId="LiveId" clId="{63F830A8-09CD-4240-9605-60CD1DCF319F}" dt="2023-01-10T12:36:01.308" v="840" actId="164"/>
          <ac:spMkLst>
            <pc:docMk/>
            <pc:sldMk cId="441178612" sldId="275"/>
            <ac:spMk id="21" creationId="{84587AF5-F7FC-96E1-6AA8-2426AA7AC5FE}"/>
          </ac:spMkLst>
        </pc:spChg>
        <pc:grpChg chg="add del mod">
          <ac:chgData name="Sohib Jayyuosi" userId="1d3a74d132de4613" providerId="LiveId" clId="{63F830A8-09CD-4240-9605-60CD1DCF319F}" dt="2023-01-10T12:32:49.692" v="802" actId="165"/>
          <ac:grpSpMkLst>
            <pc:docMk/>
            <pc:sldMk cId="441178612" sldId="275"/>
            <ac:grpSpMk id="3" creationId="{C50BADF4-82CB-29E8-F968-B563F2A89BC4}"/>
          </ac:grpSpMkLst>
        </pc:grpChg>
        <pc:grpChg chg="add mod">
          <ac:chgData name="Sohib Jayyuosi" userId="1d3a74d132de4613" providerId="LiveId" clId="{63F830A8-09CD-4240-9605-60CD1DCF319F}" dt="2023-01-10T12:36:01.308" v="840" actId="164"/>
          <ac:grpSpMkLst>
            <pc:docMk/>
            <pc:sldMk cId="441178612" sldId="275"/>
            <ac:grpSpMk id="9" creationId="{E2FD29CB-E903-70B5-02A7-05343A29B092}"/>
          </ac:grpSpMkLst>
        </pc:grpChg>
        <pc:picChg chg="add mod">
          <ac:chgData name="Sohib Jayyuosi" userId="1d3a74d132de4613" providerId="LiveId" clId="{63F830A8-09CD-4240-9605-60CD1DCF319F}" dt="2023-01-10T21:37:47.427" v="1097" actId="1076"/>
          <ac:picMkLst>
            <pc:docMk/>
            <pc:sldMk cId="441178612" sldId="275"/>
            <ac:picMk id="8" creationId="{EC82099D-702D-25CE-66A9-EF071679628C}"/>
          </ac:picMkLst>
        </pc:picChg>
        <pc:picChg chg="del">
          <ac:chgData name="Sohib Jayyuosi" userId="1d3a74d132de4613" providerId="LiveId" clId="{63F830A8-09CD-4240-9605-60CD1DCF319F}" dt="2023-01-10T21:37:26.539" v="1094" actId="478"/>
          <ac:picMkLst>
            <pc:docMk/>
            <pc:sldMk cId="441178612" sldId="275"/>
            <ac:picMk id="35" creationId="{087E1F3E-0718-AFCE-1E89-B87338A6C720}"/>
          </ac:picMkLst>
        </pc:picChg>
      </pc:sldChg>
      <pc:sldChg chg="modSp add del mod ord">
        <pc:chgData name="Sohib Jayyuosi" userId="1d3a74d132de4613" providerId="LiveId" clId="{63F830A8-09CD-4240-9605-60CD1DCF319F}" dt="2023-01-09T17:15:49.832" v="157" actId="47"/>
        <pc:sldMkLst>
          <pc:docMk/>
          <pc:sldMk cId="1329088899" sldId="275"/>
        </pc:sldMkLst>
        <pc:picChg chg="mod">
          <ac:chgData name="Sohib Jayyuosi" userId="1d3a74d132de4613" providerId="LiveId" clId="{63F830A8-09CD-4240-9605-60CD1DCF319F}" dt="2023-01-09T17:07:32.126" v="120" actId="1076"/>
          <ac:picMkLst>
            <pc:docMk/>
            <pc:sldMk cId="1329088899" sldId="275"/>
            <ac:picMk id="3" creationId="{530D26FF-0FF2-5C52-E138-6BF97A27D054}"/>
          </ac:picMkLst>
        </pc:picChg>
      </pc:sldChg>
      <pc:sldChg chg="addSp delSp modSp new mod modTransition modAnim">
        <pc:chgData name="Sohib Jayyuosi" userId="1d3a74d132de4613" providerId="LiveId" clId="{63F830A8-09CD-4240-9605-60CD1DCF319F}" dt="2023-01-10T15:23:26.878" v="1065" actId="14100"/>
        <pc:sldMkLst>
          <pc:docMk/>
          <pc:sldMk cId="1483742292" sldId="276"/>
        </pc:sldMkLst>
        <pc:spChg chg="add mod">
          <ac:chgData name="Sohib Jayyuosi" userId="1d3a74d132de4613" providerId="LiveId" clId="{63F830A8-09CD-4240-9605-60CD1DCF319F}" dt="2023-01-10T15:23:26.878" v="1065" actId="14100"/>
          <ac:spMkLst>
            <pc:docMk/>
            <pc:sldMk cId="1483742292" sldId="276"/>
            <ac:spMk id="4" creationId="{5A9E7DE8-1D02-978B-4C48-BF19090242AF}"/>
          </ac:spMkLst>
        </pc:spChg>
        <pc:spChg chg="add mod">
          <ac:chgData name="Sohib Jayyuosi" userId="1d3a74d132de4613" providerId="LiveId" clId="{63F830A8-09CD-4240-9605-60CD1DCF319F}" dt="2023-01-10T15:23:15.663" v="1062" actId="14100"/>
          <ac:spMkLst>
            <pc:docMk/>
            <pc:sldMk cId="1483742292" sldId="276"/>
            <ac:spMk id="5" creationId="{1752A99E-A398-A2D3-5A68-D3F9BDB16EF6}"/>
          </ac:spMkLst>
        </pc:spChg>
        <pc:spChg chg="add del mod">
          <ac:chgData name="Sohib Jayyuosi" userId="1d3a74d132de4613" providerId="LiveId" clId="{63F830A8-09CD-4240-9605-60CD1DCF319F}" dt="2023-01-10T15:13:05.923" v="1001" actId="11529"/>
          <ac:spMkLst>
            <pc:docMk/>
            <pc:sldMk cId="1483742292" sldId="276"/>
            <ac:spMk id="6" creationId="{1DB49585-8519-66DE-1D86-F632E15E45EC}"/>
          </ac:spMkLst>
        </pc:spChg>
        <pc:spChg chg="add mod">
          <ac:chgData name="Sohib Jayyuosi" userId="1d3a74d132de4613" providerId="LiveId" clId="{63F830A8-09CD-4240-9605-60CD1DCF319F}" dt="2023-01-10T11:58:33.738" v="702" actId="164"/>
          <ac:spMkLst>
            <pc:docMk/>
            <pc:sldMk cId="1483742292" sldId="276"/>
            <ac:spMk id="6" creationId="{8BCCA90D-22C1-53AC-CBDB-70729616C5D6}"/>
          </ac:spMkLst>
        </pc:spChg>
        <pc:spChg chg="add mod">
          <ac:chgData name="Sohib Jayyuosi" userId="1d3a74d132de4613" providerId="LiveId" clId="{63F830A8-09CD-4240-9605-60CD1DCF319F}" dt="2023-01-10T11:58:33.738" v="702" actId="164"/>
          <ac:spMkLst>
            <pc:docMk/>
            <pc:sldMk cId="1483742292" sldId="276"/>
            <ac:spMk id="7" creationId="{762E9317-9F07-A2A0-73A3-19872F8CC76F}"/>
          </ac:spMkLst>
        </pc:spChg>
        <pc:spChg chg="add mod">
          <ac:chgData name="Sohib Jayyuosi" userId="1d3a74d132de4613" providerId="LiveId" clId="{63F830A8-09CD-4240-9605-60CD1DCF319F}" dt="2023-01-10T15:13:05.054" v="999" actId="571"/>
          <ac:spMkLst>
            <pc:docMk/>
            <pc:sldMk cId="1483742292" sldId="276"/>
            <ac:spMk id="7" creationId="{C1D65E32-2F1A-7324-6493-FE9E4A4C78F4}"/>
          </ac:spMkLst>
        </pc:spChg>
        <pc:spChg chg="add del">
          <ac:chgData name="Sohib Jayyuosi" userId="1d3a74d132de4613" providerId="LiveId" clId="{63F830A8-09CD-4240-9605-60CD1DCF319F}" dt="2023-01-10T15:12:12.260" v="994" actId="11529"/>
          <ac:spMkLst>
            <pc:docMk/>
            <pc:sldMk cId="1483742292" sldId="276"/>
            <ac:spMk id="8" creationId="{0451D883-A354-1415-C442-A0A1E08A7E3B}"/>
          </ac:spMkLst>
        </pc:spChg>
        <pc:spChg chg="add mod">
          <ac:chgData name="Sohib Jayyuosi" userId="1d3a74d132de4613" providerId="LiveId" clId="{63F830A8-09CD-4240-9605-60CD1DCF319F}" dt="2023-01-10T11:58:33.738" v="702" actId="164"/>
          <ac:spMkLst>
            <pc:docMk/>
            <pc:sldMk cId="1483742292" sldId="276"/>
            <ac:spMk id="8" creationId="{E27DA360-3E43-3C57-A615-BADB7CD8E9A9}"/>
          </ac:spMkLst>
        </pc:spChg>
        <pc:spChg chg="add mod">
          <ac:chgData name="Sohib Jayyuosi" userId="1d3a74d132de4613" providerId="LiveId" clId="{63F830A8-09CD-4240-9605-60CD1DCF319F}" dt="2023-01-10T14:26:34.362" v="984" actId="207"/>
          <ac:spMkLst>
            <pc:docMk/>
            <pc:sldMk cId="1483742292" sldId="276"/>
            <ac:spMk id="11" creationId="{F931D3B9-3AFE-6748-49A6-92880B7291AD}"/>
          </ac:spMkLst>
        </pc:spChg>
        <pc:spChg chg="mod">
          <ac:chgData name="Sohib Jayyuosi" userId="1d3a74d132de4613" providerId="LiveId" clId="{63F830A8-09CD-4240-9605-60CD1DCF319F}" dt="2023-01-10T14:23:51.308" v="897" actId="313"/>
          <ac:spMkLst>
            <pc:docMk/>
            <pc:sldMk cId="1483742292" sldId="276"/>
            <ac:spMk id="12" creationId="{48107F30-D48C-CEAE-4F80-F1230A825B88}"/>
          </ac:spMkLst>
        </pc:spChg>
        <pc:spChg chg="add del mod ord">
          <ac:chgData name="Sohib Jayyuosi" userId="1d3a74d132de4613" providerId="LiveId" clId="{63F830A8-09CD-4240-9605-60CD1DCF319F}" dt="2023-01-10T15:16:58.985" v="1051" actId="11529"/>
          <ac:spMkLst>
            <pc:docMk/>
            <pc:sldMk cId="1483742292" sldId="276"/>
            <ac:spMk id="13" creationId="{D08B35C0-246C-06FE-30BD-2516C165BD73}"/>
          </ac:spMkLst>
        </pc:spChg>
        <pc:spChg chg="add del mod">
          <ac:chgData name="Sohib Jayyuosi" userId="1d3a74d132de4613" providerId="LiveId" clId="{63F830A8-09CD-4240-9605-60CD1DCF319F}" dt="2023-01-10T12:27:58.284" v="800" actId="478"/>
          <ac:spMkLst>
            <pc:docMk/>
            <pc:sldMk cId="1483742292" sldId="276"/>
            <ac:spMk id="14" creationId="{0B93C00E-70D0-5E75-F39D-54B4B1C8695A}"/>
          </ac:spMkLst>
        </pc:spChg>
        <pc:spChg chg="mod">
          <ac:chgData name="Sohib Jayyuosi" userId="1d3a74d132de4613" providerId="LiveId" clId="{63F830A8-09CD-4240-9605-60CD1DCF319F}" dt="2023-01-10T14:23:32.650" v="867"/>
          <ac:spMkLst>
            <pc:docMk/>
            <pc:sldMk cId="1483742292" sldId="276"/>
            <ac:spMk id="14" creationId="{A3A8D71F-1C99-7436-26FE-7A03AD5A5C56}"/>
          </ac:spMkLst>
        </pc:spChg>
        <pc:spChg chg="mod">
          <ac:chgData name="Sohib Jayyuosi" userId="1d3a74d132de4613" providerId="LiveId" clId="{63F830A8-09CD-4240-9605-60CD1DCF319F}" dt="2023-01-10T14:23:32.650" v="867"/>
          <ac:spMkLst>
            <pc:docMk/>
            <pc:sldMk cId="1483742292" sldId="276"/>
            <ac:spMk id="15" creationId="{5EE72F3D-C206-3A42-5A10-12CB2E3824B4}"/>
          </ac:spMkLst>
        </pc:spChg>
        <pc:spChg chg="add del mod ord">
          <ac:chgData name="Sohib Jayyuosi" userId="1d3a74d132de4613" providerId="LiveId" clId="{63F830A8-09CD-4240-9605-60CD1DCF319F}" dt="2023-01-10T12:27:59.238" v="801" actId="478"/>
          <ac:spMkLst>
            <pc:docMk/>
            <pc:sldMk cId="1483742292" sldId="276"/>
            <ac:spMk id="15" creationId="{E583A933-3116-4FAE-8C65-2E1C8750F345}"/>
          </ac:spMkLst>
        </pc:spChg>
        <pc:spChg chg="add del mod ord">
          <ac:chgData name="Sohib Jayyuosi" userId="1d3a74d132de4613" providerId="LiveId" clId="{63F830A8-09CD-4240-9605-60CD1DCF319F}" dt="2023-01-10T15:16:57.545" v="1045"/>
          <ac:spMkLst>
            <pc:docMk/>
            <pc:sldMk cId="1483742292" sldId="276"/>
            <ac:spMk id="16" creationId="{70069ED1-D084-DC9E-A517-879C0027AB91}"/>
          </ac:spMkLst>
        </pc:spChg>
        <pc:spChg chg="add del mod">
          <ac:chgData name="Sohib Jayyuosi" userId="1d3a74d132de4613" providerId="LiveId" clId="{63F830A8-09CD-4240-9605-60CD1DCF319F}" dt="2023-01-10T12:20:44.985" v="797" actId="11529"/>
          <ac:spMkLst>
            <pc:docMk/>
            <pc:sldMk cId="1483742292" sldId="276"/>
            <ac:spMk id="16" creationId="{9CD3762E-9FBA-CB1F-BAD7-C0D6930BC4DB}"/>
          </ac:spMkLst>
        </pc:spChg>
        <pc:spChg chg="add del mod">
          <ac:chgData name="Sohib Jayyuosi" userId="1d3a74d132de4613" providerId="LiveId" clId="{63F830A8-09CD-4240-9605-60CD1DCF319F}" dt="2023-01-10T15:15:11.693" v="1022" actId="767"/>
          <ac:spMkLst>
            <pc:docMk/>
            <pc:sldMk cId="1483742292" sldId="276"/>
            <ac:spMk id="17" creationId="{0191ED32-35C4-6F6B-5973-591AEEA6B4D7}"/>
          </ac:spMkLst>
        </pc:spChg>
        <pc:grpChg chg="add mod">
          <ac:chgData name="Sohib Jayyuosi" userId="1d3a74d132de4613" providerId="LiveId" clId="{63F830A8-09CD-4240-9605-60CD1DCF319F}" dt="2023-01-10T15:16:53.332" v="1035" actId="1076"/>
          <ac:grpSpMkLst>
            <pc:docMk/>
            <pc:sldMk cId="1483742292" sldId="276"/>
            <ac:grpSpMk id="10" creationId="{49058B00-B7F7-DA4D-2648-7C5449BFCBEE}"/>
          </ac:grpSpMkLst>
        </pc:grpChg>
        <pc:grpChg chg="add del mod">
          <ac:chgData name="Sohib Jayyuosi" userId="1d3a74d132de4613" providerId="LiveId" clId="{63F830A8-09CD-4240-9605-60CD1DCF319F}" dt="2023-01-10T14:23:32.185" v="866" actId="478"/>
          <ac:grpSpMkLst>
            <pc:docMk/>
            <pc:sldMk cId="1483742292" sldId="276"/>
            <ac:grpSpMk id="13" creationId="{550C292A-CE3E-8ECE-1111-ECC08A85AF8D}"/>
          </ac:grpSpMkLst>
        </pc:grpChg>
        <pc:graphicFrameChg chg="add mod">
          <ac:chgData name="Sohib Jayyuosi" userId="1d3a74d132de4613" providerId="LiveId" clId="{63F830A8-09CD-4240-9605-60CD1DCF319F}" dt="2023-01-10T09:19:05.118" v="690" actId="1076"/>
          <ac:graphicFrameMkLst>
            <pc:docMk/>
            <pc:sldMk cId="1483742292" sldId="276"/>
            <ac:graphicFrameMk id="9" creationId="{D8A347AE-985D-3C3C-FBC0-C33C886A6F91}"/>
          </ac:graphicFrameMkLst>
        </pc:graphicFrameChg>
        <pc:picChg chg="add mod">
          <ac:chgData name="Sohib Jayyuosi" userId="1d3a74d132de4613" providerId="LiveId" clId="{63F830A8-09CD-4240-9605-60CD1DCF319F}" dt="2023-01-10T15:23:12.430" v="1061" actId="14100"/>
          <ac:picMkLst>
            <pc:docMk/>
            <pc:sldMk cId="1483742292" sldId="276"/>
            <ac:picMk id="3" creationId="{95FA45EE-9805-8A24-708E-B4A49C69DB2A}"/>
          </ac:picMkLst>
        </pc:picChg>
        <pc:picChg chg="add del mod">
          <ac:chgData name="Sohib Jayyuosi" userId="1d3a74d132de4613" providerId="LiveId" clId="{63F830A8-09CD-4240-9605-60CD1DCF319F}" dt="2023-01-10T09:18:52.709" v="686" actId="478"/>
          <ac:picMkLst>
            <pc:docMk/>
            <pc:sldMk cId="1483742292" sldId="276"/>
            <ac:picMk id="12" creationId="{67EEEF89-FC48-B0AE-C492-20283DD1EDA0}"/>
          </ac:picMkLst>
        </pc:picChg>
      </pc:sldChg>
      <pc:sldChg chg="addSp delSp modSp new mod modAnim">
        <pc:chgData name="Sohib Jayyuosi" userId="1d3a74d132de4613" providerId="LiveId" clId="{63F830A8-09CD-4240-9605-60CD1DCF319F}" dt="2023-01-13T17:02:19.333" v="1609" actId="478"/>
        <pc:sldMkLst>
          <pc:docMk/>
          <pc:sldMk cId="134552833" sldId="277"/>
        </pc:sldMkLst>
        <pc:spChg chg="add del mod">
          <ac:chgData name="Sohib Jayyuosi" userId="1d3a74d132de4613" providerId="LiveId" clId="{63F830A8-09CD-4240-9605-60CD1DCF319F}" dt="2023-01-13T13:00:47.018" v="1111"/>
          <ac:spMkLst>
            <pc:docMk/>
            <pc:sldMk cId="134552833" sldId="277"/>
            <ac:spMk id="3" creationId="{B7115FAE-E297-B680-9B2B-C7A8D46C8ABC}"/>
          </ac:spMkLst>
        </pc:spChg>
        <pc:spChg chg="mod">
          <ac:chgData name="Sohib Jayyuosi" userId="1d3a74d132de4613" providerId="LiveId" clId="{63F830A8-09CD-4240-9605-60CD1DCF319F}" dt="2023-01-13T13:00:29.558" v="1110"/>
          <ac:spMkLst>
            <pc:docMk/>
            <pc:sldMk cId="134552833" sldId="277"/>
            <ac:spMk id="5" creationId="{4830B375-42CC-D5CE-C25D-DCB51892051C}"/>
          </ac:spMkLst>
        </pc:spChg>
        <pc:spChg chg="mod">
          <ac:chgData name="Sohib Jayyuosi" userId="1d3a74d132de4613" providerId="LiveId" clId="{63F830A8-09CD-4240-9605-60CD1DCF319F}" dt="2023-01-13T13:00:29.558" v="1110"/>
          <ac:spMkLst>
            <pc:docMk/>
            <pc:sldMk cId="134552833" sldId="277"/>
            <ac:spMk id="8" creationId="{57CAD2A8-4D00-78C3-AE5D-5389E6690737}"/>
          </ac:spMkLst>
        </pc:spChg>
        <pc:spChg chg="mod">
          <ac:chgData name="Sohib Jayyuosi" userId="1d3a74d132de4613" providerId="LiveId" clId="{63F830A8-09CD-4240-9605-60CD1DCF319F}" dt="2023-01-13T13:00:29.558" v="1110"/>
          <ac:spMkLst>
            <pc:docMk/>
            <pc:sldMk cId="134552833" sldId="277"/>
            <ac:spMk id="11" creationId="{780A78D7-273A-0AD9-1233-BD90F9AB9876}"/>
          </ac:spMkLst>
        </pc:spChg>
        <pc:spChg chg="mod">
          <ac:chgData name="Sohib Jayyuosi" userId="1d3a74d132de4613" providerId="LiveId" clId="{63F830A8-09CD-4240-9605-60CD1DCF319F}" dt="2023-01-13T13:00:29.558" v="1110"/>
          <ac:spMkLst>
            <pc:docMk/>
            <pc:sldMk cId="134552833" sldId="277"/>
            <ac:spMk id="14" creationId="{CE546726-CF8C-C756-E669-A02B2D8EF461}"/>
          </ac:spMkLst>
        </pc:spChg>
        <pc:spChg chg="mod">
          <ac:chgData name="Sohib Jayyuosi" userId="1d3a74d132de4613" providerId="LiveId" clId="{63F830A8-09CD-4240-9605-60CD1DCF319F}" dt="2023-01-13T13:00:29.558" v="1110"/>
          <ac:spMkLst>
            <pc:docMk/>
            <pc:sldMk cId="134552833" sldId="277"/>
            <ac:spMk id="17" creationId="{18CF9888-936E-02C4-B384-4ED15C694939}"/>
          </ac:spMkLst>
        </pc:spChg>
        <pc:spChg chg="mod">
          <ac:chgData name="Sohib Jayyuosi" userId="1d3a74d132de4613" providerId="LiveId" clId="{63F830A8-09CD-4240-9605-60CD1DCF319F}" dt="2023-01-13T13:00:29.558" v="1110"/>
          <ac:spMkLst>
            <pc:docMk/>
            <pc:sldMk cId="134552833" sldId="277"/>
            <ac:spMk id="18" creationId="{8323F41E-159A-5994-E1DA-5CC7BDD0DAA3}"/>
          </ac:spMkLst>
        </pc:spChg>
        <pc:spChg chg="mod">
          <ac:chgData name="Sohib Jayyuosi" userId="1d3a74d132de4613" providerId="LiveId" clId="{63F830A8-09CD-4240-9605-60CD1DCF319F}" dt="2023-01-13T13:00:29.558" v="1110"/>
          <ac:spMkLst>
            <pc:docMk/>
            <pc:sldMk cId="134552833" sldId="277"/>
            <ac:spMk id="19" creationId="{EF1DE415-C37F-E9EE-D229-132B7EBBB479}"/>
          </ac:spMkLst>
        </pc:spChg>
        <pc:spChg chg="mod">
          <ac:chgData name="Sohib Jayyuosi" userId="1d3a74d132de4613" providerId="LiveId" clId="{63F830A8-09CD-4240-9605-60CD1DCF319F}" dt="2023-01-13T13:00:29.558" v="1110"/>
          <ac:spMkLst>
            <pc:docMk/>
            <pc:sldMk cId="134552833" sldId="277"/>
            <ac:spMk id="20" creationId="{D791711B-E5A5-6620-2A7D-720380F02DA8}"/>
          </ac:spMkLst>
        </pc:spChg>
        <pc:spChg chg="mod">
          <ac:chgData name="Sohib Jayyuosi" userId="1d3a74d132de4613" providerId="LiveId" clId="{63F830A8-09CD-4240-9605-60CD1DCF319F}" dt="2023-01-13T13:00:29.558" v="1110"/>
          <ac:spMkLst>
            <pc:docMk/>
            <pc:sldMk cId="134552833" sldId="277"/>
            <ac:spMk id="22" creationId="{F138AA59-EEC4-EC3B-F8EC-EEF1124915F0}"/>
          </ac:spMkLst>
        </pc:spChg>
        <pc:spChg chg="mod">
          <ac:chgData name="Sohib Jayyuosi" userId="1d3a74d132de4613" providerId="LiveId" clId="{63F830A8-09CD-4240-9605-60CD1DCF319F}" dt="2023-01-13T13:00:29.558" v="1110"/>
          <ac:spMkLst>
            <pc:docMk/>
            <pc:sldMk cId="134552833" sldId="277"/>
            <ac:spMk id="23" creationId="{ADD2898F-8E64-1D49-E7DB-C7D8E1089A6E}"/>
          </ac:spMkLst>
        </pc:spChg>
        <pc:spChg chg="mod">
          <ac:chgData name="Sohib Jayyuosi" userId="1d3a74d132de4613" providerId="LiveId" clId="{63F830A8-09CD-4240-9605-60CD1DCF319F}" dt="2023-01-13T13:00:29.558" v="1110"/>
          <ac:spMkLst>
            <pc:docMk/>
            <pc:sldMk cId="134552833" sldId="277"/>
            <ac:spMk id="25" creationId="{706CFA56-EA7D-2ED7-61B7-48184E1A5DAA}"/>
          </ac:spMkLst>
        </pc:spChg>
        <pc:spChg chg="mod">
          <ac:chgData name="Sohib Jayyuosi" userId="1d3a74d132de4613" providerId="LiveId" clId="{63F830A8-09CD-4240-9605-60CD1DCF319F}" dt="2023-01-13T13:00:29.558" v="1110"/>
          <ac:spMkLst>
            <pc:docMk/>
            <pc:sldMk cId="134552833" sldId="277"/>
            <ac:spMk id="26" creationId="{D59A19C7-E0DB-AB6D-5584-673452FE7149}"/>
          </ac:spMkLst>
        </pc:spChg>
        <pc:spChg chg="mod">
          <ac:chgData name="Sohib Jayyuosi" userId="1d3a74d132de4613" providerId="LiveId" clId="{63F830A8-09CD-4240-9605-60CD1DCF319F}" dt="2023-01-13T13:00:29.558" v="1110"/>
          <ac:spMkLst>
            <pc:docMk/>
            <pc:sldMk cId="134552833" sldId="277"/>
            <ac:spMk id="27" creationId="{CC7C7284-A65D-EE88-7FB7-C0C1AE4BD821}"/>
          </ac:spMkLst>
        </pc:spChg>
        <pc:spChg chg="mod">
          <ac:chgData name="Sohib Jayyuosi" userId="1d3a74d132de4613" providerId="LiveId" clId="{63F830A8-09CD-4240-9605-60CD1DCF319F}" dt="2023-01-13T13:00:29.558" v="1110"/>
          <ac:spMkLst>
            <pc:docMk/>
            <pc:sldMk cId="134552833" sldId="277"/>
            <ac:spMk id="28" creationId="{99D4BFF6-72D4-7B7F-D2BC-B5A74DD81F0C}"/>
          </ac:spMkLst>
        </pc:spChg>
        <pc:spChg chg="mod">
          <ac:chgData name="Sohib Jayyuosi" userId="1d3a74d132de4613" providerId="LiveId" clId="{63F830A8-09CD-4240-9605-60CD1DCF319F}" dt="2023-01-13T13:00:29.558" v="1110"/>
          <ac:spMkLst>
            <pc:docMk/>
            <pc:sldMk cId="134552833" sldId="277"/>
            <ac:spMk id="29" creationId="{A6CC85FC-DF0B-BA53-8B46-481FD6214E01}"/>
          </ac:spMkLst>
        </pc:spChg>
        <pc:spChg chg="mod">
          <ac:chgData name="Sohib Jayyuosi" userId="1d3a74d132de4613" providerId="LiveId" clId="{63F830A8-09CD-4240-9605-60CD1DCF319F}" dt="2023-01-13T13:00:29.558" v="1110"/>
          <ac:spMkLst>
            <pc:docMk/>
            <pc:sldMk cId="134552833" sldId="277"/>
            <ac:spMk id="30" creationId="{9CD789B3-FFED-F03E-ECED-AD893B03882D}"/>
          </ac:spMkLst>
        </pc:spChg>
        <pc:spChg chg="mod">
          <ac:chgData name="Sohib Jayyuosi" userId="1d3a74d132de4613" providerId="LiveId" clId="{63F830A8-09CD-4240-9605-60CD1DCF319F}" dt="2023-01-13T13:00:29.558" v="1110"/>
          <ac:spMkLst>
            <pc:docMk/>
            <pc:sldMk cId="134552833" sldId="277"/>
            <ac:spMk id="31" creationId="{0209DFAC-AB9C-0FE1-58B8-4D73E479220A}"/>
          </ac:spMkLst>
        </pc:spChg>
        <pc:spChg chg="mod">
          <ac:chgData name="Sohib Jayyuosi" userId="1d3a74d132de4613" providerId="LiveId" clId="{63F830A8-09CD-4240-9605-60CD1DCF319F}" dt="2023-01-13T13:00:29.558" v="1110"/>
          <ac:spMkLst>
            <pc:docMk/>
            <pc:sldMk cId="134552833" sldId="277"/>
            <ac:spMk id="32" creationId="{583FB59C-132C-CEDE-5ED7-BA9CB6FC5388}"/>
          </ac:spMkLst>
        </pc:spChg>
        <pc:spChg chg="mod">
          <ac:chgData name="Sohib Jayyuosi" userId="1d3a74d132de4613" providerId="LiveId" clId="{63F830A8-09CD-4240-9605-60CD1DCF319F}" dt="2023-01-13T13:00:29.558" v="1110"/>
          <ac:spMkLst>
            <pc:docMk/>
            <pc:sldMk cId="134552833" sldId="277"/>
            <ac:spMk id="33" creationId="{7B73DF84-9436-4EEA-E186-560D03BAAE83}"/>
          </ac:spMkLst>
        </pc:spChg>
        <pc:spChg chg="mod">
          <ac:chgData name="Sohib Jayyuosi" userId="1d3a74d132de4613" providerId="LiveId" clId="{63F830A8-09CD-4240-9605-60CD1DCF319F}" dt="2023-01-13T13:00:29.558" v="1110"/>
          <ac:spMkLst>
            <pc:docMk/>
            <pc:sldMk cId="134552833" sldId="277"/>
            <ac:spMk id="35" creationId="{C7A2D384-28BA-909F-2A4A-F3512C9767B6}"/>
          </ac:spMkLst>
        </pc:spChg>
        <pc:spChg chg="mod">
          <ac:chgData name="Sohib Jayyuosi" userId="1d3a74d132de4613" providerId="LiveId" clId="{63F830A8-09CD-4240-9605-60CD1DCF319F}" dt="2023-01-13T13:00:29.558" v="1110"/>
          <ac:spMkLst>
            <pc:docMk/>
            <pc:sldMk cId="134552833" sldId="277"/>
            <ac:spMk id="36" creationId="{166333E8-D6E9-F537-D485-6178865BA779}"/>
          </ac:spMkLst>
        </pc:spChg>
        <pc:spChg chg="mod">
          <ac:chgData name="Sohib Jayyuosi" userId="1d3a74d132de4613" providerId="LiveId" clId="{63F830A8-09CD-4240-9605-60CD1DCF319F}" dt="2023-01-13T13:00:29.558" v="1110"/>
          <ac:spMkLst>
            <pc:docMk/>
            <pc:sldMk cId="134552833" sldId="277"/>
            <ac:spMk id="38" creationId="{615B0B83-34A2-3128-6D30-85392D22E087}"/>
          </ac:spMkLst>
        </pc:spChg>
        <pc:spChg chg="mod">
          <ac:chgData name="Sohib Jayyuosi" userId="1d3a74d132de4613" providerId="LiveId" clId="{63F830A8-09CD-4240-9605-60CD1DCF319F}" dt="2023-01-13T13:00:29.558" v="1110"/>
          <ac:spMkLst>
            <pc:docMk/>
            <pc:sldMk cId="134552833" sldId="277"/>
            <ac:spMk id="39" creationId="{8B6B4A79-5754-E492-9136-400BD92F1BDC}"/>
          </ac:spMkLst>
        </pc:spChg>
        <pc:spChg chg="mod">
          <ac:chgData name="Sohib Jayyuosi" userId="1d3a74d132de4613" providerId="LiveId" clId="{63F830A8-09CD-4240-9605-60CD1DCF319F}" dt="2023-01-13T13:00:29.558" v="1110"/>
          <ac:spMkLst>
            <pc:docMk/>
            <pc:sldMk cId="134552833" sldId="277"/>
            <ac:spMk id="40" creationId="{D7E70A81-8DB9-61FC-42BF-90F0F24AC249}"/>
          </ac:spMkLst>
        </pc:spChg>
        <pc:spChg chg="mod">
          <ac:chgData name="Sohib Jayyuosi" userId="1d3a74d132de4613" providerId="LiveId" clId="{63F830A8-09CD-4240-9605-60CD1DCF319F}" dt="2023-01-13T13:00:29.558" v="1110"/>
          <ac:spMkLst>
            <pc:docMk/>
            <pc:sldMk cId="134552833" sldId="277"/>
            <ac:spMk id="42" creationId="{1A3BF159-6B6B-4BBD-E898-152B5D7C5357}"/>
          </ac:spMkLst>
        </pc:spChg>
        <pc:spChg chg="mod">
          <ac:chgData name="Sohib Jayyuosi" userId="1d3a74d132de4613" providerId="LiveId" clId="{63F830A8-09CD-4240-9605-60CD1DCF319F}" dt="2023-01-13T13:00:29.558" v="1110"/>
          <ac:spMkLst>
            <pc:docMk/>
            <pc:sldMk cId="134552833" sldId="277"/>
            <ac:spMk id="44" creationId="{691723E5-76DC-A21B-E11D-31C2AEEED83B}"/>
          </ac:spMkLst>
        </pc:spChg>
        <pc:spChg chg="mod">
          <ac:chgData name="Sohib Jayyuosi" userId="1d3a74d132de4613" providerId="LiveId" clId="{63F830A8-09CD-4240-9605-60CD1DCF319F}" dt="2023-01-13T13:00:29.558" v="1110"/>
          <ac:spMkLst>
            <pc:docMk/>
            <pc:sldMk cId="134552833" sldId="277"/>
            <ac:spMk id="45" creationId="{0FEC7EE7-E080-2368-207F-8B11BF0D4DB5}"/>
          </ac:spMkLst>
        </pc:spChg>
        <pc:spChg chg="mod">
          <ac:chgData name="Sohib Jayyuosi" userId="1d3a74d132de4613" providerId="LiveId" clId="{63F830A8-09CD-4240-9605-60CD1DCF319F}" dt="2023-01-13T13:00:29.558" v="1110"/>
          <ac:spMkLst>
            <pc:docMk/>
            <pc:sldMk cId="134552833" sldId="277"/>
            <ac:spMk id="46" creationId="{BF066085-FB00-5050-4640-7C6B7E2959D4}"/>
          </ac:spMkLst>
        </pc:spChg>
        <pc:spChg chg="mod">
          <ac:chgData name="Sohib Jayyuosi" userId="1d3a74d132de4613" providerId="LiveId" clId="{63F830A8-09CD-4240-9605-60CD1DCF319F}" dt="2023-01-13T13:00:29.558" v="1110"/>
          <ac:spMkLst>
            <pc:docMk/>
            <pc:sldMk cId="134552833" sldId="277"/>
            <ac:spMk id="50" creationId="{CB0E4FB8-26A2-96E0-D1EC-39C6C57E93A8}"/>
          </ac:spMkLst>
        </pc:spChg>
        <pc:spChg chg="mod">
          <ac:chgData name="Sohib Jayyuosi" userId="1d3a74d132de4613" providerId="LiveId" clId="{63F830A8-09CD-4240-9605-60CD1DCF319F}" dt="2023-01-13T13:00:29.558" v="1110"/>
          <ac:spMkLst>
            <pc:docMk/>
            <pc:sldMk cId="134552833" sldId="277"/>
            <ac:spMk id="51" creationId="{E21480D2-0689-51FF-313D-42C577C167CC}"/>
          </ac:spMkLst>
        </pc:spChg>
        <pc:spChg chg="mod">
          <ac:chgData name="Sohib Jayyuosi" userId="1d3a74d132de4613" providerId="LiveId" clId="{63F830A8-09CD-4240-9605-60CD1DCF319F}" dt="2023-01-13T13:00:29.558" v="1110"/>
          <ac:spMkLst>
            <pc:docMk/>
            <pc:sldMk cId="134552833" sldId="277"/>
            <ac:spMk id="55" creationId="{0A55650A-DF0F-79FB-22A6-81F072DCD051}"/>
          </ac:spMkLst>
        </pc:spChg>
        <pc:spChg chg="mod">
          <ac:chgData name="Sohib Jayyuosi" userId="1d3a74d132de4613" providerId="LiveId" clId="{63F830A8-09CD-4240-9605-60CD1DCF319F}" dt="2023-01-13T13:00:29.558" v="1110"/>
          <ac:spMkLst>
            <pc:docMk/>
            <pc:sldMk cId="134552833" sldId="277"/>
            <ac:spMk id="56" creationId="{A60A0235-132A-31B3-2609-1E88C8CB520B}"/>
          </ac:spMkLst>
        </pc:spChg>
        <pc:spChg chg="mod">
          <ac:chgData name="Sohib Jayyuosi" userId="1d3a74d132de4613" providerId="LiveId" clId="{63F830A8-09CD-4240-9605-60CD1DCF319F}" dt="2023-01-13T13:00:29.558" v="1110"/>
          <ac:spMkLst>
            <pc:docMk/>
            <pc:sldMk cId="134552833" sldId="277"/>
            <ac:spMk id="60" creationId="{2DB000D0-F0ED-674A-5377-28EE01EEDE52}"/>
          </ac:spMkLst>
        </pc:spChg>
        <pc:spChg chg="mod">
          <ac:chgData name="Sohib Jayyuosi" userId="1d3a74d132de4613" providerId="LiveId" clId="{63F830A8-09CD-4240-9605-60CD1DCF319F}" dt="2023-01-13T13:00:29.558" v="1110"/>
          <ac:spMkLst>
            <pc:docMk/>
            <pc:sldMk cId="134552833" sldId="277"/>
            <ac:spMk id="61" creationId="{4D1004B1-91C5-2DE1-74B6-FC48EBA7D040}"/>
          </ac:spMkLst>
        </pc:spChg>
        <pc:spChg chg="mod">
          <ac:chgData name="Sohib Jayyuosi" userId="1d3a74d132de4613" providerId="LiveId" clId="{63F830A8-09CD-4240-9605-60CD1DCF319F}" dt="2023-01-13T13:00:29.558" v="1110"/>
          <ac:spMkLst>
            <pc:docMk/>
            <pc:sldMk cId="134552833" sldId="277"/>
            <ac:spMk id="65" creationId="{CD95E6FB-BCF5-49F7-23F8-B72AD4CC7677}"/>
          </ac:spMkLst>
        </pc:spChg>
        <pc:spChg chg="mod">
          <ac:chgData name="Sohib Jayyuosi" userId="1d3a74d132de4613" providerId="LiveId" clId="{63F830A8-09CD-4240-9605-60CD1DCF319F}" dt="2023-01-13T13:00:29.558" v="1110"/>
          <ac:spMkLst>
            <pc:docMk/>
            <pc:sldMk cId="134552833" sldId="277"/>
            <ac:spMk id="66" creationId="{19FFCEC0-73FB-E0F0-C727-B483EFBB5B5C}"/>
          </ac:spMkLst>
        </pc:spChg>
        <pc:spChg chg="mod">
          <ac:chgData name="Sohib Jayyuosi" userId="1d3a74d132de4613" providerId="LiveId" clId="{63F830A8-09CD-4240-9605-60CD1DCF319F}" dt="2023-01-13T13:00:29.558" v="1110"/>
          <ac:spMkLst>
            <pc:docMk/>
            <pc:sldMk cId="134552833" sldId="277"/>
            <ac:spMk id="70" creationId="{EAC7D149-52E9-BC5D-267C-413AEFED2A36}"/>
          </ac:spMkLst>
        </pc:spChg>
        <pc:spChg chg="mod">
          <ac:chgData name="Sohib Jayyuosi" userId="1d3a74d132de4613" providerId="LiveId" clId="{63F830A8-09CD-4240-9605-60CD1DCF319F}" dt="2023-01-13T13:00:29.558" v="1110"/>
          <ac:spMkLst>
            <pc:docMk/>
            <pc:sldMk cId="134552833" sldId="277"/>
            <ac:spMk id="71" creationId="{8FE82750-0E95-62DE-C91D-C3F040DB99CA}"/>
          </ac:spMkLst>
        </pc:spChg>
        <pc:spChg chg="add del mod">
          <ac:chgData name="Sohib Jayyuosi" userId="1d3a74d132de4613" providerId="LiveId" clId="{63F830A8-09CD-4240-9605-60CD1DCF319F}" dt="2023-01-13T14:03:12.896" v="1453" actId="478"/>
          <ac:spMkLst>
            <pc:docMk/>
            <pc:sldMk cId="134552833" sldId="277"/>
            <ac:spMk id="72" creationId="{3D557CF0-80B6-BA35-FA39-DA1890F592B2}"/>
          </ac:spMkLst>
        </pc:spChg>
        <pc:spChg chg="add del mod">
          <ac:chgData name="Sohib Jayyuosi" userId="1d3a74d132de4613" providerId="LiveId" clId="{63F830A8-09CD-4240-9605-60CD1DCF319F}" dt="2023-01-13T16:57:13.005" v="1536" actId="164"/>
          <ac:spMkLst>
            <pc:docMk/>
            <pc:sldMk cId="134552833" sldId="277"/>
            <ac:spMk id="73" creationId="{2305F0B0-0D36-DB4E-B23D-275BA2653251}"/>
          </ac:spMkLst>
        </pc:spChg>
        <pc:spChg chg="add mod">
          <ac:chgData name="Sohib Jayyuosi" userId="1d3a74d132de4613" providerId="LiveId" clId="{63F830A8-09CD-4240-9605-60CD1DCF319F}" dt="2023-01-13T16:59:56.460" v="1603" actId="207"/>
          <ac:spMkLst>
            <pc:docMk/>
            <pc:sldMk cId="134552833" sldId="277"/>
            <ac:spMk id="74" creationId="{98ECDC4F-E404-3F93-E595-C5038F6034C0}"/>
          </ac:spMkLst>
        </pc:spChg>
        <pc:spChg chg="add del mod ord">
          <ac:chgData name="Sohib Jayyuosi" userId="1d3a74d132de4613" providerId="LiveId" clId="{63F830A8-09CD-4240-9605-60CD1DCF319F}" dt="2023-01-13T17:02:19.333" v="1609" actId="478"/>
          <ac:spMkLst>
            <pc:docMk/>
            <pc:sldMk cId="134552833" sldId="277"/>
            <ac:spMk id="77" creationId="{D2D607D0-67FA-330A-E081-2A8FED1BCFF8}"/>
          </ac:spMkLst>
        </pc:spChg>
        <pc:spChg chg="mod">
          <ac:chgData name="Sohib Jayyuosi" userId="1d3a74d132de4613" providerId="LiveId" clId="{63F830A8-09CD-4240-9605-60CD1DCF319F}" dt="2023-01-13T16:56:01.839" v="1514"/>
          <ac:spMkLst>
            <pc:docMk/>
            <pc:sldMk cId="134552833" sldId="277"/>
            <ac:spMk id="78" creationId="{A6A6AA74-949C-848C-450C-2BB86D9897A3}"/>
          </ac:spMkLst>
        </pc:spChg>
        <pc:spChg chg="add del mod">
          <ac:chgData name="Sohib Jayyuosi" userId="1d3a74d132de4613" providerId="LiveId" clId="{63F830A8-09CD-4240-9605-60CD1DCF319F}" dt="2023-01-13T17:02:19.333" v="1609" actId="478"/>
          <ac:spMkLst>
            <pc:docMk/>
            <pc:sldMk cId="134552833" sldId="277"/>
            <ac:spMk id="79" creationId="{A438316F-50C9-9A70-838C-9F73A059A6BB}"/>
          </ac:spMkLst>
        </pc:spChg>
        <pc:spChg chg="add mod">
          <ac:chgData name="Sohib Jayyuosi" userId="1d3a74d132de4613" providerId="LiveId" clId="{63F830A8-09CD-4240-9605-60CD1DCF319F}" dt="2023-01-13T16:56:51.507" v="1528" actId="164"/>
          <ac:spMkLst>
            <pc:docMk/>
            <pc:sldMk cId="134552833" sldId="277"/>
            <ac:spMk id="80" creationId="{96E2DEFB-FAF9-6198-38EF-F40BCEDAD269}"/>
          </ac:spMkLst>
        </pc:spChg>
        <pc:spChg chg="add mod">
          <ac:chgData name="Sohib Jayyuosi" userId="1d3a74d132de4613" providerId="LiveId" clId="{63F830A8-09CD-4240-9605-60CD1DCF319F}" dt="2023-01-13T17:00:09.188" v="1607" actId="207"/>
          <ac:spMkLst>
            <pc:docMk/>
            <pc:sldMk cId="134552833" sldId="277"/>
            <ac:spMk id="81" creationId="{18B87DBB-9398-796E-2B15-287F7B795F94}"/>
          </ac:spMkLst>
        </pc:spChg>
        <pc:spChg chg="add del mod">
          <ac:chgData name="Sohib Jayyuosi" userId="1d3a74d132de4613" providerId="LiveId" clId="{63F830A8-09CD-4240-9605-60CD1DCF319F}" dt="2023-01-13T16:57:01.395" v="1532" actId="478"/>
          <ac:spMkLst>
            <pc:docMk/>
            <pc:sldMk cId="134552833" sldId="277"/>
            <ac:spMk id="82" creationId="{92FAC155-950F-A638-F785-AD82392BEE3C}"/>
          </ac:spMkLst>
        </pc:spChg>
        <pc:spChg chg="add del mod">
          <ac:chgData name="Sohib Jayyuosi" userId="1d3a74d132de4613" providerId="LiveId" clId="{63F830A8-09CD-4240-9605-60CD1DCF319F}" dt="2023-01-13T16:57:01.395" v="1532" actId="478"/>
          <ac:spMkLst>
            <pc:docMk/>
            <pc:sldMk cId="134552833" sldId="277"/>
            <ac:spMk id="83" creationId="{F3BAB133-5058-F9C7-DB2B-C36ECEA65B3C}"/>
          </ac:spMkLst>
        </pc:spChg>
        <pc:spChg chg="mod">
          <ac:chgData name="Sohib Jayyuosi" userId="1d3a74d132de4613" providerId="LiveId" clId="{63F830A8-09CD-4240-9605-60CD1DCF319F}" dt="2023-01-13T16:56:58.026" v="1531" actId="571"/>
          <ac:spMkLst>
            <pc:docMk/>
            <pc:sldMk cId="134552833" sldId="277"/>
            <ac:spMk id="86" creationId="{0DC4E7F0-F763-2119-0A46-86C51C536711}"/>
          </ac:spMkLst>
        </pc:spChg>
        <pc:spChg chg="mod">
          <ac:chgData name="Sohib Jayyuosi" userId="1d3a74d132de4613" providerId="LiveId" clId="{63F830A8-09CD-4240-9605-60CD1DCF319F}" dt="2023-01-13T17:00:02.641" v="1604" actId="207"/>
          <ac:spMkLst>
            <pc:docMk/>
            <pc:sldMk cId="134552833" sldId="277"/>
            <ac:spMk id="87" creationId="{80D5BC74-8FEA-034C-CD00-372082C017E4}"/>
          </ac:spMkLst>
        </pc:spChg>
        <pc:spChg chg="add del">
          <ac:chgData name="Sohib Jayyuosi" userId="1d3a74d132de4613" providerId="LiveId" clId="{63F830A8-09CD-4240-9605-60CD1DCF319F}" dt="2023-01-13T16:57:48.233" v="1573" actId="22"/>
          <ac:spMkLst>
            <pc:docMk/>
            <pc:sldMk cId="134552833" sldId="277"/>
            <ac:spMk id="90" creationId="{4627D26A-83FA-0872-6834-4E39CA6690CE}"/>
          </ac:spMkLst>
        </pc:spChg>
        <pc:grpChg chg="add del mod">
          <ac:chgData name="Sohib Jayyuosi" userId="1d3a74d132de4613" providerId="LiveId" clId="{63F830A8-09CD-4240-9605-60CD1DCF319F}" dt="2023-01-13T13:00:47.018" v="1111"/>
          <ac:grpSpMkLst>
            <pc:docMk/>
            <pc:sldMk cId="134552833" sldId="277"/>
            <ac:grpSpMk id="4" creationId="{C1D404DC-29C7-F38D-C4AC-3BA9DAC3B0AC}"/>
          </ac:grpSpMkLst>
        </pc:grpChg>
        <pc:grpChg chg="add del mod">
          <ac:chgData name="Sohib Jayyuosi" userId="1d3a74d132de4613" providerId="LiveId" clId="{63F830A8-09CD-4240-9605-60CD1DCF319F}" dt="2023-01-13T13:00:47.018" v="1111"/>
          <ac:grpSpMkLst>
            <pc:docMk/>
            <pc:sldMk cId="134552833" sldId="277"/>
            <ac:grpSpMk id="7" creationId="{49094BC9-F058-3AED-D37C-F5B61FCF5C34}"/>
          </ac:grpSpMkLst>
        </pc:grpChg>
        <pc:grpChg chg="add del mod">
          <ac:chgData name="Sohib Jayyuosi" userId="1d3a74d132de4613" providerId="LiveId" clId="{63F830A8-09CD-4240-9605-60CD1DCF319F}" dt="2023-01-13T13:00:47.018" v="1111"/>
          <ac:grpSpMkLst>
            <pc:docMk/>
            <pc:sldMk cId="134552833" sldId="277"/>
            <ac:grpSpMk id="10" creationId="{CD255A68-C2C7-5F91-09D6-778361F08445}"/>
          </ac:grpSpMkLst>
        </pc:grpChg>
        <pc:grpChg chg="add del mod">
          <ac:chgData name="Sohib Jayyuosi" userId="1d3a74d132de4613" providerId="LiveId" clId="{63F830A8-09CD-4240-9605-60CD1DCF319F}" dt="2023-01-13T13:00:47.018" v="1111"/>
          <ac:grpSpMkLst>
            <pc:docMk/>
            <pc:sldMk cId="134552833" sldId="277"/>
            <ac:grpSpMk id="13" creationId="{7D4B2313-5318-9AAF-0A83-3F8B20F3F2CE}"/>
          </ac:grpSpMkLst>
        </pc:grpChg>
        <pc:grpChg chg="add del mod">
          <ac:chgData name="Sohib Jayyuosi" userId="1d3a74d132de4613" providerId="LiveId" clId="{63F830A8-09CD-4240-9605-60CD1DCF319F}" dt="2023-01-13T13:00:47.018" v="1111"/>
          <ac:grpSpMkLst>
            <pc:docMk/>
            <pc:sldMk cId="134552833" sldId="277"/>
            <ac:grpSpMk id="16" creationId="{90BB5319-9BA9-5679-69ED-4B01E5577B61}"/>
          </ac:grpSpMkLst>
        </pc:grpChg>
        <pc:grpChg chg="add del mod">
          <ac:chgData name="Sohib Jayyuosi" userId="1d3a74d132de4613" providerId="LiveId" clId="{63F830A8-09CD-4240-9605-60CD1DCF319F}" dt="2023-01-13T13:00:47.018" v="1111"/>
          <ac:grpSpMkLst>
            <pc:docMk/>
            <pc:sldMk cId="134552833" sldId="277"/>
            <ac:grpSpMk id="21" creationId="{3DF7165E-F4ED-5EED-A3A6-CF097BA16D92}"/>
          </ac:grpSpMkLst>
        </pc:grpChg>
        <pc:grpChg chg="add del mod">
          <ac:chgData name="Sohib Jayyuosi" userId="1d3a74d132de4613" providerId="LiveId" clId="{63F830A8-09CD-4240-9605-60CD1DCF319F}" dt="2023-01-13T13:00:47.018" v="1111"/>
          <ac:grpSpMkLst>
            <pc:docMk/>
            <pc:sldMk cId="134552833" sldId="277"/>
            <ac:grpSpMk id="24" creationId="{79855431-0A06-A5C8-C4F9-BCF7FC9C013B}"/>
          </ac:grpSpMkLst>
        </pc:grpChg>
        <pc:grpChg chg="add del mod">
          <ac:chgData name="Sohib Jayyuosi" userId="1d3a74d132de4613" providerId="LiveId" clId="{63F830A8-09CD-4240-9605-60CD1DCF319F}" dt="2023-01-13T13:00:47.018" v="1111"/>
          <ac:grpSpMkLst>
            <pc:docMk/>
            <pc:sldMk cId="134552833" sldId="277"/>
            <ac:grpSpMk id="34" creationId="{9848C699-B868-F819-8927-1CDF0D828105}"/>
          </ac:grpSpMkLst>
        </pc:grpChg>
        <pc:grpChg chg="add del mod">
          <ac:chgData name="Sohib Jayyuosi" userId="1d3a74d132de4613" providerId="LiveId" clId="{63F830A8-09CD-4240-9605-60CD1DCF319F}" dt="2023-01-13T13:00:47.018" v="1111"/>
          <ac:grpSpMkLst>
            <pc:docMk/>
            <pc:sldMk cId="134552833" sldId="277"/>
            <ac:grpSpMk id="37" creationId="{450C0A80-4F7D-8D13-9518-322CAB10FBC6}"/>
          </ac:grpSpMkLst>
        </pc:grpChg>
        <pc:grpChg chg="add del mod">
          <ac:chgData name="Sohib Jayyuosi" userId="1d3a74d132de4613" providerId="LiveId" clId="{63F830A8-09CD-4240-9605-60CD1DCF319F}" dt="2023-01-13T13:00:47.018" v="1111"/>
          <ac:grpSpMkLst>
            <pc:docMk/>
            <pc:sldMk cId="134552833" sldId="277"/>
            <ac:grpSpMk id="41" creationId="{1323BABD-F3C2-CF70-E9DD-9485990A85ED}"/>
          </ac:grpSpMkLst>
        </pc:grpChg>
        <pc:grpChg chg="mod">
          <ac:chgData name="Sohib Jayyuosi" userId="1d3a74d132de4613" providerId="LiveId" clId="{63F830A8-09CD-4240-9605-60CD1DCF319F}" dt="2023-01-13T13:00:29.558" v="1110"/>
          <ac:grpSpMkLst>
            <pc:docMk/>
            <pc:sldMk cId="134552833" sldId="277"/>
            <ac:grpSpMk id="43" creationId="{C8B935EB-0DC2-7A8D-893E-F116085FD7D7}"/>
          </ac:grpSpMkLst>
        </pc:grpChg>
        <pc:grpChg chg="add del mod">
          <ac:chgData name="Sohib Jayyuosi" userId="1d3a74d132de4613" providerId="LiveId" clId="{63F830A8-09CD-4240-9605-60CD1DCF319F}" dt="2023-01-13T13:00:47.018" v="1111"/>
          <ac:grpSpMkLst>
            <pc:docMk/>
            <pc:sldMk cId="134552833" sldId="277"/>
            <ac:grpSpMk id="47" creationId="{974E78F5-C7D1-CD9C-0DCB-6B38479C6B4E}"/>
          </ac:grpSpMkLst>
        </pc:grpChg>
        <pc:grpChg chg="mod">
          <ac:chgData name="Sohib Jayyuosi" userId="1d3a74d132de4613" providerId="LiveId" clId="{63F830A8-09CD-4240-9605-60CD1DCF319F}" dt="2023-01-13T13:00:29.558" v="1110"/>
          <ac:grpSpMkLst>
            <pc:docMk/>
            <pc:sldMk cId="134552833" sldId="277"/>
            <ac:grpSpMk id="49" creationId="{36B8FE05-ADD3-146A-8E10-A826F900D21E}"/>
          </ac:grpSpMkLst>
        </pc:grpChg>
        <pc:grpChg chg="add del mod">
          <ac:chgData name="Sohib Jayyuosi" userId="1d3a74d132de4613" providerId="LiveId" clId="{63F830A8-09CD-4240-9605-60CD1DCF319F}" dt="2023-01-13T13:00:47.018" v="1111"/>
          <ac:grpSpMkLst>
            <pc:docMk/>
            <pc:sldMk cId="134552833" sldId="277"/>
            <ac:grpSpMk id="52" creationId="{83554A3E-F09E-7549-ED73-33B6789A7ABD}"/>
          </ac:grpSpMkLst>
        </pc:grpChg>
        <pc:grpChg chg="mod">
          <ac:chgData name="Sohib Jayyuosi" userId="1d3a74d132de4613" providerId="LiveId" clId="{63F830A8-09CD-4240-9605-60CD1DCF319F}" dt="2023-01-13T13:00:29.558" v="1110"/>
          <ac:grpSpMkLst>
            <pc:docMk/>
            <pc:sldMk cId="134552833" sldId="277"/>
            <ac:grpSpMk id="54" creationId="{04C93A08-06F0-4BD1-CA9E-D8B8B2089B81}"/>
          </ac:grpSpMkLst>
        </pc:grpChg>
        <pc:grpChg chg="add del mod">
          <ac:chgData name="Sohib Jayyuosi" userId="1d3a74d132de4613" providerId="LiveId" clId="{63F830A8-09CD-4240-9605-60CD1DCF319F}" dt="2023-01-13T13:00:47.018" v="1111"/>
          <ac:grpSpMkLst>
            <pc:docMk/>
            <pc:sldMk cId="134552833" sldId="277"/>
            <ac:grpSpMk id="57" creationId="{0027F876-5DBB-182D-80A9-BA1F5250A809}"/>
          </ac:grpSpMkLst>
        </pc:grpChg>
        <pc:grpChg chg="mod">
          <ac:chgData name="Sohib Jayyuosi" userId="1d3a74d132de4613" providerId="LiveId" clId="{63F830A8-09CD-4240-9605-60CD1DCF319F}" dt="2023-01-13T13:00:29.558" v="1110"/>
          <ac:grpSpMkLst>
            <pc:docMk/>
            <pc:sldMk cId="134552833" sldId="277"/>
            <ac:grpSpMk id="59" creationId="{327A7E47-A2D9-F9C5-B926-9967C06AAFBC}"/>
          </ac:grpSpMkLst>
        </pc:grpChg>
        <pc:grpChg chg="add del mod">
          <ac:chgData name="Sohib Jayyuosi" userId="1d3a74d132de4613" providerId="LiveId" clId="{63F830A8-09CD-4240-9605-60CD1DCF319F}" dt="2023-01-13T13:00:47.018" v="1111"/>
          <ac:grpSpMkLst>
            <pc:docMk/>
            <pc:sldMk cId="134552833" sldId="277"/>
            <ac:grpSpMk id="62" creationId="{1EA8A727-54FD-63B4-C2F3-A90ABDD2CC53}"/>
          </ac:grpSpMkLst>
        </pc:grpChg>
        <pc:grpChg chg="mod">
          <ac:chgData name="Sohib Jayyuosi" userId="1d3a74d132de4613" providerId="LiveId" clId="{63F830A8-09CD-4240-9605-60CD1DCF319F}" dt="2023-01-13T13:00:29.558" v="1110"/>
          <ac:grpSpMkLst>
            <pc:docMk/>
            <pc:sldMk cId="134552833" sldId="277"/>
            <ac:grpSpMk id="64" creationId="{29C164ED-7BE0-014A-033B-5DD2241F1000}"/>
          </ac:grpSpMkLst>
        </pc:grpChg>
        <pc:grpChg chg="add del mod">
          <ac:chgData name="Sohib Jayyuosi" userId="1d3a74d132de4613" providerId="LiveId" clId="{63F830A8-09CD-4240-9605-60CD1DCF319F}" dt="2023-01-13T13:00:47.018" v="1111"/>
          <ac:grpSpMkLst>
            <pc:docMk/>
            <pc:sldMk cId="134552833" sldId="277"/>
            <ac:grpSpMk id="67" creationId="{80D99168-0A62-81FF-7079-9021564BC0D1}"/>
          </ac:grpSpMkLst>
        </pc:grpChg>
        <pc:grpChg chg="mod">
          <ac:chgData name="Sohib Jayyuosi" userId="1d3a74d132de4613" providerId="LiveId" clId="{63F830A8-09CD-4240-9605-60CD1DCF319F}" dt="2023-01-13T13:00:29.558" v="1110"/>
          <ac:grpSpMkLst>
            <pc:docMk/>
            <pc:sldMk cId="134552833" sldId="277"/>
            <ac:grpSpMk id="69" creationId="{A6D92D9B-AD78-C0B0-8CCC-50DA1F6A4EC4}"/>
          </ac:grpSpMkLst>
        </pc:grpChg>
        <pc:grpChg chg="add del mod">
          <ac:chgData name="Sohib Jayyuosi" userId="1d3a74d132de4613" providerId="LiveId" clId="{63F830A8-09CD-4240-9605-60CD1DCF319F}" dt="2023-01-13T17:02:19.333" v="1609" actId="478"/>
          <ac:grpSpMkLst>
            <pc:docMk/>
            <pc:sldMk cId="134552833" sldId="277"/>
            <ac:grpSpMk id="84" creationId="{99D24A18-AF8A-6C39-E8F0-BFCF850EEDFA}"/>
          </ac:grpSpMkLst>
        </pc:grpChg>
        <pc:grpChg chg="add del mod">
          <ac:chgData name="Sohib Jayyuosi" userId="1d3a74d132de4613" providerId="LiveId" clId="{63F830A8-09CD-4240-9605-60CD1DCF319F}" dt="2023-01-13T17:02:19.333" v="1609" actId="478"/>
          <ac:grpSpMkLst>
            <pc:docMk/>
            <pc:sldMk cId="134552833" sldId="277"/>
            <ac:grpSpMk id="85" creationId="{49A35EDF-7D12-B77F-A54C-7B2D626AD231}"/>
          </ac:grpSpMkLst>
        </pc:grpChg>
        <pc:grpChg chg="add mod">
          <ac:chgData name="Sohib Jayyuosi" userId="1d3a74d132de4613" providerId="LiveId" clId="{63F830A8-09CD-4240-9605-60CD1DCF319F}" dt="2023-01-13T16:58:17.544" v="1587" actId="1076"/>
          <ac:grpSpMkLst>
            <pc:docMk/>
            <pc:sldMk cId="134552833" sldId="277"/>
            <ac:grpSpMk id="88" creationId="{056212C8-4664-0E92-29E0-49BD96845E5A}"/>
          </ac:grpSpMkLst>
        </pc:grpChg>
        <pc:cxnChg chg="mod">
          <ac:chgData name="Sohib Jayyuosi" userId="1d3a74d132de4613" providerId="LiveId" clId="{63F830A8-09CD-4240-9605-60CD1DCF319F}" dt="2023-01-13T13:00:29.558" v="1110"/>
          <ac:cxnSpMkLst>
            <pc:docMk/>
            <pc:sldMk cId="134552833" sldId="277"/>
            <ac:cxnSpMk id="6" creationId="{1FF5D096-740A-F2A3-84EE-F798A56A3A19}"/>
          </ac:cxnSpMkLst>
        </pc:cxnChg>
        <pc:cxnChg chg="mod">
          <ac:chgData name="Sohib Jayyuosi" userId="1d3a74d132de4613" providerId="LiveId" clId="{63F830A8-09CD-4240-9605-60CD1DCF319F}" dt="2023-01-13T13:00:29.558" v="1110"/>
          <ac:cxnSpMkLst>
            <pc:docMk/>
            <pc:sldMk cId="134552833" sldId="277"/>
            <ac:cxnSpMk id="9" creationId="{D5734DEF-D471-3535-219A-F77FE41D5F2C}"/>
          </ac:cxnSpMkLst>
        </pc:cxnChg>
        <pc:cxnChg chg="mod">
          <ac:chgData name="Sohib Jayyuosi" userId="1d3a74d132de4613" providerId="LiveId" clId="{63F830A8-09CD-4240-9605-60CD1DCF319F}" dt="2023-01-13T13:00:29.558" v="1110"/>
          <ac:cxnSpMkLst>
            <pc:docMk/>
            <pc:sldMk cId="134552833" sldId="277"/>
            <ac:cxnSpMk id="12" creationId="{7BD5AD82-ECF4-7B32-7794-AB1A5A69AFAD}"/>
          </ac:cxnSpMkLst>
        </pc:cxnChg>
        <pc:cxnChg chg="mod">
          <ac:chgData name="Sohib Jayyuosi" userId="1d3a74d132de4613" providerId="LiveId" clId="{63F830A8-09CD-4240-9605-60CD1DCF319F}" dt="2023-01-13T13:00:29.558" v="1110"/>
          <ac:cxnSpMkLst>
            <pc:docMk/>
            <pc:sldMk cId="134552833" sldId="277"/>
            <ac:cxnSpMk id="15" creationId="{430D3909-D2A4-C6F9-8DDB-D3D46EA8A43D}"/>
          </ac:cxnSpMkLst>
        </pc:cxnChg>
        <pc:cxnChg chg="mod">
          <ac:chgData name="Sohib Jayyuosi" userId="1d3a74d132de4613" providerId="LiveId" clId="{63F830A8-09CD-4240-9605-60CD1DCF319F}" dt="2023-01-13T13:00:29.558" v="1110"/>
          <ac:cxnSpMkLst>
            <pc:docMk/>
            <pc:sldMk cId="134552833" sldId="277"/>
            <ac:cxnSpMk id="48" creationId="{67D85D59-1AA9-A74A-F3EE-0CEE6606EC82}"/>
          </ac:cxnSpMkLst>
        </pc:cxnChg>
        <pc:cxnChg chg="mod">
          <ac:chgData name="Sohib Jayyuosi" userId="1d3a74d132de4613" providerId="LiveId" clId="{63F830A8-09CD-4240-9605-60CD1DCF319F}" dt="2023-01-13T13:00:29.558" v="1110"/>
          <ac:cxnSpMkLst>
            <pc:docMk/>
            <pc:sldMk cId="134552833" sldId="277"/>
            <ac:cxnSpMk id="53" creationId="{FAE9FC01-5CDA-71B1-AE4F-DEDA6430F1F1}"/>
          </ac:cxnSpMkLst>
        </pc:cxnChg>
        <pc:cxnChg chg="mod">
          <ac:chgData name="Sohib Jayyuosi" userId="1d3a74d132de4613" providerId="LiveId" clId="{63F830A8-09CD-4240-9605-60CD1DCF319F}" dt="2023-01-13T13:00:29.558" v="1110"/>
          <ac:cxnSpMkLst>
            <pc:docMk/>
            <pc:sldMk cId="134552833" sldId="277"/>
            <ac:cxnSpMk id="58" creationId="{F9895D7D-AA38-2F38-FC87-826DE19FD92E}"/>
          </ac:cxnSpMkLst>
        </pc:cxnChg>
        <pc:cxnChg chg="mod">
          <ac:chgData name="Sohib Jayyuosi" userId="1d3a74d132de4613" providerId="LiveId" clId="{63F830A8-09CD-4240-9605-60CD1DCF319F}" dt="2023-01-13T13:00:29.558" v="1110"/>
          <ac:cxnSpMkLst>
            <pc:docMk/>
            <pc:sldMk cId="134552833" sldId="277"/>
            <ac:cxnSpMk id="63" creationId="{6468ABCE-7BED-4620-FBB6-46D2319D8243}"/>
          </ac:cxnSpMkLst>
        </pc:cxnChg>
        <pc:cxnChg chg="mod">
          <ac:chgData name="Sohib Jayyuosi" userId="1d3a74d132de4613" providerId="LiveId" clId="{63F830A8-09CD-4240-9605-60CD1DCF319F}" dt="2023-01-13T13:00:29.558" v="1110"/>
          <ac:cxnSpMkLst>
            <pc:docMk/>
            <pc:sldMk cId="134552833" sldId="277"/>
            <ac:cxnSpMk id="68" creationId="{6DBFEFDB-F17B-8977-8570-46715BADE56B}"/>
          </ac:cxnSpMkLst>
        </pc:cxnChg>
        <pc:cxnChg chg="add del mod">
          <ac:chgData name="Sohib Jayyuosi" userId="1d3a74d132de4613" providerId="LiveId" clId="{63F830A8-09CD-4240-9605-60CD1DCF319F}" dt="2023-01-13T14:05:07.016" v="1494" actId="11529"/>
          <ac:cxnSpMkLst>
            <pc:docMk/>
            <pc:sldMk cId="134552833" sldId="277"/>
            <ac:cxnSpMk id="76" creationId="{C389AA81-7B15-FF86-37BD-100A0A79DED8}"/>
          </ac:cxnSpMkLst>
        </pc:cxnChg>
      </pc:sldChg>
      <pc:sldChg chg="addSp modSp new del modTransition modAnim">
        <pc:chgData name="Sohib Jayyuosi" userId="1d3a74d132de4613" providerId="LiveId" clId="{63F830A8-09CD-4240-9605-60CD1DCF319F}" dt="2023-01-13T13:00:26.428" v="1108" actId="47"/>
        <pc:sldMkLst>
          <pc:docMk/>
          <pc:sldMk cId="3914446863" sldId="277"/>
        </pc:sldMkLst>
        <pc:spChg chg="add mod">
          <ac:chgData name="Sohib Jayyuosi" userId="1d3a74d132de4613" providerId="LiveId" clId="{63F830A8-09CD-4240-9605-60CD1DCF319F}" dt="2023-01-13T12:59:58.320" v="1107"/>
          <ac:spMkLst>
            <pc:docMk/>
            <pc:sldMk cId="3914446863" sldId="277"/>
            <ac:spMk id="3" creationId="{DC44FAC5-7541-742B-4AAB-AB1AC6C628E2}"/>
          </ac:spMkLst>
        </pc:spChg>
        <pc:spChg chg="mod">
          <ac:chgData name="Sohib Jayyuosi" userId="1d3a74d132de4613" providerId="LiveId" clId="{63F830A8-09CD-4240-9605-60CD1DCF319F}" dt="2023-01-13T12:59:58.320" v="1107"/>
          <ac:spMkLst>
            <pc:docMk/>
            <pc:sldMk cId="3914446863" sldId="277"/>
            <ac:spMk id="5" creationId="{F0919B45-E789-C28B-1416-027ED3B1BD81}"/>
          </ac:spMkLst>
        </pc:spChg>
        <pc:spChg chg="mod">
          <ac:chgData name="Sohib Jayyuosi" userId="1d3a74d132de4613" providerId="LiveId" clId="{63F830A8-09CD-4240-9605-60CD1DCF319F}" dt="2023-01-13T12:59:58.320" v="1107"/>
          <ac:spMkLst>
            <pc:docMk/>
            <pc:sldMk cId="3914446863" sldId="277"/>
            <ac:spMk id="8" creationId="{93A689AF-DE3F-9657-A655-0742F15460BD}"/>
          </ac:spMkLst>
        </pc:spChg>
        <pc:spChg chg="mod">
          <ac:chgData name="Sohib Jayyuosi" userId="1d3a74d132de4613" providerId="LiveId" clId="{63F830A8-09CD-4240-9605-60CD1DCF319F}" dt="2023-01-13T12:59:58.320" v="1107"/>
          <ac:spMkLst>
            <pc:docMk/>
            <pc:sldMk cId="3914446863" sldId="277"/>
            <ac:spMk id="11" creationId="{F7C32C54-94D8-32E1-35D3-CEDCE264906B}"/>
          </ac:spMkLst>
        </pc:spChg>
        <pc:spChg chg="mod">
          <ac:chgData name="Sohib Jayyuosi" userId="1d3a74d132de4613" providerId="LiveId" clId="{63F830A8-09CD-4240-9605-60CD1DCF319F}" dt="2023-01-13T12:59:58.320" v="1107"/>
          <ac:spMkLst>
            <pc:docMk/>
            <pc:sldMk cId="3914446863" sldId="277"/>
            <ac:spMk id="14" creationId="{230C4056-57FB-A199-91FA-952FCED43500}"/>
          </ac:spMkLst>
        </pc:spChg>
        <pc:spChg chg="mod">
          <ac:chgData name="Sohib Jayyuosi" userId="1d3a74d132de4613" providerId="LiveId" clId="{63F830A8-09CD-4240-9605-60CD1DCF319F}" dt="2023-01-13T12:59:58.320" v="1107"/>
          <ac:spMkLst>
            <pc:docMk/>
            <pc:sldMk cId="3914446863" sldId="277"/>
            <ac:spMk id="17" creationId="{15B4B21F-EC05-2E1F-AB1B-CE8C06E95621}"/>
          </ac:spMkLst>
        </pc:spChg>
        <pc:spChg chg="mod">
          <ac:chgData name="Sohib Jayyuosi" userId="1d3a74d132de4613" providerId="LiveId" clId="{63F830A8-09CD-4240-9605-60CD1DCF319F}" dt="2023-01-13T12:59:58.320" v="1107"/>
          <ac:spMkLst>
            <pc:docMk/>
            <pc:sldMk cId="3914446863" sldId="277"/>
            <ac:spMk id="18" creationId="{FFEA3590-BA62-5051-EB93-F7EAF9FDE689}"/>
          </ac:spMkLst>
        </pc:spChg>
        <pc:spChg chg="mod">
          <ac:chgData name="Sohib Jayyuosi" userId="1d3a74d132de4613" providerId="LiveId" clId="{63F830A8-09CD-4240-9605-60CD1DCF319F}" dt="2023-01-13T12:59:58.320" v="1107"/>
          <ac:spMkLst>
            <pc:docMk/>
            <pc:sldMk cId="3914446863" sldId="277"/>
            <ac:spMk id="19" creationId="{65B95F7A-D06D-0D2B-05F5-6E5EC29BBF00}"/>
          </ac:spMkLst>
        </pc:spChg>
        <pc:spChg chg="mod">
          <ac:chgData name="Sohib Jayyuosi" userId="1d3a74d132de4613" providerId="LiveId" clId="{63F830A8-09CD-4240-9605-60CD1DCF319F}" dt="2023-01-13T12:59:58.320" v="1107"/>
          <ac:spMkLst>
            <pc:docMk/>
            <pc:sldMk cId="3914446863" sldId="277"/>
            <ac:spMk id="20" creationId="{28C32CE0-5548-E29D-00F8-69197B9C3A83}"/>
          </ac:spMkLst>
        </pc:spChg>
        <pc:spChg chg="mod">
          <ac:chgData name="Sohib Jayyuosi" userId="1d3a74d132de4613" providerId="LiveId" clId="{63F830A8-09CD-4240-9605-60CD1DCF319F}" dt="2023-01-13T12:59:58.320" v="1107"/>
          <ac:spMkLst>
            <pc:docMk/>
            <pc:sldMk cId="3914446863" sldId="277"/>
            <ac:spMk id="22" creationId="{935906F2-6582-19D7-DF94-98EA4F26F08B}"/>
          </ac:spMkLst>
        </pc:spChg>
        <pc:spChg chg="mod">
          <ac:chgData name="Sohib Jayyuosi" userId="1d3a74d132de4613" providerId="LiveId" clId="{63F830A8-09CD-4240-9605-60CD1DCF319F}" dt="2023-01-13T12:59:58.320" v="1107"/>
          <ac:spMkLst>
            <pc:docMk/>
            <pc:sldMk cId="3914446863" sldId="277"/>
            <ac:spMk id="23" creationId="{0F971F12-A3B0-597D-13CA-F5237776CD08}"/>
          </ac:spMkLst>
        </pc:spChg>
        <pc:spChg chg="mod">
          <ac:chgData name="Sohib Jayyuosi" userId="1d3a74d132de4613" providerId="LiveId" clId="{63F830A8-09CD-4240-9605-60CD1DCF319F}" dt="2023-01-13T12:59:58.320" v="1107"/>
          <ac:spMkLst>
            <pc:docMk/>
            <pc:sldMk cId="3914446863" sldId="277"/>
            <ac:spMk id="25" creationId="{396F7E3F-3FBE-360B-8F6A-F3A813712B80}"/>
          </ac:spMkLst>
        </pc:spChg>
        <pc:spChg chg="mod">
          <ac:chgData name="Sohib Jayyuosi" userId="1d3a74d132de4613" providerId="LiveId" clId="{63F830A8-09CD-4240-9605-60CD1DCF319F}" dt="2023-01-13T12:59:58.320" v="1107"/>
          <ac:spMkLst>
            <pc:docMk/>
            <pc:sldMk cId="3914446863" sldId="277"/>
            <ac:spMk id="26" creationId="{2D3728A2-B333-B569-5B17-F39454D040BA}"/>
          </ac:spMkLst>
        </pc:spChg>
        <pc:spChg chg="mod">
          <ac:chgData name="Sohib Jayyuosi" userId="1d3a74d132de4613" providerId="LiveId" clId="{63F830A8-09CD-4240-9605-60CD1DCF319F}" dt="2023-01-13T12:59:58.320" v="1107"/>
          <ac:spMkLst>
            <pc:docMk/>
            <pc:sldMk cId="3914446863" sldId="277"/>
            <ac:spMk id="27" creationId="{D34ACDE0-F11F-420D-00EE-33EB75D45679}"/>
          </ac:spMkLst>
        </pc:spChg>
        <pc:spChg chg="mod">
          <ac:chgData name="Sohib Jayyuosi" userId="1d3a74d132de4613" providerId="LiveId" clId="{63F830A8-09CD-4240-9605-60CD1DCF319F}" dt="2023-01-13T12:59:58.320" v="1107"/>
          <ac:spMkLst>
            <pc:docMk/>
            <pc:sldMk cId="3914446863" sldId="277"/>
            <ac:spMk id="28" creationId="{F265BC8C-25BD-A79F-C023-FC34383D52C3}"/>
          </ac:spMkLst>
        </pc:spChg>
        <pc:spChg chg="mod">
          <ac:chgData name="Sohib Jayyuosi" userId="1d3a74d132de4613" providerId="LiveId" clId="{63F830A8-09CD-4240-9605-60CD1DCF319F}" dt="2023-01-13T12:59:58.320" v="1107"/>
          <ac:spMkLst>
            <pc:docMk/>
            <pc:sldMk cId="3914446863" sldId="277"/>
            <ac:spMk id="29" creationId="{8ACB9CD2-2D7B-1AFA-1238-7287EFE36F07}"/>
          </ac:spMkLst>
        </pc:spChg>
        <pc:spChg chg="mod">
          <ac:chgData name="Sohib Jayyuosi" userId="1d3a74d132de4613" providerId="LiveId" clId="{63F830A8-09CD-4240-9605-60CD1DCF319F}" dt="2023-01-13T12:59:58.320" v="1107"/>
          <ac:spMkLst>
            <pc:docMk/>
            <pc:sldMk cId="3914446863" sldId="277"/>
            <ac:spMk id="30" creationId="{76225F9A-9F1D-074E-EA38-841F66458399}"/>
          </ac:spMkLst>
        </pc:spChg>
        <pc:spChg chg="mod">
          <ac:chgData name="Sohib Jayyuosi" userId="1d3a74d132de4613" providerId="LiveId" clId="{63F830A8-09CD-4240-9605-60CD1DCF319F}" dt="2023-01-13T12:59:58.320" v="1107"/>
          <ac:spMkLst>
            <pc:docMk/>
            <pc:sldMk cId="3914446863" sldId="277"/>
            <ac:spMk id="31" creationId="{4139CD5C-2317-7E2C-3234-E44B9C9CEDC9}"/>
          </ac:spMkLst>
        </pc:spChg>
        <pc:spChg chg="mod">
          <ac:chgData name="Sohib Jayyuosi" userId="1d3a74d132de4613" providerId="LiveId" clId="{63F830A8-09CD-4240-9605-60CD1DCF319F}" dt="2023-01-13T12:59:58.320" v="1107"/>
          <ac:spMkLst>
            <pc:docMk/>
            <pc:sldMk cId="3914446863" sldId="277"/>
            <ac:spMk id="32" creationId="{81689150-DE28-1FC4-429A-76E3A49B7FF1}"/>
          </ac:spMkLst>
        </pc:spChg>
        <pc:spChg chg="mod">
          <ac:chgData name="Sohib Jayyuosi" userId="1d3a74d132de4613" providerId="LiveId" clId="{63F830A8-09CD-4240-9605-60CD1DCF319F}" dt="2023-01-13T12:59:58.320" v="1107"/>
          <ac:spMkLst>
            <pc:docMk/>
            <pc:sldMk cId="3914446863" sldId="277"/>
            <ac:spMk id="33" creationId="{D915A1B0-74B6-62E4-3FE7-D79AC7B86AC8}"/>
          </ac:spMkLst>
        </pc:spChg>
        <pc:spChg chg="mod">
          <ac:chgData name="Sohib Jayyuosi" userId="1d3a74d132de4613" providerId="LiveId" clId="{63F830A8-09CD-4240-9605-60CD1DCF319F}" dt="2023-01-13T12:59:58.320" v="1107"/>
          <ac:spMkLst>
            <pc:docMk/>
            <pc:sldMk cId="3914446863" sldId="277"/>
            <ac:spMk id="35" creationId="{AF1281AF-F72E-9FF2-C2EA-1A2EE9F588B8}"/>
          </ac:spMkLst>
        </pc:spChg>
        <pc:spChg chg="mod">
          <ac:chgData name="Sohib Jayyuosi" userId="1d3a74d132de4613" providerId="LiveId" clId="{63F830A8-09CD-4240-9605-60CD1DCF319F}" dt="2023-01-13T12:59:58.320" v="1107"/>
          <ac:spMkLst>
            <pc:docMk/>
            <pc:sldMk cId="3914446863" sldId="277"/>
            <ac:spMk id="36" creationId="{97A63F78-FD8D-6C13-7C80-6E8CA5850CFF}"/>
          </ac:spMkLst>
        </pc:spChg>
        <pc:spChg chg="mod">
          <ac:chgData name="Sohib Jayyuosi" userId="1d3a74d132de4613" providerId="LiveId" clId="{63F830A8-09CD-4240-9605-60CD1DCF319F}" dt="2023-01-13T12:59:58.320" v="1107"/>
          <ac:spMkLst>
            <pc:docMk/>
            <pc:sldMk cId="3914446863" sldId="277"/>
            <ac:spMk id="38" creationId="{0CD1BAA0-7591-7D78-33F0-921F0929B848}"/>
          </ac:spMkLst>
        </pc:spChg>
        <pc:spChg chg="mod">
          <ac:chgData name="Sohib Jayyuosi" userId="1d3a74d132de4613" providerId="LiveId" clId="{63F830A8-09CD-4240-9605-60CD1DCF319F}" dt="2023-01-13T12:59:58.320" v="1107"/>
          <ac:spMkLst>
            <pc:docMk/>
            <pc:sldMk cId="3914446863" sldId="277"/>
            <ac:spMk id="39" creationId="{10FA1FBF-66F3-4078-7F3D-55E8F389E68C}"/>
          </ac:spMkLst>
        </pc:spChg>
        <pc:spChg chg="mod">
          <ac:chgData name="Sohib Jayyuosi" userId="1d3a74d132de4613" providerId="LiveId" clId="{63F830A8-09CD-4240-9605-60CD1DCF319F}" dt="2023-01-13T12:59:58.320" v="1107"/>
          <ac:spMkLst>
            <pc:docMk/>
            <pc:sldMk cId="3914446863" sldId="277"/>
            <ac:spMk id="40" creationId="{C282E0F5-85FF-620C-A342-F273DF90BEC3}"/>
          </ac:spMkLst>
        </pc:spChg>
        <pc:spChg chg="mod">
          <ac:chgData name="Sohib Jayyuosi" userId="1d3a74d132de4613" providerId="LiveId" clId="{63F830A8-09CD-4240-9605-60CD1DCF319F}" dt="2023-01-13T12:59:58.320" v="1107"/>
          <ac:spMkLst>
            <pc:docMk/>
            <pc:sldMk cId="3914446863" sldId="277"/>
            <ac:spMk id="42" creationId="{B37A4E8A-78E4-05EB-743E-1D62B89E8EE8}"/>
          </ac:spMkLst>
        </pc:spChg>
        <pc:spChg chg="mod">
          <ac:chgData name="Sohib Jayyuosi" userId="1d3a74d132de4613" providerId="LiveId" clId="{63F830A8-09CD-4240-9605-60CD1DCF319F}" dt="2023-01-13T12:59:58.320" v="1107"/>
          <ac:spMkLst>
            <pc:docMk/>
            <pc:sldMk cId="3914446863" sldId="277"/>
            <ac:spMk id="44" creationId="{5804B03B-3340-53DC-A9A6-B8749CB03036}"/>
          </ac:spMkLst>
        </pc:spChg>
        <pc:spChg chg="mod">
          <ac:chgData name="Sohib Jayyuosi" userId="1d3a74d132de4613" providerId="LiveId" clId="{63F830A8-09CD-4240-9605-60CD1DCF319F}" dt="2023-01-13T12:59:58.320" v="1107"/>
          <ac:spMkLst>
            <pc:docMk/>
            <pc:sldMk cId="3914446863" sldId="277"/>
            <ac:spMk id="45" creationId="{D164B5B6-6D4D-7469-0B1B-4DD59D8A8AFF}"/>
          </ac:spMkLst>
        </pc:spChg>
        <pc:spChg chg="mod">
          <ac:chgData name="Sohib Jayyuosi" userId="1d3a74d132de4613" providerId="LiveId" clId="{63F830A8-09CD-4240-9605-60CD1DCF319F}" dt="2023-01-13T12:59:58.320" v="1107"/>
          <ac:spMkLst>
            <pc:docMk/>
            <pc:sldMk cId="3914446863" sldId="277"/>
            <ac:spMk id="46" creationId="{00A0A8CF-60FD-925F-3E59-A0848E20FB63}"/>
          </ac:spMkLst>
        </pc:spChg>
        <pc:grpChg chg="add mod">
          <ac:chgData name="Sohib Jayyuosi" userId="1d3a74d132de4613" providerId="LiveId" clId="{63F830A8-09CD-4240-9605-60CD1DCF319F}" dt="2023-01-13T12:59:58.320" v="1107"/>
          <ac:grpSpMkLst>
            <pc:docMk/>
            <pc:sldMk cId="3914446863" sldId="277"/>
            <ac:grpSpMk id="4" creationId="{D1BBDB0C-BF85-BE6B-2553-25F8E6B6E4BF}"/>
          </ac:grpSpMkLst>
        </pc:grpChg>
        <pc:grpChg chg="add mod">
          <ac:chgData name="Sohib Jayyuosi" userId="1d3a74d132de4613" providerId="LiveId" clId="{63F830A8-09CD-4240-9605-60CD1DCF319F}" dt="2023-01-13T12:59:58.320" v="1107"/>
          <ac:grpSpMkLst>
            <pc:docMk/>
            <pc:sldMk cId="3914446863" sldId="277"/>
            <ac:grpSpMk id="7" creationId="{E84BCB8C-5AC6-8F51-9958-DEB6DC9E0829}"/>
          </ac:grpSpMkLst>
        </pc:grpChg>
        <pc:grpChg chg="add mod">
          <ac:chgData name="Sohib Jayyuosi" userId="1d3a74d132de4613" providerId="LiveId" clId="{63F830A8-09CD-4240-9605-60CD1DCF319F}" dt="2023-01-13T12:59:58.320" v="1107"/>
          <ac:grpSpMkLst>
            <pc:docMk/>
            <pc:sldMk cId="3914446863" sldId="277"/>
            <ac:grpSpMk id="10" creationId="{E718A736-10A6-3073-5D34-098335BE0D85}"/>
          </ac:grpSpMkLst>
        </pc:grpChg>
        <pc:grpChg chg="add mod">
          <ac:chgData name="Sohib Jayyuosi" userId="1d3a74d132de4613" providerId="LiveId" clId="{63F830A8-09CD-4240-9605-60CD1DCF319F}" dt="2023-01-13T12:59:58.320" v="1107"/>
          <ac:grpSpMkLst>
            <pc:docMk/>
            <pc:sldMk cId="3914446863" sldId="277"/>
            <ac:grpSpMk id="13" creationId="{B2606EBA-86F1-E6C4-EF5E-9ACA8106A0DB}"/>
          </ac:grpSpMkLst>
        </pc:grpChg>
        <pc:grpChg chg="add mod">
          <ac:chgData name="Sohib Jayyuosi" userId="1d3a74d132de4613" providerId="LiveId" clId="{63F830A8-09CD-4240-9605-60CD1DCF319F}" dt="2023-01-13T12:59:58.320" v="1107"/>
          <ac:grpSpMkLst>
            <pc:docMk/>
            <pc:sldMk cId="3914446863" sldId="277"/>
            <ac:grpSpMk id="16" creationId="{840E55F7-BDC8-25BA-15A6-A9177FAD85FD}"/>
          </ac:grpSpMkLst>
        </pc:grpChg>
        <pc:grpChg chg="add mod">
          <ac:chgData name="Sohib Jayyuosi" userId="1d3a74d132de4613" providerId="LiveId" clId="{63F830A8-09CD-4240-9605-60CD1DCF319F}" dt="2023-01-13T12:59:58.320" v="1107"/>
          <ac:grpSpMkLst>
            <pc:docMk/>
            <pc:sldMk cId="3914446863" sldId="277"/>
            <ac:grpSpMk id="21" creationId="{87AD3004-5210-72DB-C89A-0F8D82478F71}"/>
          </ac:grpSpMkLst>
        </pc:grpChg>
        <pc:grpChg chg="add mod">
          <ac:chgData name="Sohib Jayyuosi" userId="1d3a74d132de4613" providerId="LiveId" clId="{63F830A8-09CD-4240-9605-60CD1DCF319F}" dt="2023-01-13T12:59:58.320" v="1107"/>
          <ac:grpSpMkLst>
            <pc:docMk/>
            <pc:sldMk cId="3914446863" sldId="277"/>
            <ac:grpSpMk id="24" creationId="{50A55EA0-B215-48C7-DEBC-0DDD182ACFD8}"/>
          </ac:grpSpMkLst>
        </pc:grpChg>
        <pc:grpChg chg="add mod">
          <ac:chgData name="Sohib Jayyuosi" userId="1d3a74d132de4613" providerId="LiveId" clId="{63F830A8-09CD-4240-9605-60CD1DCF319F}" dt="2023-01-13T12:59:58.320" v="1107"/>
          <ac:grpSpMkLst>
            <pc:docMk/>
            <pc:sldMk cId="3914446863" sldId="277"/>
            <ac:grpSpMk id="34" creationId="{489B189C-8878-55F4-2141-6543694627BA}"/>
          </ac:grpSpMkLst>
        </pc:grpChg>
        <pc:grpChg chg="add mod">
          <ac:chgData name="Sohib Jayyuosi" userId="1d3a74d132de4613" providerId="LiveId" clId="{63F830A8-09CD-4240-9605-60CD1DCF319F}" dt="2023-01-13T12:59:58.320" v="1107"/>
          <ac:grpSpMkLst>
            <pc:docMk/>
            <pc:sldMk cId="3914446863" sldId="277"/>
            <ac:grpSpMk id="37" creationId="{35D78147-8B53-E5EA-8521-C07A8CE785D5}"/>
          </ac:grpSpMkLst>
        </pc:grpChg>
        <pc:grpChg chg="add mod">
          <ac:chgData name="Sohib Jayyuosi" userId="1d3a74d132de4613" providerId="LiveId" clId="{63F830A8-09CD-4240-9605-60CD1DCF319F}" dt="2023-01-13T12:59:58.320" v="1107"/>
          <ac:grpSpMkLst>
            <pc:docMk/>
            <pc:sldMk cId="3914446863" sldId="277"/>
            <ac:grpSpMk id="41" creationId="{6BE67DFA-15B4-EC1A-3CE0-27A60C24B6A3}"/>
          </ac:grpSpMkLst>
        </pc:grpChg>
        <pc:grpChg chg="mod">
          <ac:chgData name="Sohib Jayyuosi" userId="1d3a74d132de4613" providerId="LiveId" clId="{63F830A8-09CD-4240-9605-60CD1DCF319F}" dt="2023-01-13T12:59:58.320" v="1107"/>
          <ac:grpSpMkLst>
            <pc:docMk/>
            <pc:sldMk cId="3914446863" sldId="277"/>
            <ac:grpSpMk id="43" creationId="{3F2E06AD-F2EB-821A-504C-750A92D9FF3E}"/>
          </ac:grpSpMkLst>
        </pc:grpChg>
        <pc:cxnChg chg="mod">
          <ac:chgData name="Sohib Jayyuosi" userId="1d3a74d132de4613" providerId="LiveId" clId="{63F830A8-09CD-4240-9605-60CD1DCF319F}" dt="2023-01-13T12:59:58.320" v="1107"/>
          <ac:cxnSpMkLst>
            <pc:docMk/>
            <pc:sldMk cId="3914446863" sldId="277"/>
            <ac:cxnSpMk id="6" creationId="{5A7DC8FC-939A-1C28-F483-B971EE1C03FA}"/>
          </ac:cxnSpMkLst>
        </pc:cxnChg>
        <pc:cxnChg chg="mod">
          <ac:chgData name="Sohib Jayyuosi" userId="1d3a74d132de4613" providerId="LiveId" clId="{63F830A8-09CD-4240-9605-60CD1DCF319F}" dt="2023-01-13T12:59:58.320" v="1107"/>
          <ac:cxnSpMkLst>
            <pc:docMk/>
            <pc:sldMk cId="3914446863" sldId="277"/>
            <ac:cxnSpMk id="9" creationId="{AD98C071-20FF-0DCA-C98C-58EDE9C18BD0}"/>
          </ac:cxnSpMkLst>
        </pc:cxnChg>
        <pc:cxnChg chg="mod">
          <ac:chgData name="Sohib Jayyuosi" userId="1d3a74d132de4613" providerId="LiveId" clId="{63F830A8-09CD-4240-9605-60CD1DCF319F}" dt="2023-01-13T12:59:58.320" v="1107"/>
          <ac:cxnSpMkLst>
            <pc:docMk/>
            <pc:sldMk cId="3914446863" sldId="277"/>
            <ac:cxnSpMk id="12" creationId="{AC931C65-6B07-E03E-2C6D-5854456E139C}"/>
          </ac:cxnSpMkLst>
        </pc:cxnChg>
        <pc:cxnChg chg="mod">
          <ac:chgData name="Sohib Jayyuosi" userId="1d3a74d132de4613" providerId="LiveId" clId="{63F830A8-09CD-4240-9605-60CD1DCF319F}" dt="2023-01-13T12:59:58.320" v="1107"/>
          <ac:cxnSpMkLst>
            <pc:docMk/>
            <pc:sldMk cId="3914446863" sldId="277"/>
            <ac:cxnSpMk id="15" creationId="{A8F63876-AEFA-70FE-AD9E-99FED3E481FB}"/>
          </ac:cxnSpMkLst>
        </pc:cxnChg>
      </pc:sldChg>
      <pc:sldChg chg="addSp delSp modSp new mod">
        <pc:chgData name="Sohib Jayyuosi" userId="1d3a74d132de4613" providerId="LiveId" clId="{63F830A8-09CD-4240-9605-60CD1DCF319F}" dt="2023-01-13T17:13:11.498" v="2600" actId="339"/>
        <pc:sldMkLst>
          <pc:docMk/>
          <pc:sldMk cId="3791739335" sldId="278"/>
        </pc:sldMkLst>
        <pc:spChg chg="add del mod">
          <ac:chgData name="Sohib Jayyuosi" userId="1d3a74d132de4613" providerId="LiveId" clId="{63F830A8-09CD-4240-9605-60CD1DCF319F}" dt="2023-01-13T17:07:44.920" v="1673" actId="478"/>
          <ac:spMkLst>
            <pc:docMk/>
            <pc:sldMk cId="3791739335" sldId="278"/>
            <ac:spMk id="3" creationId="{314F2E8A-4819-2BC1-E789-5F594BF9EA16}"/>
          </ac:spMkLst>
        </pc:spChg>
        <pc:spChg chg="add del mod">
          <ac:chgData name="Sohib Jayyuosi" userId="1d3a74d132de4613" providerId="LiveId" clId="{63F830A8-09CD-4240-9605-60CD1DCF319F}" dt="2023-01-13T17:07:29.683" v="1672" actId="478"/>
          <ac:spMkLst>
            <pc:docMk/>
            <pc:sldMk cId="3791739335" sldId="278"/>
            <ac:spMk id="4" creationId="{C5B2986C-AC7B-A9C6-C410-5EBBDD3DC55D}"/>
          </ac:spMkLst>
        </pc:spChg>
        <pc:spChg chg="add del mod">
          <ac:chgData name="Sohib Jayyuosi" userId="1d3a74d132de4613" providerId="LiveId" clId="{63F830A8-09CD-4240-9605-60CD1DCF319F}" dt="2023-01-13T17:07:29.683" v="1672" actId="478"/>
          <ac:spMkLst>
            <pc:docMk/>
            <pc:sldMk cId="3791739335" sldId="278"/>
            <ac:spMk id="5" creationId="{16C970EF-A4A9-763F-DEBA-522F5D62528E}"/>
          </ac:spMkLst>
        </pc:spChg>
        <pc:spChg chg="add del mod">
          <ac:chgData name="Sohib Jayyuosi" userId="1d3a74d132de4613" providerId="LiveId" clId="{63F830A8-09CD-4240-9605-60CD1DCF319F}" dt="2023-01-13T17:07:25.640" v="1668" actId="571"/>
          <ac:spMkLst>
            <pc:docMk/>
            <pc:sldMk cId="3791739335" sldId="278"/>
            <ac:spMk id="6" creationId="{18D11CC8-0E26-1EA9-9A08-E84103D763D3}"/>
          </ac:spMkLst>
        </pc:spChg>
        <pc:spChg chg="mod">
          <ac:chgData name="Sohib Jayyuosi" userId="1d3a74d132de4613" providerId="LiveId" clId="{63F830A8-09CD-4240-9605-60CD1DCF319F}" dt="2023-01-13T17:07:23.890" v="1661"/>
          <ac:spMkLst>
            <pc:docMk/>
            <pc:sldMk cId="3791739335" sldId="278"/>
            <ac:spMk id="7" creationId="{F08E486C-F10A-2B60-D0E0-BC26449D6E6E}"/>
          </ac:spMkLst>
        </pc:spChg>
        <pc:spChg chg="add mod">
          <ac:chgData name="Sohib Jayyuosi" userId="1d3a74d132de4613" providerId="LiveId" clId="{63F830A8-09CD-4240-9605-60CD1DCF319F}" dt="2023-01-13T17:07:23.702" v="1660" actId="571"/>
          <ac:spMkLst>
            <pc:docMk/>
            <pc:sldMk cId="3791739335" sldId="278"/>
            <ac:spMk id="8" creationId="{BD1402D7-C9F9-CDF3-EC13-C92E01CC725D}"/>
          </ac:spMkLst>
        </pc:spChg>
        <pc:spChg chg="add mod">
          <ac:chgData name="Sohib Jayyuosi" userId="1d3a74d132de4613" providerId="LiveId" clId="{63F830A8-09CD-4240-9605-60CD1DCF319F}" dt="2023-01-13T17:13:11.498" v="2600" actId="339"/>
          <ac:spMkLst>
            <pc:docMk/>
            <pc:sldMk cId="3791739335" sldId="278"/>
            <ac:spMk id="9" creationId="{A7BFD152-33C0-3D10-F9EA-E0B553911BFD}"/>
          </ac:spMkLst>
        </pc:spChg>
        <pc:spChg chg="add mod">
          <ac:chgData name="Sohib Jayyuosi" userId="1d3a74d132de4613" providerId="LiveId" clId="{63F830A8-09CD-4240-9605-60CD1DCF319F}" dt="2023-01-13T17:09:41.744" v="1978" actId="1076"/>
          <ac:spMkLst>
            <pc:docMk/>
            <pc:sldMk cId="3791739335" sldId="278"/>
            <ac:spMk id="10" creationId="{C16E7BF5-A0C2-F2FD-E90C-AC8F5F766E17}"/>
          </ac:spMkLst>
        </pc:spChg>
        <pc:spChg chg="mod">
          <ac:chgData name="Sohib Jayyuosi" userId="1d3a74d132de4613" providerId="LiveId" clId="{63F830A8-09CD-4240-9605-60CD1DCF319F}" dt="2023-01-13T17:09:39.014" v="1977"/>
          <ac:spMkLst>
            <pc:docMk/>
            <pc:sldMk cId="3791739335" sldId="278"/>
            <ac:spMk id="12" creationId="{87C5AB9F-C45D-B045-64C3-4A0869271B0C}"/>
          </ac:spMkLst>
        </pc:spChg>
        <pc:spChg chg="mod">
          <ac:chgData name="Sohib Jayyuosi" userId="1d3a74d132de4613" providerId="LiveId" clId="{63F830A8-09CD-4240-9605-60CD1DCF319F}" dt="2023-01-13T17:09:54.084" v="1980" actId="207"/>
          <ac:spMkLst>
            <pc:docMk/>
            <pc:sldMk cId="3791739335" sldId="278"/>
            <ac:spMk id="13" creationId="{43E9862B-C786-B0F7-3109-4D313C065144}"/>
          </ac:spMkLst>
        </pc:spChg>
        <pc:spChg chg="add mod">
          <ac:chgData name="Sohib Jayyuosi" userId="1d3a74d132de4613" providerId="LiveId" clId="{63F830A8-09CD-4240-9605-60CD1DCF319F}" dt="2023-01-13T17:09:41.744" v="1978" actId="1076"/>
          <ac:spMkLst>
            <pc:docMk/>
            <pc:sldMk cId="3791739335" sldId="278"/>
            <ac:spMk id="14" creationId="{1AFB0A4B-BCB4-0110-0DF4-0AE2F4DE20DF}"/>
          </ac:spMkLst>
        </pc:spChg>
        <pc:spChg chg="mod">
          <ac:chgData name="Sohib Jayyuosi" userId="1d3a74d132de4613" providerId="LiveId" clId="{63F830A8-09CD-4240-9605-60CD1DCF319F}" dt="2023-01-13T17:09:39.014" v="1977"/>
          <ac:spMkLst>
            <pc:docMk/>
            <pc:sldMk cId="3791739335" sldId="278"/>
            <ac:spMk id="16" creationId="{F368852E-36BD-2583-1468-6B6DB3AB919A}"/>
          </ac:spMkLst>
        </pc:spChg>
        <pc:spChg chg="mod">
          <ac:chgData name="Sohib Jayyuosi" userId="1d3a74d132de4613" providerId="LiveId" clId="{63F830A8-09CD-4240-9605-60CD1DCF319F}" dt="2023-01-13T17:10:18.217" v="1988" actId="20577"/>
          <ac:spMkLst>
            <pc:docMk/>
            <pc:sldMk cId="3791739335" sldId="278"/>
            <ac:spMk id="17" creationId="{F7C1A94B-7007-DA63-FD22-CB5DFC8DAF42}"/>
          </ac:spMkLst>
        </pc:spChg>
        <pc:spChg chg="mod">
          <ac:chgData name="Sohib Jayyuosi" userId="1d3a74d132de4613" providerId="LiveId" clId="{63F830A8-09CD-4240-9605-60CD1DCF319F}" dt="2023-01-13T17:10:05.726" v="1983" actId="692"/>
          <ac:spMkLst>
            <pc:docMk/>
            <pc:sldMk cId="3791739335" sldId="278"/>
            <ac:spMk id="19" creationId="{4F55C601-DB00-AEB2-BE70-B8B3BC4878E0}"/>
          </ac:spMkLst>
        </pc:spChg>
        <pc:spChg chg="mod">
          <ac:chgData name="Sohib Jayyuosi" userId="1d3a74d132de4613" providerId="LiveId" clId="{63F830A8-09CD-4240-9605-60CD1DCF319F}" dt="2023-01-13T17:10:09.494" v="1985" actId="207"/>
          <ac:spMkLst>
            <pc:docMk/>
            <pc:sldMk cId="3791739335" sldId="278"/>
            <ac:spMk id="20" creationId="{335A7C33-4FF7-A101-FE7F-B55FBD3A455E}"/>
          </ac:spMkLst>
        </pc:spChg>
        <pc:grpChg chg="add mod">
          <ac:chgData name="Sohib Jayyuosi" userId="1d3a74d132de4613" providerId="LiveId" clId="{63F830A8-09CD-4240-9605-60CD1DCF319F}" dt="2023-01-13T17:09:41.744" v="1978" actId="1076"/>
          <ac:grpSpMkLst>
            <pc:docMk/>
            <pc:sldMk cId="3791739335" sldId="278"/>
            <ac:grpSpMk id="11" creationId="{6C781797-CE73-F866-AC3C-3CABE20319CA}"/>
          </ac:grpSpMkLst>
        </pc:grpChg>
        <pc:grpChg chg="add mod">
          <ac:chgData name="Sohib Jayyuosi" userId="1d3a74d132de4613" providerId="LiveId" clId="{63F830A8-09CD-4240-9605-60CD1DCF319F}" dt="2023-01-13T17:09:41.744" v="1978" actId="1076"/>
          <ac:grpSpMkLst>
            <pc:docMk/>
            <pc:sldMk cId="3791739335" sldId="278"/>
            <ac:grpSpMk id="15" creationId="{DF9660F8-3356-5D55-B4FC-794048859F71}"/>
          </ac:grpSpMkLst>
        </pc:grpChg>
        <pc:grpChg chg="add mod">
          <ac:chgData name="Sohib Jayyuosi" userId="1d3a74d132de4613" providerId="LiveId" clId="{63F830A8-09CD-4240-9605-60CD1DCF319F}" dt="2023-01-13T17:09:41.744" v="1978" actId="1076"/>
          <ac:grpSpMkLst>
            <pc:docMk/>
            <pc:sldMk cId="3791739335" sldId="278"/>
            <ac:grpSpMk id="18" creationId="{0C20BFAB-AEA9-670A-F526-D935A8B56102}"/>
          </ac:grpSpMkLst>
        </pc:grpChg>
      </pc:sldChg>
      <pc:sldChg chg="addSp modSp new">
        <pc:chgData name="Sohib Jayyuosi" userId="1d3a74d132de4613" providerId="LiveId" clId="{63F830A8-09CD-4240-9605-60CD1DCF319F}" dt="2023-01-13T17:10:47.974" v="1992"/>
        <pc:sldMkLst>
          <pc:docMk/>
          <pc:sldMk cId="2070096321" sldId="279"/>
        </pc:sldMkLst>
        <pc:spChg chg="add mod">
          <ac:chgData name="Sohib Jayyuosi" userId="1d3a74d132de4613" providerId="LiveId" clId="{63F830A8-09CD-4240-9605-60CD1DCF319F}" dt="2023-01-13T17:10:47.974" v="1992"/>
          <ac:spMkLst>
            <pc:docMk/>
            <pc:sldMk cId="2070096321" sldId="279"/>
            <ac:spMk id="3" creationId="{774D5A46-F1BE-3A79-166A-A21FB2728773}"/>
          </ac:spMkLst>
        </pc:spChg>
        <pc:spChg chg="mod">
          <ac:chgData name="Sohib Jayyuosi" userId="1d3a74d132de4613" providerId="LiveId" clId="{63F830A8-09CD-4240-9605-60CD1DCF319F}" dt="2023-01-13T17:10:47.974" v="1992"/>
          <ac:spMkLst>
            <pc:docMk/>
            <pc:sldMk cId="2070096321" sldId="279"/>
            <ac:spMk id="5" creationId="{1D9E819E-E899-4CD0-A352-90A0ADC1B408}"/>
          </ac:spMkLst>
        </pc:spChg>
        <pc:spChg chg="mod">
          <ac:chgData name="Sohib Jayyuosi" userId="1d3a74d132de4613" providerId="LiveId" clId="{63F830A8-09CD-4240-9605-60CD1DCF319F}" dt="2023-01-13T17:10:47.974" v="1992"/>
          <ac:spMkLst>
            <pc:docMk/>
            <pc:sldMk cId="2070096321" sldId="279"/>
            <ac:spMk id="6" creationId="{64E2F06C-AC99-6CFF-7FC5-21C42D6332B0}"/>
          </ac:spMkLst>
        </pc:spChg>
        <pc:spChg chg="add mod">
          <ac:chgData name="Sohib Jayyuosi" userId="1d3a74d132de4613" providerId="LiveId" clId="{63F830A8-09CD-4240-9605-60CD1DCF319F}" dt="2023-01-13T17:10:47.974" v="1992"/>
          <ac:spMkLst>
            <pc:docMk/>
            <pc:sldMk cId="2070096321" sldId="279"/>
            <ac:spMk id="7" creationId="{248E1DE8-CD07-5634-5B25-B706FC46FE6F}"/>
          </ac:spMkLst>
        </pc:spChg>
        <pc:spChg chg="mod">
          <ac:chgData name="Sohib Jayyuosi" userId="1d3a74d132de4613" providerId="LiveId" clId="{63F830A8-09CD-4240-9605-60CD1DCF319F}" dt="2023-01-13T17:10:47.974" v="1992"/>
          <ac:spMkLst>
            <pc:docMk/>
            <pc:sldMk cId="2070096321" sldId="279"/>
            <ac:spMk id="9" creationId="{5F86C302-C552-D514-EE2E-C897F8EBA4D6}"/>
          </ac:spMkLst>
        </pc:spChg>
        <pc:spChg chg="mod">
          <ac:chgData name="Sohib Jayyuosi" userId="1d3a74d132de4613" providerId="LiveId" clId="{63F830A8-09CD-4240-9605-60CD1DCF319F}" dt="2023-01-13T17:10:47.974" v="1992"/>
          <ac:spMkLst>
            <pc:docMk/>
            <pc:sldMk cId="2070096321" sldId="279"/>
            <ac:spMk id="10" creationId="{95A2ECD1-0BDD-EF47-4E8D-4DDC181EEB8F}"/>
          </ac:spMkLst>
        </pc:spChg>
        <pc:spChg chg="mod">
          <ac:chgData name="Sohib Jayyuosi" userId="1d3a74d132de4613" providerId="LiveId" clId="{63F830A8-09CD-4240-9605-60CD1DCF319F}" dt="2023-01-13T17:10:47.974" v="1992"/>
          <ac:spMkLst>
            <pc:docMk/>
            <pc:sldMk cId="2070096321" sldId="279"/>
            <ac:spMk id="12" creationId="{9D651091-7B76-4F87-97D7-67D207DB1B88}"/>
          </ac:spMkLst>
        </pc:spChg>
        <pc:spChg chg="mod">
          <ac:chgData name="Sohib Jayyuosi" userId="1d3a74d132de4613" providerId="LiveId" clId="{63F830A8-09CD-4240-9605-60CD1DCF319F}" dt="2023-01-13T17:10:47.974" v="1992"/>
          <ac:spMkLst>
            <pc:docMk/>
            <pc:sldMk cId="2070096321" sldId="279"/>
            <ac:spMk id="13" creationId="{32BE64CD-9C7A-1159-A6DB-6A212A2E6844}"/>
          </ac:spMkLst>
        </pc:spChg>
        <pc:grpChg chg="add mod">
          <ac:chgData name="Sohib Jayyuosi" userId="1d3a74d132de4613" providerId="LiveId" clId="{63F830A8-09CD-4240-9605-60CD1DCF319F}" dt="2023-01-13T17:10:47.974" v="1992"/>
          <ac:grpSpMkLst>
            <pc:docMk/>
            <pc:sldMk cId="2070096321" sldId="279"/>
            <ac:grpSpMk id="4" creationId="{CFED91F1-1718-E413-6E07-B32B9FE76CF9}"/>
          </ac:grpSpMkLst>
        </pc:grpChg>
        <pc:grpChg chg="add mod">
          <ac:chgData name="Sohib Jayyuosi" userId="1d3a74d132de4613" providerId="LiveId" clId="{63F830A8-09CD-4240-9605-60CD1DCF319F}" dt="2023-01-13T17:10:47.974" v="1992"/>
          <ac:grpSpMkLst>
            <pc:docMk/>
            <pc:sldMk cId="2070096321" sldId="279"/>
            <ac:grpSpMk id="8" creationId="{C7D5466F-0C5D-23B9-8705-FF2E69A93F8B}"/>
          </ac:grpSpMkLst>
        </pc:grpChg>
        <pc:grpChg chg="add mod">
          <ac:chgData name="Sohib Jayyuosi" userId="1d3a74d132de4613" providerId="LiveId" clId="{63F830A8-09CD-4240-9605-60CD1DCF319F}" dt="2023-01-13T17:10:47.974" v="1992"/>
          <ac:grpSpMkLst>
            <pc:docMk/>
            <pc:sldMk cId="2070096321" sldId="279"/>
            <ac:grpSpMk id="11" creationId="{CE203578-2E55-2DD5-F147-3BA5C3A0600E}"/>
          </ac:grpSpMkLst>
        </pc:gr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9F3CCEB-3EB4-4715-AFA8-18A0A27AF0D9}" type="datetimeFigureOut">
              <a:rPr lang="en-US" smtClean="0"/>
              <a:t>1/21/2023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B239D42-C00A-4AD5-8F80-2A2DAC399C07}" type="slidenum">
              <a:rPr lang="en-US" smtClean="0"/>
              <a:t>‹#›</a:t>
            </a:fld>
            <a:endParaRPr lang="en-US"/>
          </a:p>
        </p:txBody>
      </p:sp>
    </p:spTree>
    <p:extLst>
      <p:ext uri="{BB962C8B-B14F-4D97-AF65-F5344CB8AC3E}">
        <p14:creationId xmlns:p14="http://schemas.microsoft.com/office/powerpoint/2010/main" val="18871631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A1A95E-8053-5ED4-350B-8ED1CE0FD0B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17BAB45-F4F2-BF16-86EB-909B2BE87A1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8F8E584-D80E-7A47-258F-8624B19AAAC2}"/>
              </a:ext>
            </a:extLst>
          </p:cNvPr>
          <p:cNvSpPr>
            <a:spLocks noGrp="1"/>
          </p:cNvSpPr>
          <p:nvPr>
            <p:ph type="dt" sz="half" idx="10"/>
          </p:nvPr>
        </p:nvSpPr>
        <p:spPr/>
        <p:txBody>
          <a:bodyPr/>
          <a:lstStyle/>
          <a:p>
            <a:fld id="{BD40113A-765F-464B-BD9F-911078AD8735}" type="datetime1">
              <a:rPr lang="en-US" smtClean="0"/>
              <a:t>1/21/2023</a:t>
            </a:fld>
            <a:endParaRPr lang="en-US"/>
          </a:p>
        </p:txBody>
      </p:sp>
      <p:sp>
        <p:nvSpPr>
          <p:cNvPr id="5" name="Footer Placeholder 4">
            <a:extLst>
              <a:ext uri="{FF2B5EF4-FFF2-40B4-BE49-F238E27FC236}">
                <a16:creationId xmlns:a16="http://schemas.microsoft.com/office/drawing/2014/main" id="{671DD96C-2911-C0F4-52ED-EF1CAC33372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0A440E9-34B1-E333-3159-43CA8EDFE302}"/>
              </a:ext>
            </a:extLst>
          </p:cNvPr>
          <p:cNvSpPr>
            <a:spLocks noGrp="1"/>
          </p:cNvSpPr>
          <p:nvPr>
            <p:ph type="sldNum" sz="quarter" idx="12"/>
          </p:nvPr>
        </p:nvSpPr>
        <p:spPr/>
        <p:txBody>
          <a:bodyPr/>
          <a:lstStyle/>
          <a:p>
            <a:fld id="{EAF8F4AB-EE37-463D-8F14-39F64E4A3C58}" type="slidenum">
              <a:rPr lang="en-US" smtClean="0"/>
              <a:t>‹#›</a:t>
            </a:fld>
            <a:endParaRPr lang="en-US"/>
          </a:p>
        </p:txBody>
      </p:sp>
    </p:spTree>
    <p:extLst>
      <p:ext uri="{BB962C8B-B14F-4D97-AF65-F5344CB8AC3E}">
        <p14:creationId xmlns:p14="http://schemas.microsoft.com/office/powerpoint/2010/main" val="11889631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32FBB8-C691-09FF-0EE3-4D40429224B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01523B0-C425-FEFD-EECA-8A9C23F68D6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6878377-09BF-79C1-15DD-B7AE409AD0BE}"/>
              </a:ext>
            </a:extLst>
          </p:cNvPr>
          <p:cNvSpPr>
            <a:spLocks noGrp="1"/>
          </p:cNvSpPr>
          <p:nvPr>
            <p:ph type="dt" sz="half" idx="10"/>
          </p:nvPr>
        </p:nvSpPr>
        <p:spPr/>
        <p:txBody>
          <a:bodyPr/>
          <a:lstStyle/>
          <a:p>
            <a:fld id="{FC1333E0-CE57-4964-9020-23B88F6AFFAD}" type="datetime1">
              <a:rPr lang="en-US" smtClean="0"/>
              <a:t>1/21/2023</a:t>
            </a:fld>
            <a:endParaRPr lang="en-US"/>
          </a:p>
        </p:txBody>
      </p:sp>
      <p:sp>
        <p:nvSpPr>
          <p:cNvPr id="5" name="Footer Placeholder 4">
            <a:extLst>
              <a:ext uri="{FF2B5EF4-FFF2-40B4-BE49-F238E27FC236}">
                <a16:creationId xmlns:a16="http://schemas.microsoft.com/office/drawing/2014/main" id="{C1B86DA8-E2CD-EC06-6409-4A336FC3ABA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28A332D-B667-9FBB-474A-675A9FF73ADE}"/>
              </a:ext>
            </a:extLst>
          </p:cNvPr>
          <p:cNvSpPr>
            <a:spLocks noGrp="1"/>
          </p:cNvSpPr>
          <p:nvPr>
            <p:ph type="sldNum" sz="quarter" idx="12"/>
          </p:nvPr>
        </p:nvSpPr>
        <p:spPr/>
        <p:txBody>
          <a:bodyPr/>
          <a:lstStyle/>
          <a:p>
            <a:fld id="{EAF8F4AB-EE37-463D-8F14-39F64E4A3C58}" type="slidenum">
              <a:rPr lang="en-US" smtClean="0"/>
              <a:t>‹#›</a:t>
            </a:fld>
            <a:endParaRPr lang="en-US"/>
          </a:p>
        </p:txBody>
      </p:sp>
    </p:spTree>
    <p:extLst>
      <p:ext uri="{BB962C8B-B14F-4D97-AF65-F5344CB8AC3E}">
        <p14:creationId xmlns:p14="http://schemas.microsoft.com/office/powerpoint/2010/main" val="21174824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EFE6291-45EB-D0E5-5891-793AAD08AA1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85F0917-1AF4-0B39-515A-80B2AA97930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F8131B8-6B5D-45CD-3C57-AF99D41A404E}"/>
              </a:ext>
            </a:extLst>
          </p:cNvPr>
          <p:cNvSpPr>
            <a:spLocks noGrp="1"/>
          </p:cNvSpPr>
          <p:nvPr>
            <p:ph type="dt" sz="half" idx="10"/>
          </p:nvPr>
        </p:nvSpPr>
        <p:spPr/>
        <p:txBody>
          <a:bodyPr/>
          <a:lstStyle/>
          <a:p>
            <a:fld id="{6EE0A556-56F0-47F9-87CD-615483379D5D}" type="datetime1">
              <a:rPr lang="en-US" smtClean="0"/>
              <a:t>1/21/2023</a:t>
            </a:fld>
            <a:endParaRPr lang="en-US"/>
          </a:p>
        </p:txBody>
      </p:sp>
      <p:sp>
        <p:nvSpPr>
          <p:cNvPr id="5" name="Footer Placeholder 4">
            <a:extLst>
              <a:ext uri="{FF2B5EF4-FFF2-40B4-BE49-F238E27FC236}">
                <a16:creationId xmlns:a16="http://schemas.microsoft.com/office/drawing/2014/main" id="{CDB7FE48-04F3-A5E1-406D-D2ECFFE327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5758DAC-EC73-E138-1182-27C05480375C}"/>
              </a:ext>
            </a:extLst>
          </p:cNvPr>
          <p:cNvSpPr>
            <a:spLocks noGrp="1"/>
          </p:cNvSpPr>
          <p:nvPr>
            <p:ph type="sldNum" sz="quarter" idx="12"/>
          </p:nvPr>
        </p:nvSpPr>
        <p:spPr/>
        <p:txBody>
          <a:bodyPr/>
          <a:lstStyle/>
          <a:p>
            <a:fld id="{EAF8F4AB-EE37-463D-8F14-39F64E4A3C58}" type="slidenum">
              <a:rPr lang="en-US" smtClean="0"/>
              <a:t>‹#›</a:t>
            </a:fld>
            <a:endParaRPr lang="en-US"/>
          </a:p>
        </p:txBody>
      </p:sp>
    </p:spTree>
    <p:extLst>
      <p:ext uri="{BB962C8B-B14F-4D97-AF65-F5344CB8AC3E}">
        <p14:creationId xmlns:p14="http://schemas.microsoft.com/office/powerpoint/2010/main" val="28270237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81C5A2-C65B-8CDE-5B6F-6FDFE249419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734C38D-9D99-971E-9F56-8FFA2D2C5C9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A26AA42-238B-7F9D-EEA2-5D10BA52F7CE}"/>
              </a:ext>
            </a:extLst>
          </p:cNvPr>
          <p:cNvSpPr>
            <a:spLocks noGrp="1"/>
          </p:cNvSpPr>
          <p:nvPr>
            <p:ph type="dt" sz="half" idx="10"/>
          </p:nvPr>
        </p:nvSpPr>
        <p:spPr/>
        <p:txBody>
          <a:bodyPr/>
          <a:lstStyle/>
          <a:p>
            <a:fld id="{1A33381A-2E84-4CDE-A5D3-91AB1E1B2822}" type="datetime1">
              <a:rPr lang="en-US" smtClean="0"/>
              <a:t>1/21/2023</a:t>
            </a:fld>
            <a:endParaRPr lang="en-US"/>
          </a:p>
        </p:txBody>
      </p:sp>
      <p:sp>
        <p:nvSpPr>
          <p:cNvPr id="5" name="Footer Placeholder 4">
            <a:extLst>
              <a:ext uri="{FF2B5EF4-FFF2-40B4-BE49-F238E27FC236}">
                <a16:creationId xmlns:a16="http://schemas.microsoft.com/office/drawing/2014/main" id="{465D02AF-3EDA-36AE-445C-CFF7E417881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F6EC325-0474-3AA9-32E1-498A6566D8C1}"/>
              </a:ext>
            </a:extLst>
          </p:cNvPr>
          <p:cNvSpPr>
            <a:spLocks noGrp="1"/>
          </p:cNvSpPr>
          <p:nvPr>
            <p:ph type="sldNum" sz="quarter" idx="12"/>
          </p:nvPr>
        </p:nvSpPr>
        <p:spPr/>
        <p:txBody>
          <a:bodyPr/>
          <a:lstStyle/>
          <a:p>
            <a:fld id="{EAF8F4AB-EE37-463D-8F14-39F64E4A3C58}" type="slidenum">
              <a:rPr lang="en-US" smtClean="0"/>
              <a:t>‹#›</a:t>
            </a:fld>
            <a:endParaRPr lang="en-US"/>
          </a:p>
        </p:txBody>
      </p:sp>
    </p:spTree>
    <p:extLst>
      <p:ext uri="{BB962C8B-B14F-4D97-AF65-F5344CB8AC3E}">
        <p14:creationId xmlns:p14="http://schemas.microsoft.com/office/powerpoint/2010/main" val="15898914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45DA4A-F7AC-293A-D48D-499F3F91E81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3022A47-55B8-8B2E-05E2-7953E2C9191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D4665F4-32F6-E306-AD00-B66C88007704}"/>
              </a:ext>
            </a:extLst>
          </p:cNvPr>
          <p:cNvSpPr>
            <a:spLocks noGrp="1"/>
          </p:cNvSpPr>
          <p:nvPr>
            <p:ph type="dt" sz="half" idx="10"/>
          </p:nvPr>
        </p:nvSpPr>
        <p:spPr/>
        <p:txBody>
          <a:bodyPr/>
          <a:lstStyle/>
          <a:p>
            <a:fld id="{A8A60FA3-4D3C-466A-8568-555683CA1E21}" type="datetime1">
              <a:rPr lang="en-US" smtClean="0"/>
              <a:t>1/21/2023</a:t>
            </a:fld>
            <a:endParaRPr lang="en-US"/>
          </a:p>
        </p:txBody>
      </p:sp>
      <p:sp>
        <p:nvSpPr>
          <p:cNvPr id="5" name="Footer Placeholder 4">
            <a:extLst>
              <a:ext uri="{FF2B5EF4-FFF2-40B4-BE49-F238E27FC236}">
                <a16:creationId xmlns:a16="http://schemas.microsoft.com/office/drawing/2014/main" id="{9E1561E9-309A-4E48-FA00-43F187A9BF7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87E5635-0028-688C-BD87-7262999E57A4}"/>
              </a:ext>
            </a:extLst>
          </p:cNvPr>
          <p:cNvSpPr>
            <a:spLocks noGrp="1"/>
          </p:cNvSpPr>
          <p:nvPr>
            <p:ph type="sldNum" sz="quarter" idx="12"/>
          </p:nvPr>
        </p:nvSpPr>
        <p:spPr/>
        <p:txBody>
          <a:bodyPr/>
          <a:lstStyle/>
          <a:p>
            <a:fld id="{EAF8F4AB-EE37-463D-8F14-39F64E4A3C58}" type="slidenum">
              <a:rPr lang="en-US" smtClean="0"/>
              <a:t>‹#›</a:t>
            </a:fld>
            <a:endParaRPr lang="en-US"/>
          </a:p>
        </p:txBody>
      </p:sp>
    </p:spTree>
    <p:extLst>
      <p:ext uri="{BB962C8B-B14F-4D97-AF65-F5344CB8AC3E}">
        <p14:creationId xmlns:p14="http://schemas.microsoft.com/office/powerpoint/2010/main" val="19876080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5356EE-642E-1514-B6E4-CEB9EFEBB37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836EA58-2FF9-BE2A-2BDC-124A493C28B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B41BED9-6A0E-D968-6765-94F9B0AAFEC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C4A10DF-C8D7-8AA8-D90F-24A4AF08956B}"/>
              </a:ext>
            </a:extLst>
          </p:cNvPr>
          <p:cNvSpPr>
            <a:spLocks noGrp="1"/>
          </p:cNvSpPr>
          <p:nvPr>
            <p:ph type="dt" sz="half" idx="10"/>
          </p:nvPr>
        </p:nvSpPr>
        <p:spPr/>
        <p:txBody>
          <a:bodyPr/>
          <a:lstStyle/>
          <a:p>
            <a:fld id="{B8A98DB4-C44C-47CB-8140-B49E52932397}" type="datetime1">
              <a:rPr lang="en-US" smtClean="0"/>
              <a:t>1/21/2023</a:t>
            </a:fld>
            <a:endParaRPr lang="en-US"/>
          </a:p>
        </p:txBody>
      </p:sp>
      <p:sp>
        <p:nvSpPr>
          <p:cNvPr id="6" name="Footer Placeholder 5">
            <a:extLst>
              <a:ext uri="{FF2B5EF4-FFF2-40B4-BE49-F238E27FC236}">
                <a16:creationId xmlns:a16="http://schemas.microsoft.com/office/drawing/2014/main" id="{7254AFA5-74B3-F2A9-DF50-20C5988186C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A5AF3CA-84B0-9D60-5FF7-88296BE4C5A8}"/>
              </a:ext>
            </a:extLst>
          </p:cNvPr>
          <p:cNvSpPr>
            <a:spLocks noGrp="1"/>
          </p:cNvSpPr>
          <p:nvPr>
            <p:ph type="sldNum" sz="quarter" idx="12"/>
          </p:nvPr>
        </p:nvSpPr>
        <p:spPr/>
        <p:txBody>
          <a:bodyPr/>
          <a:lstStyle/>
          <a:p>
            <a:fld id="{EAF8F4AB-EE37-463D-8F14-39F64E4A3C58}" type="slidenum">
              <a:rPr lang="en-US" smtClean="0"/>
              <a:t>‹#›</a:t>
            </a:fld>
            <a:endParaRPr lang="en-US"/>
          </a:p>
        </p:txBody>
      </p:sp>
    </p:spTree>
    <p:extLst>
      <p:ext uri="{BB962C8B-B14F-4D97-AF65-F5344CB8AC3E}">
        <p14:creationId xmlns:p14="http://schemas.microsoft.com/office/powerpoint/2010/main" val="31666716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11A336-ED45-B6FD-1217-C86F8E50751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9EB26C0-0D0E-429B-8C07-E9B90478E9B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16B3A30-2E25-3F43-5735-6303E5F437D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DB6CF18-70EB-7D52-0930-84E337EADB1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7DF9A11-BB5F-FCE2-1636-4EF2269893E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577B10F-7E89-7FEF-4EE8-4F9866C09EF2}"/>
              </a:ext>
            </a:extLst>
          </p:cNvPr>
          <p:cNvSpPr>
            <a:spLocks noGrp="1"/>
          </p:cNvSpPr>
          <p:nvPr>
            <p:ph type="dt" sz="half" idx="10"/>
          </p:nvPr>
        </p:nvSpPr>
        <p:spPr/>
        <p:txBody>
          <a:bodyPr/>
          <a:lstStyle/>
          <a:p>
            <a:fld id="{BF441D28-7016-426D-AAB9-DE5239EA6837}" type="datetime1">
              <a:rPr lang="en-US" smtClean="0"/>
              <a:t>1/21/2023</a:t>
            </a:fld>
            <a:endParaRPr lang="en-US"/>
          </a:p>
        </p:txBody>
      </p:sp>
      <p:sp>
        <p:nvSpPr>
          <p:cNvPr id="8" name="Footer Placeholder 7">
            <a:extLst>
              <a:ext uri="{FF2B5EF4-FFF2-40B4-BE49-F238E27FC236}">
                <a16:creationId xmlns:a16="http://schemas.microsoft.com/office/drawing/2014/main" id="{EDA9BF01-E915-D25D-8440-6C7E9FEDF68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D48FEE7-6383-C32F-8559-A89E15AB811A}"/>
              </a:ext>
            </a:extLst>
          </p:cNvPr>
          <p:cNvSpPr>
            <a:spLocks noGrp="1"/>
          </p:cNvSpPr>
          <p:nvPr>
            <p:ph type="sldNum" sz="quarter" idx="12"/>
          </p:nvPr>
        </p:nvSpPr>
        <p:spPr/>
        <p:txBody>
          <a:bodyPr/>
          <a:lstStyle/>
          <a:p>
            <a:fld id="{EAF8F4AB-EE37-463D-8F14-39F64E4A3C58}" type="slidenum">
              <a:rPr lang="en-US" smtClean="0"/>
              <a:t>‹#›</a:t>
            </a:fld>
            <a:endParaRPr lang="en-US"/>
          </a:p>
        </p:txBody>
      </p:sp>
    </p:spTree>
    <p:extLst>
      <p:ext uri="{BB962C8B-B14F-4D97-AF65-F5344CB8AC3E}">
        <p14:creationId xmlns:p14="http://schemas.microsoft.com/office/powerpoint/2010/main" val="27554703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21CA92-7350-649F-C010-9AA48E22A3B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8963320-8163-DBA9-F411-A62CCEDA63FB}"/>
              </a:ext>
            </a:extLst>
          </p:cNvPr>
          <p:cNvSpPr>
            <a:spLocks noGrp="1"/>
          </p:cNvSpPr>
          <p:nvPr>
            <p:ph type="dt" sz="half" idx="10"/>
          </p:nvPr>
        </p:nvSpPr>
        <p:spPr/>
        <p:txBody>
          <a:bodyPr/>
          <a:lstStyle/>
          <a:p>
            <a:fld id="{11463D84-B8CD-42D3-846F-0085C97C89CB}" type="datetime1">
              <a:rPr lang="en-US" smtClean="0"/>
              <a:t>1/21/2023</a:t>
            </a:fld>
            <a:endParaRPr lang="en-US"/>
          </a:p>
        </p:txBody>
      </p:sp>
      <p:sp>
        <p:nvSpPr>
          <p:cNvPr id="4" name="Footer Placeholder 3">
            <a:extLst>
              <a:ext uri="{FF2B5EF4-FFF2-40B4-BE49-F238E27FC236}">
                <a16:creationId xmlns:a16="http://schemas.microsoft.com/office/drawing/2014/main" id="{50D5B456-6D52-7A33-C25C-DE404A9B0E7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BE848ED-9DBD-8FDE-9A99-6039B7E1B289}"/>
              </a:ext>
            </a:extLst>
          </p:cNvPr>
          <p:cNvSpPr>
            <a:spLocks noGrp="1"/>
          </p:cNvSpPr>
          <p:nvPr>
            <p:ph type="sldNum" sz="quarter" idx="12"/>
          </p:nvPr>
        </p:nvSpPr>
        <p:spPr/>
        <p:txBody>
          <a:bodyPr/>
          <a:lstStyle/>
          <a:p>
            <a:fld id="{EAF8F4AB-EE37-463D-8F14-39F64E4A3C58}" type="slidenum">
              <a:rPr lang="en-US" smtClean="0"/>
              <a:t>‹#›</a:t>
            </a:fld>
            <a:endParaRPr lang="en-US"/>
          </a:p>
        </p:txBody>
      </p:sp>
    </p:spTree>
    <p:extLst>
      <p:ext uri="{BB962C8B-B14F-4D97-AF65-F5344CB8AC3E}">
        <p14:creationId xmlns:p14="http://schemas.microsoft.com/office/powerpoint/2010/main" val="30855607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2FD7205-88C6-102B-5A25-EABFCCFAFE35}"/>
              </a:ext>
            </a:extLst>
          </p:cNvPr>
          <p:cNvSpPr>
            <a:spLocks noGrp="1"/>
          </p:cNvSpPr>
          <p:nvPr>
            <p:ph type="dt" sz="half" idx="10"/>
          </p:nvPr>
        </p:nvSpPr>
        <p:spPr/>
        <p:txBody>
          <a:bodyPr/>
          <a:lstStyle/>
          <a:p>
            <a:fld id="{07BA1259-D518-42C8-A527-DEF8D0B9D235}" type="datetime1">
              <a:rPr lang="en-US" smtClean="0"/>
              <a:t>1/21/2023</a:t>
            </a:fld>
            <a:endParaRPr lang="en-US"/>
          </a:p>
        </p:txBody>
      </p:sp>
      <p:sp>
        <p:nvSpPr>
          <p:cNvPr id="3" name="Footer Placeholder 2">
            <a:extLst>
              <a:ext uri="{FF2B5EF4-FFF2-40B4-BE49-F238E27FC236}">
                <a16:creationId xmlns:a16="http://schemas.microsoft.com/office/drawing/2014/main" id="{3EFC45DF-E71F-4A2D-7DAA-58D0DC5917B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AEAEDB1-E855-6005-1697-A45EF7162DA9}"/>
              </a:ext>
            </a:extLst>
          </p:cNvPr>
          <p:cNvSpPr>
            <a:spLocks noGrp="1"/>
          </p:cNvSpPr>
          <p:nvPr>
            <p:ph type="sldNum" sz="quarter" idx="12"/>
          </p:nvPr>
        </p:nvSpPr>
        <p:spPr/>
        <p:txBody>
          <a:bodyPr/>
          <a:lstStyle/>
          <a:p>
            <a:fld id="{EAF8F4AB-EE37-463D-8F14-39F64E4A3C58}" type="slidenum">
              <a:rPr lang="en-US" smtClean="0"/>
              <a:t>‹#›</a:t>
            </a:fld>
            <a:endParaRPr lang="en-US"/>
          </a:p>
        </p:txBody>
      </p:sp>
    </p:spTree>
    <p:extLst>
      <p:ext uri="{BB962C8B-B14F-4D97-AF65-F5344CB8AC3E}">
        <p14:creationId xmlns:p14="http://schemas.microsoft.com/office/powerpoint/2010/main" val="39157601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399B9A-E232-0306-2453-4C180913A38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A9EA964-2496-69F3-70BD-FD5632F1B09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8DA35F9-7ECF-A3AB-C60C-86C47CC29DD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3186863-887E-7E87-C0C1-643CC95ADD95}"/>
              </a:ext>
            </a:extLst>
          </p:cNvPr>
          <p:cNvSpPr>
            <a:spLocks noGrp="1"/>
          </p:cNvSpPr>
          <p:nvPr>
            <p:ph type="dt" sz="half" idx="10"/>
          </p:nvPr>
        </p:nvSpPr>
        <p:spPr/>
        <p:txBody>
          <a:bodyPr/>
          <a:lstStyle/>
          <a:p>
            <a:fld id="{AA0EC57E-C11D-4E23-86BD-C252AA359CE2}" type="datetime1">
              <a:rPr lang="en-US" smtClean="0"/>
              <a:t>1/21/2023</a:t>
            </a:fld>
            <a:endParaRPr lang="en-US"/>
          </a:p>
        </p:txBody>
      </p:sp>
      <p:sp>
        <p:nvSpPr>
          <p:cNvPr id="6" name="Footer Placeholder 5">
            <a:extLst>
              <a:ext uri="{FF2B5EF4-FFF2-40B4-BE49-F238E27FC236}">
                <a16:creationId xmlns:a16="http://schemas.microsoft.com/office/drawing/2014/main" id="{2093FB64-67E8-6403-7097-CD6B4BCB387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169BCD7-DE51-9105-1251-CFAE772FFBE3}"/>
              </a:ext>
            </a:extLst>
          </p:cNvPr>
          <p:cNvSpPr>
            <a:spLocks noGrp="1"/>
          </p:cNvSpPr>
          <p:nvPr>
            <p:ph type="sldNum" sz="quarter" idx="12"/>
          </p:nvPr>
        </p:nvSpPr>
        <p:spPr/>
        <p:txBody>
          <a:bodyPr/>
          <a:lstStyle/>
          <a:p>
            <a:fld id="{EAF8F4AB-EE37-463D-8F14-39F64E4A3C58}" type="slidenum">
              <a:rPr lang="en-US" smtClean="0"/>
              <a:t>‹#›</a:t>
            </a:fld>
            <a:endParaRPr lang="en-US"/>
          </a:p>
        </p:txBody>
      </p:sp>
    </p:spTree>
    <p:extLst>
      <p:ext uri="{BB962C8B-B14F-4D97-AF65-F5344CB8AC3E}">
        <p14:creationId xmlns:p14="http://schemas.microsoft.com/office/powerpoint/2010/main" val="37492724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6547C3-4401-6D3B-7C36-75052F9E7BB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7ED2A7C-C1B6-95FD-6615-5E74D8DE5AB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8D9E14A-5E95-6B1A-95E5-0AC998DEE69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5574E23-2BD1-E4CB-7BAA-70A0F14C81FF}"/>
              </a:ext>
            </a:extLst>
          </p:cNvPr>
          <p:cNvSpPr>
            <a:spLocks noGrp="1"/>
          </p:cNvSpPr>
          <p:nvPr>
            <p:ph type="dt" sz="half" idx="10"/>
          </p:nvPr>
        </p:nvSpPr>
        <p:spPr/>
        <p:txBody>
          <a:bodyPr/>
          <a:lstStyle/>
          <a:p>
            <a:fld id="{5177F2E5-1E67-417A-8F96-74C5495A099E}" type="datetime1">
              <a:rPr lang="en-US" smtClean="0"/>
              <a:t>1/21/2023</a:t>
            </a:fld>
            <a:endParaRPr lang="en-US"/>
          </a:p>
        </p:txBody>
      </p:sp>
      <p:sp>
        <p:nvSpPr>
          <p:cNvPr id="6" name="Footer Placeholder 5">
            <a:extLst>
              <a:ext uri="{FF2B5EF4-FFF2-40B4-BE49-F238E27FC236}">
                <a16:creationId xmlns:a16="http://schemas.microsoft.com/office/drawing/2014/main" id="{9580FD9C-C552-DA63-E980-817F5A83C17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9C749DC-49D7-541E-9F49-72E9A30A517E}"/>
              </a:ext>
            </a:extLst>
          </p:cNvPr>
          <p:cNvSpPr>
            <a:spLocks noGrp="1"/>
          </p:cNvSpPr>
          <p:nvPr>
            <p:ph type="sldNum" sz="quarter" idx="12"/>
          </p:nvPr>
        </p:nvSpPr>
        <p:spPr/>
        <p:txBody>
          <a:bodyPr/>
          <a:lstStyle/>
          <a:p>
            <a:fld id="{EAF8F4AB-EE37-463D-8F14-39F64E4A3C58}" type="slidenum">
              <a:rPr lang="en-US" smtClean="0"/>
              <a:t>‹#›</a:t>
            </a:fld>
            <a:endParaRPr lang="en-US"/>
          </a:p>
        </p:txBody>
      </p:sp>
    </p:spTree>
    <p:extLst>
      <p:ext uri="{BB962C8B-B14F-4D97-AF65-F5344CB8AC3E}">
        <p14:creationId xmlns:p14="http://schemas.microsoft.com/office/powerpoint/2010/main" val="23130297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CFE3766-F47C-4281-9C01-32E399DE051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55C575F-A67B-08BA-09D5-A5C1E15785D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9BF802F-2978-703F-2E79-DFBDDAFFA12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250F8C-F70C-4138-97F5-CF3ECA701AF3}" type="datetime1">
              <a:rPr lang="en-US" smtClean="0"/>
              <a:t>1/21/2023</a:t>
            </a:fld>
            <a:endParaRPr lang="en-US"/>
          </a:p>
        </p:txBody>
      </p:sp>
      <p:sp>
        <p:nvSpPr>
          <p:cNvPr id="5" name="Footer Placeholder 4">
            <a:extLst>
              <a:ext uri="{FF2B5EF4-FFF2-40B4-BE49-F238E27FC236}">
                <a16:creationId xmlns:a16="http://schemas.microsoft.com/office/drawing/2014/main" id="{026F809E-B9E5-7C8B-1183-2D2A9DE702D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1DD1E6B-CBAE-3E55-2396-28A8FC042BB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F8F4AB-EE37-463D-8F14-39F64E4A3C58}" type="slidenum">
              <a:rPr lang="en-US" smtClean="0"/>
              <a:t>‹#›</a:t>
            </a:fld>
            <a:endParaRPr lang="en-US"/>
          </a:p>
        </p:txBody>
      </p:sp>
    </p:spTree>
    <p:extLst>
      <p:ext uri="{BB962C8B-B14F-4D97-AF65-F5344CB8AC3E}">
        <p14:creationId xmlns:p14="http://schemas.microsoft.com/office/powerpoint/2010/main" val="14893344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 Id="rId9" Type="http://schemas.openxmlformats.org/officeDocument/2006/relationships/image" Target="../media/image9.svg"/></Relationships>
</file>

<file path=ppt/slides/_rels/slide20.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jpg"/><Relationship Id="rId1" Type="http://schemas.openxmlformats.org/officeDocument/2006/relationships/slideLayout" Target="../slideLayouts/slideLayout7.xml"/><Relationship Id="rId6" Type="http://schemas.openxmlformats.org/officeDocument/2006/relationships/image" Target="../media/image14.svg"/><Relationship Id="rId5" Type="http://schemas.openxmlformats.org/officeDocument/2006/relationships/image" Target="../media/image13.png"/><Relationship Id="rId10" Type="http://schemas.openxmlformats.org/officeDocument/2006/relationships/image" Target="../media/image18.svg"/><Relationship Id="rId4" Type="http://schemas.openxmlformats.org/officeDocument/2006/relationships/image" Target="../media/image12.svg"/><Relationship Id="rId9" Type="http://schemas.openxmlformats.org/officeDocument/2006/relationships/image" Target="../media/image17.png"/></Relationships>
</file>

<file path=ppt/slides/_rels/slide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4">
            <a:extLst>
              <a:ext uri="{FF2B5EF4-FFF2-40B4-BE49-F238E27FC236}">
                <a16:creationId xmlns:a16="http://schemas.microsoft.com/office/drawing/2014/main" id="{4ADD8FEA-A325-5A95-C64A-856F716963BA}"/>
              </a:ext>
            </a:extLst>
          </p:cNvPr>
          <p:cNvGrpSpPr/>
          <p:nvPr/>
        </p:nvGrpSpPr>
        <p:grpSpPr>
          <a:xfrm>
            <a:off x="11633200" y="0"/>
            <a:ext cx="558800" cy="6858000"/>
            <a:chOff x="0" y="0"/>
            <a:chExt cx="628169" cy="3480856"/>
          </a:xfrm>
          <a:solidFill>
            <a:srgbClr val="00B050"/>
          </a:solidFill>
        </p:grpSpPr>
        <p:sp>
          <p:nvSpPr>
            <p:cNvPr id="8" name="Freeform 5">
              <a:extLst>
                <a:ext uri="{FF2B5EF4-FFF2-40B4-BE49-F238E27FC236}">
                  <a16:creationId xmlns:a16="http://schemas.microsoft.com/office/drawing/2014/main" id="{A273C62A-7E8D-A06C-D3AB-259CC15A6F44}"/>
                </a:ext>
              </a:extLst>
            </p:cNvPr>
            <p:cNvSpPr/>
            <p:nvPr/>
          </p:nvSpPr>
          <p:spPr>
            <a:xfrm>
              <a:off x="0" y="0"/>
              <a:ext cx="628169" cy="3480856"/>
            </a:xfrm>
            <a:custGeom>
              <a:avLst/>
              <a:gdLst/>
              <a:ahLst/>
              <a:cxnLst/>
              <a:rect l="l" t="t" r="r" b="b"/>
              <a:pathLst>
                <a:path w="628169" h="3480856">
                  <a:moveTo>
                    <a:pt x="0" y="0"/>
                  </a:moveTo>
                  <a:lnTo>
                    <a:pt x="628169" y="0"/>
                  </a:lnTo>
                  <a:lnTo>
                    <a:pt x="628169" y="3480856"/>
                  </a:lnTo>
                  <a:lnTo>
                    <a:pt x="0" y="3480856"/>
                  </a:lnTo>
                  <a:close/>
                </a:path>
              </a:pathLst>
            </a:custGeom>
            <a:gradFill flip="none" rotWithShape="1">
              <a:gsLst>
                <a:gs pos="0">
                  <a:schemeClr val="accent5">
                    <a:lumMod val="67000"/>
                  </a:schemeClr>
                </a:gs>
                <a:gs pos="48000">
                  <a:schemeClr val="accent5">
                    <a:lumMod val="97000"/>
                    <a:lumOff val="3000"/>
                  </a:schemeClr>
                </a:gs>
                <a:gs pos="100000">
                  <a:schemeClr val="accent5">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a:lstStyle/>
            <a:p>
              <a:endParaRPr lang="en-US" dirty="0"/>
            </a:p>
          </p:txBody>
        </p:sp>
      </p:grpSp>
      <p:pic>
        <p:nvPicPr>
          <p:cNvPr id="9" name="Picture 3">
            <a:extLst>
              <a:ext uri="{FF2B5EF4-FFF2-40B4-BE49-F238E27FC236}">
                <a16:creationId xmlns:a16="http://schemas.microsoft.com/office/drawing/2014/main" id="{4647722C-43AF-6641-976D-3FA24AE780F6}"/>
              </a:ext>
            </a:extLst>
          </p:cNvPr>
          <p:cNvPicPr>
            <a:picLocks noChangeAspect="1"/>
          </p:cNvPicPr>
          <p:nvPr/>
        </p:nvPicPr>
        <p:blipFill>
          <a:blip r:embed="rId2"/>
          <a:srcRect/>
          <a:stretch>
            <a:fillRect/>
          </a:stretch>
        </p:blipFill>
        <p:spPr>
          <a:xfrm>
            <a:off x="5076824" y="118528"/>
            <a:ext cx="2038351" cy="1729322"/>
          </a:xfrm>
          <a:prstGeom prst="rect">
            <a:avLst/>
          </a:prstGeom>
        </p:spPr>
      </p:pic>
      <p:sp>
        <p:nvSpPr>
          <p:cNvPr id="10" name="TextBox 9">
            <a:extLst>
              <a:ext uri="{FF2B5EF4-FFF2-40B4-BE49-F238E27FC236}">
                <a16:creationId xmlns:a16="http://schemas.microsoft.com/office/drawing/2014/main" id="{9A0022F7-5984-F48C-BBA6-BF4834AD788A}"/>
              </a:ext>
            </a:extLst>
          </p:cNvPr>
          <p:cNvSpPr txBox="1"/>
          <p:nvPr/>
        </p:nvSpPr>
        <p:spPr>
          <a:xfrm>
            <a:off x="3110704" y="1921851"/>
            <a:ext cx="5962650" cy="2062103"/>
          </a:xfrm>
          <a:prstGeom prst="rect">
            <a:avLst/>
          </a:prstGeom>
          <a:noFill/>
        </p:spPr>
        <p:txBody>
          <a:bodyPr wrap="square" rtlCol="0">
            <a:spAutoFit/>
          </a:bodyPr>
          <a:lstStyle/>
          <a:p>
            <a:pPr algn="ctr">
              <a:lnSpc>
                <a:spcPts val="2189"/>
              </a:lnSpc>
            </a:pPr>
            <a:r>
              <a:rPr lang="en-US" sz="2000" b="1" spc="-16" dirty="0">
                <a:latin typeface="Aileron Heavy Bold"/>
              </a:rPr>
              <a:t>An-Najah National University</a:t>
            </a:r>
          </a:p>
          <a:p>
            <a:pPr algn="ctr">
              <a:lnSpc>
                <a:spcPts val="2189"/>
              </a:lnSpc>
            </a:pPr>
            <a:r>
              <a:rPr lang="en-US" sz="1800" b="1" spc="-16" dirty="0">
                <a:latin typeface="Aileron Heavy Bold"/>
              </a:rPr>
              <a:t>Faculty of Engineering &amp; Information Technology</a:t>
            </a:r>
          </a:p>
          <a:p>
            <a:pPr algn="ctr">
              <a:lnSpc>
                <a:spcPts val="2189"/>
              </a:lnSpc>
            </a:pPr>
            <a:r>
              <a:rPr lang="en-US" b="1" spc="-16" dirty="0">
                <a:latin typeface="Aileron Heavy Bold"/>
              </a:rPr>
              <a:t>Civil Engineering Department</a:t>
            </a:r>
            <a:endParaRPr lang="en-US" sz="700" b="1" spc="-16" dirty="0">
              <a:latin typeface="Aileron Heavy Bold"/>
            </a:endParaRPr>
          </a:p>
          <a:p>
            <a:pPr algn="ctr">
              <a:lnSpc>
                <a:spcPts val="2189"/>
              </a:lnSpc>
            </a:pPr>
            <a:endParaRPr lang="en-US" sz="1800" b="1" spc="-16" dirty="0">
              <a:latin typeface="Aileron Heavy Bold"/>
            </a:endParaRPr>
          </a:p>
          <a:p>
            <a:pPr algn="ctr">
              <a:lnSpc>
                <a:spcPts val="2189"/>
              </a:lnSpc>
            </a:pPr>
            <a:r>
              <a:rPr lang="en-US" sz="1800" b="1" spc="-16" dirty="0">
                <a:latin typeface="Aileron Heavy Bold"/>
              </a:rPr>
              <a:t>Graduation Project </a:t>
            </a:r>
          </a:p>
          <a:p>
            <a:pPr algn="ctr">
              <a:lnSpc>
                <a:spcPts val="2189"/>
              </a:lnSpc>
            </a:pPr>
            <a:endParaRPr lang="en-US" sz="1800" b="1" spc="-16" dirty="0">
              <a:latin typeface="Aileron Heavy Bold"/>
            </a:endParaRPr>
          </a:p>
          <a:p>
            <a:endParaRPr lang="en-US" dirty="0"/>
          </a:p>
        </p:txBody>
      </p:sp>
      <p:sp>
        <p:nvSpPr>
          <p:cNvPr id="11" name="TextBox 10">
            <a:extLst>
              <a:ext uri="{FF2B5EF4-FFF2-40B4-BE49-F238E27FC236}">
                <a16:creationId xmlns:a16="http://schemas.microsoft.com/office/drawing/2014/main" id="{3D2E99B0-5B23-2E07-CC3F-DCB1CA8DBF64}"/>
              </a:ext>
            </a:extLst>
          </p:cNvPr>
          <p:cNvSpPr txBox="1"/>
          <p:nvPr/>
        </p:nvSpPr>
        <p:spPr>
          <a:xfrm>
            <a:off x="874712" y="2952902"/>
            <a:ext cx="10363199" cy="1461939"/>
          </a:xfrm>
          <a:prstGeom prst="rect">
            <a:avLst/>
          </a:prstGeom>
          <a:noFill/>
        </p:spPr>
        <p:txBody>
          <a:bodyPr wrap="square" rtlCol="0">
            <a:spAutoFit/>
          </a:bodyPr>
          <a:lstStyle/>
          <a:p>
            <a:pPr algn="ctr">
              <a:lnSpc>
                <a:spcPts val="3850"/>
              </a:lnSpc>
            </a:pPr>
            <a:endParaRPr lang="en-US" sz="1200" b="1" spc="-35" dirty="0">
              <a:solidFill>
                <a:srgbClr val="C00000"/>
              </a:solidFill>
              <a:latin typeface="Times New Roman" panose="02020603050405020304" pitchFamily="18" charset="0"/>
              <a:cs typeface="Times New Roman" panose="02020603050405020304" pitchFamily="18" charset="0"/>
            </a:endParaRPr>
          </a:p>
          <a:p>
            <a:pPr algn="ctr">
              <a:lnSpc>
                <a:spcPts val="3850"/>
              </a:lnSpc>
            </a:pPr>
            <a:r>
              <a:rPr lang="en-US" sz="2400" b="1" spc="-35" dirty="0">
                <a:solidFill>
                  <a:srgbClr val="C00000"/>
                </a:solidFill>
                <a:latin typeface="Times New Roman" panose="02020603050405020304" pitchFamily="18" charset="0"/>
                <a:cs typeface="Times New Roman" panose="02020603050405020304" pitchFamily="18" charset="0"/>
              </a:rPr>
              <a:t>Updating of the Existing Regional Master Plan for Water Supply in </a:t>
            </a:r>
          </a:p>
          <a:p>
            <a:pPr algn="ctr"/>
            <a:r>
              <a:rPr lang="en-US" sz="2400" b="1" spc="-35" dirty="0">
                <a:solidFill>
                  <a:srgbClr val="C00000"/>
                </a:solidFill>
                <a:latin typeface="Times New Roman" panose="02020603050405020304" pitchFamily="18" charset="0"/>
                <a:cs typeface="Times New Roman" panose="02020603050405020304" pitchFamily="18" charset="0"/>
              </a:rPr>
              <a:t>Tubas</a:t>
            </a:r>
            <a:endParaRPr lang="en-US" dirty="0"/>
          </a:p>
        </p:txBody>
      </p:sp>
      <p:sp>
        <p:nvSpPr>
          <p:cNvPr id="12" name="TextBox 11">
            <a:extLst>
              <a:ext uri="{FF2B5EF4-FFF2-40B4-BE49-F238E27FC236}">
                <a16:creationId xmlns:a16="http://schemas.microsoft.com/office/drawing/2014/main" id="{67CE9BF5-5400-483C-D212-D1B2973F310D}"/>
              </a:ext>
            </a:extLst>
          </p:cNvPr>
          <p:cNvSpPr txBox="1"/>
          <p:nvPr/>
        </p:nvSpPr>
        <p:spPr>
          <a:xfrm>
            <a:off x="4156071" y="4267692"/>
            <a:ext cx="3871915" cy="1844095"/>
          </a:xfrm>
          <a:prstGeom prst="rect">
            <a:avLst/>
          </a:prstGeom>
          <a:noFill/>
        </p:spPr>
        <p:txBody>
          <a:bodyPr wrap="square" rtlCol="0">
            <a:spAutoFit/>
          </a:bodyPr>
          <a:lstStyle/>
          <a:p>
            <a:pPr algn="ctr">
              <a:lnSpc>
                <a:spcPts val="2342"/>
              </a:lnSpc>
            </a:pPr>
            <a:endParaRPr lang="en-US" sz="2400" b="1" spc="-16" dirty="0">
              <a:solidFill>
                <a:srgbClr val="FFC000"/>
              </a:solidFill>
              <a:latin typeface="Aileron Heavy"/>
            </a:endParaRPr>
          </a:p>
          <a:p>
            <a:pPr algn="ctr">
              <a:lnSpc>
                <a:spcPts val="2342"/>
              </a:lnSpc>
            </a:pPr>
            <a:r>
              <a:rPr lang="en-US" sz="2400" b="1" spc="-16" dirty="0">
                <a:solidFill>
                  <a:srgbClr val="FFC000"/>
                </a:solidFill>
                <a:latin typeface="Aileron Heavy"/>
              </a:rPr>
              <a:t>By:</a:t>
            </a:r>
          </a:p>
          <a:p>
            <a:pPr algn="ctr">
              <a:lnSpc>
                <a:spcPts val="2342"/>
              </a:lnSpc>
            </a:pPr>
            <a:r>
              <a:rPr lang="en-US" sz="2000" b="1" spc="-16" dirty="0">
                <a:cs typeface="Times New Roman" panose="02020603050405020304" pitchFamily="18" charset="0"/>
              </a:rPr>
              <a:t>Sohib Rushdi Jayyuosi</a:t>
            </a:r>
          </a:p>
          <a:p>
            <a:pPr algn="ctr">
              <a:lnSpc>
                <a:spcPts val="2342"/>
              </a:lnSpc>
            </a:pPr>
            <a:r>
              <a:rPr lang="en-US" sz="2000" b="1" spc="-16" dirty="0">
                <a:cs typeface="Times New Roman" panose="02020603050405020304" pitchFamily="18" charset="0"/>
              </a:rPr>
              <a:t>Hamdan  Essa </a:t>
            </a:r>
            <a:r>
              <a:rPr lang="en-US" sz="2000" b="1" spc="-16" dirty="0" err="1">
                <a:cs typeface="Times New Roman" panose="02020603050405020304" pitchFamily="18" charset="0"/>
              </a:rPr>
              <a:t>Dababat</a:t>
            </a:r>
            <a:endParaRPr lang="en-US" sz="2000" b="1" spc="-16" dirty="0">
              <a:cs typeface="Times New Roman" panose="02020603050405020304" pitchFamily="18" charset="0"/>
            </a:endParaRPr>
          </a:p>
          <a:p>
            <a:pPr algn="ctr">
              <a:lnSpc>
                <a:spcPts val="2342"/>
              </a:lnSpc>
            </a:pPr>
            <a:r>
              <a:rPr lang="en-US" sz="2000" b="1" spc="-16" dirty="0">
                <a:cs typeface="Times New Roman" panose="02020603050405020304" pitchFamily="18" charset="0"/>
              </a:rPr>
              <a:t>Anas Haj-Mahmoud</a:t>
            </a:r>
          </a:p>
          <a:p>
            <a:endParaRPr lang="en-US" dirty="0"/>
          </a:p>
        </p:txBody>
      </p:sp>
      <p:sp>
        <p:nvSpPr>
          <p:cNvPr id="13" name="TextBox 12">
            <a:extLst>
              <a:ext uri="{FF2B5EF4-FFF2-40B4-BE49-F238E27FC236}">
                <a16:creationId xmlns:a16="http://schemas.microsoft.com/office/drawing/2014/main" id="{A1AF2AEB-57DC-43A7-E5EF-948E02CC6721}"/>
              </a:ext>
            </a:extLst>
          </p:cNvPr>
          <p:cNvSpPr txBox="1"/>
          <p:nvPr/>
        </p:nvSpPr>
        <p:spPr>
          <a:xfrm>
            <a:off x="3641725" y="5631677"/>
            <a:ext cx="4829175" cy="1292662"/>
          </a:xfrm>
          <a:prstGeom prst="rect">
            <a:avLst/>
          </a:prstGeom>
          <a:noFill/>
        </p:spPr>
        <p:txBody>
          <a:bodyPr wrap="square" rtlCol="0">
            <a:spAutoFit/>
          </a:bodyPr>
          <a:lstStyle/>
          <a:p>
            <a:pPr algn="ctr">
              <a:lnSpc>
                <a:spcPts val="2498"/>
              </a:lnSpc>
            </a:pPr>
            <a:endParaRPr lang="en-US" sz="2400" b="1" spc="-16" dirty="0">
              <a:solidFill>
                <a:srgbClr val="FFC000"/>
              </a:solidFill>
              <a:latin typeface="Aileron Heavy Bold"/>
            </a:endParaRPr>
          </a:p>
          <a:p>
            <a:pPr algn="ctr">
              <a:lnSpc>
                <a:spcPts val="2498"/>
              </a:lnSpc>
            </a:pPr>
            <a:r>
              <a:rPr lang="en-US" sz="2400" b="1" spc="-16" dirty="0">
                <a:solidFill>
                  <a:srgbClr val="FFC000"/>
                </a:solidFill>
                <a:latin typeface="Aileron Heavy Bold"/>
              </a:rPr>
              <a:t>Supervisor</a:t>
            </a:r>
            <a:r>
              <a:rPr lang="en-US" sz="2000" b="1" spc="-16" dirty="0">
                <a:solidFill>
                  <a:srgbClr val="FFC000"/>
                </a:solidFill>
                <a:latin typeface="Aileron Heavy Bold"/>
              </a:rPr>
              <a:t>:</a:t>
            </a:r>
          </a:p>
          <a:p>
            <a:pPr algn="ctr">
              <a:lnSpc>
                <a:spcPts val="2170"/>
              </a:lnSpc>
            </a:pPr>
            <a:r>
              <a:rPr lang="en-US" sz="2000" b="1" spc="-16" dirty="0">
                <a:latin typeface="Aileron Heavy"/>
              </a:rPr>
              <a:t> Dr. Anan Jayyuosi</a:t>
            </a:r>
          </a:p>
          <a:p>
            <a:endParaRPr lang="en-US" dirty="0"/>
          </a:p>
        </p:txBody>
      </p:sp>
      <p:grpSp>
        <p:nvGrpSpPr>
          <p:cNvPr id="14" name="Group 4">
            <a:extLst>
              <a:ext uri="{FF2B5EF4-FFF2-40B4-BE49-F238E27FC236}">
                <a16:creationId xmlns:a16="http://schemas.microsoft.com/office/drawing/2014/main" id="{1F49758F-A5C1-FAF0-DECF-D5F4AFCE4DBF}"/>
              </a:ext>
            </a:extLst>
          </p:cNvPr>
          <p:cNvGrpSpPr/>
          <p:nvPr/>
        </p:nvGrpSpPr>
        <p:grpSpPr>
          <a:xfrm>
            <a:off x="-7942" y="0"/>
            <a:ext cx="558800" cy="6858000"/>
            <a:chOff x="0" y="0"/>
            <a:chExt cx="628169" cy="3480856"/>
          </a:xfrm>
          <a:solidFill>
            <a:srgbClr val="00B050"/>
          </a:solidFill>
        </p:grpSpPr>
        <p:sp>
          <p:nvSpPr>
            <p:cNvPr id="16" name="Freeform 5">
              <a:extLst>
                <a:ext uri="{FF2B5EF4-FFF2-40B4-BE49-F238E27FC236}">
                  <a16:creationId xmlns:a16="http://schemas.microsoft.com/office/drawing/2014/main" id="{9AA20008-EDCF-229C-C6DB-BA265EB13DEA}"/>
                </a:ext>
              </a:extLst>
            </p:cNvPr>
            <p:cNvSpPr/>
            <p:nvPr/>
          </p:nvSpPr>
          <p:spPr>
            <a:xfrm>
              <a:off x="0" y="0"/>
              <a:ext cx="628169" cy="3480856"/>
            </a:xfrm>
            <a:custGeom>
              <a:avLst/>
              <a:gdLst/>
              <a:ahLst/>
              <a:cxnLst/>
              <a:rect l="l" t="t" r="r" b="b"/>
              <a:pathLst>
                <a:path w="628169" h="3480856">
                  <a:moveTo>
                    <a:pt x="0" y="0"/>
                  </a:moveTo>
                  <a:lnTo>
                    <a:pt x="628169" y="0"/>
                  </a:lnTo>
                  <a:lnTo>
                    <a:pt x="628169" y="3480856"/>
                  </a:lnTo>
                  <a:lnTo>
                    <a:pt x="0" y="3480856"/>
                  </a:lnTo>
                  <a:close/>
                </a:path>
              </a:pathLst>
            </a:custGeom>
            <a:gradFill flip="none" rotWithShape="1">
              <a:gsLst>
                <a:gs pos="0">
                  <a:schemeClr val="accent5">
                    <a:lumMod val="67000"/>
                  </a:schemeClr>
                </a:gs>
                <a:gs pos="48000">
                  <a:schemeClr val="accent5">
                    <a:lumMod val="97000"/>
                    <a:lumOff val="3000"/>
                  </a:schemeClr>
                </a:gs>
                <a:gs pos="100000">
                  <a:schemeClr val="accent5">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a:lstStyle/>
            <a:p>
              <a:endParaRPr lang="en-US" dirty="0"/>
            </a:p>
          </p:txBody>
        </p:sp>
      </p:grpSp>
    </p:spTree>
    <p:extLst>
      <p:ext uri="{BB962C8B-B14F-4D97-AF65-F5344CB8AC3E}">
        <p14:creationId xmlns:p14="http://schemas.microsoft.com/office/powerpoint/2010/main" val="132412970"/>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5B450F16-2BAC-629A-4DFD-E290D775C7E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92981"/>
            <a:ext cx="12192000" cy="619330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Rectangle 6">
            <a:extLst>
              <a:ext uri="{FF2B5EF4-FFF2-40B4-BE49-F238E27FC236}">
                <a16:creationId xmlns:a16="http://schemas.microsoft.com/office/drawing/2014/main" id="{C6505BC2-A2FF-DAD4-6D98-93A0AB45C1A3}"/>
              </a:ext>
            </a:extLst>
          </p:cNvPr>
          <p:cNvSpPr/>
          <p:nvPr/>
        </p:nvSpPr>
        <p:spPr>
          <a:xfrm>
            <a:off x="0" y="0"/>
            <a:ext cx="12192000" cy="579119"/>
          </a:xfrm>
          <a:prstGeom prst="rect">
            <a:avLst/>
          </a:prstGeom>
          <a:solidFill>
            <a:schemeClr val="tx2">
              <a:lumMod val="7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DBADFD71-7B3F-1BF5-A34A-328C6F0A9D18}"/>
              </a:ext>
            </a:extLst>
          </p:cNvPr>
          <p:cNvGrpSpPr/>
          <p:nvPr/>
        </p:nvGrpSpPr>
        <p:grpSpPr>
          <a:xfrm>
            <a:off x="2147047" y="226784"/>
            <a:ext cx="7897906" cy="456456"/>
            <a:chOff x="2514434" y="377090"/>
            <a:chExt cx="6886343" cy="456456"/>
          </a:xfrm>
        </p:grpSpPr>
        <p:sp>
          <p:nvSpPr>
            <p:cNvPr id="9" name="Rectangle 8">
              <a:extLst>
                <a:ext uri="{FF2B5EF4-FFF2-40B4-BE49-F238E27FC236}">
                  <a16:creationId xmlns:a16="http://schemas.microsoft.com/office/drawing/2014/main" id="{EA3F4F0A-3324-113E-F0E7-B231E6C5AB0A}"/>
                </a:ext>
              </a:extLst>
            </p:cNvPr>
            <p:cNvSpPr/>
            <p:nvPr/>
          </p:nvSpPr>
          <p:spPr>
            <a:xfrm>
              <a:off x="4401388" y="377091"/>
              <a:ext cx="3112435" cy="456455"/>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bg1"/>
                  </a:solidFill>
                  <a:effectLst>
                    <a:outerShdw blurRad="38100" dist="38100" dir="2700000" algn="tl">
                      <a:srgbClr val="000000">
                        <a:alpha val="43137"/>
                      </a:srgbClr>
                    </a:outerShdw>
                  </a:effectLst>
                  <a:latin typeface="Algerian" panose="04020705040A02060702" pitchFamily="82" charset="0"/>
                </a:rPr>
                <a:t>Supply-demand gap</a:t>
              </a:r>
            </a:p>
          </p:txBody>
        </p:sp>
        <p:sp>
          <p:nvSpPr>
            <p:cNvPr id="10" name="Flowchart: Manual Input 9">
              <a:extLst>
                <a:ext uri="{FF2B5EF4-FFF2-40B4-BE49-F238E27FC236}">
                  <a16:creationId xmlns:a16="http://schemas.microsoft.com/office/drawing/2014/main" id="{E2ADFCB1-2B42-7A65-81EC-9B72AF35A921}"/>
                </a:ext>
              </a:extLst>
            </p:cNvPr>
            <p:cNvSpPr/>
            <p:nvPr/>
          </p:nvSpPr>
          <p:spPr>
            <a:xfrm flipH="1">
              <a:off x="7513822" y="377091"/>
              <a:ext cx="1886955" cy="456455"/>
            </a:xfrm>
            <a:prstGeom prst="flowChartManualInput">
              <a:avLst/>
            </a:prstGeom>
            <a:solidFill>
              <a:srgbClr val="7737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lowchart: Manual Input 10">
              <a:extLst>
                <a:ext uri="{FF2B5EF4-FFF2-40B4-BE49-F238E27FC236}">
                  <a16:creationId xmlns:a16="http://schemas.microsoft.com/office/drawing/2014/main" id="{3D0B10DF-9410-9BD8-354A-B78E570DAC92}"/>
                </a:ext>
              </a:extLst>
            </p:cNvPr>
            <p:cNvSpPr/>
            <p:nvPr/>
          </p:nvSpPr>
          <p:spPr>
            <a:xfrm>
              <a:off x="2514434" y="377090"/>
              <a:ext cx="1886955" cy="456455"/>
            </a:xfrm>
            <a:prstGeom prst="flowChartManualInput">
              <a:avLst/>
            </a:prstGeom>
            <a:solidFill>
              <a:srgbClr val="7737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574213282"/>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366ABC4-D86F-1DED-37D5-E105E4F2BA0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79119"/>
            <a:ext cx="12192000" cy="627888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Rectangle 6">
            <a:extLst>
              <a:ext uri="{FF2B5EF4-FFF2-40B4-BE49-F238E27FC236}">
                <a16:creationId xmlns:a16="http://schemas.microsoft.com/office/drawing/2014/main" id="{C6505BC2-A2FF-DAD4-6D98-93A0AB45C1A3}"/>
              </a:ext>
            </a:extLst>
          </p:cNvPr>
          <p:cNvSpPr/>
          <p:nvPr/>
        </p:nvSpPr>
        <p:spPr>
          <a:xfrm>
            <a:off x="0" y="0"/>
            <a:ext cx="12192000" cy="579119"/>
          </a:xfrm>
          <a:prstGeom prst="rect">
            <a:avLst/>
          </a:prstGeom>
          <a:solidFill>
            <a:schemeClr val="tx2">
              <a:lumMod val="7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DBADFD71-7B3F-1BF5-A34A-328C6F0A9D18}"/>
              </a:ext>
            </a:extLst>
          </p:cNvPr>
          <p:cNvGrpSpPr/>
          <p:nvPr/>
        </p:nvGrpSpPr>
        <p:grpSpPr>
          <a:xfrm>
            <a:off x="2147047" y="226784"/>
            <a:ext cx="7897906" cy="456456"/>
            <a:chOff x="2514434" y="377090"/>
            <a:chExt cx="6886343" cy="456456"/>
          </a:xfrm>
        </p:grpSpPr>
        <p:sp>
          <p:nvSpPr>
            <p:cNvPr id="9" name="Rectangle 8">
              <a:extLst>
                <a:ext uri="{FF2B5EF4-FFF2-40B4-BE49-F238E27FC236}">
                  <a16:creationId xmlns:a16="http://schemas.microsoft.com/office/drawing/2014/main" id="{EA3F4F0A-3324-113E-F0E7-B231E6C5AB0A}"/>
                </a:ext>
              </a:extLst>
            </p:cNvPr>
            <p:cNvSpPr/>
            <p:nvPr/>
          </p:nvSpPr>
          <p:spPr>
            <a:xfrm>
              <a:off x="4401388" y="377091"/>
              <a:ext cx="3112435" cy="456455"/>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bg1"/>
                  </a:solidFill>
                  <a:effectLst>
                    <a:outerShdw blurRad="38100" dist="38100" dir="2700000" algn="tl">
                      <a:srgbClr val="000000">
                        <a:alpha val="43137"/>
                      </a:srgbClr>
                    </a:outerShdw>
                  </a:effectLst>
                  <a:latin typeface="Algerian" panose="04020705040A02060702" pitchFamily="82" charset="0"/>
                </a:rPr>
                <a:t>Supply-demand gap</a:t>
              </a:r>
            </a:p>
          </p:txBody>
        </p:sp>
        <p:sp>
          <p:nvSpPr>
            <p:cNvPr id="10" name="Flowchart: Manual Input 9">
              <a:extLst>
                <a:ext uri="{FF2B5EF4-FFF2-40B4-BE49-F238E27FC236}">
                  <a16:creationId xmlns:a16="http://schemas.microsoft.com/office/drawing/2014/main" id="{E2ADFCB1-2B42-7A65-81EC-9B72AF35A921}"/>
                </a:ext>
              </a:extLst>
            </p:cNvPr>
            <p:cNvSpPr/>
            <p:nvPr/>
          </p:nvSpPr>
          <p:spPr>
            <a:xfrm flipH="1">
              <a:off x="7513822" y="377091"/>
              <a:ext cx="1886955" cy="456455"/>
            </a:xfrm>
            <a:prstGeom prst="flowChartManualInput">
              <a:avLst/>
            </a:prstGeom>
            <a:solidFill>
              <a:srgbClr val="7737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lowchart: Manual Input 10">
              <a:extLst>
                <a:ext uri="{FF2B5EF4-FFF2-40B4-BE49-F238E27FC236}">
                  <a16:creationId xmlns:a16="http://schemas.microsoft.com/office/drawing/2014/main" id="{3D0B10DF-9410-9BD8-354A-B78E570DAC92}"/>
                </a:ext>
              </a:extLst>
            </p:cNvPr>
            <p:cNvSpPr/>
            <p:nvPr/>
          </p:nvSpPr>
          <p:spPr>
            <a:xfrm>
              <a:off x="2514434" y="377090"/>
              <a:ext cx="1886955" cy="456455"/>
            </a:xfrm>
            <a:prstGeom prst="flowChartManualInput">
              <a:avLst/>
            </a:prstGeom>
            <a:solidFill>
              <a:srgbClr val="7737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799766986"/>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4E264E4-6D7B-4193-F245-3870A08FC80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79119"/>
            <a:ext cx="12192000" cy="624332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Rectangle 6">
            <a:extLst>
              <a:ext uri="{FF2B5EF4-FFF2-40B4-BE49-F238E27FC236}">
                <a16:creationId xmlns:a16="http://schemas.microsoft.com/office/drawing/2014/main" id="{C6505BC2-A2FF-DAD4-6D98-93A0AB45C1A3}"/>
              </a:ext>
            </a:extLst>
          </p:cNvPr>
          <p:cNvSpPr/>
          <p:nvPr/>
        </p:nvSpPr>
        <p:spPr>
          <a:xfrm>
            <a:off x="0" y="0"/>
            <a:ext cx="12192000" cy="579119"/>
          </a:xfrm>
          <a:prstGeom prst="rect">
            <a:avLst/>
          </a:prstGeom>
          <a:solidFill>
            <a:schemeClr val="tx2">
              <a:lumMod val="7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DBADFD71-7B3F-1BF5-A34A-328C6F0A9D18}"/>
              </a:ext>
            </a:extLst>
          </p:cNvPr>
          <p:cNvGrpSpPr/>
          <p:nvPr/>
        </p:nvGrpSpPr>
        <p:grpSpPr>
          <a:xfrm>
            <a:off x="2147047" y="226784"/>
            <a:ext cx="7897906" cy="456456"/>
            <a:chOff x="2514434" y="377090"/>
            <a:chExt cx="6886343" cy="456456"/>
          </a:xfrm>
        </p:grpSpPr>
        <p:sp>
          <p:nvSpPr>
            <p:cNvPr id="9" name="Rectangle 8">
              <a:extLst>
                <a:ext uri="{FF2B5EF4-FFF2-40B4-BE49-F238E27FC236}">
                  <a16:creationId xmlns:a16="http://schemas.microsoft.com/office/drawing/2014/main" id="{EA3F4F0A-3324-113E-F0E7-B231E6C5AB0A}"/>
                </a:ext>
              </a:extLst>
            </p:cNvPr>
            <p:cNvSpPr/>
            <p:nvPr/>
          </p:nvSpPr>
          <p:spPr>
            <a:xfrm>
              <a:off x="4401388" y="377091"/>
              <a:ext cx="3112435" cy="456455"/>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bg1"/>
                  </a:solidFill>
                  <a:effectLst>
                    <a:outerShdw blurRad="38100" dist="38100" dir="2700000" algn="tl">
                      <a:srgbClr val="000000">
                        <a:alpha val="43137"/>
                      </a:srgbClr>
                    </a:outerShdw>
                  </a:effectLst>
                  <a:latin typeface="Algerian" panose="04020705040A02060702" pitchFamily="82" charset="0"/>
                </a:rPr>
                <a:t>Supply-demand gap</a:t>
              </a:r>
            </a:p>
          </p:txBody>
        </p:sp>
        <p:sp>
          <p:nvSpPr>
            <p:cNvPr id="10" name="Flowchart: Manual Input 9">
              <a:extLst>
                <a:ext uri="{FF2B5EF4-FFF2-40B4-BE49-F238E27FC236}">
                  <a16:creationId xmlns:a16="http://schemas.microsoft.com/office/drawing/2014/main" id="{E2ADFCB1-2B42-7A65-81EC-9B72AF35A921}"/>
                </a:ext>
              </a:extLst>
            </p:cNvPr>
            <p:cNvSpPr/>
            <p:nvPr/>
          </p:nvSpPr>
          <p:spPr>
            <a:xfrm flipH="1">
              <a:off x="7513822" y="377091"/>
              <a:ext cx="1886955" cy="456455"/>
            </a:xfrm>
            <a:prstGeom prst="flowChartManualInput">
              <a:avLst/>
            </a:prstGeom>
            <a:solidFill>
              <a:srgbClr val="7737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lowchart: Manual Input 10">
              <a:extLst>
                <a:ext uri="{FF2B5EF4-FFF2-40B4-BE49-F238E27FC236}">
                  <a16:creationId xmlns:a16="http://schemas.microsoft.com/office/drawing/2014/main" id="{3D0B10DF-9410-9BD8-354A-B78E570DAC92}"/>
                </a:ext>
              </a:extLst>
            </p:cNvPr>
            <p:cNvSpPr/>
            <p:nvPr/>
          </p:nvSpPr>
          <p:spPr>
            <a:xfrm>
              <a:off x="2514434" y="377090"/>
              <a:ext cx="1886955" cy="456455"/>
            </a:xfrm>
            <a:prstGeom prst="flowChartManualInput">
              <a:avLst/>
            </a:prstGeom>
            <a:solidFill>
              <a:srgbClr val="7737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3449372258"/>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864899C-E4DA-364B-0CF4-E48F4020F06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79120"/>
            <a:ext cx="12192000" cy="627888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Rectangle 6">
            <a:extLst>
              <a:ext uri="{FF2B5EF4-FFF2-40B4-BE49-F238E27FC236}">
                <a16:creationId xmlns:a16="http://schemas.microsoft.com/office/drawing/2014/main" id="{C6505BC2-A2FF-DAD4-6D98-93A0AB45C1A3}"/>
              </a:ext>
            </a:extLst>
          </p:cNvPr>
          <p:cNvSpPr/>
          <p:nvPr/>
        </p:nvSpPr>
        <p:spPr>
          <a:xfrm>
            <a:off x="0" y="0"/>
            <a:ext cx="12192000" cy="579119"/>
          </a:xfrm>
          <a:prstGeom prst="rect">
            <a:avLst/>
          </a:prstGeom>
          <a:solidFill>
            <a:schemeClr val="tx2">
              <a:lumMod val="7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DBADFD71-7B3F-1BF5-A34A-328C6F0A9D18}"/>
              </a:ext>
            </a:extLst>
          </p:cNvPr>
          <p:cNvGrpSpPr/>
          <p:nvPr/>
        </p:nvGrpSpPr>
        <p:grpSpPr>
          <a:xfrm>
            <a:off x="2147047" y="226784"/>
            <a:ext cx="7897906" cy="456456"/>
            <a:chOff x="2514434" y="377090"/>
            <a:chExt cx="6886343" cy="456456"/>
          </a:xfrm>
        </p:grpSpPr>
        <p:sp>
          <p:nvSpPr>
            <p:cNvPr id="9" name="Rectangle 8">
              <a:extLst>
                <a:ext uri="{FF2B5EF4-FFF2-40B4-BE49-F238E27FC236}">
                  <a16:creationId xmlns:a16="http://schemas.microsoft.com/office/drawing/2014/main" id="{EA3F4F0A-3324-113E-F0E7-B231E6C5AB0A}"/>
                </a:ext>
              </a:extLst>
            </p:cNvPr>
            <p:cNvSpPr/>
            <p:nvPr/>
          </p:nvSpPr>
          <p:spPr>
            <a:xfrm>
              <a:off x="4401388" y="377091"/>
              <a:ext cx="3112435" cy="456455"/>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bg1"/>
                  </a:solidFill>
                  <a:effectLst>
                    <a:outerShdw blurRad="38100" dist="38100" dir="2700000" algn="tl">
                      <a:srgbClr val="000000">
                        <a:alpha val="43137"/>
                      </a:srgbClr>
                    </a:outerShdw>
                  </a:effectLst>
                  <a:latin typeface="Algerian" panose="04020705040A02060702" pitchFamily="82" charset="0"/>
                </a:rPr>
                <a:t>Supply-demand gap</a:t>
              </a:r>
            </a:p>
          </p:txBody>
        </p:sp>
        <p:sp>
          <p:nvSpPr>
            <p:cNvPr id="10" name="Flowchart: Manual Input 9">
              <a:extLst>
                <a:ext uri="{FF2B5EF4-FFF2-40B4-BE49-F238E27FC236}">
                  <a16:creationId xmlns:a16="http://schemas.microsoft.com/office/drawing/2014/main" id="{E2ADFCB1-2B42-7A65-81EC-9B72AF35A921}"/>
                </a:ext>
              </a:extLst>
            </p:cNvPr>
            <p:cNvSpPr/>
            <p:nvPr/>
          </p:nvSpPr>
          <p:spPr>
            <a:xfrm flipH="1">
              <a:off x="7513822" y="377091"/>
              <a:ext cx="1886955" cy="456455"/>
            </a:xfrm>
            <a:prstGeom prst="flowChartManualInput">
              <a:avLst/>
            </a:prstGeom>
            <a:solidFill>
              <a:srgbClr val="7737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lowchart: Manual Input 10">
              <a:extLst>
                <a:ext uri="{FF2B5EF4-FFF2-40B4-BE49-F238E27FC236}">
                  <a16:creationId xmlns:a16="http://schemas.microsoft.com/office/drawing/2014/main" id="{3D0B10DF-9410-9BD8-354A-B78E570DAC92}"/>
                </a:ext>
              </a:extLst>
            </p:cNvPr>
            <p:cNvSpPr/>
            <p:nvPr/>
          </p:nvSpPr>
          <p:spPr>
            <a:xfrm>
              <a:off x="2514434" y="377090"/>
              <a:ext cx="1886955" cy="456455"/>
            </a:xfrm>
            <a:prstGeom prst="flowChartManualInput">
              <a:avLst/>
            </a:prstGeom>
            <a:solidFill>
              <a:srgbClr val="7737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141415577"/>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803AD987-87CE-D2FD-D5B3-E6B4AADCBD25}"/>
              </a:ext>
            </a:extLst>
          </p:cNvPr>
          <p:cNvSpPr/>
          <p:nvPr/>
        </p:nvSpPr>
        <p:spPr>
          <a:xfrm>
            <a:off x="0" y="62753"/>
            <a:ext cx="12192000" cy="6811878"/>
          </a:xfrm>
          <a:prstGeom prst="rect">
            <a:avLst/>
          </a:prstGeom>
          <a:solidFill>
            <a:schemeClr val="tx1">
              <a:lumMod val="95000"/>
              <a:lumOff val="5000"/>
              <a:alpha val="6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6E4486FA-BB93-989F-F1CE-6441915FE7A0}"/>
              </a:ext>
            </a:extLst>
          </p:cNvPr>
          <p:cNvSpPr/>
          <p:nvPr/>
        </p:nvSpPr>
        <p:spPr>
          <a:xfrm>
            <a:off x="0" y="0"/>
            <a:ext cx="12192000" cy="579119"/>
          </a:xfrm>
          <a:prstGeom prst="rect">
            <a:avLst/>
          </a:prstGeom>
          <a:solidFill>
            <a:schemeClr val="tx2">
              <a:lumMod val="7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21" name="Picture 20">
            <a:extLst>
              <a:ext uri="{FF2B5EF4-FFF2-40B4-BE49-F238E27FC236}">
                <a16:creationId xmlns:a16="http://schemas.microsoft.com/office/drawing/2014/main" id="{0DCCE014-E6E7-973B-E46B-D23092E76477}"/>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579120"/>
            <a:ext cx="12192000" cy="621612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pSp>
        <p:nvGrpSpPr>
          <p:cNvPr id="4" name="Group 3">
            <a:extLst>
              <a:ext uri="{FF2B5EF4-FFF2-40B4-BE49-F238E27FC236}">
                <a16:creationId xmlns:a16="http://schemas.microsoft.com/office/drawing/2014/main" id="{A3021FFD-D38A-B591-40BF-732BD86FD23F}"/>
              </a:ext>
            </a:extLst>
          </p:cNvPr>
          <p:cNvGrpSpPr/>
          <p:nvPr/>
        </p:nvGrpSpPr>
        <p:grpSpPr>
          <a:xfrm>
            <a:off x="777689" y="318508"/>
            <a:ext cx="10636623" cy="456456"/>
            <a:chOff x="3872451" y="377090"/>
            <a:chExt cx="4218824" cy="456456"/>
          </a:xfrm>
        </p:grpSpPr>
        <p:sp>
          <p:nvSpPr>
            <p:cNvPr id="5" name="Rectangle 4">
              <a:extLst>
                <a:ext uri="{FF2B5EF4-FFF2-40B4-BE49-F238E27FC236}">
                  <a16:creationId xmlns:a16="http://schemas.microsoft.com/office/drawing/2014/main" id="{FB323A33-5DD4-9A18-6DFE-0F54F94BC8B4}"/>
                </a:ext>
              </a:extLst>
            </p:cNvPr>
            <p:cNvSpPr/>
            <p:nvPr/>
          </p:nvSpPr>
          <p:spPr>
            <a:xfrm>
              <a:off x="4401388" y="377091"/>
              <a:ext cx="3112435" cy="456455"/>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gn="just">
                <a:lnSpc>
                  <a:spcPct val="107000"/>
                </a:lnSpc>
                <a:spcBef>
                  <a:spcPts val="0"/>
                </a:spcBef>
                <a:spcAft>
                  <a:spcPts val="800"/>
                </a:spcAft>
              </a:pPr>
              <a:r>
                <a:rPr lang="en-US" sz="1800" b="1" dirty="0">
                  <a:effectLst/>
                  <a:latin typeface="Algerian" panose="04020705040A02060702" pitchFamily="82" charset="0"/>
                  <a:ea typeface="Calibri" panose="020F0502020204030204" pitchFamily="34" charset="0"/>
                  <a:cs typeface="Arial" panose="020B0604020202020204" pitchFamily="34" charset="0"/>
                </a:rPr>
                <a:t>Operating Existing Operated Wells to Its Fullest productivity </a:t>
              </a:r>
              <a:endParaRPr lang="en-US" sz="1800" dirty="0">
                <a:effectLst/>
                <a:latin typeface="Algerian" panose="04020705040A02060702" pitchFamily="82" charset="0"/>
                <a:ea typeface="Calibri" panose="020F0502020204030204" pitchFamily="34" charset="0"/>
                <a:cs typeface="Arial" panose="020B0604020202020204" pitchFamily="34" charset="0"/>
              </a:endParaRPr>
            </a:p>
          </p:txBody>
        </p:sp>
        <p:sp>
          <p:nvSpPr>
            <p:cNvPr id="6" name="Flowchart: Manual Input 5">
              <a:extLst>
                <a:ext uri="{FF2B5EF4-FFF2-40B4-BE49-F238E27FC236}">
                  <a16:creationId xmlns:a16="http://schemas.microsoft.com/office/drawing/2014/main" id="{695DA611-7EDF-9F1A-8ABD-02DE51A8CCC0}"/>
                </a:ext>
              </a:extLst>
            </p:cNvPr>
            <p:cNvSpPr/>
            <p:nvPr/>
          </p:nvSpPr>
          <p:spPr>
            <a:xfrm flipH="1">
              <a:off x="7513822" y="377091"/>
              <a:ext cx="577453" cy="456455"/>
            </a:xfrm>
            <a:prstGeom prst="flowChartManualInput">
              <a:avLst/>
            </a:prstGeom>
            <a:solidFill>
              <a:srgbClr val="7737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Flowchart: Manual Input 6">
              <a:extLst>
                <a:ext uri="{FF2B5EF4-FFF2-40B4-BE49-F238E27FC236}">
                  <a16:creationId xmlns:a16="http://schemas.microsoft.com/office/drawing/2014/main" id="{7D553FA2-B313-1A79-5116-A3C5B94C6BDB}"/>
                </a:ext>
              </a:extLst>
            </p:cNvPr>
            <p:cNvSpPr/>
            <p:nvPr/>
          </p:nvSpPr>
          <p:spPr>
            <a:xfrm>
              <a:off x="3872451" y="377090"/>
              <a:ext cx="528938" cy="456455"/>
            </a:xfrm>
            <a:prstGeom prst="flowChartManualInput">
              <a:avLst/>
            </a:prstGeom>
            <a:solidFill>
              <a:srgbClr val="7737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3022494168"/>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02DBECED-DD0B-78C2-7EC3-BC285D36BB6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88686"/>
            <a:ext cx="12192000" cy="6269313"/>
          </a:xfrm>
          <a:prstGeom prst="rect">
            <a:avLst/>
          </a:prstGeom>
        </p:spPr>
      </p:pic>
      <p:sp>
        <p:nvSpPr>
          <p:cNvPr id="9" name="Rectangle 8">
            <a:extLst>
              <a:ext uri="{FF2B5EF4-FFF2-40B4-BE49-F238E27FC236}">
                <a16:creationId xmlns:a16="http://schemas.microsoft.com/office/drawing/2014/main" id="{A796779A-DB6A-BCF9-48FF-2589FC2FFDCF}"/>
              </a:ext>
            </a:extLst>
          </p:cNvPr>
          <p:cNvSpPr/>
          <p:nvPr/>
        </p:nvSpPr>
        <p:spPr>
          <a:xfrm>
            <a:off x="0" y="9568"/>
            <a:ext cx="12192000" cy="6865063"/>
          </a:xfrm>
          <a:prstGeom prst="rect">
            <a:avLst/>
          </a:prstGeom>
          <a:solidFill>
            <a:schemeClr val="tx1">
              <a:lumMod val="95000"/>
              <a:lumOff val="5000"/>
              <a:alpha val="6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7FDB1069-51B9-0B34-0C41-4E6AFA84B287}"/>
              </a:ext>
            </a:extLst>
          </p:cNvPr>
          <p:cNvSpPr/>
          <p:nvPr/>
        </p:nvSpPr>
        <p:spPr>
          <a:xfrm>
            <a:off x="0" y="0"/>
            <a:ext cx="12192000" cy="579119"/>
          </a:xfrm>
          <a:prstGeom prst="rect">
            <a:avLst/>
          </a:prstGeom>
          <a:solidFill>
            <a:schemeClr val="tx2">
              <a:lumMod val="7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560EF1CC-C953-84E2-4F5C-50615013138D}"/>
              </a:ext>
            </a:extLst>
          </p:cNvPr>
          <p:cNvGrpSpPr/>
          <p:nvPr/>
        </p:nvGrpSpPr>
        <p:grpSpPr>
          <a:xfrm>
            <a:off x="2375647" y="350891"/>
            <a:ext cx="7440707" cy="456456"/>
            <a:chOff x="3165390" y="377090"/>
            <a:chExt cx="5584431" cy="456456"/>
          </a:xfrm>
        </p:grpSpPr>
        <p:sp>
          <p:nvSpPr>
            <p:cNvPr id="5" name="Rectangle 4">
              <a:extLst>
                <a:ext uri="{FF2B5EF4-FFF2-40B4-BE49-F238E27FC236}">
                  <a16:creationId xmlns:a16="http://schemas.microsoft.com/office/drawing/2014/main" id="{FB95450C-7BAD-5206-6559-F2D02F70A5DE}"/>
                </a:ext>
              </a:extLst>
            </p:cNvPr>
            <p:cNvSpPr/>
            <p:nvPr/>
          </p:nvSpPr>
          <p:spPr>
            <a:xfrm>
              <a:off x="4401388" y="377091"/>
              <a:ext cx="3112435" cy="456455"/>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bg1"/>
                  </a:solidFill>
                  <a:effectLst>
                    <a:outerShdw blurRad="38100" dist="38100" dir="2700000" algn="tl">
                      <a:srgbClr val="000000">
                        <a:alpha val="43137"/>
                      </a:srgbClr>
                    </a:outerShdw>
                  </a:effectLst>
                  <a:latin typeface="Algerian" panose="04020705040A02060702" pitchFamily="82" charset="0"/>
                </a:rPr>
                <a:t>Rainwater harvesting </a:t>
              </a:r>
            </a:p>
          </p:txBody>
        </p:sp>
        <p:sp>
          <p:nvSpPr>
            <p:cNvPr id="6" name="Flowchart: Manual Input 5">
              <a:extLst>
                <a:ext uri="{FF2B5EF4-FFF2-40B4-BE49-F238E27FC236}">
                  <a16:creationId xmlns:a16="http://schemas.microsoft.com/office/drawing/2014/main" id="{E1946B7B-23B9-BD03-FC52-F4BF9BFA73E2}"/>
                </a:ext>
              </a:extLst>
            </p:cNvPr>
            <p:cNvSpPr/>
            <p:nvPr/>
          </p:nvSpPr>
          <p:spPr>
            <a:xfrm flipH="1">
              <a:off x="7513822" y="377091"/>
              <a:ext cx="1235999" cy="456455"/>
            </a:xfrm>
            <a:prstGeom prst="flowChartManualInput">
              <a:avLst/>
            </a:prstGeom>
            <a:solidFill>
              <a:srgbClr val="7737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Flowchart: Manual Input 6">
              <a:extLst>
                <a:ext uri="{FF2B5EF4-FFF2-40B4-BE49-F238E27FC236}">
                  <a16:creationId xmlns:a16="http://schemas.microsoft.com/office/drawing/2014/main" id="{C24DF784-3710-F2BA-E701-AB013C8FFA34}"/>
                </a:ext>
              </a:extLst>
            </p:cNvPr>
            <p:cNvSpPr/>
            <p:nvPr/>
          </p:nvSpPr>
          <p:spPr>
            <a:xfrm>
              <a:off x="3165390" y="377090"/>
              <a:ext cx="1235999" cy="456455"/>
            </a:xfrm>
            <a:prstGeom prst="flowChartManualInput">
              <a:avLst/>
            </a:prstGeom>
            <a:solidFill>
              <a:srgbClr val="7737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9" name="Group 18">
            <a:extLst>
              <a:ext uri="{FF2B5EF4-FFF2-40B4-BE49-F238E27FC236}">
                <a16:creationId xmlns:a16="http://schemas.microsoft.com/office/drawing/2014/main" id="{C5AF0B23-D51D-9A2B-9970-3365108E32B2}"/>
              </a:ext>
            </a:extLst>
          </p:cNvPr>
          <p:cNvGrpSpPr/>
          <p:nvPr/>
        </p:nvGrpSpPr>
        <p:grpSpPr>
          <a:xfrm>
            <a:off x="322730" y="1084863"/>
            <a:ext cx="3935506" cy="5559949"/>
            <a:chOff x="322730" y="1084863"/>
            <a:chExt cx="3935506" cy="5559949"/>
          </a:xfrm>
        </p:grpSpPr>
        <p:sp>
          <p:nvSpPr>
            <p:cNvPr id="17" name="Rectangle 16">
              <a:extLst>
                <a:ext uri="{FF2B5EF4-FFF2-40B4-BE49-F238E27FC236}">
                  <a16:creationId xmlns:a16="http://schemas.microsoft.com/office/drawing/2014/main" id="{8CBD82B5-BABD-74AE-D2E8-72C52E4F1E7C}"/>
                </a:ext>
              </a:extLst>
            </p:cNvPr>
            <p:cNvSpPr/>
            <p:nvPr/>
          </p:nvSpPr>
          <p:spPr>
            <a:xfrm>
              <a:off x="322730" y="1084863"/>
              <a:ext cx="3935506" cy="5559949"/>
            </a:xfrm>
            <a:prstGeom prst="rect">
              <a:avLst/>
            </a:prstGeom>
            <a:noFill/>
            <a:ln w="3810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AB37D8C7-30FA-125A-7ECB-BF76EFBE8CCF}"/>
                </a:ext>
              </a:extLst>
            </p:cNvPr>
            <p:cNvSpPr/>
            <p:nvPr/>
          </p:nvSpPr>
          <p:spPr>
            <a:xfrm>
              <a:off x="452533" y="1245035"/>
              <a:ext cx="3675901" cy="5232214"/>
            </a:xfrm>
            <a:prstGeom prst="rect">
              <a:avLst/>
            </a:prstGeom>
            <a:solidFill>
              <a:schemeClr val="accent2">
                <a:lumMod val="60000"/>
                <a:lumOff val="40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algn="ctr"/>
              <a:endParaRPr lang="en-US" dirty="0"/>
            </a:p>
            <a:p>
              <a:pPr algn="ctr"/>
              <a:endParaRPr lang="en-US" dirty="0"/>
            </a:p>
          </p:txBody>
        </p:sp>
      </p:grpSp>
      <p:graphicFrame>
        <p:nvGraphicFramePr>
          <p:cNvPr id="24" name="Table 23">
            <a:extLst>
              <a:ext uri="{FF2B5EF4-FFF2-40B4-BE49-F238E27FC236}">
                <a16:creationId xmlns:a16="http://schemas.microsoft.com/office/drawing/2014/main" id="{EFC95F3C-F861-41AA-553B-279565854DC9}"/>
              </a:ext>
            </a:extLst>
          </p:cNvPr>
          <p:cNvGraphicFramePr>
            <a:graphicFrameLocks noGrp="1"/>
          </p:cNvGraphicFramePr>
          <p:nvPr>
            <p:extLst>
              <p:ext uri="{D42A27DB-BD31-4B8C-83A1-F6EECF244321}">
                <p14:modId xmlns:p14="http://schemas.microsoft.com/office/powerpoint/2010/main" val="1086477191"/>
              </p:ext>
            </p:extLst>
          </p:nvPr>
        </p:nvGraphicFramePr>
        <p:xfrm>
          <a:off x="6094817" y="1084863"/>
          <a:ext cx="5947346" cy="3368806"/>
        </p:xfrm>
        <a:graphic>
          <a:graphicData uri="http://schemas.openxmlformats.org/drawingml/2006/table">
            <a:tbl>
              <a:tblPr firstRow="1" firstCol="1" bandRow="1">
                <a:tableStyleId>{22838BEF-8BB2-4498-84A7-C5851F593DF1}</a:tableStyleId>
              </a:tblPr>
              <a:tblGrid>
                <a:gridCol w="1444047">
                  <a:extLst>
                    <a:ext uri="{9D8B030D-6E8A-4147-A177-3AD203B41FA5}">
                      <a16:colId xmlns:a16="http://schemas.microsoft.com/office/drawing/2014/main" val="918654386"/>
                    </a:ext>
                  </a:extLst>
                </a:gridCol>
                <a:gridCol w="1444047">
                  <a:extLst>
                    <a:ext uri="{9D8B030D-6E8A-4147-A177-3AD203B41FA5}">
                      <a16:colId xmlns:a16="http://schemas.microsoft.com/office/drawing/2014/main" val="1112079537"/>
                    </a:ext>
                  </a:extLst>
                </a:gridCol>
                <a:gridCol w="1444664">
                  <a:extLst>
                    <a:ext uri="{9D8B030D-6E8A-4147-A177-3AD203B41FA5}">
                      <a16:colId xmlns:a16="http://schemas.microsoft.com/office/drawing/2014/main" val="2286301020"/>
                    </a:ext>
                  </a:extLst>
                </a:gridCol>
                <a:gridCol w="1614588">
                  <a:extLst>
                    <a:ext uri="{9D8B030D-6E8A-4147-A177-3AD203B41FA5}">
                      <a16:colId xmlns:a16="http://schemas.microsoft.com/office/drawing/2014/main" val="413647003"/>
                    </a:ext>
                  </a:extLst>
                </a:gridCol>
              </a:tblGrid>
              <a:tr h="656266">
                <a:tc>
                  <a:txBody>
                    <a:bodyPr/>
                    <a:lstStyle/>
                    <a:p>
                      <a:pPr marL="0" marR="0" algn="ctr">
                        <a:lnSpc>
                          <a:spcPct val="107000"/>
                        </a:lnSpc>
                        <a:spcBef>
                          <a:spcPts val="0"/>
                        </a:spcBef>
                        <a:spcAft>
                          <a:spcPts val="0"/>
                        </a:spcAft>
                      </a:pPr>
                      <a:r>
                        <a:rPr lang="en-US" sz="1600" b="1" i="0" dirty="0">
                          <a:solidFill>
                            <a:schemeClr val="tx1"/>
                          </a:solidFill>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rPr>
                        <a:t>Zone</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chemeClr val="accent6">
                        <a:lumMod val="60000"/>
                        <a:lumOff val="40000"/>
                        <a:alpha val="50196"/>
                      </a:schemeClr>
                    </a:solidFill>
                  </a:tcPr>
                </a:tc>
                <a:tc>
                  <a:txBody>
                    <a:bodyPr/>
                    <a:lstStyle/>
                    <a:p>
                      <a:pPr marL="0" marR="0" algn="ctr">
                        <a:lnSpc>
                          <a:spcPct val="107000"/>
                        </a:lnSpc>
                        <a:spcBef>
                          <a:spcPts val="0"/>
                        </a:spcBef>
                        <a:spcAft>
                          <a:spcPts val="0"/>
                        </a:spcAft>
                      </a:pPr>
                      <a:r>
                        <a:rPr lang="en-US" sz="1600" b="1" i="0">
                          <a:solidFill>
                            <a:schemeClr val="tx1"/>
                          </a:solidFill>
                          <a:effectLst>
                            <a:outerShdw blurRad="38100" dist="38100" dir="2700000" algn="tl">
                              <a:srgbClr val="000000">
                                <a:alpha val="43137"/>
                              </a:srgbClr>
                            </a:outerShdw>
                          </a:effectLst>
                          <a:latin typeface="Rockwell" panose="02060603020205020403" pitchFamily="18" charset="0"/>
                        </a:rPr>
                        <a:t>HW 2027</a:t>
                      </a:r>
                      <a:endParaRPr lang="en-US" sz="1600" b="1" i="0">
                        <a:solidFill>
                          <a:schemeClr val="tx1"/>
                        </a:solidFill>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chemeClr val="accent6">
                        <a:lumMod val="60000"/>
                        <a:lumOff val="40000"/>
                        <a:alpha val="50196"/>
                      </a:schemeClr>
                    </a:solidFill>
                  </a:tcPr>
                </a:tc>
                <a:tc>
                  <a:txBody>
                    <a:bodyPr/>
                    <a:lstStyle/>
                    <a:p>
                      <a:pPr marL="0" marR="0" algn="ctr">
                        <a:lnSpc>
                          <a:spcPct val="107000"/>
                        </a:lnSpc>
                        <a:spcBef>
                          <a:spcPts val="0"/>
                        </a:spcBef>
                        <a:spcAft>
                          <a:spcPts val="0"/>
                        </a:spcAft>
                      </a:pPr>
                      <a:r>
                        <a:rPr lang="en-US" sz="1600" b="1" i="0">
                          <a:solidFill>
                            <a:schemeClr val="tx1"/>
                          </a:solidFill>
                          <a:effectLst>
                            <a:outerShdw blurRad="38100" dist="38100" dir="2700000" algn="tl">
                              <a:srgbClr val="000000">
                                <a:alpha val="43137"/>
                              </a:srgbClr>
                            </a:outerShdw>
                          </a:effectLst>
                          <a:latin typeface="Rockwell" panose="02060603020205020403" pitchFamily="18" charset="0"/>
                        </a:rPr>
                        <a:t>HW 2032</a:t>
                      </a:r>
                      <a:endParaRPr lang="en-US" sz="1600" b="1" i="0">
                        <a:solidFill>
                          <a:schemeClr val="tx1"/>
                        </a:solidFill>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chemeClr val="accent6">
                        <a:lumMod val="60000"/>
                        <a:lumOff val="40000"/>
                        <a:alpha val="50196"/>
                      </a:schemeClr>
                    </a:solidFill>
                  </a:tcPr>
                </a:tc>
                <a:tc>
                  <a:txBody>
                    <a:bodyPr/>
                    <a:lstStyle/>
                    <a:p>
                      <a:pPr marL="0" marR="0" algn="ctr">
                        <a:lnSpc>
                          <a:spcPct val="107000"/>
                        </a:lnSpc>
                        <a:spcBef>
                          <a:spcPts val="0"/>
                        </a:spcBef>
                        <a:spcAft>
                          <a:spcPts val="0"/>
                        </a:spcAft>
                      </a:pPr>
                      <a:r>
                        <a:rPr lang="en-US" sz="1600" b="1" i="0" dirty="0">
                          <a:solidFill>
                            <a:schemeClr val="tx1"/>
                          </a:solidFill>
                          <a:effectLst>
                            <a:outerShdw blurRad="38100" dist="38100" dir="2700000" algn="tl">
                              <a:srgbClr val="000000">
                                <a:alpha val="43137"/>
                              </a:srgbClr>
                            </a:outerShdw>
                          </a:effectLst>
                          <a:latin typeface="Rockwell" panose="02060603020205020403" pitchFamily="18" charset="0"/>
                        </a:rPr>
                        <a:t>HW 2042</a:t>
                      </a:r>
                      <a:endParaRPr lang="en-US" sz="1600" b="1" i="0" dirty="0">
                        <a:solidFill>
                          <a:schemeClr val="tx1"/>
                        </a:solidFill>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chemeClr val="accent6">
                        <a:lumMod val="60000"/>
                        <a:lumOff val="40000"/>
                        <a:alpha val="50196"/>
                      </a:schemeClr>
                    </a:solidFill>
                  </a:tcPr>
                </a:tc>
                <a:extLst>
                  <a:ext uri="{0D108BD9-81ED-4DB2-BD59-A6C34878D82A}">
                    <a16:rowId xmlns:a16="http://schemas.microsoft.com/office/drawing/2014/main" val="1108824989"/>
                  </a:ext>
                </a:extLst>
              </a:tr>
              <a:tr h="542508">
                <a:tc>
                  <a:txBody>
                    <a:bodyPr/>
                    <a:lstStyle/>
                    <a:p>
                      <a:pPr marL="0" marR="0" algn="ctr">
                        <a:lnSpc>
                          <a:spcPct val="107000"/>
                        </a:lnSpc>
                        <a:spcBef>
                          <a:spcPts val="0"/>
                        </a:spcBef>
                        <a:spcAft>
                          <a:spcPts val="0"/>
                        </a:spcAft>
                      </a:pPr>
                      <a:r>
                        <a:rPr lang="en-US" sz="1600" b="1" i="0" dirty="0" err="1">
                          <a:solidFill>
                            <a:schemeClr val="tx1"/>
                          </a:solidFill>
                          <a:effectLst>
                            <a:outerShdw blurRad="38100" dist="38100" dir="2700000" algn="tl">
                              <a:srgbClr val="000000">
                                <a:alpha val="43137"/>
                              </a:srgbClr>
                            </a:outerShdw>
                          </a:effectLst>
                          <a:latin typeface="Rockwell" panose="02060603020205020403" pitchFamily="18" charset="0"/>
                        </a:rPr>
                        <a:t>Aqqaba</a:t>
                      </a:r>
                      <a:endParaRPr lang="en-US" sz="1600" b="1" i="0" dirty="0">
                        <a:solidFill>
                          <a:schemeClr val="tx1"/>
                        </a:solidFill>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chemeClr val="accent6">
                        <a:lumMod val="60000"/>
                        <a:lumOff val="40000"/>
                        <a:alpha val="50196"/>
                      </a:schemeClr>
                    </a:solidFill>
                  </a:tcPr>
                </a:tc>
                <a:tc>
                  <a:txBody>
                    <a:bodyPr/>
                    <a:lstStyle/>
                    <a:p>
                      <a:pPr marL="0" marR="0" algn="ctr">
                        <a:lnSpc>
                          <a:spcPct val="107000"/>
                        </a:lnSpc>
                        <a:spcBef>
                          <a:spcPts val="0"/>
                        </a:spcBef>
                        <a:spcAft>
                          <a:spcPts val="0"/>
                        </a:spcAft>
                      </a:pPr>
                      <a:r>
                        <a:rPr lang="en-US" sz="1600" b="0" i="0" dirty="0">
                          <a:effectLst>
                            <a:outerShdw blurRad="38100" dist="38100" dir="2700000" algn="tl">
                              <a:srgbClr val="000000">
                                <a:alpha val="43137"/>
                              </a:srgbClr>
                            </a:outerShdw>
                          </a:effectLst>
                          <a:latin typeface="Rockwell" panose="02060603020205020403" pitchFamily="18" charset="0"/>
                        </a:rPr>
                        <a:t>8911</a:t>
                      </a:r>
                      <a:endParaRPr lang="en-US" sz="1600" b="0" i="0" dirty="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chemeClr val="accent6">
                        <a:lumMod val="60000"/>
                        <a:lumOff val="40000"/>
                        <a:alpha val="50196"/>
                      </a:schemeClr>
                    </a:solidFill>
                  </a:tcPr>
                </a:tc>
                <a:tc>
                  <a:txBody>
                    <a:bodyPr/>
                    <a:lstStyle/>
                    <a:p>
                      <a:pPr marL="0" marR="0" algn="ctr">
                        <a:lnSpc>
                          <a:spcPct val="107000"/>
                        </a:lnSpc>
                        <a:spcBef>
                          <a:spcPts val="0"/>
                        </a:spcBef>
                        <a:spcAft>
                          <a:spcPts val="0"/>
                        </a:spcAft>
                      </a:pPr>
                      <a:r>
                        <a:rPr lang="en-US" sz="1600" b="0" i="0">
                          <a:effectLst>
                            <a:outerShdw blurRad="38100" dist="38100" dir="2700000" algn="tl">
                              <a:srgbClr val="000000">
                                <a:alpha val="43137"/>
                              </a:srgbClr>
                            </a:outerShdw>
                          </a:effectLst>
                          <a:latin typeface="Rockwell" panose="02060603020205020403" pitchFamily="18" charset="0"/>
                        </a:rPr>
                        <a:t>7291</a:t>
                      </a:r>
                      <a:endParaRPr lang="en-US" sz="1600" b="0" i="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chemeClr val="accent6">
                        <a:lumMod val="60000"/>
                        <a:lumOff val="40000"/>
                        <a:alpha val="50196"/>
                      </a:schemeClr>
                    </a:solidFill>
                  </a:tcPr>
                </a:tc>
                <a:tc>
                  <a:txBody>
                    <a:bodyPr/>
                    <a:lstStyle/>
                    <a:p>
                      <a:pPr marL="0" marR="0" algn="ctr">
                        <a:lnSpc>
                          <a:spcPct val="107000"/>
                        </a:lnSpc>
                        <a:spcBef>
                          <a:spcPts val="0"/>
                        </a:spcBef>
                        <a:spcAft>
                          <a:spcPts val="0"/>
                        </a:spcAft>
                      </a:pPr>
                      <a:r>
                        <a:rPr lang="en-US" sz="1600" b="0" i="0" dirty="0">
                          <a:effectLst>
                            <a:outerShdw blurRad="38100" dist="38100" dir="2700000" algn="tl">
                              <a:srgbClr val="000000">
                                <a:alpha val="43137"/>
                              </a:srgbClr>
                            </a:outerShdw>
                          </a:effectLst>
                          <a:latin typeface="Rockwell" panose="02060603020205020403" pitchFamily="18" charset="0"/>
                        </a:rPr>
                        <a:t>17136</a:t>
                      </a:r>
                      <a:endParaRPr lang="en-US" sz="1600" b="0" i="0" dirty="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chemeClr val="accent6">
                        <a:lumMod val="60000"/>
                        <a:lumOff val="40000"/>
                        <a:alpha val="50196"/>
                      </a:schemeClr>
                    </a:solidFill>
                  </a:tcPr>
                </a:tc>
                <a:extLst>
                  <a:ext uri="{0D108BD9-81ED-4DB2-BD59-A6C34878D82A}">
                    <a16:rowId xmlns:a16="http://schemas.microsoft.com/office/drawing/2014/main" val="940450851"/>
                  </a:ext>
                </a:extLst>
              </a:tr>
              <a:tr h="542508">
                <a:tc>
                  <a:txBody>
                    <a:bodyPr/>
                    <a:lstStyle/>
                    <a:p>
                      <a:pPr marL="0" marR="0" algn="ctr">
                        <a:lnSpc>
                          <a:spcPct val="107000"/>
                        </a:lnSpc>
                        <a:spcBef>
                          <a:spcPts val="0"/>
                        </a:spcBef>
                        <a:spcAft>
                          <a:spcPts val="0"/>
                        </a:spcAft>
                      </a:pPr>
                      <a:r>
                        <a:rPr lang="en-US" sz="1600" b="1" i="0" dirty="0" err="1">
                          <a:solidFill>
                            <a:schemeClr val="tx1"/>
                          </a:solidFill>
                          <a:effectLst>
                            <a:outerShdw blurRad="38100" dist="38100" dir="2700000" algn="tl">
                              <a:srgbClr val="000000">
                                <a:alpha val="43137"/>
                              </a:srgbClr>
                            </a:outerShdw>
                          </a:effectLst>
                          <a:latin typeface="Rockwell" panose="02060603020205020403" pitchFamily="18" charset="0"/>
                        </a:rPr>
                        <a:t>Tayaseer</a:t>
                      </a:r>
                      <a:endParaRPr lang="en-US" sz="1600" b="1" i="0" dirty="0">
                        <a:solidFill>
                          <a:schemeClr val="tx1"/>
                        </a:solidFill>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chemeClr val="accent6">
                        <a:lumMod val="60000"/>
                        <a:lumOff val="40000"/>
                        <a:alpha val="50196"/>
                      </a:schemeClr>
                    </a:solidFill>
                  </a:tcPr>
                </a:tc>
                <a:tc>
                  <a:txBody>
                    <a:bodyPr/>
                    <a:lstStyle/>
                    <a:p>
                      <a:pPr marL="0" marR="0" algn="ctr">
                        <a:lnSpc>
                          <a:spcPct val="107000"/>
                        </a:lnSpc>
                        <a:spcBef>
                          <a:spcPts val="0"/>
                        </a:spcBef>
                        <a:spcAft>
                          <a:spcPts val="0"/>
                        </a:spcAft>
                      </a:pPr>
                      <a:r>
                        <a:rPr lang="en-US" sz="1600" b="0" i="0" dirty="0">
                          <a:effectLst>
                            <a:outerShdw blurRad="38100" dist="38100" dir="2700000" algn="tl">
                              <a:srgbClr val="000000">
                                <a:alpha val="43137"/>
                              </a:srgbClr>
                            </a:outerShdw>
                          </a:effectLst>
                          <a:latin typeface="Rockwell" panose="02060603020205020403" pitchFamily="18" charset="0"/>
                        </a:rPr>
                        <a:t>3240</a:t>
                      </a:r>
                      <a:endParaRPr lang="en-US" sz="1600" b="0" i="0" dirty="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chemeClr val="accent6">
                        <a:lumMod val="60000"/>
                        <a:lumOff val="40000"/>
                        <a:alpha val="50196"/>
                      </a:schemeClr>
                    </a:solidFill>
                  </a:tcPr>
                </a:tc>
                <a:tc>
                  <a:txBody>
                    <a:bodyPr/>
                    <a:lstStyle/>
                    <a:p>
                      <a:pPr marL="0" marR="0" algn="ctr">
                        <a:lnSpc>
                          <a:spcPct val="107000"/>
                        </a:lnSpc>
                        <a:spcBef>
                          <a:spcPts val="0"/>
                        </a:spcBef>
                        <a:spcAft>
                          <a:spcPts val="0"/>
                        </a:spcAft>
                      </a:pPr>
                      <a:r>
                        <a:rPr lang="en-US" sz="1600" b="0" i="0" dirty="0">
                          <a:effectLst>
                            <a:outerShdw blurRad="38100" dist="38100" dir="2700000" algn="tl">
                              <a:srgbClr val="000000">
                                <a:alpha val="43137"/>
                              </a:srgbClr>
                            </a:outerShdw>
                          </a:effectLst>
                          <a:latin typeface="Rockwell" panose="02060603020205020403" pitchFamily="18" charset="0"/>
                        </a:rPr>
                        <a:t>2742</a:t>
                      </a:r>
                      <a:endParaRPr lang="en-US" sz="1600" b="0" i="0" dirty="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chemeClr val="accent6">
                        <a:lumMod val="60000"/>
                        <a:lumOff val="40000"/>
                        <a:alpha val="50196"/>
                      </a:schemeClr>
                    </a:solidFill>
                  </a:tcPr>
                </a:tc>
                <a:tc>
                  <a:txBody>
                    <a:bodyPr/>
                    <a:lstStyle/>
                    <a:p>
                      <a:pPr marL="0" marR="0" algn="ctr">
                        <a:lnSpc>
                          <a:spcPct val="107000"/>
                        </a:lnSpc>
                        <a:spcBef>
                          <a:spcPts val="0"/>
                        </a:spcBef>
                        <a:spcAft>
                          <a:spcPts val="0"/>
                        </a:spcAft>
                      </a:pPr>
                      <a:r>
                        <a:rPr lang="en-US" sz="1600" b="0" i="0" dirty="0">
                          <a:effectLst>
                            <a:outerShdw blurRad="38100" dist="38100" dir="2700000" algn="tl">
                              <a:srgbClr val="000000">
                                <a:alpha val="43137"/>
                              </a:srgbClr>
                            </a:outerShdw>
                          </a:effectLst>
                          <a:latin typeface="Rockwell" panose="02060603020205020403" pitchFamily="18" charset="0"/>
                        </a:rPr>
                        <a:t>6294</a:t>
                      </a:r>
                      <a:endParaRPr lang="en-US" sz="1600" b="0" i="0" dirty="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chemeClr val="accent6">
                        <a:lumMod val="60000"/>
                        <a:lumOff val="40000"/>
                        <a:alpha val="50196"/>
                      </a:schemeClr>
                    </a:solidFill>
                  </a:tcPr>
                </a:tc>
                <a:extLst>
                  <a:ext uri="{0D108BD9-81ED-4DB2-BD59-A6C34878D82A}">
                    <a16:rowId xmlns:a16="http://schemas.microsoft.com/office/drawing/2014/main" val="2285064227"/>
                  </a:ext>
                </a:extLst>
              </a:tr>
              <a:tr h="542508">
                <a:tc>
                  <a:txBody>
                    <a:bodyPr/>
                    <a:lstStyle/>
                    <a:p>
                      <a:pPr marL="0" marR="0" algn="ctr">
                        <a:lnSpc>
                          <a:spcPct val="107000"/>
                        </a:lnSpc>
                        <a:spcBef>
                          <a:spcPts val="0"/>
                        </a:spcBef>
                        <a:spcAft>
                          <a:spcPts val="0"/>
                        </a:spcAft>
                      </a:pPr>
                      <a:r>
                        <a:rPr lang="en-US" sz="1600" b="1" i="0" dirty="0">
                          <a:solidFill>
                            <a:schemeClr val="tx1"/>
                          </a:solidFill>
                          <a:effectLst>
                            <a:outerShdw blurRad="38100" dist="38100" dir="2700000" algn="tl">
                              <a:srgbClr val="000000">
                                <a:alpha val="43137"/>
                              </a:srgbClr>
                            </a:outerShdw>
                          </a:effectLst>
                          <a:latin typeface="Rockwell" panose="02060603020205020403" pitchFamily="18" charset="0"/>
                        </a:rPr>
                        <a:t>Tubas</a:t>
                      </a:r>
                      <a:endParaRPr lang="en-US" sz="1600" b="1" i="0" dirty="0">
                        <a:solidFill>
                          <a:schemeClr val="tx1"/>
                        </a:solidFill>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chemeClr val="accent6">
                        <a:lumMod val="60000"/>
                        <a:lumOff val="40000"/>
                        <a:alpha val="50196"/>
                      </a:schemeClr>
                    </a:solidFill>
                  </a:tcPr>
                </a:tc>
                <a:tc>
                  <a:txBody>
                    <a:bodyPr/>
                    <a:lstStyle/>
                    <a:p>
                      <a:pPr marL="0" marR="0" algn="ctr">
                        <a:lnSpc>
                          <a:spcPct val="107000"/>
                        </a:lnSpc>
                        <a:spcBef>
                          <a:spcPts val="0"/>
                        </a:spcBef>
                        <a:spcAft>
                          <a:spcPts val="0"/>
                        </a:spcAft>
                      </a:pPr>
                      <a:r>
                        <a:rPr lang="en-US" sz="1600" b="0" i="0" dirty="0">
                          <a:effectLst>
                            <a:outerShdw blurRad="38100" dist="38100" dir="2700000" algn="tl">
                              <a:srgbClr val="000000">
                                <a:alpha val="43137"/>
                              </a:srgbClr>
                            </a:outerShdw>
                          </a:effectLst>
                          <a:latin typeface="Rockwell" panose="02060603020205020403" pitchFamily="18" charset="0"/>
                        </a:rPr>
                        <a:t>23242</a:t>
                      </a:r>
                      <a:endParaRPr lang="en-US" sz="1600" b="0" i="0" dirty="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chemeClr val="accent6">
                        <a:lumMod val="60000"/>
                        <a:lumOff val="40000"/>
                        <a:alpha val="50196"/>
                      </a:schemeClr>
                    </a:solidFill>
                  </a:tcPr>
                </a:tc>
                <a:tc>
                  <a:txBody>
                    <a:bodyPr/>
                    <a:lstStyle/>
                    <a:p>
                      <a:pPr marL="0" marR="0" algn="ctr">
                        <a:lnSpc>
                          <a:spcPct val="107000"/>
                        </a:lnSpc>
                        <a:spcBef>
                          <a:spcPts val="0"/>
                        </a:spcBef>
                        <a:spcAft>
                          <a:spcPts val="0"/>
                        </a:spcAft>
                      </a:pPr>
                      <a:r>
                        <a:rPr lang="en-US" sz="1600" b="0" i="0" dirty="0">
                          <a:effectLst>
                            <a:outerShdw blurRad="38100" dist="38100" dir="2700000" algn="tl">
                              <a:srgbClr val="000000">
                                <a:alpha val="43137"/>
                              </a:srgbClr>
                            </a:outerShdw>
                          </a:effectLst>
                          <a:latin typeface="Rockwell" panose="02060603020205020403" pitchFamily="18" charset="0"/>
                        </a:rPr>
                        <a:t>18943</a:t>
                      </a:r>
                      <a:endParaRPr lang="en-US" sz="1600" b="0" i="0" dirty="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chemeClr val="accent6">
                        <a:lumMod val="60000"/>
                        <a:lumOff val="40000"/>
                        <a:alpha val="50196"/>
                      </a:schemeClr>
                    </a:solidFill>
                  </a:tcPr>
                </a:tc>
                <a:tc>
                  <a:txBody>
                    <a:bodyPr/>
                    <a:lstStyle/>
                    <a:p>
                      <a:pPr marL="0" marR="0" algn="ctr">
                        <a:lnSpc>
                          <a:spcPct val="107000"/>
                        </a:lnSpc>
                        <a:spcBef>
                          <a:spcPts val="0"/>
                        </a:spcBef>
                        <a:spcAft>
                          <a:spcPts val="0"/>
                        </a:spcAft>
                      </a:pPr>
                      <a:r>
                        <a:rPr lang="en-US" sz="1600" b="0" i="0" dirty="0">
                          <a:effectLst>
                            <a:outerShdw blurRad="38100" dist="38100" dir="2700000" algn="tl">
                              <a:srgbClr val="000000">
                                <a:alpha val="43137"/>
                              </a:srgbClr>
                            </a:outerShdw>
                          </a:effectLst>
                          <a:latin typeface="Rockwell" panose="02060603020205020403" pitchFamily="18" charset="0"/>
                        </a:rPr>
                        <a:t>44616</a:t>
                      </a:r>
                      <a:endParaRPr lang="en-US" sz="1600" b="0" i="0" dirty="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chemeClr val="accent6">
                        <a:lumMod val="60000"/>
                        <a:lumOff val="40000"/>
                        <a:alpha val="50196"/>
                      </a:schemeClr>
                    </a:solidFill>
                  </a:tcPr>
                </a:tc>
                <a:extLst>
                  <a:ext uri="{0D108BD9-81ED-4DB2-BD59-A6C34878D82A}">
                    <a16:rowId xmlns:a16="http://schemas.microsoft.com/office/drawing/2014/main" val="1606424477"/>
                  </a:ext>
                </a:extLst>
              </a:tr>
              <a:tr h="542508">
                <a:tc>
                  <a:txBody>
                    <a:bodyPr/>
                    <a:lstStyle/>
                    <a:p>
                      <a:pPr marL="0" marR="0" algn="ctr">
                        <a:lnSpc>
                          <a:spcPct val="107000"/>
                        </a:lnSpc>
                        <a:spcBef>
                          <a:spcPts val="0"/>
                        </a:spcBef>
                        <a:spcAft>
                          <a:spcPts val="0"/>
                        </a:spcAft>
                      </a:pPr>
                      <a:r>
                        <a:rPr lang="en-US" sz="1600" b="1" i="0" dirty="0">
                          <a:solidFill>
                            <a:schemeClr val="tx1"/>
                          </a:solidFill>
                          <a:effectLst>
                            <a:outerShdw blurRad="38100" dist="38100" dir="2700000" algn="tl">
                              <a:srgbClr val="000000">
                                <a:alpha val="43137"/>
                              </a:srgbClr>
                            </a:outerShdw>
                          </a:effectLst>
                          <a:latin typeface="Rockwell" panose="02060603020205020403" pitchFamily="18" charset="0"/>
                        </a:rPr>
                        <a:t>Ras Al-</a:t>
                      </a:r>
                      <a:r>
                        <a:rPr lang="en-US" sz="1600" b="1" i="0" dirty="0" err="1">
                          <a:solidFill>
                            <a:schemeClr val="tx1"/>
                          </a:solidFill>
                          <a:effectLst>
                            <a:outerShdw blurRad="38100" dist="38100" dir="2700000" algn="tl">
                              <a:srgbClr val="000000">
                                <a:alpha val="43137"/>
                              </a:srgbClr>
                            </a:outerShdw>
                          </a:effectLst>
                          <a:latin typeface="Rockwell" panose="02060603020205020403" pitchFamily="18" charset="0"/>
                        </a:rPr>
                        <a:t>Fara</a:t>
                      </a:r>
                      <a:endParaRPr lang="en-US" sz="1600" b="1" i="0" dirty="0">
                        <a:solidFill>
                          <a:schemeClr val="tx1"/>
                        </a:solidFill>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chemeClr val="accent6">
                        <a:lumMod val="60000"/>
                        <a:lumOff val="40000"/>
                        <a:alpha val="50196"/>
                      </a:schemeClr>
                    </a:solidFill>
                  </a:tcPr>
                </a:tc>
                <a:tc>
                  <a:txBody>
                    <a:bodyPr/>
                    <a:lstStyle/>
                    <a:p>
                      <a:pPr marL="0" marR="0" algn="ctr">
                        <a:lnSpc>
                          <a:spcPct val="107000"/>
                        </a:lnSpc>
                        <a:spcBef>
                          <a:spcPts val="0"/>
                        </a:spcBef>
                        <a:spcAft>
                          <a:spcPts val="0"/>
                        </a:spcAft>
                      </a:pPr>
                      <a:r>
                        <a:rPr lang="en-US" sz="1600" b="0" i="0" dirty="0">
                          <a:effectLst>
                            <a:outerShdw blurRad="38100" dist="38100" dir="2700000" algn="tl">
                              <a:srgbClr val="000000">
                                <a:alpha val="43137"/>
                              </a:srgbClr>
                            </a:outerShdw>
                          </a:effectLst>
                          <a:latin typeface="Rockwell" panose="02060603020205020403" pitchFamily="18" charset="0"/>
                        </a:rPr>
                        <a:t>1309</a:t>
                      </a:r>
                      <a:endParaRPr lang="en-US" sz="1600" b="0" i="0" dirty="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chemeClr val="accent6">
                        <a:lumMod val="60000"/>
                        <a:lumOff val="40000"/>
                        <a:alpha val="50196"/>
                      </a:schemeClr>
                    </a:solidFill>
                  </a:tcPr>
                </a:tc>
                <a:tc>
                  <a:txBody>
                    <a:bodyPr/>
                    <a:lstStyle/>
                    <a:p>
                      <a:pPr marL="0" marR="0" algn="ctr">
                        <a:lnSpc>
                          <a:spcPct val="107000"/>
                        </a:lnSpc>
                        <a:spcBef>
                          <a:spcPts val="0"/>
                        </a:spcBef>
                        <a:spcAft>
                          <a:spcPts val="0"/>
                        </a:spcAft>
                      </a:pPr>
                      <a:r>
                        <a:rPr lang="en-US" sz="1600" b="0" i="0">
                          <a:effectLst>
                            <a:outerShdw blurRad="38100" dist="38100" dir="2700000" algn="tl">
                              <a:srgbClr val="000000">
                                <a:alpha val="43137"/>
                              </a:srgbClr>
                            </a:outerShdw>
                          </a:effectLst>
                          <a:latin typeface="Rockwell" panose="02060603020205020403" pitchFamily="18" charset="0"/>
                        </a:rPr>
                        <a:t>1122</a:t>
                      </a:r>
                      <a:endParaRPr lang="en-US" sz="1600" b="0" i="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chemeClr val="accent6">
                        <a:lumMod val="60000"/>
                        <a:lumOff val="40000"/>
                        <a:alpha val="50196"/>
                      </a:schemeClr>
                    </a:solidFill>
                  </a:tcPr>
                </a:tc>
                <a:tc>
                  <a:txBody>
                    <a:bodyPr/>
                    <a:lstStyle/>
                    <a:p>
                      <a:pPr marL="0" marR="0" algn="ctr">
                        <a:lnSpc>
                          <a:spcPct val="107000"/>
                        </a:lnSpc>
                        <a:spcBef>
                          <a:spcPts val="0"/>
                        </a:spcBef>
                        <a:spcAft>
                          <a:spcPts val="0"/>
                        </a:spcAft>
                      </a:pPr>
                      <a:r>
                        <a:rPr lang="en-US" sz="1600" b="0" i="0" dirty="0">
                          <a:effectLst>
                            <a:outerShdw blurRad="38100" dist="38100" dir="2700000" algn="tl">
                              <a:srgbClr val="000000">
                                <a:alpha val="43137"/>
                              </a:srgbClr>
                            </a:outerShdw>
                          </a:effectLst>
                          <a:latin typeface="Rockwell" panose="02060603020205020403" pitchFamily="18" charset="0"/>
                        </a:rPr>
                        <a:t>2617</a:t>
                      </a:r>
                      <a:endParaRPr lang="en-US" sz="1600" b="0" i="0" dirty="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chemeClr val="accent6">
                        <a:lumMod val="60000"/>
                        <a:lumOff val="40000"/>
                        <a:alpha val="50196"/>
                      </a:schemeClr>
                    </a:solidFill>
                  </a:tcPr>
                </a:tc>
                <a:extLst>
                  <a:ext uri="{0D108BD9-81ED-4DB2-BD59-A6C34878D82A}">
                    <a16:rowId xmlns:a16="http://schemas.microsoft.com/office/drawing/2014/main" val="3893255349"/>
                  </a:ext>
                </a:extLst>
              </a:tr>
              <a:tr h="542508">
                <a:tc>
                  <a:txBody>
                    <a:bodyPr/>
                    <a:lstStyle/>
                    <a:p>
                      <a:pPr marL="0" marR="0" algn="ctr">
                        <a:lnSpc>
                          <a:spcPct val="107000"/>
                        </a:lnSpc>
                        <a:spcBef>
                          <a:spcPts val="0"/>
                        </a:spcBef>
                        <a:spcAft>
                          <a:spcPts val="0"/>
                        </a:spcAft>
                      </a:pPr>
                      <a:r>
                        <a:rPr lang="en-US" sz="1600" b="1" i="0" dirty="0">
                          <a:solidFill>
                            <a:schemeClr val="tx1"/>
                          </a:solidFill>
                          <a:effectLst>
                            <a:outerShdw blurRad="38100" dist="38100" dir="2700000" algn="tl">
                              <a:srgbClr val="000000">
                                <a:alpha val="43137"/>
                              </a:srgbClr>
                            </a:outerShdw>
                          </a:effectLst>
                          <a:latin typeface="Rockwell" panose="02060603020205020403" pitchFamily="18" charset="0"/>
                        </a:rPr>
                        <a:t>Tammun</a:t>
                      </a:r>
                      <a:endParaRPr lang="en-US" sz="1600" b="1" i="0" dirty="0">
                        <a:solidFill>
                          <a:schemeClr val="tx1"/>
                        </a:solidFill>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chemeClr val="accent6">
                        <a:lumMod val="60000"/>
                        <a:lumOff val="40000"/>
                        <a:alpha val="50196"/>
                      </a:schemeClr>
                    </a:solidFill>
                  </a:tcPr>
                </a:tc>
                <a:tc>
                  <a:txBody>
                    <a:bodyPr/>
                    <a:lstStyle/>
                    <a:p>
                      <a:pPr marL="0" marR="0" algn="ctr">
                        <a:lnSpc>
                          <a:spcPct val="107000"/>
                        </a:lnSpc>
                        <a:spcBef>
                          <a:spcPts val="0"/>
                        </a:spcBef>
                        <a:spcAft>
                          <a:spcPts val="0"/>
                        </a:spcAft>
                      </a:pPr>
                      <a:r>
                        <a:rPr lang="en-US" sz="1600" b="0" i="0" dirty="0">
                          <a:effectLst>
                            <a:outerShdw blurRad="38100" dist="38100" dir="2700000" algn="tl">
                              <a:srgbClr val="000000">
                                <a:alpha val="43137"/>
                              </a:srgbClr>
                            </a:outerShdw>
                          </a:effectLst>
                          <a:latin typeface="Rockwell" panose="02060603020205020403" pitchFamily="18" charset="0"/>
                        </a:rPr>
                        <a:t>14394</a:t>
                      </a:r>
                      <a:endParaRPr lang="en-US" sz="1600" b="0" i="0" dirty="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chemeClr val="accent6">
                        <a:lumMod val="60000"/>
                        <a:lumOff val="40000"/>
                        <a:alpha val="50196"/>
                      </a:schemeClr>
                    </a:solidFill>
                  </a:tcPr>
                </a:tc>
                <a:tc>
                  <a:txBody>
                    <a:bodyPr/>
                    <a:lstStyle/>
                    <a:p>
                      <a:pPr marL="0" marR="0" algn="ctr">
                        <a:lnSpc>
                          <a:spcPct val="107000"/>
                        </a:lnSpc>
                        <a:spcBef>
                          <a:spcPts val="0"/>
                        </a:spcBef>
                        <a:spcAft>
                          <a:spcPts val="0"/>
                        </a:spcAft>
                      </a:pPr>
                      <a:r>
                        <a:rPr lang="en-US" sz="1600" b="0" i="0">
                          <a:effectLst>
                            <a:outerShdw blurRad="38100" dist="38100" dir="2700000" algn="tl">
                              <a:srgbClr val="000000">
                                <a:alpha val="43137"/>
                              </a:srgbClr>
                            </a:outerShdw>
                          </a:effectLst>
                          <a:latin typeface="Rockwell" panose="02060603020205020403" pitchFamily="18" charset="0"/>
                        </a:rPr>
                        <a:t>11777</a:t>
                      </a:r>
                      <a:endParaRPr lang="en-US" sz="1600" b="0" i="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chemeClr val="accent6">
                        <a:lumMod val="60000"/>
                        <a:lumOff val="40000"/>
                        <a:alpha val="50196"/>
                      </a:schemeClr>
                    </a:solidFill>
                  </a:tcPr>
                </a:tc>
                <a:tc>
                  <a:txBody>
                    <a:bodyPr/>
                    <a:lstStyle/>
                    <a:p>
                      <a:pPr marL="0" marR="0" algn="ctr">
                        <a:lnSpc>
                          <a:spcPct val="107000"/>
                        </a:lnSpc>
                        <a:spcBef>
                          <a:spcPts val="0"/>
                        </a:spcBef>
                        <a:spcAft>
                          <a:spcPts val="0"/>
                        </a:spcAft>
                      </a:pPr>
                      <a:r>
                        <a:rPr lang="en-US" sz="1600" b="0" i="0" dirty="0">
                          <a:effectLst>
                            <a:outerShdw blurRad="38100" dist="38100" dir="2700000" algn="tl">
                              <a:srgbClr val="000000">
                                <a:alpha val="43137"/>
                              </a:srgbClr>
                            </a:outerShdw>
                          </a:effectLst>
                          <a:latin typeface="Rockwell" panose="02060603020205020403" pitchFamily="18" charset="0"/>
                        </a:rPr>
                        <a:t>27667</a:t>
                      </a:r>
                      <a:endParaRPr lang="en-US" sz="1600" b="0" i="0" dirty="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chemeClr val="accent6">
                        <a:lumMod val="60000"/>
                        <a:lumOff val="40000"/>
                        <a:alpha val="50196"/>
                      </a:schemeClr>
                    </a:solidFill>
                  </a:tcPr>
                </a:tc>
                <a:extLst>
                  <a:ext uri="{0D108BD9-81ED-4DB2-BD59-A6C34878D82A}">
                    <a16:rowId xmlns:a16="http://schemas.microsoft.com/office/drawing/2014/main" val="2345158960"/>
                  </a:ext>
                </a:extLst>
              </a:tr>
            </a:tbl>
          </a:graphicData>
        </a:graphic>
      </p:graphicFrame>
      <p:grpSp>
        <p:nvGrpSpPr>
          <p:cNvPr id="36" name="Group 35">
            <a:extLst>
              <a:ext uri="{FF2B5EF4-FFF2-40B4-BE49-F238E27FC236}">
                <a16:creationId xmlns:a16="http://schemas.microsoft.com/office/drawing/2014/main" id="{5264B0FA-F11C-1CF5-2F50-420620E57BF2}"/>
              </a:ext>
            </a:extLst>
          </p:cNvPr>
          <p:cNvGrpSpPr/>
          <p:nvPr/>
        </p:nvGrpSpPr>
        <p:grpSpPr>
          <a:xfrm>
            <a:off x="4425742" y="2253078"/>
            <a:ext cx="1539273" cy="655709"/>
            <a:chOff x="4473388" y="3149601"/>
            <a:chExt cx="2823884" cy="1147482"/>
          </a:xfrm>
        </p:grpSpPr>
        <p:sp>
          <p:nvSpPr>
            <p:cNvPr id="37" name="Arrow: Right 36">
              <a:extLst>
                <a:ext uri="{FF2B5EF4-FFF2-40B4-BE49-F238E27FC236}">
                  <a16:creationId xmlns:a16="http://schemas.microsoft.com/office/drawing/2014/main" id="{C708DA94-37AA-1EEF-B4A3-9E9390913B88}"/>
                </a:ext>
              </a:extLst>
            </p:cNvPr>
            <p:cNvSpPr/>
            <p:nvPr/>
          </p:nvSpPr>
          <p:spPr>
            <a:xfrm>
              <a:off x="4473388" y="3149601"/>
              <a:ext cx="2823884" cy="1147482"/>
            </a:xfrm>
            <a:prstGeom prst="rightArrow">
              <a:avLst/>
            </a:prstGeom>
            <a:noFill/>
            <a:ln w="38100">
              <a:solidFill>
                <a:srgbClr val="2E92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Arrow: Right 37">
              <a:extLst>
                <a:ext uri="{FF2B5EF4-FFF2-40B4-BE49-F238E27FC236}">
                  <a16:creationId xmlns:a16="http://schemas.microsoft.com/office/drawing/2014/main" id="{C7D0D6F6-E86F-7E2E-7F6D-078D7F6CE3F8}"/>
                </a:ext>
              </a:extLst>
            </p:cNvPr>
            <p:cNvSpPr/>
            <p:nvPr/>
          </p:nvSpPr>
          <p:spPr>
            <a:xfrm>
              <a:off x="4580966" y="3316942"/>
              <a:ext cx="2588559" cy="812799"/>
            </a:xfrm>
            <a:prstGeom prst="rightArrow">
              <a:avLst>
                <a:gd name="adj1" fmla="val 50000"/>
                <a:gd name="adj2" fmla="val 45588"/>
              </a:avLst>
            </a:prstGeom>
            <a:solidFill>
              <a:srgbClr val="2E9286">
                <a:alpha val="50196"/>
              </a:srgb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5" name="Group 44">
            <a:extLst>
              <a:ext uri="{FF2B5EF4-FFF2-40B4-BE49-F238E27FC236}">
                <a16:creationId xmlns:a16="http://schemas.microsoft.com/office/drawing/2014/main" id="{A485A145-CAD4-87FC-A130-B51565B23619}"/>
              </a:ext>
            </a:extLst>
          </p:cNvPr>
          <p:cNvGrpSpPr/>
          <p:nvPr/>
        </p:nvGrpSpPr>
        <p:grpSpPr>
          <a:xfrm>
            <a:off x="6094817" y="4689427"/>
            <a:ext cx="5947346" cy="1875273"/>
            <a:chOff x="5360365" y="4716000"/>
            <a:chExt cx="6438273" cy="1875273"/>
          </a:xfrm>
        </p:grpSpPr>
        <p:sp>
          <p:nvSpPr>
            <p:cNvPr id="43" name="Rectangle 42">
              <a:extLst>
                <a:ext uri="{FF2B5EF4-FFF2-40B4-BE49-F238E27FC236}">
                  <a16:creationId xmlns:a16="http://schemas.microsoft.com/office/drawing/2014/main" id="{B6B75B16-20FE-CFD1-5C54-8C7DAF46B72D}"/>
                </a:ext>
              </a:extLst>
            </p:cNvPr>
            <p:cNvSpPr/>
            <p:nvPr/>
          </p:nvSpPr>
          <p:spPr>
            <a:xfrm>
              <a:off x="5360365" y="4716000"/>
              <a:ext cx="6438273" cy="1875273"/>
            </a:xfrm>
            <a:prstGeom prst="rect">
              <a:avLst/>
            </a:prstGeom>
            <a:no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Rectangle 43">
              <a:extLst>
                <a:ext uri="{FF2B5EF4-FFF2-40B4-BE49-F238E27FC236}">
                  <a16:creationId xmlns:a16="http://schemas.microsoft.com/office/drawing/2014/main" id="{C8371EF6-9B9E-C52D-AD8A-A9D2B6D4C6B9}"/>
                </a:ext>
              </a:extLst>
            </p:cNvPr>
            <p:cNvSpPr/>
            <p:nvPr/>
          </p:nvSpPr>
          <p:spPr>
            <a:xfrm>
              <a:off x="5444003" y="4798093"/>
              <a:ext cx="6270996" cy="1679156"/>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0" name="TextBox 39">
            <a:extLst>
              <a:ext uri="{FF2B5EF4-FFF2-40B4-BE49-F238E27FC236}">
                <a16:creationId xmlns:a16="http://schemas.microsoft.com/office/drawing/2014/main" id="{0DCFF3B6-CEF4-543C-19FA-70458767E4AB}"/>
              </a:ext>
            </a:extLst>
          </p:cNvPr>
          <p:cNvSpPr txBox="1"/>
          <p:nvPr/>
        </p:nvSpPr>
        <p:spPr>
          <a:xfrm>
            <a:off x="5854002" y="5010229"/>
            <a:ext cx="6277856" cy="965842"/>
          </a:xfrm>
          <a:prstGeom prst="rect">
            <a:avLst/>
          </a:prstGeom>
          <a:noFill/>
        </p:spPr>
        <p:txBody>
          <a:bodyPr wrap="square">
            <a:spAutoFit/>
          </a:bodyPr>
          <a:lstStyle/>
          <a:p>
            <a:pPr marL="0" marR="0" algn="ctr">
              <a:lnSpc>
                <a:spcPct val="107000"/>
              </a:lnSpc>
              <a:spcBef>
                <a:spcPts val="0"/>
              </a:spcBef>
              <a:spcAft>
                <a:spcPts val="800"/>
              </a:spcAft>
            </a:pPr>
            <a:r>
              <a:rPr lang="en-US" sz="2400" b="1" dirty="0">
                <a:solidFill>
                  <a:schemeClr val="bg1"/>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mj-cs"/>
              </a:rPr>
              <a:t>Amount of harvested rainwater = </a:t>
            </a:r>
            <a:endParaRPr lang="ar-JO" sz="2400" b="1" dirty="0">
              <a:solidFill>
                <a:schemeClr val="bg1"/>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mj-cs"/>
            </a:endParaRPr>
          </a:p>
          <a:p>
            <a:pPr marL="0" marR="0" algn="ctr">
              <a:lnSpc>
                <a:spcPct val="107000"/>
              </a:lnSpc>
              <a:spcBef>
                <a:spcPts val="0"/>
              </a:spcBef>
              <a:spcAft>
                <a:spcPts val="800"/>
              </a:spcAft>
            </a:pPr>
            <a:r>
              <a:rPr lang="en-US" sz="2400" b="1" dirty="0">
                <a:solidFill>
                  <a:schemeClr val="bg1"/>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mj-cs"/>
              </a:rPr>
              <a:t>R * Average Area * Average rainfall </a:t>
            </a:r>
            <a:endParaRPr lang="en-US" sz="2000" b="1" dirty="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mj-cs"/>
            </a:endParaRPr>
          </a:p>
        </p:txBody>
      </p:sp>
      <p:sp>
        <p:nvSpPr>
          <p:cNvPr id="50" name="TextBox 49">
            <a:extLst>
              <a:ext uri="{FF2B5EF4-FFF2-40B4-BE49-F238E27FC236}">
                <a16:creationId xmlns:a16="http://schemas.microsoft.com/office/drawing/2014/main" id="{E9E6487C-D49B-2E30-3F37-1133EFC39058}"/>
              </a:ext>
            </a:extLst>
          </p:cNvPr>
          <p:cNvSpPr txBox="1"/>
          <p:nvPr/>
        </p:nvSpPr>
        <p:spPr>
          <a:xfrm>
            <a:off x="539049" y="1387898"/>
            <a:ext cx="3367933" cy="2308324"/>
          </a:xfrm>
          <a:prstGeom prst="rect">
            <a:avLst/>
          </a:prstGeom>
          <a:noFill/>
        </p:spPr>
        <p:txBody>
          <a:bodyPr wrap="square">
            <a:spAutoFit/>
          </a:bodyPr>
          <a:lstStyle/>
          <a:p>
            <a:pPr algn="just"/>
            <a:r>
              <a:rPr lang="en-US" sz="1600"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rPr>
              <a:t>Water harvesting from roofs involves collecting and storing rainwater that falls on rooftops for later use. This is typically done by installing gutters and pipes on the roof, which channel the rainwater into storage tanks. The collected water can then be used for various purposes, such as irrigation, and washing clothes</a:t>
            </a:r>
            <a:endParaRPr lang="en-US" sz="1600" dirty="0">
              <a:effectLst>
                <a:outerShdw blurRad="38100" dist="38100" dir="2700000" algn="tl">
                  <a:srgbClr val="000000">
                    <a:alpha val="43137"/>
                  </a:srgbClr>
                </a:outerShdw>
              </a:effectLst>
            </a:endParaRPr>
          </a:p>
        </p:txBody>
      </p:sp>
      <p:sp>
        <p:nvSpPr>
          <p:cNvPr id="51" name="TextBox 50">
            <a:extLst>
              <a:ext uri="{FF2B5EF4-FFF2-40B4-BE49-F238E27FC236}">
                <a16:creationId xmlns:a16="http://schemas.microsoft.com/office/drawing/2014/main" id="{3BD82285-F975-EDF3-2081-45ECCA4EFA32}"/>
              </a:ext>
            </a:extLst>
          </p:cNvPr>
          <p:cNvSpPr txBox="1"/>
          <p:nvPr/>
        </p:nvSpPr>
        <p:spPr>
          <a:xfrm>
            <a:off x="539049" y="4972714"/>
            <a:ext cx="3569960" cy="1566198"/>
          </a:xfrm>
          <a:prstGeom prst="rect">
            <a:avLst/>
          </a:prstGeom>
          <a:noFill/>
        </p:spPr>
        <p:txBody>
          <a:bodyPr wrap="square" rtlCol="0">
            <a:spAutoFit/>
          </a:bodyPr>
          <a:lstStyle/>
          <a:p>
            <a:pPr marL="0" marR="0" algn="just">
              <a:lnSpc>
                <a:spcPct val="107000"/>
              </a:lnSpc>
              <a:spcBef>
                <a:spcPts val="0"/>
              </a:spcBef>
              <a:spcAft>
                <a:spcPts val="800"/>
              </a:spcAft>
            </a:pPr>
            <a:r>
              <a:rPr lang="en-US" sz="1800" b="1" dirty="0">
                <a:solidFill>
                  <a:schemeClr val="bg1"/>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Arial" panose="020B0604020202020204" pitchFamily="34" charset="0"/>
              </a:rPr>
              <a:t>R: Collecting factor = 0.7 </a:t>
            </a:r>
            <a:endParaRPr lang="en-US" sz="1800" b="1" dirty="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07000"/>
              </a:lnSpc>
              <a:spcBef>
                <a:spcPts val="0"/>
              </a:spcBef>
              <a:spcAft>
                <a:spcPts val="800"/>
              </a:spcAft>
            </a:pPr>
            <a:r>
              <a:rPr lang="en-US" sz="1800" b="1" dirty="0">
                <a:solidFill>
                  <a:schemeClr val="bg1"/>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Arial" panose="020B0604020202020204" pitchFamily="34" charset="0"/>
              </a:rPr>
              <a:t>Area: Average plan area = 143 m</a:t>
            </a:r>
            <a:r>
              <a:rPr lang="en-US" sz="1800" b="1" baseline="30000" dirty="0">
                <a:solidFill>
                  <a:schemeClr val="bg1"/>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Arial" panose="020B0604020202020204" pitchFamily="34" charset="0"/>
              </a:rPr>
              <a:t>2</a:t>
            </a:r>
            <a:r>
              <a:rPr lang="en-US" sz="1800" b="1" dirty="0">
                <a:solidFill>
                  <a:schemeClr val="bg1"/>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Arial" panose="020B0604020202020204" pitchFamily="34" charset="0"/>
              </a:rPr>
              <a:t>.</a:t>
            </a:r>
            <a:endParaRPr lang="en-US" sz="1800" b="1" dirty="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07000"/>
              </a:lnSpc>
              <a:spcBef>
                <a:spcPts val="0"/>
              </a:spcBef>
              <a:spcAft>
                <a:spcPts val="800"/>
              </a:spcAft>
            </a:pPr>
            <a:r>
              <a:rPr lang="en-US" sz="1800" b="1" dirty="0">
                <a:solidFill>
                  <a:schemeClr val="bg1"/>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Arial" panose="020B0604020202020204" pitchFamily="34" charset="0"/>
              </a:rPr>
              <a:t>Average rainfall: 415 mm </a:t>
            </a:r>
            <a:endParaRPr lang="en-US" sz="1800" b="1" dirty="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grpSp>
        <p:nvGrpSpPr>
          <p:cNvPr id="52" name="Group 51">
            <a:extLst>
              <a:ext uri="{FF2B5EF4-FFF2-40B4-BE49-F238E27FC236}">
                <a16:creationId xmlns:a16="http://schemas.microsoft.com/office/drawing/2014/main" id="{9427713E-F229-4CEA-8F40-D54B57C7FB6D}"/>
              </a:ext>
            </a:extLst>
          </p:cNvPr>
          <p:cNvGrpSpPr/>
          <p:nvPr/>
        </p:nvGrpSpPr>
        <p:grpSpPr>
          <a:xfrm rot="10800000">
            <a:off x="4420245" y="5329929"/>
            <a:ext cx="1539273" cy="655709"/>
            <a:chOff x="4473388" y="3149601"/>
            <a:chExt cx="2823884" cy="1147482"/>
          </a:xfrm>
        </p:grpSpPr>
        <p:sp>
          <p:nvSpPr>
            <p:cNvPr id="53" name="Arrow: Right 52">
              <a:extLst>
                <a:ext uri="{FF2B5EF4-FFF2-40B4-BE49-F238E27FC236}">
                  <a16:creationId xmlns:a16="http://schemas.microsoft.com/office/drawing/2014/main" id="{50FA8BA4-6310-77B5-BF79-24D53B5E09FE}"/>
                </a:ext>
              </a:extLst>
            </p:cNvPr>
            <p:cNvSpPr/>
            <p:nvPr/>
          </p:nvSpPr>
          <p:spPr>
            <a:xfrm>
              <a:off x="4473388" y="3149601"/>
              <a:ext cx="2823884" cy="1147482"/>
            </a:xfrm>
            <a:prstGeom prst="rightArrow">
              <a:avLst/>
            </a:prstGeom>
            <a:noFill/>
            <a:ln w="38100">
              <a:solidFill>
                <a:srgbClr val="2E92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Arrow: Right 53">
              <a:extLst>
                <a:ext uri="{FF2B5EF4-FFF2-40B4-BE49-F238E27FC236}">
                  <a16:creationId xmlns:a16="http://schemas.microsoft.com/office/drawing/2014/main" id="{50E30935-D19D-0A82-E1DC-CCEBE0EE5E5E}"/>
                </a:ext>
              </a:extLst>
            </p:cNvPr>
            <p:cNvSpPr/>
            <p:nvPr/>
          </p:nvSpPr>
          <p:spPr>
            <a:xfrm>
              <a:off x="4580966" y="3316942"/>
              <a:ext cx="2588559" cy="812799"/>
            </a:xfrm>
            <a:prstGeom prst="rightArrow">
              <a:avLst>
                <a:gd name="adj1" fmla="val 50000"/>
                <a:gd name="adj2" fmla="val 45588"/>
              </a:avLst>
            </a:prstGeom>
            <a:solidFill>
              <a:srgbClr val="2E9286">
                <a:alpha val="50196"/>
              </a:srgb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4114763145"/>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iterate type="wd">
                                    <p:tmPct val="10000"/>
                                  </p:iterate>
                                  <p:childTnLst>
                                    <p:set>
                                      <p:cBhvr>
                                        <p:cTn id="6" dur="1" fill="hold">
                                          <p:stCondLst>
                                            <p:cond delay="0"/>
                                          </p:stCondLst>
                                        </p:cTn>
                                        <p:tgtEl>
                                          <p:spTgt spid="50">
                                            <p:txEl>
                                              <p:pRg st="0" end="0"/>
                                            </p:txEl>
                                          </p:spTgt>
                                        </p:tgtEl>
                                        <p:attrNameLst>
                                          <p:attrName>style.visibility</p:attrName>
                                        </p:attrNameLst>
                                      </p:cBhvr>
                                      <p:to>
                                        <p:strVal val="visible"/>
                                      </p:to>
                                    </p:set>
                                    <p:animEffect transition="in" filter="fade">
                                      <p:cBhvr>
                                        <p:cTn id="7" dur="500"/>
                                        <p:tgtEl>
                                          <p:spTgt spid="5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4292D00A-D90A-1F1E-6FC2-4294A0AED3A0}"/>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 y="579119"/>
            <a:ext cx="12132406" cy="628719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Rectangle 3">
            <a:extLst>
              <a:ext uri="{FF2B5EF4-FFF2-40B4-BE49-F238E27FC236}">
                <a16:creationId xmlns:a16="http://schemas.microsoft.com/office/drawing/2014/main" id="{B0152000-1520-CFA2-8D2E-E91E1D95F50C}"/>
              </a:ext>
            </a:extLst>
          </p:cNvPr>
          <p:cNvSpPr/>
          <p:nvPr/>
        </p:nvSpPr>
        <p:spPr>
          <a:xfrm>
            <a:off x="0" y="0"/>
            <a:ext cx="12192000" cy="579119"/>
          </a:xfrm>
          <a:prstGeom prst="rect">
            <a:avLst/>
          </a:prstGeom>
          <a:solidFill>
            <a:schemeClr val="tx2">
              <a:lumMod val="7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D6A176B4-C644-0AB5-63A9-E44B2C467F9E}"/>
              </a:ext>
            </a:extLst>
          </p:cNvPr>
          <p:cNvGrpSpPr/>
          <p:nvPr/>
        </p:nvGrpSpPr>
        <p:grpSpPr>
          <a:xfrm>
            <a:off x="2277034" y="272929"/>
            <a:ext cx="7637929" cy="456456"/>
            <a:chOff x="3322256" y="377090"/>
            <a:chExt cx="5270698" cy="456456"/>
          </a:xfrm>
        </p:grpSpPr>
        <p:sp>
          <p:nvSpPr>
            <p:cNvPr id="6" name="Rectangle 5">
              <a:extLst>
                <a:ext uri="{FF2B5EF4-FFF2-40B4-BE49-F238E27FC236}">
                  <a16:creationId xmlns:a16="http://schemas.microsoft.com/office/drawing/2014/main" id="{4D145AE0-0249-45D6-54F4-4C47C6847C4E}"/>
                </a:ext>
              </a:extLst>
            </p:cNvPr>
            <p:cNvSpPr/>
            <p:nvPr/>
          </p:nvSpPr>
          <p:spPr>
            <a:xfrm>
              <a:off x="4401388" y="377091"/>
              <a:ext cx="3112435" cy="456455"/>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chemeClr val="bg1"/>
                  </a:solidFill>
                  <a:effectLst>
                    <a:outerShdw blurRad="38100" dist="38100" dir="2700000" algn="tl">
                      <a:srgbClr val="000000">
                        <a:alpha val="43137"/>
                      </a:srgbClr>
                    </a:outerShdw>
                  </a:effectLst>
                  <a:latin typeface="Algerian" panose="04020705040A02060702" pitchFamily="82" charset="0"/>
                </a:rPr>
                <a:t>Agricultural well</a:t>
              </a:r>
            </a:p>
          </p:txBody>
        </p:sp>
        <p:sp>
          <p:nvSpPr>
            <p:cNvPr id="7" name="Flowchart: Manual Input 6">
              <a:extLst>
                <a:ext uri="{FF2B5EF4-FFF2-40B4-BE49-F238E27FC236}">
                  <a16:creationId xmlns:a16="http://schemas.microsoft.com/office/drawing/2014/main" id="{E415C1BE-F320-8EBD-3026-AB3B41F6C07E}"/>
                </a:ext>
              </a:extLst>
            </p:cNvPr>
            <p:cNvSpPr/>
            <p:nvPr/>
          </p:nvSpPr>
          <p:spPr>
            <a:xfrm flipH="1">
              <a:off x="7513822" y="377091"/>
              <a:ext cx="1079132" cy="456455"/>
            </a:xfrm>
            <a:prstGeom prst="flowChartManualInput">
              <a:avLst/>
            </a:prstGeom>
            <a:solidFill>
              <a:srgbClr val="7737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lowchart: Manual Input 7">
              <a:extLst>
                <a:ext uri="{FF2B5EF4-FFF2-40B4-BE49-F238E27FC236}">
                  <a16:creationId xmlns:a16="http://schemas.microsoft.com/office/drawing/2014/main" id="{BCF0CCA4-78F8-A5A2-84CE-E9E6E69ADB75}"/>
                </a:ext>
              </a:extLst>
            </p:cNvPr>
            <p:cNvSpPr/>
            <p:nvPr/>
          </p:nvSpPr>
          <p:spPr>
            <a:xfrm>
              <a:off x="3322256" y="377090"/>
              <a:ext cx="1079133" cy="456455"/>
            </a:xfrm>
            <a:prstGeom prst="flowChartManualInput">
              <a:avLst/>
            </a:prstGeom>
            <a:solidFill>
              <a:srgbClr val="7737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3831705727"/>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5A0988A7-BFBE-B68B-6048-FC5133BCB82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79119"/>
            <a:ext cx="12192000" cy="6278881"/>
          </a:xfrm>
          <a:prstGeom prst="rect">
            <a:avLst/>
          </a:prstGeom>
        </p:spPr>
      </p:pic>
      <p:sp>
        <p:nvSpPr>
          <p:cNvPr id="2" name="Rectangle 1">
            <a:extLst>
              <a:ext uri="{FF2B5EF4-FFF2-40B4-BE49-F238E27FC236}">
                <a16:creationId xmlns:a16="http://schemas.microsoft.com/office/drawing/2014/main" id="{4F57F125-B5D6-2BC0-54E6-F1AACF1C8674}"/>
              </a:ext>
            </a:extLst>
          </p:cNvPr>
          <p:cNvSpPr/>
          <p:nvPr/>
        </p:nvSpPr>
        <p:spPr>
          <a:xfrm>
            <a:off x="0" y="0"/>
            <a:ext cx="12192000" cy="579119"/>
          </a:xfrm>
          <a:prstGeom prst="rect">
            <a:avLst/>
          </a:prstGeom>
          <a:solidFill>
            <a:schemeClr val="tx2">
              <a:lumMod val="7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828450A8-5370-84A0-F539-7BEE875A9A67}"/>
              </a:ext>
            </a:extLst>
          </p:cNvPr>
          <p:cNvGrpSpPr/>
          <p:nvPr/>
        </p:nvGrpSpPr>
        <p:grpSpPr>
          <a:xfrm>
            <a:off x="2277034" y="272929"/>
            <a:ext cx="7637929" cy="456456"/>
            <a:chOff x="3322256" y="377090"/>
            <a:chExt cx="5270698" cy="456456"/>
          </a:xfrm>
        </p:grpSpPr>
        <p:sp>
          <p:nvSpPr>
            <p:cNvPr id="4" name="Rectangle 3">
              <a:extLst>
                <a:ext uri="{FF2B5EF4-FFF2-40B4-BE49-F238E27FC236}">
                  <a16:creationId xmlns:a16="http://schemas.microsoft.com/office/drawing/2014/main" id="{E36E47BB-1415-CCCD-8957-80BD8D7C77DF}"/>
                </a:ext>
              </a:extLst>
            </p:cNvPr>
            <p:cNvSpPr/>
            <p:nvPr/>
          </p:nvSpPr>
          <p:spPr>
            <a:xfrm>
              <a:off x="4401388" y="377091"/>
              <a:ext cx="3112435" cy="456455"/>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chemeClr val="bg1"/>
                  </a:solidFill>
                  <a:effectLst>
                    <a:outerShdw blurRad="38100" dist="38100" dir="2700000" algn="tl">
                      <a:srgbClr val="000000">
                        <a:alpha val="43137"/>
                      </a:srgbClr>
                    </a:outerShdw>
                  </a:effectLst>
                  <a:latin typeface="Algerian" panose="04020705040A02060702" pitchFamily="82" charset="0"/>
                </a:rPr>
                <a:t>Tubas new  well</a:t>
              </a:r>
            </a:p>
          </p:txBody>
        </p:sp>
        <p:sp>
          <p:nvSpPr>
            <p:cNvPr id="5" name="Flowchart: Manual Input 4">
              <a:extLst>
                <a:ext uri="{FF2B5EF4-FFF2-40B4-BE49-F238E27FC236}">
                  <a16:creationId xmlns:a16="http://schemas.microsoft.com/office/drawing/2014/main" id="{9A2106FC-A27F-823B-1DE4-5C1265F2D179}"/>
                </a:ext>
              </a:extLst>
            </p:cNvPr>
            <p:cNvSpPr/>
            <p:nvPr/>
          </p:nvSpPr>
          <p:spPr>
            <a:xfrm flipH="1">
              <a:off x="7513822" y="377091"/>
              <a:ext cx="1079132" cy="456455"/>
            </a:xfrm>
            <a:prstGeom prst="flowChartManualInput">
              <a:avLst/>
            </a:prstGeom>
            <a:solidFill>
              <a:srgbClr val="7737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lowchart: Manual Input 5">
              <a:extLst>
                <a:ext uri="{FF2B5EF4-FFF2-40B4-BE49-F238E27FC236}">
                  <a16:creationId xmlns:a16="http://schemas.microsoft.com/office/drawing/2014/main" id="{B0631C98-B582-8CF9-253C-99FD15894ED7}"/>
                </a:ext>
              </a:extLst>
            </p:cNvPr>
            <p:cNvSpPr/>
            <p:nvPr/>
          </p:nvSpPr>
          <p:spPr>
            <a:xfrm>
              <a:off x="3322256" y="377090"/>
              <a:ext cx="1079133" cy="456455"/>
            </a:xfrm>
            <a:prstGeom prst="flowChartManualInput">
              <a:avLst/>
            </a:prstGeom>
            <a:solidFill>
              <a:srgbClr val="7737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320805765"/>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2C3EBC4-F97C-67D6-2392-645574C1DCB2}"/>
              </a:ext>
            </a:extLst>
          </p:cNvPr>
          <p:cNvSpPr/>
          <p:nvPr/>
        </p:nvSpPr>
        <p:spPr>
          <a:xfrm>
            <a:off x="0" y="579119"/>
            <a:ext cx="12192000" cy="6278881"/>
          </a:xfrm>
          <a:prstGeom prst="rect">
            <a:avLst/>
          </a:prstGeom>
          <a:solidFill>
            <a:schemeClr val="tx2">
              <a:lumMod val="50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5192E174-DB24-ACDD-4681-9E389110B023}"/>
              </a:ext>
            </a:extLst>
          </p:cNvPr>
          <p:cNvSpPr/>
          <p:nvPr/>
        </p:nvSpPr>
        <p:spPr>
          <a:xfrm>
            <a:off x="0" y="0"/>
            <a:ext cx="12192000" cy="579119"/>
          </a:xfrm>
          <a:prstGeom prst="rect">
            <a:avLst/>
          </a:prstGeom>
          <a:solidFill>
            <a:schemeClr val="tx2">
              <a:lumMod val="7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8088F31E-96DE-EC63-7918-FE98FF9F8CA0}"/>
              </a:ext>
            </a:extLst>
          </p:cNvPr>
          <p:cNvGrpSpPr/>
          <p:nvPr/>
        </p:nvGrpSpPr>
        <p:grpSpPr>
          <a:xfrm>
            <a:off x="846056" y="272929"/>
            <a:ext cx="10499889" cy="456456"/>
            <a:chOff x="3938366" y="377090"/>
            <a:chExt cx="4038479" cy="456456"/>
          </a:xfrm>
        </p:grpSpPr>
        <p:sp>
          <p:nvSpPr>
            <p:cNvPr id="4" name="Rectangle 3">
              <a:extLst>
                <a:ext uri="{FF2B5EF4-FFF2-40B4-BE49-F238E27FC236}">
                  <a16:creationId xmlns:a16="http://schemas.microsoft.com/office/drawing/2014/main" id="{968D476C-3F85-AEF0-064E-E354940B64EF}"/>
                </a:ext>
              </a:extLst>
            </p:cNvPr>
            <p:cNvSpPr/>
            <p:nvPr/>
          </p:nvSpPr>
          <p:spPr>
            <a:xfrm>
              <a:off x="4401388" y="377091"/>
              <a:ext cx="3112435" cy="456455"/>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chemeClr val="bg1"/>
                  </a:solidFill>
                  <a:effectLst>
                    <a:outerShdw blurRad="38100" dist="38100" dir="2700000" algn="tl">
                      <a:srgbClr val="000000">
                        <a:alpha val="43137"/>
                      </a:srgbClr>
                    </a:outerShdw>
                  </a:effectLst>
                  <a:latin typeface="Algerian" panose="04020705040A02060702" pitchFamily="82" charset="0"/>
                </a:rPr>
                <a:t>Remaining gap after proposing solutions </a:t>
              </a:r>
            </a:p>
          </p:txBody>
        </p:sp>
        <p:sp>
          <p:nvSpPr>
            <p:cNvPr id="5" name="Flowchart: Manual Input 4">
              <a:extLst>
                <a:ext uri="{FF2B5EF4-FFF2-40B4-BE49-F238E27FC236}">
                  <a16:creationId xmlns:a16="http://schemas.microsoft.com/office/drawing/2014/main" id="{69FB9499-F486-AC40-748C-E8E1A7262236}"/>
                </a:ext>
              </a:extLst>
            </p:cNvPr>
            <p:cNvSpPr/>
            <p:nvPr/>
          </p:nvSpPr>
          <p:spPr>
            <a:xfrm flipH="1">
              <a:off x="7513822" y="377091"/>
              <a:ext cx="463023" cy="456455"/>
            </a:xfrm>
            <a:prstGeom prst="flowChartManualInput">
              <a:avLst/>
            </a:prstGeom>
            <a:solidFill>
              <a:srgbClr val="7737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lowchart: Manual Input 5">
              <a:extLst>
                <a:ext uri="{FF2B5EF4-FFF2-40B4-BE49-F238E27FC236}">
                  <a16:creationId xmlns:a16="http://schemas.microsoft.com/office/drawing/2014/main" id="{B57160C0-F3B6-3FAD-059C-5FE08BBE69C0}"/>
                </a:ext>
              </a:extLst>
            </p:cNvPr>
            <p:cNvSpPr/>
            <p:nvPr/>
          </p:nvSpPr>
          <p:spPr>
            <a:xfrm>
              <a:off x="3938366" y="377090"/>
              <a:ext cx="463023" cy="456455"/>
            </a:xfrm>
            <a:prstGeom prst="flowChartManualInput">
              <a:avLst/>
            </a:prstGeom>
            <a:solidFill>
              <a:srgbClr val="7737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aphicFrame>
        <p:nvGraphicFramePr>
          <p:cNvPr id="8" name="Table 7">
            <a:extLst>
              <a:ext uri="{FF2B5EF4-FFF2-40B4-BE49-F238E27FC236}">
                <a16:creationId xmlns:a16="http://schemas.microsoft.com/office/drawing/2014/main" id="{7AB7BD6B-2A06-44B2-C249-85977214C727}"/>
              </a:ext>
            </a:extLst>
          </p:cNvPr>
          <p:cNvGraphicFramePr>
            <a:graphicFrameLocks noGrp="1"/>
          </p:cNvGraphicFramePr>
          <p:nvPr>
            <p:extLst>
              <p:ext uri="{D42A27DB-BD31-4B8C-83A1-F6EECF244321}">
                <p14:modId xmlns:p14="http://schemas.microsoft.com/office/powerpoint/2010/main" val="788063448"/>
              </p:ext>
            </p:extLst>
          </p:nvPr>
        </p:nvGraphicFramePr>
        <p:xfrm>
          <a:off x="4888523" y="1068360"/>
          <a:ext cx="7145860" cy="5576454"/>
        </p:xfrm>
        <a:graphic>
          <a:graphicData uri="http://schemas.openxmlformats.org/drawingml/2006/table">
            <a:tbl>
              <a:tblPr firstRow="1" firstCol="1" bandRow="1">
                <a:tableStyleId>{C4B1156A-380E-4F78-BDF5-A606A8083BF9}</a:tableStyleId>
              </a:tblPr>
              <a:tblGrid>
                <a:gridCol w="1786465">
                  <a:extLst>
                    <a:ext uri="{9D8B030D-6E8A-4147-A177-3AD203B41FA5}">
                      <a16:colId xmlns:a16="http://schemas.microsoft.com/office/drawing/2014/main" val="938467239"/>
                    </a:ext>
                  </a:extLst>
                </a:gridCol>
                <a:gridCol w="1786465">
                  <a:extLst>
                    <a:ext uri="{9D8B030D-6E8A-4147-A177-3AD203B41FA5}">
                      <a16:colId xmlns:a16="http://schemas.microsoft.com/office/drawing/2014/main" val="779434382"/>
                    </a:ext>
                  </a:extLst>
                </a:gridCol>
                <a:gridCol w="1786465">
                  <a:extLst>
                    <a:ext uri="{9D8B030D-6E8A-4147-A177-3AD203B41FA5}">
                      <a16:colId xmlns:a16="http://schemas.microsoft.com/office/drawing/2014/main" val="3994804497"/>
                    </a:ext>
                  </a:extLst>
                </a:gridCol>
                <a:gridCol w="1786465">
                  <a:extLst>
                    <a:ext uri="{9D8B030D-6E8A-4147-A177-3AD203B41FA5}">
                      <a16:colId xmlns:a16="http://schemas.microsoft.com/office/drawing/2014/main" val="1342588328"/>
                    </a:ext>
                  </a:extLst>
                </a:gridCol>
              </a:tblGrid>
              <a:tr h="929409">
                <a:tc>
                  <a:txBody>
                    <a:bodyPr/>
                    <a:lstStyle/>
                    <a:p>
                      <a:pPr marL="0" marR="0" algn="ctr">
                        <a:lnSpc>
                          <a:spcPct val="107000"/>
                        </a:lnSpc>
                        <a:spcBef>
                          <a:spcPts val="0"/>
                        </a:spcBef>
                        <a:spcAft>
                          <a:spcPts val="0"/>
                        </a:spcAft>
                      </a:pPr>
                      <a:r>
                        <a:rPr lang="en-US" sz="1600">
                          <a:effectLst/>
                          <a:latin typeface="Rockwell" panose="02060603020205020403" pitchFamily="18" charset="0"/>
                        </a:rPr>
                        <a:t>Cluster Name</a:t>
                      </a:r>
                      <a:endParaRPr lang="en-US" sz="1400">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latin typeface="Rockwell" panose="02060603020205020403" pitchFamily="18" charset="0"/>
                        </a:rPr>
                        <a:t>Gap in 2027 CM</a:t>
                      </a:r>
                      <a:endParaRPr lang="en-US" sz="1400" dirty="0">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latin typeface="Rockwell" panose="02060603020205020403" pitchFamily="18" charset="0"/>
                        </a:rPr>
                        <a:t>Gap in 2032 CM</a:t>
                      </a:r>
                      <a:endParaRPr lang="en-US" sz="1400">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latin typeface="Rockwell" panose="02060603020205020403" pitchFamily="18" charset="0"/>
                        </a:rPr>
                        <a:t>Gap in 2042 CM</a:t>
                      </a:r>
                      <a:endParaRPr lang="en-US" sz="1400">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716964404"/>
                  </a:ext>
                </a:extLst>
              </a:tr>
              <a:tr h="929409">
                <a:tc>
                  <a:txBody>
                    <a:bodyPr/>
                    <a:lstStyle/>
                    <a:p>
                      <a:pPr marL="0" marR="0" algn="ctr">
                        <a:lnSpc>
                          <a:spcPct val="107000"/>
                        </a:lnSpc>
                        <a:spcBef>
                          <a:spcPts val="0"/>
                        </a:spcBef>
                        <a:spcAft>
                          <a:spcPts val="0"/>
                        </a:spcAft>
                      </a:pPr>
                      <a:r>
                        <a:rPr lang="en-US" sz="1600">
                          <a:effectLst/>
                          <a:latin typeface="Rockwell" panose="02060603020205020403" pitchFamily="18" charset="0"/>
                        </a:rPr>
                        <a:t>Ras Al-Fara</a:t>
                      </a:r>
                      <a:endParaRPr lang="en-US" sz="1400">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latin typeface="Rockwell" panose="02060603020205020403" pitchFamily="18" charset="0"/>
                        </a:rPr>
                        <a:t>0</a:t>
                      </a:r>
                      <a:endParaRPr lang="en-US" sz="1400" dirty="0">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latin typeface="Rockwell" panose="02060603020205020403" pitchFamily="18" charset="0"/>
                        </a:rPr>
                        <a:t>0</a:t>
                      </a:r>
                      <a:endParaRPr lang="en-US" sz="1400" dirty="0">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latin typeface="Rockwell" panose="02060603020205020403" pitchFamily="18" charset="0"/>
                        </a:rPr>
                        <a:t>0</a:t>
                      </a:r>
                      <a:endParaRPr lang="en-US" sz="1400">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950551479"/>
                  </a:ext>
                </a:extLst>
              </a:tr>
              <a:tr h="929409">
                <a:tc>
                  <a:txBody>
                    <a:bodyPr/>
                    <a:lstStyle/>
                    <a:p>
                      <a:pPr marL="0" marR="0" algn="ctr">
                        <a:lnSpc>
                          <a:spcPct val="107000"/>
                        </a:lnSpc>
                        <a:spcBef>
                          <a:spcPts val="0"/>
                        </a:spcBef>
                        <a:spcAft>
                          <a:spcPts val="0"/>
                        </a:spcAft>
                      </a:pPr>
                      <a:r>
                        <a:rPr lang="en-US" sz="1600">
                          <a:effectLst/>
                          <a:latin typeface="Rockwell" panose="02060603020205020403" pitchFamily="18" charset="0"/>
                        </a:rPr>
                        <a:t>Aqqaba</a:t>
                      </a:r>
                      <a:endParaRPr lang="en-US" sz="1400">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latin typeface="Rockwell" panose="02060603020205020403" pitchFamily="18" charset="0"/>
                        </a:rPr>
                        <a:t>0</a:t>
                      </a:r>
                      <a:endParaRPr lang="en-US" sz="1400" dirty="0">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latin typeface="Rockwell" panose="02060603020205020403" pitchFamily="18" charset="0"/>
                        </a:rPr>
                        <a:t>80,609</a:t>
                      </a:r>
                      <a:endParaRPr lang="en-US" sz="1400">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latin typeface="Rockwell" panose="02060603020205020403" pitchFamily="18" charset="0"/>
                        </a:rPr>
                        <a:t>268,389</a:t>
                      </a:r>
                      <a:endParaRPr lang="en-US" sz="1400">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07973577"/>
                  </a:ext>
                </a:extLst>
              </a:tr>
              <a:tr h="929409">
                <a:tc>
                  <a:txBody>
                    <a:bodyPr/>
                    <a:lstStyle/>
                    <a:p>
                      <a:pPr marL="0" marR="0" algn="ctr">
                        <a:lnSpc>
                          <a:spcPct val="107000"/>
                        </a:lnSpc>
                        <a:spcBef>
                          <a:spcPts val="0"/>
                        </a:spcBef>
                        <a:spcAft>
                          <a:spcPts val="0"/>
                        </a:spcAft>
                      </a:pPr>
                      <a:r>
                        <a:rPr lang="en-US" sz="1600">
                          <a:effectLst/>
                          <a:latin typeface="Rockwell" panose="02060603020205020403" pitchFamily="18" charset="0"/>
                        </a:rPr>
                        <a:t>Tubas</a:t>
                      </a:r>
                      <a:endParaRPr lang="en-US" sz="1400">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latin typeface="Rockwell" panose="02060603020205020403" pitchFamily="18" charset="0"/>
                        </a:rPr>
                        <a:t>0</a:t>
                      </a:r>
                      <a:endParaRPr lang="en-US" sz="1400">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latin typeface="Rockwell" panose="02060603020205020403" pitchFamily="18" charset="0"/>
                        </a:rPr>
                        <a:t>0</a:t>
                      </a:r>
                      <a:endParaRPr lang="en-US" sz="1400" dirty="0">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latin typeface="Rockwell" panose="02060603020205020403" pitchFamily="18" charset="0"/>
                        </a:rPr>
                        <a:t>0</a:t>
                      </a:r>
                      <a:endParaRPr lang="en-US" sz="1400">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823616211"/>
                  </a:ext>
                </a:extLst>
              </a:tr>
              <a:tr h="929409">
                <a:tc>
                  <a:txBody>
                    <a:bodyPr/>
                    <a:lstStyle/>
                    <a:p>
                      <a:pPr marL="0" marR="0" algn="ctr">
                        <a:lnSpc>
                          <a:spcPct val="107000"/>
                        </a:lnSpc>
                        <a:spcBef>
                          <a:spcPts val="0"/>
                        </a:spcBef>
                        <a:spcAft>
                          <a:spcPts val="0"/>
                        </a:spcAft>
                      </a:pPr>
                      <a:r>
                        <a:rPr lang="en-US" sz="1600">
                          <a:effectLst/>
                          <a:latin typeface="Rockwell" panose="02060603020205020403" pitchFamily="18" charset="0"/>
                        </a:rPr>
                        <a:t>Tayaseer and Aqaba</a:t>
                      </a:r>
                      <a:endParaRPr lang="en-US" sz="1400">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latin typeface="Rockwell" panose="02060603020205020403" pitchFamily="18" charset="0"/>
                        </a:rPr>
                        <a:t>0</a:t>
                      </a:r>
                      <a:endParaRPr lang="en-US" sz="1400">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latin typeface="Rockwell" panose="02060603020205020403" pitchFamily="18" charset="0"/>
                        </a:rPr>
                        <a:t>0</a:t>
                      </a:r>
                      <a:endParaRPr lang="en-US" sz="1400">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latin typeface="Rockwell" panose="02060603020205020403" pitchFamily="18" charset="0"/>
                        </a:rPr>
                        <a:t>0</a:t>
                      </a:r>
                      <a:endParaRPr lang="en-US" sz="1400">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607741153"/>
                  </a:ext>
                </a:extLst>
              </a:tr>
              <a:tr h="929409">
                <a:tc>
                  <a:txBody>
                    <a:bodyPr/>
                    <a:lstStyle/>
                    <a:p>
                      <a:pPr marL="0" marR="0" algn="ctr">
                        <a:lnSpc>
                          <a:spcPct val="107000"/>
                        </a:lnSpc>
                        <a:spcBef>
                          <a:spcPts val="0"/>
                        </a:spcBef>
                        <a:spcAft>
                          <a:spcPts val="0"/>
                        </a:spcAft>
                      </a:pPr>
                      <a:r>
                        <a:rPr lang="en-US" sz="1600">
                          <a:effectLst/>
                          <a:latin typeface="Rockwell" panose="02060603020205020403" pitchFamily="18" charset="0"/>
                        </a:rPr>
                        <a:t>Tammon and Atuf</a:t>
                      </a:r>
                      <a:endParaRPr lang="en-US" sz="1400">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latin typeface="Rockwell" panose="02060603020205020403" pitchFamily="18" charset="0"/>
                        </a:rPr>
                        <a:t>0</a:t>
                      </a:r>
                      <a:endParaRPr lang="en-US" sz="1400">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latin typeface="Rockwell" panose="02060603020205020403" pitchFamily="18" charset="0"/>
                        </a:rPr>
                        <a:t>0</a:t>
                      </a:r>
                      <a:endParaRPr lang="en-US" sz="1400">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latin typeface="Rockwell" panose="02060603020205020403" pitchFamily="18" charset="0"/>
                        </a:rPr>
                        <a:t>0</a:t>
                      </a:r>
                      <a:endParaRPr lang="en-US" sz="1400" dirty="0">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476284030"/>
                  </a:ext>
                </a:extLst>
              </a:tr>
            </a:tbl>
          </a:graphicData>
        </a:graphic>
      </p:graphicFrame>
      <p:grpSp>
        <p:nvGrpSpPr>
          <p:cNvPr id="14" name="Group 13">
            <a:extLst>
              <a:ext uri="{FF2B5EF4-FFF2-40B4-BE49-F238E27FC236}">
                <a16:creationId xmlns:a16="http://schemas.microsoft.com/office/drawing/2014/main" id="{0A7A1E9D-E70F-20DE-74D2-1046AEB056BC}"/>
              </a:ext>
            </a:extLst>
          </p:cNvPr>
          <p:cNvGrpSpPr/>
          <p:nvPr/>
        </p:nvGrpSpPr>
        <p:grpSpPr>
          <a:xfrm>
            <a:off x="322730" y="1084863"/>
            <a:ext cx="3935506" cy="5559949"/>
            <a:chOff x="322730" y="1084863"/>
            <a:chExt cx="3935506" cy="5559949"/>
          </a:xfrm>
        </p:grpSpPr>
        <p:sp>
          <p:nvSpPr>
            <p:cNvPr id="12" name="Rectangle 11">
              <a:extLst>
                <a:ext uri="{FF2B5EF4-FFF2-40B4-BE49-F238E27FC236}">
                  <a16:creationId xmlns:a16="http://schemas.microsoft.com/office/drawing/2014/main" id="{2680C872-53E9-0FB5-56AA-371B4870A9A1}"/>
                </a:ext>
              </a:extLst>
            </p:cNvPr>
            <p:cNvSpPr/>
            <p:nvPr/>
          </p:nvSpPr>
          <p:spPr>
            <a:xfrm>
              <a:off x="322730" y="1084863"/>
              <a:ext cx="3935506" cy="5559949"/>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3B06E1F1-8E05-FF60-C9C6-5330F073F188}"/>
                </a:ext>
              </a:extLst>
            </p:cNvPr>
            <p:cNvSpPr/>
            <p:nvPr/>
          </p:nvSpPr>
          <p:spPr>
            <a:xfrm>
              <a:off x="452533" y="1245035"/>
              <a:ext cx="3675901" cy="5232214"/>
            </a:xfrm>
            <a:prstGeom prst="rect">
              <a:avLst/>
            </a:prstGeom>
            <a:solidFill>
              <a:srgbClr val="FFC0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algn="ctr"/>
              <a:endParaRPr lang="en-US" dirty="0"/>
            </a:p>
            <a:p>
              <a:pPr algn="ctr"/>
              <a:endParaRPr lang="en-US" dirty="0"/>
            </a:p>
          </p:txBody>
        </p:sp>
      </p:grpSp>
      <p:sp>
        <p:nvSpPr>
          <p:cNvPr id="16" name="TextBox 15">
            <a:extLst>
              <a:ext uri="{FF2B5EF4-FFF2-40B4-BE49-F238E27FC236}">
                <a16:creationId xmlns:a16="http://schemas.microsoft.com/office/drawing/2014/main" id="{AF771A59-26FD-5BD1-E8D1-B1D8DCBC99AF}"/>
              </a:ext>
            </a:extLst>
          </p:cNvPr>
          <p:cNvSpPr txBox="1"/>
          <p:nvPr/>
        </p:nvSpPr>
        <p:spPr>
          <a:xfrm>
            <a:off x="452532" y="1416746"/>
            <a:ext cx="3675901" cy="3634072"/>
          </a:xfrm>
          <a:prstGeom prst="rect">
            <a:avLst/>
          </a:prstGeom>
          <a:noFill/>
        </p:spPr>
        <p:txBody>
          <a:bodyPr wrap="square">
            <a:spAutoFit/>
          </a:bodyPr>
          <a:lstStyle/>
          <a:p>
            <a:pPr marL="0" marR="0" algn="just">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Unfortunately, gap in Aqaba cluster seems to be unsolved depending on the available resources. Numbers say that in 2032 in </a:t>
            </a:r>
            <a:r>
              <a:rPr lang="en-US" sz="1800" dirty="0" err="1">
                <a:effectLst/>
                <a:latin typeface="Times New Roman" panose="02020603050405020304" pitchFamily="18" charset="0"/>
                <a:ea typeface="Calibri" panose="020F0502020204030204" pitchFamily="34" charset="0"/>
                <a:cs typeface="Arial" panose="020B0604020202020204" pitchFamily="34" charset="0"/>
              </a:rPr>
              <a:t>Aqqaba</a:t>
            </a:r>
            <a:r>
              <a:rPr lang="en-US" sz="1800" dirty="0">
                <a:effectLst/>
                <a:latin typeface="Times New Roman" panose="02020603050405020304" pitchFamily="18" charset="0"/>
                <a:ea typeface="Calibri" panose="020F0502020204030204" pitchFamily="34" charset="0"/>
                <a:cs typeface="Arial" panose="020B0604020202020204" pitchFamily="34" charset="0"/>
              </a:rPr>
              <a:t>, citizens will be provided with water as 100 liters per capita per day, in spite of this amount doesn’t comply with Palestinian standards but still accepted according to WHO standards. The real challenge comes with 2042 when the delivered amount is as 70 liters per capita per day.</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087743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wd">
                                    <p:tmPct val="10000"/>
                                  </p:iterate>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5DE6AC5-885D-F28B-8E6B-BAC9B80F14F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79119"/>
            <a:ext cx="12192000" cy="6278881"/>
          </a:xfrm>
          <a:prstGeom prst="rect">
            <a:avLst/>
          </a:prstGeom>
        </p:spPr>
      </p:pic>
      <p:sp>
        <p:nvSpPr>
          <p:cNvPr id="9" name="Rectangle 8">
            <a:extLst>
              <a:ext uri="{FF2B5EF4-FFF2-40B4-BE49-F238E27FC236}">
                <a16:creationId xmlns:a16="http://schemas.microsoft.com/office/drawing/2014/main" id="{4C6814FB-57A6-6C50-BD5C-B1A43B6C59BB}"/>
              </a:ext>
            </a:extLst>
          </p:cNvPr>
          <p:cNvSpPr/>
          <p:nvPr/>
        </p:nvSpPr>
        <p:spPr>
          <a:xfrm>
            <a:off x="0" y="579119"/>
            <a:ext cx="12192000" cy="6295512"/>
          </a:xfrm>
          <a:prstGeom prst="rect">
            <a:avLst/>
          </a:prstGeom>
          <a:solidFill>
            <a:schemeClr val="tx2">
              <a:lumMod val="50000"/>
              <a:alpha val="75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9388451E-8EAC-D5EE-4C48-CE25EF3B2191}"/>
              </a:ext>
            </a:extLst>
          </p:cNvPr>
          <p:cNvSpPr/>
          <p:nvPr/>
        </p:nvSpPr>
        <p:spPr>
          <a:xfrm>
            <a:off x="0" y="0"/>
            <a:ext cx="12192000" cy="579119"/>
          </a:xfrm>
          <a:prstGeom prst="rect">
            <a:avLst/>
          </a:prstGeom>
          <a:solidFill>
            <a:schemeClr val="tx2">
              <a:lumMod val="7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grpSp>
        <p:nvGrpSpPr>
          <p:cNvPr id="5" name="Group 4">
            <a:extLst>
              <a:ext uri="{FF2B5EF4-FFF2-40B4-BE49-F238E27FC236}">
                <a16:creationId xmlns:a16="http://schemas.microsoft.com/office/drawing/2014/main" id="{B56AE0F9-0F21-92A4-65A5-E203386E73CC}"/>
              </a:ext>
            </a:extLst>
          </p:cNvPr>
          <p:cNvGrpSpPr/>
          <p:nvPr/>
        </p:nvGrpSpPr>
        <p:grpSpPr>
          <a:xfrm>
            <a:off x="707011" y="350891"/>
            <a:ext cx="10793198" cy="456456"/>
            <a:chOff x="3322256" y="377090"/>
            <a:chExt cx="5270698" cy="456456"/>
          </a:xfrm>
        </p:grpSpPr>
        <p:sp>
          <p:nvSpPr>
            <p:cNvPr id="6" name="Rectangle 5">
              <a:extLst>
                <a:ext uri="{FF2B5EF4-FFF2-40B4-BE49-F238E27FC236}">
                  <a16:creationId xmlns:a16="http://schemas.microsoft.com/office/drawing/2014/main" id="{A7F47BE8-29D5-86B4-0A9D-F282F5E21733}"/>
                </a:ext>
              </a:extLst>
            </p:cNvPr>
            <p:cNvSpPr/>
            <p:nvPr/>
          </p:nvSpPr>
          <p:spPr>
            <a:xfrm>
              <a:off x="4401388" y="377091"/>
              <a:ext cx="3112435" cy="456455"/>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chemeClr val="bg1"/>
                  </a:solidFill>
                  <a:effectLst>
                    <a:outerShdw blurRad="38100" dist="38100" dir="2700000" algn="tl">
                      <a:srgbClr val="000000">
                        <a:alpha val="43137"/>
                      </a:srgbClr>
                    </a:outerShdw>
                  </a:effectLst>
                  <a:latin typeface="Algerian" panose="04020705040A02060702" pitchFamily="82" charset="0"/>
                </a:rPr>
                <a:t>Cost and design Assumptions </a:t>
              </a:r>
            </a:p>
          </p:txBody>
        </p:sp>
        <p:sp>
          <p:nvSpPr>
            <p:cNvPr id="7" name="Flowchart: Manual Input 6">
              <a:extLst>
                <a:ext uri="{FF2B5EF4-FFF2-40B4-BE49-F238E27FC236}">
                  <a16:creationId xmlns:a16="http://schemas.microsoft.com/office/drawing/2014/main" id="{85F3770E-5D39-7C55-59EF-4824D3872206}"/>
                </a:ext>
              </a:extLst>
            </p:cNvPr>
            <p:cNvSpPr/>
            <p:nvPr/>
          </p:nvSpPr>
          <p:spPr>
            <a:xfrm flipH="1">
              <a:off x="7513822" y="377091"/>
              <a:ext cx="1079132" cy="456455"/>
            </a:xfrm>
            <a:prstGeom prst="flowChartManualInput">
              <a:avLst/>
            </a:prstGeom>
            <a:solidFill>
              <a:srgbClr val="7737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lowchart: Manual Input 7">
              <a:extLst>
                <a:ext uri="{FF2B5EF4-FFF2-40B4-BE49-F238E27FC236}">
                  <a16:creationId xmlns:a16="http://schemas.microsoft.com/office/drawing/2014/main" id="{53B6AED7-7E2E-CF94-6C72-41527B63ACF7}"/>
                </a:ext>
              </a:extLst>
            </p:cNvPr>
            <p:cNvSpPr/>
            <p:nvPr/>
          </p:nvSpPr>
          <p:spPr>
            <a:xfrm>
              <a:off x="3322256" y="377090"/>
              <a:ext cx="1079133" cy="456455"/>
            </a:xfrm>
            <a:prstGeom prst="flowChartManualInput">
              <a:avLst/>
            </a:prstGeom>
            <a:solidFill>
              <a:srgbClr val="7737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1" name="TextBox 10">
            <a:extLst>
              <a:ext uri="{FF2B5EF4-FFF2-40B4-BE49-F238E27FC236}">
                <a16:creationId xmlns:a16="http://schemas.microsoft.com/office/drawing/2014/main" id="{311B7CFC-92B5-2762-6D4D-1E1CBC61873A}"/>
              </a:ext>
            </a:extLst>
          </p:cNvPr>
          <p:cNvSpPr txBox="1"/>
          <p:nvPr/>
        </p:nvSpPr>
        <p:spPr>
          <a:xfrm>
            <a:off x="468406" y="2724575"/>
            <a:ext cx="6100482" cy="3554306"/>
          </a:xfrm>
          <a:prstGeom prst="rect">
            <a:avLst/>
          </a:prstGeom>
          <a:noFill/>
        </p:spPr>
        <p:txBody>
          <a:bodyPr wrap="square">
            <a:spAutoFit/>
          </a:bodyPr>
          <a:lstStyle/>
          <a:p>
            <a:pPr marL="342900" marR="0" lvl="0" indent="-342900" rtl="0">
              <a:lnSpc>
                <a:spcPct val="107000"/>
              </a:lnSpc>
              <a:spcBef>
                <a:spcPts val="0"/>
              </a:spcBef>
              <a:spcAft>
                <a:spcPts val="800"/>
              </a:spcAft>
              <a:buFont typeface="Symbol" panose="05050102010706020507" pitchFamily="18" charset="2"/>
              <a:buChar char=""/>
            </a:pPr>
            <a:r>
              <a:rPr lang="en-US" sz="1800" dirty="0">
                <a:solidFill>
                  <a:schemeClr val="accent4"/>
                </a:solidFill>
                <a:effectLst/>
                <a:latin typeface="Times New Roman" panose="02020603050405020304" pitchFamily="18" charset="0"/>
                <a:ea typeface="Calibri" panose="020F0502020204030204" pitchFamily="34" charset="0"/>
                <a:cs typeface="Arial" panose="020B0604020202020204" pitchFamily="34" charset="0"/>
              </a:rPr>
              <a:t>All costs calculated on the basis of previous projects </a:t>
            </a:r>
            <a:endParaRPr lang="en-US" sz="1600" dirty="0">
              <a:solidFill>
                <a:schemeClr val="accent4"/>
              </a:solidFill>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07000"/>
              </a:lnSpc>
              <a:spcBef>
                <a:spcPts val="0"/>
              </a:spcBef>
              <a:spcAft>
                <a:spcPts val="800"/>
              </a:spcAft>
              <a:buFont typeface="Symbol" panose="05050102010706020507" pitchFamily="18" charset="2"/>
              <a:buChar char=""/>
            </a:pPr>
            <a:r>
              <a:rPr lang="en-US" sz="1800" dirty="0">
                <a:solidFill>
                  <a:schemeClr val="accent4"/>
                </a:solidFill>
                <a:effectLst/>
                <a:latin typeface="Times New Roman" panose="02020603050405020304" pitchFamily="18" charset="0"/>
                <a:ea typeface="Calibri" panose="020F0502020204030204" pitchFamily="34" charset="0"/>
                <a:cs typeface="Arial" panose="020B0604020202020204" pitchFamily="34" charset="0"/>
              </a:rPr>
              <a:t>Cost of land acquisition is not included. </a:t>
            </a:r>
            <a:endParaRPr lang="en-US" sz="1600" dirty="0">
              <a:solidFill>
                <a:schemeClr val="accent4"/>
              </a:solidFill>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07000"/>
              </a:lnSpc>
              <a:spcBef>
                <a:spcPts val="0"/>
              </a:spcBef>
              <a:spcAft>
                <a:spcPts val="800"/>
              </a:spcAft>
              <a:buFont typeface="Symbol" panose="05050102010706020507" pitchFamily="18" charset="2"/>
              <a:buChar char=""/>
            </a:pPr>
            <a:r>
              <a:rPr lang="en-US" sz="1800" dirty="0">
                <a:solidFill>
                  <a:schemeClr val="accent4"/>
                </a:solidFill>
                <a:effectLst/>
                <a:latin typeface="Times New Roman" panose="02020603050405020304" pitchFamily="18" charset="0"/>
                <a:ea typeface="Calibri" panose="020F0502020204030204" pitchFamily="34" charset="0"/>
                <a:cs typeface="Arial" panose="020B0604020202020204" pitchFamily="34" charset="0"/>
              </a:rPr>
              <a:t>Costs of administration and engineering of the works (project administration, project design and construction management) are included at 15% of the total construction cost. </a:t>
            </a:r>
            <a:endParaRPr lang="en-US" sz="1600" dirty="0">
              <a:solidFill>
                <a:schemeClr val="accent4"/>
              </a:solidFill>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07000"/>
              </a:lnSpc>
              <a:spcBef>
                <a:spcPts val="0"/>
              </a:spcBef>
              <a:spcAft>
                <a:spcPts val="800"/>
              </a:spcAft>
              <a:buFont typeface="Symbol" panose="05050102010706020507" pitchFamily="18" charset="2"/>
              <a:buChar char=""/>
            </a:pPr>
            <a:r>
              <a:rPr lang="en-US" sz="1800" dirty="0">
                <a:solidFill>
                  <a:schemeClr val="accent4"/>
                </a:solidFill>
                <a:effectLst/>
                <a:latin typeface="Times New Roman" panose="02020603050405020304" pitchFamily="18" charset="0"/>
                <a:ea typeface="Calibri" panose="020F0502020204030204" pitchFamily="34" charset="0"/>
                <a:cs typeface="Arial" panose="020B0604020202020204" pitchFamily="34" charset="0"/>
              </a:rPr>
              <a:t>All taxes and customs are not included.</a:t>
            </a:r>
            <a:endParaRPr lang="en-US" sz="1600" dirty="0">
              <a:solidFill>
                <a:schemeClr val="accent4"/>
              </a:solidFill>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07000"/>
              </a:lnSpc>
              <a:spcBef>
                <a:spcPts val="0"/>
              </a:spcBef>
              <a:spcAft>
                <a:spcPts val="800"/>
              </a:spcAft>
              <a:buFont typeface="Symbol" panose="05050102010706020507" pitchFamily="18" charset="2"/>
              <a:buChar char=""/>
            </a:pPr>
            <a:r>
              <a:rPr lang="en-US" sz="1800" dirty="0">
                <a:solidFill>
                  <a:schemeClr val="accent4"/>
                </a:solidFill>
                <a:effectLst/>
                <a:latin typeface="Times New Roman" panose="02020603050405020304" pitchFamily="18" charset="0"/>
                <a:ea typeface="Calibri" panose="020F0502020204030204" pitchFamily="34" charset="0"/>
                <a:cs typeface="Arial" panose="020B0604020202020204" pitchFamily="34" charset="0"/>
              </a:rPr>
              <a:t>It is assumed that the local contractors will carry out the construction works. </a:t>
            </a:r>
            <a:endParaRPr lang="en-US" sz="1600" dirty="0">
              <a:solidFill>
                <a:schemeClr val="accent4"/>
              </a:solidFill>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07000"/>
              </a:lnSpc>
              <a:spcBef>
                <a:spcPts val="0"/>
              </a:spcBef>
              <a:spcAft>
                <a:spcPts val="800"/>
              </a:spcAft>
              <a:buFont typeface="Symbol" panose="05050102010706020507" pitchFamily="18" charset="2"/>
              <a:buChar char=""/>
            </a:pPr>
            <a:r>
              <a:rPr lang="en-US" sz="1800" dirty="0">
                <a:solidFill>
                  <a:schemeClr val="accent4"/>
                </a:solidFill>
                <a:effectLst/>
                <a:latin typeface="Times New Roman" panose="02020603050405020304" pitchFamily="18" charset="0"/>
                <a:ea typeface="Calibri" panose="020F0502020204030204" pitchFamily="34" charset="0"/>
                <a:cs typeface="Arial" panose="020B0604020202020204" pitchFamily="34" charset="0"/>
              </a:rPr>
              <a:t>Costs are in dollars at the following exchange rate: </a:t>
            </a:r>
            <a:endParaRPr lang="en-US" sz="1600" dirty="0">
              <a:solidFill>
                <a:schemeClr val="accent4"/>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C4ED4426-7FFE-ABD0-7B99-37E26040B8F7}"/>
              </a:ext>
            </a:extLst>
          </p:cNvPr>
          <p:cNvSpPr txBox="1"/>
          <p:nvPr/>
        </p:nvSpPr>
        <p:spPr>
          <a:xfrm>
            <a:off x="468406" y="1158376"/>
            <a:ext cx="6100482" cy="1862561"/>
          </a:xfrm>
          <a:prstGeom prst="rect">
            <a:avLst/>
          </a:prstGeom>
          <a:noFill/>
        </p:spPr>
        <p:txBody>
          <a:bodyPr wrap="square" rtlCol="0">
            <a:spAutoFit/>
          </a:bodyPr>
          <a:lstStyle/>
          <a:p>
            <a:pPr marL="0" marR="0">
              <a:lnSpc>
                <a:spcPct val="107000"/>
              </a:lnSpc>
              <a:spcBef>
                <a:spcPts val="0"/>
              </a:spcBef>
              <a:spcAft>
                <a:spcPts val="800"/>
              </a:spcAft>
            </a:pPr>
            <a:r>
              <a:rPr lang="en-US" sz="1800" dirty="0">
                <a:solidFill>
                  <a:schemeClr val="accent4"/>
                </a:solidFill>
                <a:effectLst/>
                <a:latin typeface="Times New Roman" panose="02020603050405020304" pitchFamily="18" charset="0"/>
                <a:ea typeface="Calibri" panose="020F0502020204030204" pitchFamily="34" charset="0"/>
                <a:cs typeface="Arial" panose="020B0604020202020204" pitchFamily="34" charset="0"/>
              </a:rPr>
              <a:t>The cost estimates for the proposed components of the water system facilities consist of two main elements: </a:t>
            </a:r>
            <a:endParaRPr lang="en-US" sz="1800" dirty="0">
              <a:solidFill>
                <a:schemeClr val="accent4"/>
              </a:solidFill>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07000"/>
              </a:lnSpc>
              <a:spcBef>
                <a:spcPts val="0"/>
              </a:spcBef>
              <a:spcAft>
                <a:spcPts val="800"/>
              </a:spcAft>
              <a:buFont typeface="Symbol" panose="05050102010706020507" pitchFamily="18" charset="2"/>
              <a:buChar char=""/>
            </a:pPr>
            <a:r>
              <a:rPr lang="en-US" sz="1800" dirty="0">
                <a:solidFill>
                  <a:schemeClr val="accent4"/>
                </a:solidFill>
                <a:effectLst/>
                <a:latin typeface="Times New Roman" panose="02020603050405020304" pitchFamily="18" charset="0"/>
                <a:ea typeface="Calibri" panose="020F0502020204030204" pitchFamily="34" charset="0"/>
                <a:cs typeface="Arial" panose="020B0604020202020204" pitchFamily="34" charset="0"/>
              </a:rPr>
              <a:t>Construction costs </a:t>
            </a:r>
            <a:endParaRPr lang="en-US" sz="1800" dirty="0">
              <a:solidFill>
                <a:schemeClr val="accent4"/>
              </a:solidFill>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07000"/>
              </a:lnSpc>
              <a:spcBef>
                <a:spcPts val="0"/>
              </a:spcBef>
              <a:spcAft>
                <a:spcPts val="800"/>
              </a:spcAft>
              <a:buFont typeface="Symbol" panose="05050102010706020507" pitchFamily="18" charset="2"/>
              <a:buChar char=""/>
            </a:pPr>
            <a:r>
              <a:rPr lang="en-US" sz="1800" dirty="0">
                <a:solidFill>
                  <a:schemeClr val="accent4"/>
                </a:solidFill>
                <a:effectLst/>
                <a:latin typeface="Times New Roman" panose="02020603050405020304" pitchFamily="18" charset="0"/>
                <a:ea typeface="Calibri" panose="020F0502020204030204" pitchFamily="34" charset="0"/>
                <a:cs typeface="Arial" panose="020B0604020202020204" pitchFamily="34" charset="0"/>
              </a:rPr>
              <a:t>Operation and Maintenance (O&amp;M) costs </a:t>
            </a:r>
            <a:endParaRPr lang="en-US" sz="1800" dirty="0">
              <a:solidFill>
                <a:schemeClr val="accent4"/>
              </a:solidFill>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sp>
        <p:nvSpPr>
          <p:cNvPr id="16" name="TextBox 15">
            <a:extLst>
              <a:ext uri="{FF2B5EF4-FFF2-40B4-BE49-F238E27FC236}">
                <a16:creationId xmlns:a16="http://schemas.microsoft.com/office/drawing/2014/main" id="{3AA904E2-B9B8-8DB0-667C-01F6667EC30F}"/>
              </a:ext>
            </a:extLst>
          </p:cNvPr>
          <p:cNvSpPr txBox="1"/>
          <p:nvPr/>
        </p:nvSpPr>
        <p:spPr>
          <a:xfrm>
            <a:off x="6568888" y="1158238"/>
            <a:ext cx="5000814" cy="1263166"/>
          </a:xfrm>
          <a:prstGeom prst="rect">
            <a:avLst/>
          </a:prstGeom>
          <a:noFill/>
        </p:spPr>
        <p:txBody>
          <a:bodyPr wrap="square">
            <a:spAutoFit/>
          </a:bodyPr>
          <a:lstStyle/>
          <a:p>
            <a:pPr marL="0" marR="0" algn="just">
              <a:lnSpc>
                <a:spcPct val="107000"/>
              </a:lnSpc>
              <a:spcBef>
                <a:spcPts val="0"/>
              </a:spcBef>
              <a:spcAft>
                <a:spcPts val="800"/>
              </a:spcAft>
            </a:pPr>
            <a:r>
              <a:rPr lang="en-US" sz="1800" dirty="0">
                <a:solidFill>
                  <a:srgbClr val="FFFF00"/>
                </a:solidFill>
                <a:effectLst/>
                <a:latin typeface="Times New Roman" panose="02020603050405020304" pitchFamily="18" charset="0"/>
                <a:ea typeface="Calibri" panose="020F0502020204030204" pitchFamily="34" charset="0"/>
                <a:cs typeface="Arial" panose="020B0604020202020204" pitchFamily="34" charset="0"/>
              </a:rPr>
              <a:t>Pumps should be designed with an efficiency greater than 70% during the design period, and pumps should be selected so that they operate near peak efficiency during average pumping.</a:t>
            </a:r>
            <a:endParaRPr lang="en-US" sz="1600" dirty="0">
              <a:solidFill>
                <a:srgbClr val="FFFF00"/>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22B54A61-8DD5-53AA-77A9-39A1EDC575EC}"/>
              </a:ext>
            </a:extLst>
          </p:cNvPr>
          <p:cNvSpPr txBox="1"/>
          <p:nvPr/>
        </p:nvSpPr>
        <p:spPr>
          <a:xfrm>
            <a:off x="6440250" y="2853511"/>
            <a:ext cx="5476749" cy="966803"/>
          </a:xfrm>
          <a:prstGeom prst="rect">
            <a:avLst/>
          </a:prstGeom>
          <a:noFill/>
        </p:spPr>
        <p:txBody>
          <a:bodyPr wrap="square">
            <a:spAutoFit/>
          </a:bodyPr>
          <a:lstStyle/>
          <a:p>
            <a:pPr marL="0" marR="0" algn="just">
              <a:lnSpc>
                <a:spcPct val="107000"/>
              </a:lnSpc>
              <a:spcBef>
                <a:spcPts val="0"/>
              </a:spcBef>
              <a:spcAft>
                <a:spcPts val="800"/>
              </a:spcAft>
            </a:pPr>
            <a:r>
              <a:rPr lang="en-US" sz="1800" dirty="0">
                <a:solidFill>
                  <a:srgbClr val="FFFF00"/>
                </a:solidFill>
                <a:effectLst/>
                <a:latin typeface="Times New Roman" panose="02020603050405020304" pitchFamily="18" charset="0"/>
                <a:ea typeface="Calibri" panose="020F0502020204030204" pitchFamily="34" charset="0"/>
                <a:cs typeface="Arial" panose="020B0604020202020204" pitchFamily="34" charset="0"/>
              </a:rPr>
              <a:t>In the design, the flow equations were used, and it was assumed that the water velocity in the conveyance lines is (1 - 2) m/s.</a:t>
            </a:r>
            <a:endParaRPr lang="en-US" sz="1600" dirty="0">
              <a:solidFill>
                <a:srgbClr val="FFFF00"/>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DF1B810E-286B-B57A-2820-571C27F09E8D}"/>
              </a:ext>
            </a:extLst>
          </p:cNvPr>
          <p:cNvSpPr txBox="1"/>
          <p:nvPr/>
        </p:nvSpPr>
        <p:spPr>
          <a:xfrm>
            <a:off x="6440249" y="4124182"/>
            <a:ext cx="5476749" cy="646331"/>
          </a:xfrm>
          <a:prstGeom prst="rect">
            <a:avLst/>
          </a:prstGeom>
          <a:noFill/>
        </p:spPr>
        <p:txBody>
          <a:bodyPr wrap="square">
            <a:spAutoFit/>
          </a:bodyPr>
          <a:lstStyle/>
          <a:p>
            <a:r>
              <a:rPr lang="en-US" sz="1800" dirty="0">
                <a:solidFill>
                  <a:srgbClr val="FFFF00"/>
                </a:solidFill>
                <a:effectLst/>
                <a:latin typeface="Times New Roman" panose="02020603050405020304" pitchFamily="18" charset="0"/>
                <a:ea typeface="Calibri" panose="020F0502020204030204" pitchFamily="34" charset="0"/>
              </a:rPr>
              <a:t>head loss was considered to be 1% of the length of the conveyor line</a:t>
            </a:r>
            <a:endParaRPr lang="en-US" dirty="0">
              <a:solidFill>
                <a:srgbClr val="FFFF00"/>
              </a:solidFill>
            </a:endParaRPr>
          </a:p>
        </p:txBody>
      </p:sp>
    </p:spTree>
    <p:extLst>
      <p:ext uri="{BB962C8B-B14F-4D97-AF65-F5344CB8AC3E}">
        <p14:creationId xmlns:p14="http://schemas.microsoft.com/office/powerpoint/2010/main" val="521366942"/>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8A3486-D769-F3FA-C0A3-539F59E6717F}"/>
              </a:ext>
            </a:extLst>
          </p:cNvPr>
          <p:cNvSpPr>
            <a:spLocks noGrp="1"/>
          </p:cNvSpPr>
          <p:nvPr>
            <p:ph type="title"/>
          </p:nvPr>
        </p:nvSpPr>
        <p:spPr/>
        <p:txBody>
          <a:bodyPr/>
          <a:lstStyle/>
          <a:p>
            <a:endParaRPr lang="en-US"/>
          </a:p>
        </p:txBody>
      </p:sp>
      <p:sp>
        <p:nvSpPr>
          <p:cNvPr id="5" name="Rectangle 4">
            <a:extLst>
              <a:ext uri="{FF2B5EF4-FFF2-40B4-BE49-F238E27FC236}">
                <a16:creationId xmlns:a16="http://schemas.microsoft.com/office/drawing/2014/main" id="{DE2E8414-5084-5BDA-E11B-410FC612B19C}"/>
              </a:ext>
            </a:extLst>
          </p:cNvPr>
          <p:cNvSpPr/>
          <p:nvPr/>
        </p:nvSpPr>
        <p:spPr>
          <a:xfrm>
            <a:off x="-3243" y="0"/>
            <a:ext cx="12192000" cy="6858000"/>
          </a:xfrm>
          <a:prstGeom prst="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6FC80646-B017-2881-3785-3514F4737B85}"/>
              </a:ext>
            </a:extLst>
          </p:cNvPr>
          <p:cNvSpPr/>
          <p:nvPr/>
        </p:nvSpPr>
        <p:spPr>
          <a:xfrm>
            <a:off x="6932321" y="5373901"/>
            <a:ext cx="4027281" cy="769441"/>
          </a:xfrm>
          <a:prstGeom prst="rect">
            <a:avLst/>
          </a:prstGeom>
        </p:spPr>
        <p:txBody>
          <a:bodyPr wrap="square">
            <a:spAutoFit/>
          </a:bodyPr>
          <a:lstStyle/>
          <a:p>
            <a:pPr lvl="0"/>
            <a:r>
              <a:rPr lang="en-US" sz="1100" dirty="0">
                <a:solidFill>
                  <a:schemeClr val="bg1"/>
                </a:solidFill>
                <a:latin typeface="Times New Roman" panose="02020603050405020304" pitchFamily="18" charset="0"/>
                <a:cs typeface="Times New Roman" panose="02020603050405020304" pitchFamily="18" charset="0"/>
              </a:rPr>
              <a:t>Develop a master plan for the next 20 years with a description of the different proposed interventions. In addition, the project will prioritize the different interventions and develop a cost estimate for the different plan components.</a:t>
            </a:r>
          </a:p>
        </p:txBody>
      </p:sp>
      <p:grpSp>
        <p:nvGrpSpPr>
          <p:cNvPr id="7" name="Group 6">
            <a:extLst>
              <a:ext uri="{FF2B5EF4-FFF2-40B4-BE49-F238E27FC236}">
                <a16:creationId xmlns:a16="http://schemas.microsoft.com/office/drawing/2014/main" id="{1577B60E-40CD-28A2-DCD1-3A7359EAC3EC}"/>
              </a:ext>
            </a:extLst>
          </p:cNvPr>
          <p:cNvGrpSpPr/>
          <p:nvPr/>
        </p:nvGrpSpPr>
        <p:grpSpPr>
          <a:xfrm>
            <a:off x="6842761" y="1022702"/>
            <a:ext cx="4482464" cy="720385"/>
            <a:chOff x="6842761" y="1022702"/>
            <a:chExt cx="4482464" cy="720385"/>
          </a:xfrm>
        </p:grpSpPr>
        <p:sp>
          <p:nvSpPr>
            <p:cNvPr id="8" name="Rectangle 7">
              <a:extLst>
                <a:ext uri="{FF2B5EF4-FFF2-40B4-BE49-F238E27FC236}">
                  <a16:creationId xmlns:a16="http://schemas.microsoft.com/office/drawing/2014/main" id="{EB5D0397-D707-3290-8BCE-60EF51EB87AE}"/>
                </a:ext>
              </a:extLst>
            </p:cNvPr>
            <p:cNvSpPr/>
            <p:nvPr/>
          </p:nvSpPr>
          <p:spPr>
            <a:xfrm>
              <a:off x="6842761" y="1022702"/>
              <a:ext cx="4027281" cy="600164"/>
            </a:xfrm>
            <a:prstGeom prst="rect">
              <a:avLst/>
            </a:prstGeom>
          </p:spPr>
          <p:txBody>
            <a:bodyPr wrap="square">
              <a:spAutoFit/>
            </a:bodyPr>
            <a:lstStyle/>
            <a:p>
              <a:r>
                <a:rPr lang="en-US" sz="1100" dirty="0">
                  <a:solidFill>
                    <a:schemeClr val="bg1"/>
                  </a:solidFill>
                  <a:effectLst/>
                  <a:latin typeface="Times New Roman" panose="02020603050405020304" pitchFamily="18" charset="0"/>
                  <a:ea typeface="Calibri" panose="020F0502020204030204" pitchFamily="34" charset="0"/>
                </a:rPr>
                <a:t>Analyze water supply system belonging to Tubas joint water service and sanitation council and redesign WDS to meet the requirements for the next 20 years (2022-2042)</a:t>
              </a:r>
              <a:endParaRPr lang="en-US" sz="1100" dirty="0">
                <a:solidFill>
                  <a:schemeClr val="bg1"/>
                </a:solidFill>
                <a:latin typeface="+mj-lt"/>
              </a:endParaRPr>
            </a:p>
          </p:txBody>
        </p:sp>
        <p:cxnSp>
          <p:nvCxnSpPr>
            <p:cNvPr id="9" name="Straight Connector 8">
              <a:extLst>
                <a:ext uri="{FF2B5EF4-FFF2-40B4-BE49-F238E27FC236}">
                  <a16:creationId xmlns:a16="http://schemas.microsoft.com/office/drawing/2014/main" id="{64F29996-237E-D51F-FBB4-FBFE6927B4A9}"/>
                </a:ext>
              </a:extLst>
            </p:cNvPr>
            <p:cNvCxnSpPr/>
            <p:nvPr/>
          </p:nvCxnSpPr>
          <p:spPr>
            <a:xfrm>
              <a:off x="7028657" y="1743087"/>
              <a:ext cx="4296568" cy="0"/>
            </a:xfrm>
            <a:prstGeom prst="line">
              <a:avLst/>
            </a:prstGeom>
            <a:ln>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0" name="Group 9">
            <a:extLst>
              <a:ext uri="{FF2B5EF4-FFF2-40B4-BE49-F238E27FC236}">
                <a16:creationId xmlns:a16="http://schemas.microsoft.com/office/drawing/2014/main" id="{1B512781-63DB-8EFD-39C6-0DB0C2CE1EDF}"/>
              </a:ext>
            </a:extLst>
          </p:cNvPr>
          <p:cNvGrpSpPr/>
          <p:nvPr/>
        </p:nvGrpSpPr>
        <p:grpSpPr>
          <a:xfrm>
            <a:off x="7181369" y="2082132"/>
            <a:ext cx="4143856" cy="764649"/>
            <a:chOff x="7181369" y="2082132"/>
            <a:chExt cx="4143856" cy="764649"/>
          </a:xfrm>
        </p:grpSpPr>
        <p:sp>
          <p:nvSpPr>
            <p:cNvPr id="11" name="Rectangle 10">
              <a:extLst>
                <a:ext uri="{FF2B5EF4-FFF2-40B4-BE49-F238E27FC236}">
                  <a16:creationId xmlns:a16="http://schemas.microsoft.com/office/drawing/2014/main" id="{39598B3C-614A-7AA5-A57B-084A223DBF82}"/>
                </a:ext>
              </a:extLst>
            </p:cNvPr>
            <p:cNvSpPr/>
            <p:nvPr/>
          </p:nvSpPr>
          <p:spPr>
            <a:xfrm>
              <a:off x="7181369" y="2082132"/>
              <a:ext cx="4027281" cy="664028"/>
            </a:xfrm>
            <a:prstGeom prst="rect">
              <a:avLst/>
            </a:prstGeom>
          </p:spPr>
          <p:txBody>
            <a:bodyPr wrap="square">
              <a:spAutoFit/>
            </a:bodyPr>
            <a:lstStyle/>
            <a:p>
              <a:pPr marR="0" lvl="0" algn="just" rtl="0">
                <a:lnSpc>
                  <a:spcPct val="115000"/>
                </a:lnSpc>
                <a:spcBef>
                  <a:spcPts val="0"/>
                </a:spcBef>
                <a:spcAft>
                  <a:spcPts val="1000"/>
                </a:spcAft>
              </a:pPr>
              <a:r>
                <a:rPr lang="en-US" sz="1100"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An updated and improved GIS database and a GIS map for the sections of the water supply system instead of the AutoCAD used in the Council currently</a:t>
              </a:r>
              <a:endParaRPr lang="en-US" sz="11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cxnSp>
          <p:nvCxnSpPr>
            <p:cNvPr id="12" name="Straight Connector 11">
              <a:extLst>
                <a:ext uri="{FF2B5EF4-FFF2-40B4-BE49-F238E27FC236}">
                  <a16:creationId xmlns:a16="http://schemas.microsoft.com/office/drawing/2014/main" id="{B145D6FA-6192-3E93-9A43-FE525FF59BA4}"/>
                </a:ext>
              </a:extLst>
            </p:cNvPr>
            <p:cNvCxnSpPr/>
            <p:nvPr/>
          </p:nvCxnSpPr>
          <p:spPr>
            <a:xfrm>
              <a:off x="7277100" y="2846781"/>
              <a:ext cx="4048125" cy="0"/>
            </a:xfrm>
            <a:prstGeom prst="line">
              <a:avLst/>
            </a:prstGeom>
            <a:ln>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3" name="Group 12">
            <a:extLst>
              <a:ext uri="{FF2B5EF4-FFF2-40B4-BE49-F238E27FC236}">
                <a16:creationId xmlns:a16="http://schemas.microsoft.com/office/drawing/2014/main" id="{30FB0206-6E03-7530-F82C-5774283BC183}"/>
              </a:ext>
            </a:extLst>
          </p:cNvPr>
          <p:cNvGrpSpPr/>
          <p:nvPr/>
        </p:nvGrpSpPr>
        <p:grpSpPr>
          <a:xfrm>
            <a:off x="7387795" y="3160451"/>
            <a:ext cx="4027281" cy="734080"/>
            <a:chOff x="7387795" y="3160451"/>
            <a:chExt cx="4027281" cy="734080"/>
          </a:xfrm>
        </p:grpSpPr>
        <p:sp>
          <p:nvSpPr>
            <p:cNvPr id="14" name="Rectangle 13">
              <a:extLst>
                <a:ext uri="{FF2B5EF4-FFF2-40B4-BE49-F238E27FC236}">
                  <a16:creationId xmlns:a16="http://schemas.microsoft.com/office/drawing/2014/main" id="{635BAAFD-5004-846E-CEF6-054BD0B9EAD4}"/>
                </a:ext>
              </a:extLst>
            </p:cNvPr>
            <p:cNvSpPr/>
            <p:nvPr/>
          </p:nvSpPr>
          <p:spPr>
            <a:xfrm>
              <a:off x="7387795" y="3160451"/>
              <a:ext cx="4027281" cy="469359"/>
            </a:xfrm>
            <a:prstGeom prst="rect">
              <a:avLst/>
            </a:prstGeom>
          </p:spPr>
          <p:txBody>
            <a:bodyPr wrap="square">
              <a:spAutoFit/>
            </a:bodyPr>
            <a:lstStyle/>
            <a:p>
              <a:pPr marR="0" lvl="0" algn="just" rtl="0">
                <a:lnSpc>
                  <a:spcPct val="115000"/>
                </a:lnSpc>
                <a:spcBef>
                  <a:spcPts val="0"/>
                </a:spcBef>
                <a:spcAft>
                  <a:spcPts val="1000"/>
                </a:spcAft>
              </a:pPr>
              <a:r>
                <a:rPr lang="en-US" sz="1100"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Maps including the locations of each well, the locations of the conveying lines and the locations of the reservoirs.</a:t>
              </a:r>
              <a:endParaRPr lang="en-US" sz="11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cxnSp>
          <p:nvCxnSpPr>
            <p:cNvPr id="15" name="Straight Connector 14">
              <a:extLst>
                <a:ext uri="{FF2B5EF4-FFF2-40B4-BE49-F238E27FC236}">
                  <a16:creationId xmlns:a16="http://schemas.microsoft.com/office/drawing/2014/main" id="{E2F966B8-14B2-7431-72C2-AD09FC3BA69E}"/>
                </a:ext>
              </a:extLst>
            </p:cNvPr>
            <p:cNvCxnSpPr/>
            <p:nvPr/>
          </p:nvCxnSpPr>
          <p:spPr>
            <a:xfrm>
              <a:off x="7496175" y="3894531"/>
              <a:ext cx="3829050" cy="0"/>
            </a:xfrm>
            <a:prstGeom prst="line">
              <a:avLst/>
            </a:prstGeom>
            <a:ln>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6" name="Group 15">
            <a:extLst>
              <a:ext uri="{FF2B5EF4-FFF2-40B4-BE49-F238E27FC236}">
                <a16:creationId xmlns:a16="http://schemas.microsoft.com/office/drawing/2014/main" id="{F8487C6D-5DD4-B34A-17DE-F468A6B040F7}"/>
              </a:ext>
            </a:extLst>
          </p:cNvPr>
          <p:cNvGrpSpPr/>
          <p:nvPr/>
        </p:nvGrpSpPr>
        <p:grpSpPr>
          <a:xfrm>
            <a:off x="7271220" y="4324387"/>
            <a:ext cx="4143856" cy="879058"/>
            <a:chOff x="7181369" y="4063223"/>
            <a:chExt cx="4143856" cy="879058"/>
          </a:xfrm>
        </p:grpSpPr>
        <p:sp>
          <p:nvSpPr>
            <p:cNvPr id="17" name="Rectangle 16">
              <a:extLst>
                <a:ext uri="{FF2B5EF4-FFF2-40B4-BE49-F238E27FC236}">
                  <a16:creationId xmlns:a16="http://schemas.microsoft.com/office/drawing/2014/main" id="{54DC9BC9-AAE4-5A1B-5528-6B30EC242081}"/>
                </a:ext>
              </a:extLst>
            </p:cNvPr>
            <p:cNvSpPr/>
            <p:nvPr/>
          </p:nvSpPr>
          <p:spPr>
            <a:xfrm>
              <a:off x="7181369" y="4063223"/>
              <a:ext cx="4027281" cy="503664"/>
            </a:xfrm>
            <a:prstGeom prst="rect">
              <a:avLst/>
            </a:prstGeom>
          </p:spPr>
          <p:txBody>
            <a:bodyPr wrap="square">
              <a:spAutoFit/>
            </a:bodyPr>
            <a:lstStyle/>
            <a:p>
              <a:pPr marR="0" lvl="0" algn="just" rtl="0">
                <a:lnSpc>
                  <a:spcPct val="115000"/>
                </a:lnSpc>
                <a:spcBef>
                  <a:spcPts val="0"/>
                </a:spcBef>
                <a:spcAft>
                  <a:spcPts val="1000"/>
                </a:spcAft>
              </a:pPr>
              <a:r>
                <a:rPr lang="en-US" sz="1200" dirty="0">
                  <a:solidFill>
                    <a:schemeClr val="bg1"/>
                  </a:solidFill>
                  <a:effectLst/>
                  <a:latin typeface="Times New Roman" panose="02020603050405020304" pitchFamily="18" charset="0"/>
                  <a:ea typeface="Calibri" panose="020F0502020204030204" pitchFamily="34" charset="0"/>
                </a:rPr>
                <a:t>Develop the existing water sources to bridge the future water gap. </a:t>
              </a:r>
              <a:endParaRPr lang="en-US" sz="12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cxnSp>
          <p:nvCxnSpPr>
            <p:cNvPr id="18" name="Straight Connector 17">
              <a:extLst>
                <a:ext uri="{FF2B5EF4-FFF2-40B4-BE49-F238E27FC236}">
                  <a16:creationId xmlns:a16="http://schemas.microsoft.com/office/drawing/2014/main" id="{04A75C31-0433-7313-5218-5144B871EBB7}"/>
                </a:ext>
              </a:extLst>
            </p:cNvPr>
            <p:cNvCxnSpPr/>
            <p:nvPr/>
          </p:nvCxnSpPr>
          <p:spPr>
            <a:xfrm>
              <a:off x="7277100" y="4942281"/>
              <a:ext cx="4048125" cy="0"/>
            </a:xfrm>
            <a:prstGeom prst="line">
              <a:avLst/>
            </a:prstGeom>
            <a:ln>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4" name="Group 43">
            <a:extLst>
              <a:ext uri="{FF2B5EF4-FFF2-40B4-BE49-F238E27FC236}">
                <a16:creationId xmlns:a16="http://schemas.microsoft.com/office/drawing/2014/main" id="{A88FC198-4588-92E7-FF50-575AAEE4EFE4}"/>
              </a:ext>
            </a:extLst>
          </p:cNvPr>
          <p:cNvGrpSpPr/>
          <p:nvPr/>
        </p:nvGrpSpPr>
        <p:grpSpPr>
          <a:xfrm>
            <a:off x="209551" y="1186463"/>
            <a:ext cx="5192066" cy="4589166"/>
            <a:chOff x="209551" y="1186463"/>
            <a:chExt cx="5192066" cy="4589166"/>
          </a:xfrm>
        </p:grpSpPr>
        <p:sp>
          <p:nvSpPr>
            <p:cNvPr id="45" name="Oval 44">
              <a:extLst>
                <a:ext uri="{FF2B5EF4-FFF2-40B4-BE49-F238E27FC236}">
                  <a16:creationId xmlns:a16="http://schemas.microsoft.com/office/drawing/2014/main" id="{2AA3B7F9-B206-4D1B-D2BB-74949E03339F}"/>
                </a:ext>
              </a:extLst>
            </p:cNvPr>
            <p:cNvSpPr/>
            <p:nvPr/>
          </p:nvSpPr>
          <p:spPr>
            <a:xfrm>
              <a:off x="209551" y="4774197"/>
              <a:ext cx="5192066" cy="1001432"/>
            </a:xfrm>
            <a:prstGeom prst="ellipse">
              <a:avLst/>
            </a:prstGeom>
            <a:solidFill>
              <a:schemeClr val="tx1">
                <a:alpha val="25000"/>
              </a:schemeClr>
            </a:solidFill>
            <a:ln>
              <a:noFill/>
            </a:ln>
            <a:effectLst>
              <a:softEdge rad="304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6" name="Group 45">
              <a:extLst>
                <a:ext uri="{FF2B5EF4-FFF2-40B4-BE49-F238E27FC236}">
                  <a16:creationId xmlns:a16="http://schemas.microsoft.com/office/drawing/2014/main" id="{4D768AA2-48CE-E5E9-0759-66BB6688B99C}"/>
                </a:ext>
              </a:extLst>
            </p:cNvPr>
            <p:cNvGrpSpPr/>
            <p:nvPr/>
          </p:nvGrpSpPr>
          <p:grpSpPr>
            <a:xfrm>
              <a:off x="954384" y="1186463"/>
              <a:ext cx="3941466" cy="3941466"/>
              <a:chOff x="1287759" y="1160891"/>
              <a:chExt cx="3967700" cy="3967700"/>
            </a:xfrm>
          </p:grpSpPr>
          <p:sp>
            <p:nvSpPr>
              <p:cNvPr id="47" name="Donut 2">
                <a:extLst>
                  <a:ext uri="{FF2B5EF4-FFF2-40B4-BE49-F238E27FC236}">
                    <a16:creationId xmlns:a16="http://schemas.microsoft.com/office/drawing/2014/main" id="{ABD2F13C-8265-EF15-580E-15E080F214B8}"/>
                  </a:ext>
                </a:extLst>
              </p:cNvPr>
              <p:cNvSpPr/>
              <p:nvPr/>
            </p:nvSpPr>
            <p:spPr>
              <a:xfrm>
                <a:off x="1287759" y="1160891"/>
                <a:ext cx="3967700" cy="3967700"/>
              </a:xfrm>
              <a:prstGeom prst="donut">
                <a:avLst>
                  <a:gd name="adj" fmla="val 9488"/>
                </a:avLst>
              </a:prstGeom>
              <a:solidFill>
                <a:srgbClr val="4C6685"/>
              </a:solidFill>
              <a:ln>
                <a:noFill/>
              </a:ln>
              <a:scene3d>
                <a:camera prst="perspectiveContrastingRightFacing">
                  <a:rot lat="0" lon="18600000" rev="213211"/>
                </a:camera>
                <a:lightRig rig="threePt" dir="t"/>
              </a:scene3d>
              <a:sp3d extrusionH="76200" prstMaterial="matt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8" name="Donut 12">
                <a:extLst>
                  <a:ext uri="{FF2B5EF4-FFF2-40B4-BE49-F238E27FC236}">
                    <a16:creationId xmlns:a16="http://schemas.microsoft.com/office/drawing/2014/main" id="{D4BE18D6-2B9E-0318-C511-9E92296D3196}"/>
                  </a:ext>
                </a:extLst>
              </p:cNvPr>
              <p:cNvSpPr/>
              <p:nvPr/>
            </p:nvSpPr>
            <p:spPr>
              <a:xfrm>
                <a:off x="2026235" y="1899367"/>
                <a:ext cx="2490748" cy="2490748"/>
              </a:xfrm>
              <a:prstGeom prst="donut">
                <a:avLst>
                  <a:gd name="adj" fmla="val 14681"/>
                </a:avLst>
              </a:prstGeom>
              <a:solidFill>
                <a:srgbClr val="899DB7"/>
              </a:solidFill>
              <a:ln>
                <a:noFill/>
              </a:ln>
              <a:scene3d>
                <a:camera prst="perspectiveContrastingRightFacing">
                  <a:rot lat="0" lon="18600000" rev="213211"/>
                </a:camera>
                <a:lightRig rig="threePt" dir="t"/>
              </a:scene3d>
              <a:sp3d extrusionH="76200" prstMaterial="matt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9" name="Oval 48">
                <a:extLst>
                  <a:ext uri="{FF2B5EF4-FFF2-40B4-BE49-F238E27FC236}">
                    <a16:creationId xmlns:a16="http://schemas.microsoft.com/office/drawing/2014/main" id="{8B317B98-8F36-F6F7-1066-D02F508EE3C7}"/>
                  </a:ext>
                </a:extLst>
              </p:cNvPr>
              <p:cNvSpPr/>
              <p:nvPr/>
            </p:nvSpPr>
            <p:spPr>
              <a:xfrm>
                <a:off x="2849692" y="2722824"/>
                <a:ext cx="843833" cy="843833"/>
              </a:xfrm>
              <a:prstGeom prst="ellipse">
                <a:avLst/>
              </a:prstGeom>
              <a:solidFill>
                <a:srgbClr val="FD5458"/>
              </a:solidFill>
              <a:ln>
                <a:noFill/>
              </a:ln>
              <a:scene3d>
                <a:camera prst="perspectiveContrastingRightFacing">
                  <a:rot lat="0" lon="18600000" rev="213211"/>
                </a:camera>
                <a:lightRig rig="threePt" dir="t"/>
              </a:scene3d>
              <a:sp3d extrusionH="76200" prstMaterial="matt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grpSp>
        <p:nvGrpSpPr>
          <p:cNvPr id="50" name="Group 49">
            <a:extLst>
              <a:ext uri="{FF2B5EF4-FFF2-40B4-BE49-F238E27FC236}">
                <a16:creationId xmlns:a16="http://schemas.microsoft.com/office/drawing/2014/main" id="{CA36BA7D-4A6D-F29A-E248-7AA89787B645}"/>
              </a:ext>
            </a:extLst>
          </p:cNvPr>
          <p:cNvGrpSpPr/>
          <p:nvPr/>
        </p:nvGrpSpPr>
        <p:grpSpPr>
          <a:xfrm rot="2722540">
            <a:off x="6944701" y="-2450549"/>
            <a:ext cx="649234" cy="2778210"/>
            <a:chOff x="6139793" y="927098"/>
            <a:chExt cx="649234" cy="2778210"/>
          </a:xfrm>
        </p:grpSpPr>
        <p:cxnSp>
          <p:nvCxnSpPr>
            <p:cNvPr id="51" name="Straight Connector 50">
              <a:extLst>
                <a:ext uri="{FF2B5EF4-FFF2-40B4-BE49-F238E27FC236}">
                  <a16:creationId xmlns:a16="http://schemas.microsoft.com/office/drawing/2014/main" id="{7019D2F3-B945-5F98-8706-D2F52D8B01D8}"/>
                </a:ext>
              </a:extLst>
            </p:cNvPr>
            <p:cNvCxnSpPr/>
            <p:nvPr/>
          </p:nvCxnSpPr>
          <p:spPr>
            <a:xfrm>
              <a:off x="6464410" y="1590261"/>
              <a:ext cx="0" cy="2115047"/>
            </a:xfrm>
            <a:prstGeom prst="line">
              <a:avLst/>
            </a:prstGeom>
            <a:ln w="66675" cap="rnd">
              <a:gradFill>
                <a:gsLst>
                  <a:gs pos="0">
                    <a:schemeClr val="bg1">
                      <a:lumMod val="50000"/>
                    </a:schemeClr>
                  </a:gs>
                  <a:gs pos="69000">
                    <a:schemeClr val="bg1">
                      <a:lumMod val="95000"/>
                    </a:schemeClr>
                  </a:gs>
                  <a:gs pos="100000">
                    <a:schemeClr val="bg1">
                      <a:lumMod val="65000"/>
                    </a:schemeClr>
                  </a:gs>
                </a:gsLst>
                <a:lin ang="10800000" scaled="0"/>
              </a:gradFill>
              <a:round/>
            </a:ln>
          </p:spPr>
          <p:style>
            <a:lnRef idx="1">
              <a:schemeClr val="accent1"/>
            </a:lnRef>
            <a:fillRef idx="0">
              <a:schemeClr val="accent1"/>
            </a:fillRef>
            <a:effectRef idx="0">
              <a:schemeClr val="accent1"/>
            </a:effectRef>
            <a:fontRef idx="minor">
              <a:schemeClr val="tx1"/>
            </a:fontRef>
          </p:style>
        </p:cxnSp>
        <p:grpSp>
          <p:nvGrpSpPr>
            <p:cNvPr id="52" name="Group 51">
              <a:extLst>
                <a:ext uri="{FF2B5EF4-FFF2-40B4-BE49-F238E27FC236}">
                  <a16:creationId xmlns:a16="http://schemas.microsoft.com/office/drawing/2014/main" id="{076CE6C0-7A5D-7F0E-3677-EF4AD1EC16F2}"/>
                </a:ext>
              </a:extLst>
            </p:cNvPr>
            <p:cNvGrpSpPr/>
            <p:nvPr/>
          </p:nvGrpSpPr>
          <p:grpSpPr>
            <a:xfrm rot="10800000">
              <a:off x="6139793" y="927098"/>
              <a:ext cx="649234" cy="753357"/>
              <a:chOff x="8087056" y="897061"/>
              <a:chExt cx="1514476" cy="1386399"/>
            </a:xfrm>
          </p:grpSpPr>
          <p:sp>
            <p:nvSpPr>
              <p:cNvPr id="53" name="Freeform 30">
                <a:extLst>
                  <a:ext uri="{FF2B5EF4-FFF2-40B4-BE49-F238E27FC236}">
                    <a16:creationId xmlns:a16="http://schemas.microsoft.com/office/drawing/2014/main" id="{26962809-1574-B6E3-85FA-5CBA59DF411D}"/>
                  </a:ext>
                </a:extLst>
              </p:cNvPr>
              <p:cNvSpPr/>
              <p:nvPr/>
            </p:nvSpPr>
            <p:spPr>
              <a:xfrm>
                <a:off x="8087056" y="897061"/>
                <a:ext cx="757238" cy="1386399"/>
              </a:xfrm>
              <a:custGeom>
                <a:avLst/>
                <a:gdLst>
                  <a:gd name="connsiteX0" fmla="*/ 757238 w 757238"/>
                  <a:gd name="connsiteY0" fmla="*/ 0 h 1386399"/>
                  <a:gd name="connsiteX1" fmla="*/ 757238 w 757238"/>
                  <a:gd name="connsiteY1" fmla="*/ 1122466 h 1386399"/>
                  <a:gd name="connsiteX2" fmla="*/ 1 w 757238"/>
                  <a:gd name="connsiteY2" fmla="*/ 1386399 h 1386399"/>
                  <a:gd name="connsiteX3" fmla="*/ 1 w 757238"/>
                  <a:gd name="connsiteY3" fmla="*/ 537228 h 1386399"/>
                  <a:gd name="connsiteX4" fmla="*/ 0 w 757238"/>
                  <a:gd name="connsiteY4" fmla="*/ 537228 h 1386399"/>
                  <a:gd name="connsiteX5" fmla="*/ 757238 w 757238"/>
                  <a:gd name="connsiteY5" fmla="*/ 0 h 138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7238" h="1386399">
                    <a:moveTo>
                      <a:pt x="757238" y="0"/>
                    </a:moveTo>
                    <a:lnTo>
                      <a:pt x="757238" y="1122466"/>
                    </a:lnTo>
                    <a:lnTo>
                      <a:pt x="1" y="1386399"/>
                    </a:lnTo>
                    <a:lnTo>
                      <a:pt x="1" y="537228"/>
                    </a:lnTo>
                    <a:lnTo>
                      <a:pt x="0" y="537228"/>
                    </a:lnTo>
                    <a:lnTo>
                      <a:pt x="757238" y="0"/>
                    </a:lnTo>
                    <a:close/>
                  </a:path>
                </a:pathLst>
              </a:custGeom>
              <a:solidFill>
                <a:srgbClr val="F3B6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Freeform 28">
                <a:extLst>
                  <a:ext uri="{FF2B5EF4-FFF2-40B4-BE49-F238E27FC236}">
                    <a16:creationId xmlns:a16="http://schemas.microsoft.com/office/drawing/2014/main" id="{D2507442-39C8-441C-9B87-7593A6DE5A92}"/>
                  </a:ext>
                </a:extLst>
              </p:cNvPr>
              <p:cNvSpPr/>
              <p:nvPr/>
            </p:nvSpPr>
            <p:spPr>
              <a:xfrm>
                <a:off x="8844294" y="897061"/>
                <a:ext cx="757238" cy="1386399"/>
              </a:xfrm>
              <a:custGeom>
                <a:avLst/>
                <a:gdLst>
                  <a:gd name="connsiteX0" fmla="*/ 0 w 757238"/>
                  <a:gd name="connsiteY0" fmla="*/ 0 h 1386399"/>
                  <a:gd name="connsiteX1" fmla="*/ 757237 w 757238"/>
                  <a:gd name="connsiteY1" fmla="*/ 537228 h 1386399"/>
                  <a:gd name="connsiteX2" fmla="*/ 757238 w 757238"/>
                  <a:gd name="connsiteY2" fmla="*/ 537228 h 1386399"/>
                  <a:gd name="connsiteX3" fmla="*/ 757238 w 757238"/>
                  <a:gd name="connsiteY3" fmla="*/ 1386399 h 1386399"/>
                  <a:gd name="connsiteX4" fmla="*/ 757237 w 757238"/>
                  <a:gd name="connsiteY4" fmla="*/ 1386399 h 1386399"/>
                  <a:gd name="connsiteX5" fmla="*/ 0 w 757238"/>
                  <a:gd name="connsiteY5" fmla="*/ 1122466 h 1386399"/>
                  <a:gd name="connsiteX6" fmla="*/ 0 w 757238"/>
                  <a:gd name="connsiteY6" fmla="*/ 0 h 138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7238" h="1386399">
                    <a:moveTo>
                      <a:pt x="0" y="0"/>
                    </a:moveTo>
                    <a:lnTo>
                      <a:pt x="757237" y="537228"/>
                    </a:lnTo>
                    <a:lnTo>
                      <a:pt x="757238" y="537228"/>
                    </a:lnTo>
                    <a:lnTo>
                      <a:pt x="757238" y="1386399"/>
                    </a:lnTo>
                    <a:lnTo>
                      <a:pt x="757237" y="1386399"/>
                    </a:lnTo>
                    <a:lnTo>
                      <a:pt x="0" y="1122466"/>
                    </a:lnTo>
                    <a:lnTo>
                      <a:pt x="0" y="0"/>
                    </a:lnTo>
                    <a:close/>
                  </a:path>
                </a:pathLst>
              </a:custGeom>
              <a:solidFill>
                <a:srgbClr val="F5C2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55" name="Group 54">
            <a:extLst>
              <a:ext uri="{FF2B5EF4-FFF2-40B4-BE49-F238E27FC236}">
                <a16:creationId xmlns:a16="http://schemas.microsoft.com/office/drawing/2014/main" id="{342E55A3-0D97-027A-C30C-A350D040E875}"/>
              </a:ext>
            </a:extLst>
          </p:cNvPr>
          <p:cNvGrpSpPr/>
          <p:nvPr/>
        </p:nvGrpSpPr>
        <p:grpSpPr>
          <a:xfrm rot="14846348" flipV="1">
            <a:off x="11867382" y="-2064406"/>
            <a:ext cx="649234" cy="2778210"/>
            <a:chOff x="6139793" y="927098"/>
            <a:chExt cx="649234" cy="2778210"/>
          </a:xfrm>
        </p:grpSpPr>
        <p:cxnSp>
          <p:nvCxnSpPr>
            <p:cNvPr id="56" name="Straight Connector 55">
              <a:extLst>
                <a:ext uri="{FF2B5EF4-FFF2-40B4-BE49-F238E27FC236}">
                  <a16:creationId xmlns:a16="http://schemas.microsoft.com/office/drawing/2014/main" id="{81E2551A-F142-213D-6709-19FF13CA29FA}"/>
                </a:ext>
              </a:extLst>
            </p:cNvPr>
            <p:cNvCxnSpPr/>
            <p:nvPr/>
          </p:nvCxnSpPr>
          <p:spPr>
            <a:xfrm>
              <a:off x="6464410" y="1590261"/>
              <a:ext cx="0" cy="2115047"/>
            </a:xfrm>
            <a:prstGeom prst="line">
              <a:avLst/>
            </a:prstGeom>
            <a:ln w="66675" cap="rnd">
              <a:gradFill>
                <a:gsLst>
                  <a:gs pos="0">
                    <a:schemeClr val="bg1">
                      <a:lumMod val="50000"/>
                    </a:schemeClr>
                  </a:gs>
                  <a:gs pos="69000">
                    <a:schemeClr val="bg1">
                      <a:lumMod val="95000"/>
                    </a:schemeClr>
                  </a:gs>
                  <a:gs pos="100000">
                    <a:schemeClr val="bg1">
                      <a:lumMod val="65000"/>
                    </a:schemeClr>
                  </a:gs>
                </a:gsLst>
                <a:lin ang="10800000" scaled="0"/>
              </a:gradFill>
              <a:round/>
            </a:ln>
          </p:spPr>
          <p:style>
            <a:lnRef idx="1">
              <a:schemeClr val="accent1"/>
            </a:lnRef>
            <a:fillRef idx="0">
              <a:schemeClr val="accent1"/>
            </a:fillRef>
            <a:effectRef idx="0">
              <a:schemeClr val="accent1"/>
            </a:effectRef>
            <a:fontRef idx="minor">
              <a:schemeClr val="tx1"/>
            </a:fontRef>
          </p:style>
        </p:cxnSp>
        <p:grpSp>
          <p:nvGrpSpPr>
            <p:cNvPr id="57" name="Group 56">
              <a:extLst>
                <a:ext uri="{FF2B5EF4-FFF2-40B4-BE49-F238E27FC236}">
                  <a16:creationId xmlns:a16="http://schemas.microsoft.com/office/drawing/2014/main" id="{4E17D0D8-5002-E4C3-AD19-944228058C8E}"/>
                </a:ext>
              </a:extLst>
            </p:cNvPr>
            <p:cNvGrpSpPr/>
            <p:nvPr/>
          </p:nvGrpSpPr>
          <p:grpSpPr>
            <a:xfrm rot="10800000">
              <a:off x="6139793" y="927098"/>
              <a:ext cx="649234" cy="753357"/>
              <a:chOff x="8087056" y="897061"/>
              <a:chExt cx="1514476" cy="1386399"/>
            </a:xfrm>
          </p:grpSpPr>
          <p:sp>
            <p:nvSpPr>
              <p:cNvPr id="58" name="Freeform 45">
                <a:extLst>
                  <a:ext uri="{FF2B5EF4-FFF2-40B4-BE49-F238E27FC236}">
                    <a16:creationId xmlns:a16="http://schemas.microsoft.com/office/drawing/2014/main" id="{3A956DF5-ABAB-8C16-E4F2-54FE3455648A}"/>
                  </a:ext>
                </a:extLst>
              </p:cNvPr>
              <p:cNvSpPr/>
              <p:nvPr/>
            </p:nvSpPr>
            <p:spPr>
              <a:xfrm>
                <a:off x="8087056" y="897061"/>
                <a:ext cx="757238" cy="1386399"/>
              </a:xfrm>
              <a:custGeom>
                <a:avLst/>
                <a:gdLst>
                  <a:gd name="connsiteX0" fmla="*/ 757238 w 757238"/>
                  <a:gd name="connsiteY0" fmla="*/ 0 h 1386399"/>
                  <a:gd name="connsiteX1" fmla="*/ 757238 w 757238"/>
                  <a:gd name="connsiteY1" fmla="*/ 1122466 h 1386399"/>
                  <a:gd name="connsiteX2" fmla="*/ 1 w 757238"/>
                  <a:gd name="connsiteY2" fmla="*/ 1386399 h 1386399"/>
                  <a:gd name="connsiteX3" fmla="*/ 1 w 757238"/>
                  <a:gd name="connsiteY3" fmla="*/ 537228 h 1386399"/>
                  <a:gd name="connsiteX4" fmla="*/ 0 w 757238"/>
                  <a:gd name="connsiteY4" fmla="*/ 537228 h 1386399"/>
                  <a:gd name="connsiteX5" fmla="*/ 757238 w 757238"/>
                  <a:gd name="connsiteY5" fmla="*/ 0 h 138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7238" h="1386399">
                    <a:moveTo>
                      <a:pt x="757238" y="0"/>
                    </a:moveTo>
                    <a:lnTo>
                      <a:pt x="757238" y="1122466"/>
                    </a:lnTo>
                    <a:lnTo>
                      <a:pt x="1" y="1386399"/>
                    </a:lnTo>
                    <a:lnTo>
                      <a:pt x="1" y="537228"/>
                    </a:lnTo>
                    <a:lnTo>
                      <a:pt x="0" y="537228"/>
                    </a:lnTo>
                    <a:lnTo>
                      <a:pt x="757238" y="0"/>
                    </a:lnTo>
                    <a:close/>
                  </a:path>
                </a:pathLst>
              </a:custGeom>
              <a:solidFill>
                <a:srgbClr val="86BB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46">
                <a:extLst>
                  <a:ext uri="{FF2B5EF4-FFF2-40B4-BE49-F238E27FC236}">
                    <a16:creationId xmlns:a16="http://schemas.microsoft.com/office/drawing/2014/main" id="{78DB8EF9-D725-A03D-C8B7-AC5956AE1150}"/>
                  </a:ext>
                </a:extLst>
              </p:cNvPr>
              <p:cNvSpPr/>
              <p:nvPr/>
            </p:nvSpPr>
            <p:spPr>
              <a:xfrm>
                <a:off x="8844294" y="897061"/>
                <a:ext cx="757238" cy="1386399"/>
              </a:xfrm>
              <a:custGeom>
                <a:avLst/>
                <a:gdLst>
                  <a:gd name="connsiteX0" fmla="*/ 0 w 757238"/>
                  <a:gd name="connsiteY0" fmla="*/ 0 h 1386399"/>
                  <a:gd name="connsiteX1" fmla="*/ 757237 w 757238"/>
                  <a:gd name="connsiteY1" fmla="*/ 537228 h 1386399"/>
                  <a:gd name="connsiteX2" fmla="*/ 757238 w 757238"/>
                  <a:gd name="connsiteY2" fmla="*/ 537228 h 1386399"/>
                  <a:gd name="connsiteX3" fmla="*/ 757238 w 757238"/>
                  <a:gd name="connsiteY3" fmla="*/ 1386399 h 1386399"/>
                  <a:gd name="connsiteX4" fmla="*/ 757237 w 757238"/>
                  <a:gd name="connsiteY4" fmla="*/ 1386399 h 1386399"/>
                  <a:gd name="connsiteX5" fmla="*/ 0 w 757238"/>
                  <a:gd name="connsiteY5" fmla="*/ 1122466 h 1386399"/>
                  <a:gd name="connsiteX6" fmla="*/ 0 w 757238"/>
                  <a:gd name="connsiteY6" fmla="*/ 0 h 138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7238" h="1386399">
                    <a:moveTo>
                      <a:pt x="0" y="0"/>
                    </a:moveTo>
                    <a:lnTo>
                      <a:pt x="757237" y="537228"/>
                    </a:lnTo>
                    <a:lnTo>
                      <a:pt x="757238" y="537228"/>
                    </a:lnTo>
                    <a:lnTo>
                      <a:pt x="757238" y="1386399"/>
                    </a:lnTo>
                    <a:lnTo>
                      <a:pt x="757237" y="1386399"/>
                    </a:lnTo>
                    <a:lnTo>
                      <a:pt x="0" y="1122466"/>
                    </a:lnTo>
                    <a:lnTo>
                      <a:pt x="0" y="0"/>
                    </a:lnTo>
                    <a:close/>
                  </a:path>
                </a:pathLst>
              </a:custGeom>
              <a:solidFill>
                <a:srgbClr val="8FC8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60" name="Group 59">
            <a:extLst>
              <a:ext uri="{FF2B5EF4-FFF2-40B4-BE49-F238E27FC236}">
                <a16:creationId xmlns:a16="http://schemas.microsoft.com/office/drawing/2014/main" id="{18CC7003-CF45-5B96-283C-B80DE4248470}"/>
              </a:ext>
            </a:extLst>
          </p:cNvPr>
          <p:cNvGrpSpPr/>
          <p:nvPr/>
        </p:nvGrpSpPr>
        <p:grpSpPr>
          <a:xfrm rot="16200000" flipV="1">
            <a:off x="13617946" y="1785759"/>
            <a:ext cx="649234" cy="2778210"/>
            <a:chOff x="6139793" y="927098"/>
            <a:chExt cx="649234" cy="2778210"/>
          </a:xfrm>
        </p:grpSpPr>
        <p:cxnSp>
          <p:nvCxnSpPr>
            <p:cNvPr id="61" name="Straight Connector 60">
              <a:extLst>
                <a:ext uri="{FF2B5EF4-FFF2-40B4-BE49-F238E27FC236}">
                  <a16:creationId xmlns:a16="http://schemas.microsoft.com/office/drawing/2014/main" id="{A6ECAB3E-FBB4-83EE-E673-2BEB19081C3B}"/>
                </a:ext>
              </a:extLst>
            </p:cNvPr>
            <p:cNvCxnSpPr/>
            <p:nvPr/>
          </p:nvCxnSpPr>
          <p:spPr>
            <a:xfrm>
              <a:off x="6464410" y="1590261"/>
              <a:ext cx="0" cy="2115047"/>
            </a:xfrm>
            <a:prstGeom prst="line">
              <a:avLst/>
            </a:prstGeom>
            <a:ln w="66675" cap="rnd">
              <a:gradFill>
                <a:gsLst>
                  <a:gs pos="0">
                    <a:schemeClr val="bg1">
                      <a:lumMod val="50000"/>
                    </a:schemeClr>
                  </a:gs>
                  <a:gs pos="69000">
                    <a:schemeClr val="bg1">
                      <a:lumMod val="95000"/>
                    </a:schemeClr>
                  </a:gs>
                  <a:gs pos="100000">
                    <a:schemeClr val="bg1">
                      <a:lumMod val="65000"/>
                    </a:schemeClr>
                  </a:gs>
                </a:gsLst>
                <a:lin ang="10800000" scaled="0"/>
              </a:gradFill>
              <a:round/>
            </a:ln>
          </p:spPr>
          <p:style>
            <a:lnRef idx="1">
              <a:schemeClr val="accent1"/>
            </a:lnRef>
            <a:fillRef idx="0">
              <a:schemeClr val="accent1"/>
            </a:fillRef>
            <a:effectRef idx="0">
              <a:schemeClr val="accent1"/>
            </a:effectRef>
            <a:fontRef idx="minor">
              <a:schemeClr val="tx1"/>
            </a:fontRef>
          </p:style>
        </p:cxnSp>
        <p:grpSp>
          <p:nvGrpSpPr>
            <p:cNvPr id="62" name="Group 61">
              <a:extLst>
                <a:ext uri="{FF2B5EF4-FFF2-40B4-BE49-F238E27FC236}">
                  <a16:creationId xmlns:a16="http://schemas.microsoft.com/office/drawing/2014/main" id="{4D527D2D-2ADF-BF6D-BCDC-10269815B2DB}"/>
                </a:ext>
              </a:extLst>
            </p:cNvPr>
            <p:cNvGrpSpPr/>
            <p:nvPr/>
          </p:nvGrpSpPr>
          <p:grpSpPr>
            <a:xfrm rot="10800000">
              <a:off x="6139793" y="927098"/>
              <a:ext cx="649234" cy="753357"/>
              <a:chOff x="8087056" y="897061"/>
              <a:chExt cx="1514476" cy="1386399"/>
            </a:xfrm>
          </p:grpSpPr>
          <p:sp>
            <p:nvSpPr>
              <p:cNvPr id="63" name="Freeform 40">
                <a:extLst>
                  <a:ext uri="{FF2B5EF4-FFF2-40B4-BE49-F238E27FC236}">
                    <a16:creationId xmlns:a16="http://schemas.microsoft.com/office/drawing/2014/main" id="{E18F8EF4-5C07-3FEC-F473-3CA4B50534E7}"/>
                  </a:ext>
                </a:extLst>
              </p:cNvPr>
              <p:cNvSpPr/>
              <p:nvPr/>
            </p:nvSpPr>
            <p:spPr>
              <a:xfrm>
                <a:off x="8087056" y="897061"/>
                <a:ext cx="757238" cy="1386399"/>
              </a:xfrm>
              <a:custGeom>
                <a:avLst/>
                <a:gdLst>
                  <a:gd name="connsiteX0" fmla="*/ 757238 w 757238"/>
                  <a:gd name="connsiteY0" fmla="*/ 0 h 1386399"/>
                  <a:gd name="connsiteX1" fmla="*/ 757238 w 757238"/>
                  <a:gd name="connsiteY1" fmla="*/ 1122466 h 1386399"/>
                  <a:gd name="connsiteX2" fmla="*/ 1 w 757238"/>
                  <a:gd name="connsiteY2" fmla="*/ 1386399 h 1386399"/>
                  <a:gd name="connsiteX3" fmla="*/ 1 w 757238"/>
                  <a:gd name="connsiteY3" fmla="*/ 537228 h 1386399"/>
                  <a:gd name="connsiteX4" fmla="*/ 0 w 757238"/>
                  <a:gd name="connsiteY4" fmla="*/ 537228 h 1386399"/>
                  <a:gd name="connsiteX5" fmla="*/ 757238 w 757238"/>
                  <a:gd name="connsiteY5" fmla="*/ 0 h 138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7238" h="1386399">
                    <a:moveTo>
                      <a:pt x="757238" y="0"/>
                    </a:moveTo>
                    <a:lnTo>
                      <a:pt x="757238" y="1122466"/>
                    </a:lnTo>
                    <a:lnTo>
                      <a:pt x="1" y="1386399"/>
                    </a:lnTo>
                    <a:lnTo>
                      <a:pt x="1" y="537228"/>
                    </a:lnTo>
                    <a:lnTo>
                      <a:pt x="0" y="537228"/>
                    </a:lnTo>
                    <a:lnTo>
                      <a:pt x="757238" y="0"/>
                    </a:lnTo>
                    <a:close/>
                  </a:path>
                </a:pathLst>
              </a:custGeom>
              <a:solidFill>
                <a:srgbClr val="FD3D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Freeform 41">
                <a:extLst>
                  <a:ext uri="{FF2B5EF4-FFF2-40B4-BE49-F238E27FC236}">
                    <a16:creationId xmlns:a16="http://schemas.microsoft.com/office/drawing/2014/main" id="{4FE0E131-3FC3-5AAF-F131-CAD6F4AA60A7}"/>
                  </a:ext>
                </a:extLst>
              </p:cNvPr>
              <p:cNvSpPr/>
              <p:nvPr/>
            </p:nvSpPr>
            <p:spPr>
              <a:xfrm>
                <a:off x="8844294" y="897061"/>
                <a:ext cx="757238" cy="1386399"/>
              </a:xfrm>
              <a:custGeom>
                <a:avLst/>
                <a:gdLst>
                  <a:gd name="connsiteX0" fmla="*/ 0 w 757238"/>
                  <a:gd name="connsiteY0" fmla="*/ 0 h 1386399"/>
                  <a:gd name="connsiteX1" fmla="*/ 757237 w 757238"/>
                  <a:gd name="connsiteY1" fmla="*/ 537228 h 1386399"/>
                  <a:gd name="connsiteX2" fmla="*/ 757238 w 757238"/>
                  <a:gd name="connsiteY2" fmla="*/ 537228 h 1386399"/>
                  <a:gd name="connsiteX3" fmla="*/ 757238 w 757238"/>
                  <a:gd name="connsiteY3" fmla="*/ 1386399 h 1386399"/>
                  <a:gd name="connsiteX4" fmla="*/ 757237 w 757238"/>
                  <a:gd name="connsiteY4" fmla="*/ 1386399 h 1386399"/>
                  <a:gd name="connsiteX5" fmla="*/ 0 w 757238"/>
                  <a:gd name="connsiteY5" fmla="*/ 1122466 h 1386399"/>
                  <a:gd name="connsiteX6" fmla="*/ 0 w 757238"/>
                  <a:gd name="connsiteY6" fmla="*/ 0 h 138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7238" h="1386399">
                    <a:moveTo>
                      <a:pt x="0" y="0"/>
                    </a:moveTo>
                    <a:lnTo>
                      <a:pt x="757237" y="537228"/>
                    </a:lnTo>
                    <a:lnTo>
                      <a:pt x="757238" y="537228"/>
                    </a:lnTo>
                    <a:lnTo>
                      <a:pt x="757238" y="1386399"/>
                    </a:lnTo>
                    <a:lnTo>
                      <a:pt x="757237" y="1386399"/>
                    </a:lnTo>
                    <a:lnTo>
                      <a:pt x="0" y="1122466"/>
                    </a:lnTo>
                    <a:lnTo>
                      <a:pt x="0" y="0"/>
                    </a:lnTo>
                    <a:close/>
                  </a:path>
                </a:pathLst>
              </a:custGeom>
              <a:solidFill>
                <a:srgbClr val="FD54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65" name="Group 64">
            <a:extLst>
              <a:ext uri="{FF2B5EF4-FFF2-40B4-BE49-F238E27FC236}">
                <a16:creationId xmlns:a16="http://schemas.microsoft.com/office/drawing/2014/main" id="{129C994A-D6D5-02CB-C64D-65D10B6ADBB5}"/>
              </a:ext>
            </a:extLst>
          </p:cNvPr>
          <p:cNvGrpSpPr/>
          <p:nvPr/>
        </p:nvGrpSpPr>
        <p:grpSpPr>
          <a:xfrm rot="17520086" flipV="1">
            <a:off x="12740056" y="6093357"/>
            <a:ext cx="649234" cy="2778210"/>
            <a:chOff x="6139793" y="927098"/>
            <a:chExt cx="649234" cy="2778210"/>
          </a:xfrm>
        </p:grpSpPr>
        <p:cxnSp>
          <p:nvCxnSpPr>
            <p:cNvPr id="66" name="Straight Connector 65">
              <a:extLst>
                <a:ext uri="{FF2B5EF4-FFF2-40B4-BE49-F238E27FC236}">
                  <a16:creationId xmlns:a16="http://schemas.microsoft.com/office/drawing/2014/main" id="{FEE8C34F-B09D-20F8-0EFE-7144513FAE27}"/>
                </a:ext>
              </a:extLst>
            </p:cNvPr>
            <p:cNvCxnSpPr/>
            <p:nvPr/>
          </p:nvCxnSpPr>
          <p:spPr>
            <a:xfrm>
              <a:off x="6464410" y="1590261"/>
              <a:ext cx="0" cy="2115047"/>
            </a:xfrm>
            <a:prstGeom prst="line">
              <a:avLst/>
            </a:prstGeom>
            <a:ln w="66675" cap="rnd">
              <a:gradFill>
                <a:gsLst>
                  <a:gs pos="0">
                    <a:schemeClr val="bg1">
                      <a:lumMod val="50000"/>
                    </a:schemeClr>
                  </a:gs>
                  <a:gs pos="69000">
                    <a:schemeClr val="bg1">
                      <a:lumMod val="95000"/>
                    </a:schemeClr>
                  </a:gs>
                  <a:gs pos="100000">
                    <a:schemeClr val="bg1">
                      <a:lumMod val="65000"/>
                    </a:schemeClr>
                  </a:gs>
                </a:gsLst>
                <a:lin ang="10800000" scaled="0"/>
              </a:gradFill>
              <a:round/>
            </a:ln>
          </p:spPr>
          <p:style>
            <a:lnRef idx="1">
              <a:schemeClr val="accent1"/>
            </a:lnRef>
            <a:fillRef idx="0">
              <a:schemeClr val="accent1"/>
            </a:fillRef>
            <a:effectRef idx="0">
              <a:schemeClr val="accent1"/>
            </a:effectRef>
            <a:fontRef idx="minor">
              <a:schemeClr val="tx1"/>
            </a:fontRef>
          </p:style>
        </p:cxnSp>
        <p:grpSp>
          <p:nvGrpSpPr>
            <p:cNvPr id="67" name="Group 66">
              <a:extLst>
                <a:ext uri="{FF2B5EF4-FFF2-40B4-BE49-F238E27FC236}">
                  <a16:creationId xmlns:a16="http://schemas.microsoft.com/office/drawing/2014/main" id="{3692EEC6-9387-6187-7838-28B15B4AC90F}"/>
                </a:ext>
              </a:extLst>
            </p:cNvPr>
            <p:cNvGrpSpPr/>
            <p:nvPr/>
          </p:nvGrpSpPr>
          <p:grpSpPr>
            <a:xfrm rot="10800000">
              <a:off x="6139793" y="927098"/>
              <a:ext cx="649234" cy="753357"/>
              <a:chOff x="8087056" y="897061"/>
              <a:chExt cx="1514476" cy="1386399"/>
            </a:xfrm>
          </p:grpSpPr>
          <p:sp>
            <p:nvSpPr>
              <p:cNvPr id="68" name="Freeform 50">
                <a:extLst>
                  <a:ext uri="{FF2B5EF4-FFF2-40B4-BE49-F238E27FC236}">
                    <a16:creationId xmlns:a16="http://schemas.microsoft.com/office/drawing/2014/main" id="{82AB6FA0-9E0A-2ACA-029F-C56D904A68C3}"/>
                  </a:ext>
                </a:extLst>
              </p:cNvPr>
              <p:cNvSpPr/>
              <p:nvPr/>
            </p:nvSpPr>
            <p:spPr>
              <a:xfrm>
                <a:off x="8087056" y="897061"/>
                <a:ext cx="757238" cy="1386399"/>
              </a:xfrm>
              <a:custGeom>
                <a:avLst/>
                <a:gdLst>
                  <a:gd name="connsiteX0" fmla="*/ 757238 w 757238"/>
                  <a:gd name="connsiteY0" fmla="*/ 0 h 1386399"/>
                  <a:gd name="connsiteX1" fmla="*/ 757238 w 757238"/>
                  <a:gd name="connsiteY1" fmla="*/ 1122466 h 1386399"/>
                  <a:gd name="connsiteX2" fmla="*/ 1 w 757238"/>
                  <a:gd name="connsiteY2" fmla="*/ 1386399 h 1386399"/>
                  <a:gd name="connsiteX3" fmla="*/ 1 w 757238"/>
                  <a:gd name="connsiteY3" fmla="*/ 537228 h 1386399"/>
                  <a:gd name="connsiteX4" fmla="*/ 0 w 757238"/>
                  <a:gd name="connsiteY4" fmla="*/ 537228 h 1386399"/>
                  <a:gd name="connsiteX5" fmla="*/ 757238 w 757238"/>
                  <a:gd name="connsiteY5" fmla="*/ 0 h 138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7238" h="1386399">
                    <a:moveTo>
                      <a:pt x="757238" y="0"/>
                    </a:moveTo>
                    <a:lnTo>
                      <a:pt x="757238" y="1122466"/>
                    </a:lnTo>
                    <a:lnTo>
                      <a:pt x="1" y="1386399"/>
                    </a:lnTo>
                    <a:lnTo>
                      <a:pt x="1" y="537228"/>
                    </a:lnTo>
                    <a:lnTo>
                      <a:pt x="0" y="537228"/>
                    </a:lnTo>
                    <a:lnTo>
                      <a:pt x="757238" y="0"/>
                    </a:lnTo>
                    <a:close/>
                  </a:path>
                </a:pathLst>
              </a:custGeom>
              <a:solidFill>
                <a:srgbClr val="005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51">
                <a:extLst>
                  <a:ext uri="{FF2B5EF4-FFF2-40B4-BE49-F238E27FC236}">
                    <a16:creationId xmlns:a16="http://schemas.microsoft.com/office/drawing/2014/main" id="{13D73D07-5A7F-20E1-8683-F3824F4FAD58}"/>
                  </a:ext>
                </a:extLst>
              </p:cNvPr>
              <p:cNvSpPr/>
              <p:nvPr/>
            </p:nvSpPr>
            <p:spPr>
              <a:xfrm>
                <a:off x="8844294" y="897061"/>
                <a:ext cx="757238" cy="1386399"/>
              </a:xfrm>
              <a:custGeom>
                <a:avLst/>
                <a:gdLst>
                  <a:gd name="connsiteX0" fmla="*/ 0 w 757238"/>
                  <a:gd name="connsiteY0" fmla="*/ 0 h 1386399"/>
                  <a:gd name="connsiteX1" fmla="*/ 757237 w 757238"/>
                  <a:gd name="connsiteY1" fmla="*/ 537228 h 1386399"/>
                  <a:gd name="connsiteX2" fmla="*/ 757238 w 757238"/>
                  <a:gd name="connsiteY2" fmla="*/ 537228 h 1386399"/>
                  <a:gd name="connsiteX3" fmla="*/ 757238 w 757238"/>
                  <a:gd name="connsiteY3" fmla="*/ 1386399 h 1386399"/>
                  <a:gd name="connsiteX4" fmla="*/ 757237 w 757238"/>
                  <a:gd name="connsiteY4" fmla="*/ 1386399 h 1386399"/>
                  <a:gd name="connsiteX5" fmla="*/ 0 w 757238"/>
                  <a:gd name="connsiteY5" fmla="*/ 1122466 h 1386399"/>
                  <a:gd name="connsiteX6" fmla="*/ 0 w 757238"/>
                  <a:gd name="connsiteY6" fmla="*/ 0 h 138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7238" h="1386399">
                    <a:moveTo>
                      <a:pt x="0" y="0"/>
                    </a:moveTo>
                    <a:lnTo>
                      <a:pt x="757237" y="537228"/>
                    </a:lnTo>
                    <a:lnTo>
                      <a:pt x="757238" y="537228"/>
                    </a:lnTo>
                    <a:lnTo>
                      <a:pt x="757238" y="1386399"/>
                    </a:lnTo>
                    <a:lnTo>
                      <a:pt x="757237" y="1386399"/>
                    </a:lnTo>
                    <a:lnTo>
                      <a:pt x="0" y="1122466"/>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70" name="Group 69">
            <a:extLst>
              <a:ext uri="{FF2B5EF4-FFF2-40B4-BE49-F238E27FC236}">
                <a16:creationId xmlns:a16="http://schemas.microsoft.com/office/drawing/2014/main" id="{D9CFB16E-094C-D951-A333-CBE2A74C6BD7}"/>
              </a:ext>
            </a:extLst>
          </p:cNvPr>
          <p:cNvGrpSpPr/>
          <p:nvPr/>
        </p:nvGrpSpPr>
        <p:grpSpPr>
          <a:xfrm rot="18877460" flipV="1">
            <a:off x="7367792" y="6675718"/>
            <a:ext cx="649234" cy="2778210"/>
            <a:chOff x="6139793" y="927098"/>
            <a:chExt cx="649234" cy="2778210"/>
          </a:xfrm>
        </p:grpSpPr>
        <p:cxnSp>
          <p:nvCxnSpPr>
            <p:cNvPr id="71" name="Straight Connector 70">
              <a:extLst>
                <a:ext uri="{FF2B5EF4-FFF2-40B4-BE49-F238E27FC236}">
                  <a16:creationId xmlns:a16="http://schemas.microsoft.com/office/drawing/2014/main" id="{254701FA-E04F-4C4A-2AB8-BF5D5E39F0BA}"/>
                </a:ext>
              </a:extLst>
            </p:cNvPr>
            <p:cNvCxnSpPr/>
            <p:nvPr/>
          </p:nvCxnSpPr>
          <p:spPr>
            <a:xfrm>
              <a:off x="6464410" y="1590261"/>
              <a:ext cx="0" cy="2115047"/>
            </a:xfrm>
            <a:prstGeom prst="line">
              <a:avLst/>
            </a:prstGeom>
            <a:ln w="66675" cap="rnd">
              <a:gradFill>
                <a:gsLst>
                  <a:gs pos="0">
                    <a:schemeClr val="bg1">
                      <a:lumMod val="50000"/>
                    </a:schemeClr>
                  </a:gs>
                  <a:gs pos="69000">
                    <a:schemeClr val="bg1">
                      <a:lumMod val="95000"/>
                    </a:schemeClr>
                  </a:gs>
                  <a:gs pos="100000">
                    <a:schemeClr val="bg1">
                      <a:lumMod val="65000"/>
                    </a:schemeClr>
                  </a:gs>
                </a:gsLst>
                <a:lin ang="10800000" scaled="0"/>
              </a:gradFill>
              <a:round/>
            </a:ln>
          </p:spPr>
          <p:style>
            <a:lnRef idx="1">
              <a:schemeClr val="accent1"/>
            </a:lnRef>
            <a:fillRef idx="0">
              <a:schemeClr val="accent1"/>
            </a:fillRef>
            <a:effectRef idx="0">
              <a:schemeClr val="accent1"/>
            </a:effectRef>
            <a:fontRef idx="minor">
              <a:schemeClr val="tx1"/>
            </a:fontRef>
          </p:style>
        </p:cxnSp>
        <p:grpSp>
          <p:nvGrpSpPr>
            <p:cNvPr id="72" name="Group 71">
              <a:extLst>
                <a:ext uri="{FF2B5EF4-FFF2-40B4-BE49-F238E27FC236}">
                  <a16:creationId xmlns:a16="http://schemas.microsoft.com/office/drawing/2014/main" id="{FF5617F5-5796-CF52-0332-D14F64ED9F39}"/>
                </a:ext>
              </a:extLst>
            </p:cNvPr>
            <p:cNvGrpSpPr/>
            <p:nvPr/>
          </p:nvGrpSpPr>
          <p:grpSpPr>
            <a:xfrm rot="10800000">
              <a:off x="6139793" y="927098"/>
              <a:ext cx="649234" cy="753357"/>
              <a:chOff x="8087056" y="897061"/>
              <a:chExt cx="1514476" cy="1386399"/>
            </a:xfrm>
          </p:grpSpPr>
          <p:sp>
            <p:nvSpPr>
              <p:cNvPr id="73" name="Freeform 35">
                <a:extLst>
                  <a:ext uri="{FF2B5EF4-FFF2-40B4-BE49-F238E27FC236}">
                    <a16:creationId xmlns:a16="http://schemas.microsoft.com/office/drawing/2014/main" id="{8D7BC82A-469D-B5AC-D8AF-B67E083F3F94}"/>
                  </a:ext>
                </a:extLst>
              </p:cNvPr>
              <p:cNvSpPr/>
              <p:nvPr/>
            </p:nvSpPr>
            <p:spPr>
              <a:xfrm>
                <a:off x="8087056" y="897061"/>
                <a:ext cx="757238" cy="1386399"/>
              </a:xfrm>
              <a:custGeom>
                <a:avLst/>
                <a:gdLst>
                  <a:gd name="connsiteX0" fmla="*/ 757238 w 757238"/>
                  <a:gd name="connsiteY0" fmla="*/ 0 h 1386399"/>
                  <a:gd name="connsiteX1" fmla="*/ 757238 w 757238"/>
                  <a:gd name="connsiteY1" fmla="*/ 1122466 h 1386399"/>
                  <a:gd name="connsiteX2" fmla="*/ 1 w 757238"/>
                  <a:gd name="connsiteY2" fmla="*/ 1386399 h 1386399"/>
                  <a:gd name="connsiteX3" fmla="*/ 1 w 757238"/>
                  <a:gd name="connsiteY3" fmla="*/ 537228 h 1386399"/>
                  <a:gd name="connsiteX4" fmla="*/ 0 w 757238"/>
                  <a:gd name="connsiteY4" fmla="*/ 537228 h 1386399"/>
                  <a:gd name="connsiteX5" fmla="*/ 757238 w 757238"/>
                  <a:gd name="connsiteY5" fmla="*/ 0 h 138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7238" h="1386399">
                    <a:moveTo>
                      <a:pt x="757238" y="0"/>
                    </a:moveTo>
                    <a:lnTo>
                      <a:pt x="757238" y="1122466"/>
                    </a:lnTo>
                    <a:lnTo>
                      <a:pt x="1" y="1386399"/>
                    </a:lnTo>
                    <a:lnTo>
                      <a:pt x="1" y="537228"/>
                    </a:lnTo>
                    <a:lnTo>
                      <a:pt x="0" y="537228"/>
                    </a:lnTo>
                    <a:lnTo>
                      <a:pt x="757238" y="0"/>
                    </a:lnTo>
                    <a:close/>
                  </a:path>
                </a:pathLst>
              </a:custGeom>
              <a:solidFill>
                <a:srgbClr val="775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36">
                <a:extLst>
                  <a:ext uri="{FF2B5EF4-FFF2-40B4-BE49-F238E27FC236}">
                    <a16:creationId xmlns:a16="http://schemas.microsoft.com/office/drawing/2014/main" id="{2CA7ED04-459B-718B-8E90-27E438F88BA8}"/>
                  </a:ext>
                </a:extLst>
              </p:cNvPr>
              <p:cNvSpPr/>
              <p:nvPr/>
            </p:nvSpPr>
            <p:spPr>
              <a:xfrm>
                <a:off x="8844294" y="897061"/>
                <a:ext cx="757238" cy="1386399"/>
              </a:xfrm>
              <a:custGeom>
                <a:avLst/>
                <a:gdLst>
                  <a:gd name="connsiteX0" fmla="*/ 0 w 757238"/>
                  <a:gd name="connsiteY0" fmla="*/ 0 h 1386399"/>
                  <a:gd name="connsiteX1" fmla="*/ 757237 w 757238"/>
                  <a:gd name="connsiteY1" fmla="*/ 537228 h 1386399"/>
                  <a:gd name="connsiteX2" fmla="*/ 757238 w 757238"/>
                  <a:gd name="connsiteY2" fmla="*/ 537228 h 1386399"/>
                  <a:gd name="connsiteX3" fmla="*/ 757238 w 757238"/>
                  <a:gd name="connsiteY3" fmla="*/ 1386399 h 1386399"/>
                  <a:gd name="connsiteX4" fmla="*/ 757237 w 757238"/>
                  <a:gd name="connsiteY4" fmla="*/ 1386399 h 1386399"/>
                  <a:gd name="connsiteX5" fmla="*/ 0 w 757238"/>
                  <a:gd name="connsiteY5" fmla="*/ 1122466 h 1386399"/>
                  <a:gd name="connsiteX6" fmla="*/ 0 w 757238"/>
                  <a:gd name="connsiteY6" fmla="*/ 0 h 138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7238" h="1386399">
                    <a:moveTo>
                      <a:pt x="0" y="0"/>
                    </a:moveTo>
                    <a:lnTo>
                      <a:pt x="757237" y="537228"/>
                    </a:lnTo>
                    <a:lnTo>
                      <a:pt x="757238" y="537228"/>
                    </a:lnTo>
                    <a:lnTo>
                      <a:pt x="757238" y="1386399"/>
                    </a:lnTo>
                    <a:lnTo>
                      <a:pt x="757237" y="1386399"/>
                    </a:lnTo>
                    <a:lnTo>
                      <a:pt x="0" y="1122466"/>
                    </a:lnTo>
                    <a:lnTo>
                      <a:pt x="0" y="0"/>
                    </a:lnTo>
                    <a:close/>
                  </a:path>
                </a:pathLst>
              </a:custGeom>
              <a:solidFill>
                <a:srgbClr val="866B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92" name="Graphic 84" descr="Bar chart RTL">
            <a:extLst>
              <a:ext uri="{FF2B5EF4-FFF2-40B4-BE49-F238E27FC236}">
                <a16:creationId xmlns:a16="http://schemas.microsoft.com/office/drawing/2014/main" id="{2B2CAD13-197D-8885-C55E-9D4D9158D31B}"/>
              </a:ext>
            </a:extLst>
          </p:cNvPr>
          <p:cNvGrpSpPr/>
          <p:nvPr/>
        </p:nvGrpSpPr>
        <p:grpSpPr>
          <a:xfrm>
            <a:off x="6336311" y="1089537"/>
            <a:ext cx="367433" cy="367433"/>
            <a:chOff x="5402817" y="1098350"/>
            <a:chExt cx="367433" cy="367433"/>
          </a:xfrm>
          <a:solidFill>
            <a:srgbClr val="EDAB05"/>
          </a:solidFill>
        </p:grpSpPr>
        <p:sp>
          <p:nvSpPr>
            <p:cNvPr id="93" name="Freeform: Shape 92">
              <a:extLst>
                <a:ext uri="{FF2B5EF4-FFF2-40B4-BE49-F238E27FC236}">
                  <a16:creationId xmlns:a16="http://schemas.microsoft.com/office/drawing/2014/main" id="{CA976EB3-043D-35F3-1FF7-6B32C528A990}"/>
                </a:ext>
              </a:extLst>
            </p:cNvPr>
            <p:cNvSpPr/>
            <p:nvPr/>
          </p:nvSpPr>
          <p:spPr>
            <a:xfrm>
              <a:off x="5402817" y="1098350"/>
              <a:ext cx="367433" cy="367433"/>
            </a:xfrm>
            <a:custGeom>
              <a:avLst/>
              <a:gdLst>
                <a:gd name="connsiteX0" fmla="*/ 335013 w 367433"/>
                <a:gd name="connsiteY0" fmla="*/ 0 h 367433"/>
                <a:gd name="connsiteX1" fmla="*/ 367434 w 367433"/>
                <a:gd name="connsiteY1" fmla="*/ 0 h 367433"/>
                <a:gd name="connsiteX2" fmla="*/ 367434 w 367433"/>
                <a:gd name="connsiteY2" fmla="*/ 367434 h 367433"/>
                <a:gd name="connsiteX3" fmla="*/ 0 w 367433"/>
                <a:gd name="connsiteY3" fmla="*/ 367434 h 367433"/>
                <a:gd name="connsiteX4" fmla="*/ 0 w 367433"/>
                <a:gd name="connsiteY4" fmla="*/ 335013 h 367433"/>
                <a:gd name="connsiteX5" fmla="*/ 335013 w 367433"/>
                <a:gd name="connsiteY5" fmla="*/ 335013 h 367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7433" h="367433">
                  <a:moveTo>
                    <a:pt x="335013" y="0"/>
                  </a:moveTo>
                  <a:lnTo>
                    <a:pt x="367434" y="0"/>
                  </a:lnTo>
                  <a:lnTo>
                    <a:pt x="367434" y="367434"/>
                  </a:lnTo>
                  <a:lnTo>
                    <a:pt x="0" y="367434"/>
                  </a:lnTo>
                  <a:lnTo>
                    <a:pt x="0" y="335013"/>
                  </a:lnTo>
                  <a:lnTo>
                    <a:pt x="335013" y="335013"/>
                  </a:lnTo>
                  <a:close/>
                </a:path>
              </a:pathLst>
            </a:custGeom>
            <a:grpFill/>
            <a:ln w="5358" cap="flat">
              <a:noFill/>
              <a:prstDash val="solid"/>
              <a:miter/>
            </a:ln>
          </p:spPr>
          <p:txBody>
            <a:bodyPr rtlCol="0" anchor="ctr"/>
            <a:lstStyle/>
            <a:p>
              <a:endParaRPr lang="en-US" dirty="0"/>
            </a:p>
          </p:txBody>
        </p:sp>
        <p:sp>
          <p:nvSpPr>
            <p:cNvPr id="94" name="Freeform: Shape 93">
              <a:extLst>
                <a:ext uri="{FF2B5EF4-FFF2-40B4-BE49-F238E27FC236}">
                  <a16:creationId xmlns:a16="http://schemas.microsoft.com/office/drawing/2014/main" id="{E36CB7C4-AE8F-F6EC-015D-3EBC1629E5D1}"/>
                </a:ext>
              </a:extLst>
            </p:cNvPr>
            <p:cNvSpPr/>
            <p:nvPr/>
          </p:nvSpPr>
          <p:spPr>
            <a:xfrm>
              <a:off x="5645971" y="1211822"/>
              <a:ext cx="59437" cy="189120"/>
            </a:xfrm>
            <a:custGeom>
              <a:avLst/>
              <a:gdLst>
                <a:gd name="connsiteX0" fmla="*/ 0 w 59437"/>
                <a:gd name="connsiteY0" fmla="*/ 0 h 189120"/>
                <a:gd name="connsiteX1" fmla="*/ 59438 w 59437"/>
                <a:gd name="connsiteY1" fmla="*/ 0 h 189120"/>
                <a:gd name="connsiteX2" fmla="*/ 59438 w 59437"/>
                <a:gd name="connsiteY2" fmla="*/ 189120 h 189120"/>
                <a:gd name="connsiteX3" fmla="*/ 0 w 59437"/>
                <a:gd name="connsiteY3" fmla="*/ 189120 h 189120"/>
              </a:gdLst>
              <a:ahLst/>
              <a:cxnLst>
                <a:cxn ang="0">
                  <a:pos x="connsiteX0" y="connsiteY0"/>
                </a:cxn>
                <a:cxn ang="0">
                  <a:pos x="connsiteX1" y="connsiteY1"/>
                </a:cxn>
                <a:cxn ang="0">
                  <a:pos x="connsiteX2" y="connsiteY2"/>
                </a:cxn>
                <a:cxn ang="0">
                  <a:pos x="connsiteX3" y="connsiteY3"/>
                </a:cxn>
              </a:cxnLst>
              <a:rect l="l" t="t" r="r" b="b"/>
              <a:pathLst>
                <a:path w="59437" h="189120">
                  <a:moveTo>
                    <a:pt x="0" y="0"/>
                  </a:moveTo>
                  <a:lnTo>
                    <a:pt x="59438" y="0"/>
                  </a:lnTo>
                  <a:lnTo>
                    <a:pt x="59438" y="189120"/>
                  </a:lnTo>
                  <a:lnTo>
                    <a:pt x="0" y="189120"/>
                  </a:lnTo>
                  <a:close/>
                </a:path>
              </a:pathLst>
            </a:custGeom>
            <a:grpFill/>
            <a:ln w="535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5C360E5F-B030-0911-C85D-07642CF3D264}"/>
                </a:ext>
              </a:extLst>
            </p:cNvPr>
            <p:cNvSpPr/>
            <p:nvPr/>
          </p:nvSpPr>
          <p:spPr>
            <a:xfrm>
              <a:off x="5564920" y="1098350"/>
              <a:ext cx="59437" cy="302592"/>
            </a:xfrm>
            <a:custGeom>
              <a:avLst/>
              <a:gdLst>
                <a:gd name="connsiteX0" fmla="*/ 0 w 59437"/>
                <a:gd name="connsiteY0" fmla="*/ 0 h 302592"/>
                <a:gd name="connsiteX1" fmla="*/ 59438 w 59437"/>
                <a:gd name="connsiteY1" fmla="*/ 0 h 302592"/>
                <a:gd name="connsiteX2" fmla="*/ 59438 w 59437"/>
                <a:gd name="connsiteY2" fmla="*/ 302593 h 302592"/>
                <a:gd name="connsiteX3" fmla="*/ 0 w 59437"/>
                <a:gd name="connsiteY3" fmla="*/ 302593 h 302592"/>
              </a:gdLst>
              <a:ahLst/>
              <a:cxnLst>
                <a:cxn ang="0">
                  <a:pos x="connsiteX0" y="connsiteY0"/>
                </a:cxn>
                <a:cxn ang="0">
                  <a:pos x="connsiteX1" y="connsiteY1"/>
                </a:cxn>
                <a:cxn ang="0">
                  <a:pos x="connsiteX2" y="connsiteY2"/>
                </a:cxn>
                <a:cxn ang="0">
                  <a:pos x="connsiteX3" y="connsiteY3"/>
                </a:cxn>
              </a:cxnLst>
              <a:rect l="l" t="t" r="r" b="b"/>
              <a:pathLst>
                <a:path w="59437" h="302592">
                  <a:moveTo>
                    <a:pt x="0" y="0"/>
                  </a:moveTo>
                  <a:lnTo>
                    <a:pt x="59438" y="0"/>
                  </a:lnTo>
                  <a:lnTo>
                    <a:pt x="59438" y="302593"/>
                  </a:lnTo>
                  <a:lnTo>
                    <a:pt x="0" y="302593"/>
                  </a:lnTo>
                  <a:close/>
                </a:path>
              </a:pathLst>
            </a:custGeom>
            <a:grpFill/>
            <a:ln w="535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25A5FDE4-39F7-3BA6-A9CE-91AF573E2517}"/>
                </a:ext>
              </a:extLst>
            </p:cNvPr>
            <p:cNvSpPr/>
            <p:nvPr/>
          </p:nvSpPr>
          <p:spPr>
            <a:xfrm>
              <a:off x="5483868" y="1211822"/>
              <a:ext cx="59437" cy="189120"/>
            </a:xfrm>
            <a:custGeom>
              <a:avLst/>
              <a:gdLst>
                <a:gd name="connsiteX0" fmla="*/ 0 w 59437"/>
                <a:gd name="connsiteY0" fmla="*/ 0 h 189120"/>
                <a:gd name="connsiteX1" fmla="*/ 59438 w 59437"/>
                <a:gd name="connsiteY1" fmla="*/ 0 h 189120"/>
                <a:gd name="connsiteX2" fmla="*/ 59438 w 59437"/>
                <a:gd name="connsiteY2" fmla="*/ 189120 h 189120"/>
                <a:gd name="connsiteX3" fmla="*/ 0 w 59437"/>
                <a:gd name="connsiteY3" fmla="*/ 189120 h 189120"/>
              </a:gdLst>
              <a:ahLst/>
              <a:cxnLst>
                <a:cxn ang="0">
                  <a:pos x="connsiteX0" y="connsiteY0"/>
                </a:cxn>
                <a:cxn ang="0">
                  <a:pos x="connsiteX1" y="connsiteY1"/>
                </a:cxn>
                <a:cxn ang="0">
                  <a:pos x="connsiteX2" y="connsiteY2"/>
                </a:cxn>
                <a:cxn ang="0">
                  <a:pos x="connsiteX3" y="connsiteY3"/>
                </a:cxn>
              </a:cxnLst>
              <a:rect l="l" t="t" r="r" b="b"/>
              <a:pathLst>
                <a:path w="59437" h="189120">
                  <a:moveTo>
                    <a:pt x="0" y="0"/>
                  </a:moveTo>
                  <a:lnTo>
                    <a:pt x="59438" y="0"/>
                  </a:lnTo>
                  <a:lnTo>
                    <a:pt x="59438" y="189120"/>
                  </a:lnTo>
                  <a:lnTo>
                    <a:pt x="0" y="189120"/>
                  </a:lnTo>
                  <a:close/>
                </a:path>
              </a:pathLst>
            </a:custGeom>
            <a:grpFill/>
            <a:ln w="535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B893A26C-095D-F979-8C95-8BFE23DBF473}"/>
                </a:ext>
              </a:extLst>
            </p:cNvPr>
            <p:cNvSpPr/>
            <p:nvPr/>
          </p:nvSpPr>
          <p:spPr>
            <a:xfrm>
              <a:off x="5402817" y="1303680"/>
              <a:ext cx="59437" cy="97261"/>
            </a:xfrm>
            <a:custGeom>
              <a:avLst/>
              <a:gdLst>
                <a:gd name="connsiteX0" fmla="*/ 0 w 59437"/>
                <a:gd name="connsiteY0" fmla="*/ 0 h 97261"/>
                <a:gd name="connsiteX1" fmla="*/ 59438 w 59437"/>
                <a:gd name="connsiteY1" fmla="*/ 0 h 97261"/>
                <a:gd name="connsiteX2" fmla="*/ 59438 w 59437"/>
                <a:gd name="connsiteY2" fmla="*/ 97262 h 97261"/>
                <a:gd name="connsiteX3" fmla="*/ 0 w 59437"/>
                <a:gd name="connsiteY3" fmla="*/ 97262 h 97261"/>
              </a:gdLst>
              <a:ahLst/>
              <a:cxnLst>
                <a:cxn ang="0">
                  <a:pos x="connsiteX0" y="connsiteY0"/>
                </a:cxn>
                <a:cxn ang="0">
                  <a:pos x="connsiteX1" y="connsiteY1"/>
                </a:cxn>
                <a:cxn ang="0">
                  <a:pos x="connsiteX2" y="connsiteY2"/>
                </a:cxn>
                <a:cxn ang="0">
                  <a:pos x="connsiteX3" y="connsiteY3"/>
                </a:cxn>
              </a:cxnLst>
              <a:rect l="l" t="t" r="r" b="b"/>
              <a:pathLst>
                <a:path w="59437" h="97261">
                  <a:moveTo>
                    <a:pt x="0" y="0"/>
                  </a:moveTo>
                  <a:lnTo>
                    <a:pt x="59438" y="0"/>
                  </a:lnTo>
                  <a:lnTo>
                    <a:pt x="59438" y="97262"/>
                  </a:lnTo>
                  <a:lnTo>
                    <a:pt x="0" y="97262"/>
                  </a:lnTo>
                  <a:close/>
                </a:path>
              </a:pathLst>
            </a:custGeom>
            <a:grpFill/>
            <a:ln w="5358" cap="flat">
              <a:noFill/>
              <a:prstDash val="solid"/>
              <a:miter/>
            </a:ln>
          </p:spPr>
          <p:txBody>
            <a:bodyPr rtlCol="0" anchor="ctr"/>
            <a:lstStyle/>
            <a:p>
              <a:endParaRPr lang="en-US"/>
            </a:p>
          </p:txBody>
        </p:sp>
      </p:grpSp>
      <p:pic>
        <p:nvPicPr>
          <p:cNvPr id="104" name="Graphic 103" descr="Map with pin">
            <a:extLst>
              <a:ext uri="{FF2B5EF4-FFF2-40B4-BE49-F238E27FC236}">
                <a16:creationId xmlns:a16="http://schemas.microsoft.com/office/drawing/2014/main" id="{8A6D2A3C-40E6-8D55-4A0A-F5A373CAF7B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732564" y="3107112"/>
            <a:ext cx="545393" cy="545393"/>
          </a:xfrm>
          <a:prstGeom prst="rect">
            <a:avLst/>
          </a:prstGeom>
        </p:spPr>
      </p:pic>
      <p:pic>
        <p:nvPicPr>
          <p:cNvPr id="105" name="Content Placeholder 98" descr="Group brainstorm">
            <a:extLst>
              <a:ext uri="{FF2B5EF4-FFF2-40B4-BE49-F238E27FC236}">
                <a16:creationId xmlns:a16="http://schemas.microsoft.com/office/drawing/2014/main" id="{CDA18842-1B24-ADBD-B45F-62DF3BC6C00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237618" y="5426656"/>
            <a:ext cx="596451" cy="596451"/>
          </a:xfrm>
          <a:prstGeom prst="rect">
            <a:avLst/>
          </a:prstGeom>
        </p:spPr>
      </p:pic>
      <p:pic>
        <p:nvPicPr>
          <p:cNvPr id="106" name="Graphic 105" descr="Database">
            <a:extLst>
              <a:ext uri="{FF2B5EF4-FFF2-40B4-BE49-F238E27FC236}">
                <a16:creationId xmlns:a16="http://schemas.microsoft.com/office/drawing/2014/main" id="{03EF815B-38CB-42D2-0E1C-F540409F5845}"/>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474295" y="2149669"/>
            <a:ext cx="550862" cy="550862"/>
          </a:xfrm>
          <a:prstGeom prst="rect">
            <a:avLst/>
          </a:prstGeom>
        </p:spPr>
      </p:pic>
      <p:pic>
        <p:nvPicPr>
          <p:cNvPr id="108" name="Graphic 107" descr="Upward trend">
            <a:extLst>
              <a:ext uri="{FF2B5EF4-FFF2-40B4-BE49-F238E27FC236}">
                <a16:creationId xmlns:a16="http://schemas.microsoft.com/office/drawing/2014/main" id="{DBD928EA-D0B3-57E2-5E01-17ACB7D7EB42}"/>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544535" y="4231801"/>
            <a:ext cx="596451" cy="596451"/>
          </a:xfrm>
          <a:prstGeom prst="rect">
            <a:avLst/>
          </a:prstGeom>
        </p:spPr>
      </p:pic>
    </p:spTree>
    <p:extLst>
      <p:ext uri="{BB962C8B-B14F-4D97-AF65-F5344CB8AC3E}">
        <p14:creationId xmlns:p14="http://schemas.microsoft.com/office/powerpoint/2010/main" val="2800336797"/>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down)">
                                          <p:cBhvr>
                                            <p:cTn id="7" dur="750"/>
                                            <p:tgtEl>
                                              <p:spTgt spid="44"/>
                                            </p:tgtEl>
                                          </p:cBhvr>
                                        </p:animEffect>
                                      </p:childTnLst>
                                    </p:cTn>
                                  </p:par>
                                </p:childTnLst>
                              </p:cTn>
                            </p:par>
                            <p:par>
                              <p:cTn id="8" fill="hold">
                                <p:stCondLst>
                                  <p:cond delay="750"/>
                                </p:stCondLst>
                                <p:childTnLst>
                                  <p:par>
                                    <p:cTn id="9" presetID="42" presetClass="path" presetSubtype="0" accel="50000" fill="hold" nodeType="afterEffect" p14:presetBounceEnd="21333">
                                      <p:stCondLst>
                                        <p:cond delay="0"/>
                                      </p:stCondLst>
                                      <p:childTnLst>
                                        <p:animMotion origin="layout" path="M -3.33333E-6 -3.7037E-6 L -0.27122 0.47153 " pathEditMode="relative" rAng="0" ptsTypes="AA" p14:bounceEnd="21333">
                                          <p:cBhvr>
                                            <p:cTn id="10" dur="750" fill="hold"/>
                                            <p:tgtEl>
                                              <p:spTgt spid="50"/>
                                            </p:tgtEl>
                                            <p:attrNameLst>
                                              <p:attrName>ppt_x</p:attrName>
                                              <p:attrName>ppt_y</p:attrName>
                                            </p:attrNameLst>
                                          </p:cBhvr>
                                          <p:rCtr x="-13854" y="24074"/>
                                        </p:animMotion>
                                      </p:childTnLst>
                                    </p:cTn>
                                  </p:par>
                                </p:childTnLst>
                              </p:cTn>
                            </p:par>
                            <p:par>
                              <p:cTn id="11" fill="hold">
                                <p:stCondLst>
                                  <p:cond delay="1500"/>
                                </p:stCondLst>
                                <p:childTnLst>
                                  <p:par>
                                    <p:cTn id="12" presetID="53" presetClass="entr" presetSubtype="16" fill="hold" nodeType="afterEffect">
                                      <p:stCondLst>
                                        <p:cond delay="0"/>
                                      </p:stCondLst>
                                      <p:childTnLst>
                                        <p:set>
                                          <p:cBhvr>
                                            <p:cTn id="13" dur="1" fill="hold">
                                              <p:stCondLst>
                                                <p:cond delay="0"/>
                                              </p:stCondLst>
                                            </p:cTn>
                                            <p:tgtEl>
                                              <p:spTgt spid="92"/>
                                            </p:tgtEl>
                                            <p:attrNameLst>
                                              <p:attrName>style.visibility</p:attrName>
                                            </p:attrNameLst>
                                          </p:cBhvr>
                                          <p:to>
                                            <p:strVal val="visible"/>
                                          </p:to>
                                        </p:set>
                                        <p:anim calcmode="lin" valueType="num">
                                          <p:cBhvr>
                                            <p:cTn id="14" dur="500" fill="hold"/>
                                            <p:tgtEl>
                                              <p:spTgt spid="92"/>
                                            </p:tgtEl>
                                            <p:attrNameLst>
                                              <p:attrName>ppt_w</p:attrName>
                                            </p:attrNameLst>
                                          </p:cBhvr>
                                          <p:tavLst>
                                            <p:tav tm="0">
                                              <p:val>
                                                <p:fltVal val="0"/>
                                              </p:val>
                                            </p:tav>
                                            <p:tav tm="100000">
                                              <p:val>
                                                <p:strVal val="#ppt_w"/>
                                              </p:val>
                                            </p:tav>
                                          </p:tavLst>
                                        </p:anim>
                                        <p:anim calcmode="lin" valueType="num">
                                          <p:cBhvr>
                                            <p:cTn id="15" dur="500" fill="hold"/>
                                            <p:tgtEl>
                                              <p:spTgt spid="92"/>
                                            </p:tgtEl>
                                            <p:attrNameLst>
                                              <p:attrName>ppt_h</p:attrName>
                                            </p:attrNameLst>
                                          </p:cBhvr>
                                          <p:tavLst>
                                            <p:tav tm="0">
                                              <p:val>
                                                <p:fltVal val="0"/>
                                              </p:val>
                                            </p:tav>
                                            <p:tav tm="100000">
                                              <p:val>
                                                <p:strVal val="#ppt_h"/>
                                              </p:val>
                                            </p:tav>
                                          </p:tavLst>
                                        </p:anim>
                                        <p:animEffect transition="in" filter="fade">
                                          <p:cBhvr>
                                            <p:cTn id="16" dur="500"/>
                                            <p:tgtEl>
                                              <p:spTgt spid="92"/>
                                            </p:tgtEl>
                                          </p:cBhvr>
                                        </p:animEffect>
                                      </p:childTnLst>
                                    </p:cTn>
                                  </p:par>
                                </p:childTnLst>
                              </p:cTn>
                            </p:par>
                            <p:par>
                              <p:cTn id="17" fill="hold">
                                <p:stCondLst>
                                  <p:cond delay="2000"/>
                                </p:stCondLst>
                                <p:childTnLst>
                                  <p:par>
                                    <p:cTn id="18" presetID="22" presetClass="entr" presetSubtype="8"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left)">
                                          <p:cBhvr>
                                            <p:cTn id="20" dur="750"/>
                                            <p:tgtEl>
                                              <p:spTgt spid="7"/>
                                            </p:tgtEl>
                                          </p:cBhvr>
                                        </p:animEffect>
                                      </p:childTnLst>
                                    </p:cTn>
                                  </p:par>
                                </p:childTnLst>
                              </p:cTn>
                            </p:par>
                            <p:par>
                              <p:cTn id="21" fill="hold">
                                <p:stCondLst>
                                  <p:cond delay="2750"/>
                                </p:stCondLst>
                                <p:childTnLst>
                                  <p:par>
                                    <p:cTn id="22" presetID="42" presetClass="path" presetSubtype="0" accel="50000" fill="hold" nodeType="afterEffect" p14:presetBounceEnd="24000">
                                      <p:stCondLst>
                                        <p:cond delay="0"/>
                                      </p:stCondLst>
                                      <p:childTnLst>
                                        <p:animMotion origin="layout" path="M 3.75E-6 -3.7037E-7 L -0.65 0.48542 " pathEditMode="relative" rAng="0" ptsTypes="AA" p14:bounceEnd="24000">
                                          <p:cBhvr>
                                            <p:cTn id="23" dur="750" fill="hold"/>
                                            <p:tgtEl>
                                              <p:spTgt spid="55"/>
                                            </p:tgtEl>
                                            <p:attrNameLst>
                                              <p:attrName>ppt_x</p:attrName>
                                              <p:attrName>ppt_y</p:attrName>
                                            </p:attrNameLst>
                                          </p:cBhvr>
                                          <p:rCtr x="-32070" y="23958"/>
                                        </p:animMotion>
                                      </p:childTnLst>
                                    </p:cTn>
                                  </p:par>
                                </p:childTnLst>
                              </p:cTn>
                            </p:par>
                            <p:par>
                              <p:cTn id="24" fill="hold">
                                <p:stCondLst>
                                  <p:cond delay="3500"/>
                                </p:stCondLst>
                                <p:childTnLst>
                                  <p:par>
                                    <p:cTn id="25" presetID="53" presetClass="entr" presetSubtype="16" fill="hold" nodeType="afterEffect">
                                      <p:stCondLst>
                                        <p:cond delay="0"/>
                                      </p:stCondLst>
                                      <p:childTnLst>
                                        <p:set>
                                          <p:cBhvr>
                                            <p:cTn id="26" dur="1" fill="hold">
                                              <p:stCondLst>
                                                <p:cond delay="0"/>
                                              </p:stCondLst>
                                            </p:cTn>
                                            <p:tgtEl>
                                              <p:spTgt spid="106"/>
                                            </p:tgtEl>
                                            <p:attrNameLst>
                                              <p:attrName>style.visibility</p:attrName>
                                            </p:attrNameLst>
                                          </p:cBhvr>
                                          <p:to>
                                            <p:strVal val="visible"/>
                                          </p:to>
                                        </p:set>
                                        <p:anim calcmode="lin" valueType="num">
                                          <p:cBhvr>
                                            <p:cTn id="27" dur="500" fill="hold"/>
                                            <p:tgtEl>
                                              <p:spTgt spid="106"/>
                                            </p:tgtEl>
                                            <p:attrNameLst>
                                              <p:attrName>ppt_w</p:attrName>
                                            </p:attrNameLst>
                                          </p:cBhvr>
                                          <p:tavLst>
                                            <p:tav tm="0">
                                              <p:val>
                                                <p:fltVal val="0"/>
                                              </p:val>
                                            </p:tav>
                                            <p:tav tm="100000">
                                              <p:val>
                                                <p:strVal val="#ppt_w"/>
                                              </p:val>
                                            </p:tav>
                                          </p:tavLst>
                                        </p:anim>
                                        <p:anim calcmode="lin" valueType="num">
                                          <p:cBhvr>
                                            <p:cTn id="28" dur="500" fill="hold"/>
                                            <p:tgtEl>
                                              <p:spTgt spid="106"/>
                                            </p:tgtEl>
                                            <p:attrNameLst>
                                              <p:attrName>ppt_h</p:attrName>
                                            </p:attrNameLst>
                                          </p:cBhvr>
                                          <p:tavLst>
                                            <p:tav tm="0">
                                              <p:val>
                                                <p:fltVal val="0"/>
                                              </p:val>
                                            </p:tav>
                                            <p:tav tm="100000">
                                              <p:val>
                                                <p:strVal val="#ppt_h"/>
                                              </p:val>
                                            </p:tav>
                                          </p:tavLst>
                                        </p:anim>
                                        <p:animEffect transition="in" filter="fade">
                                          <p:cBhvr>
                                            <p:cTn id="29" dur="500"/>
                                            <p:tgtEl>
                                              <p:spTgt spid="106"/>
                                            </p:tgtEl>
                                          </p:cBhvr>
                                        </p:animEffect>
                                      </p:childTnLst>
                                    </p:cTn>
                                  </p:par>
                                </p:childTnLst>
                              </p:cTn>
                            </p:par>
                            <p:par>
                              <p:cTn id="30" fill="hold">
                                <p:stCondLst>
                                  <p:cond delay="4000"/>
                                </p:stCondLst>
                                <p:childTnLst>
                                  <p:par>
                                    <p:cTn id="31" presetID="22" presetClass="entr" presetSubtype="8" fill="hold"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left)">
                                          <p:cBhvr>
                                            <p:cTn id="33" dur="750"/>
                                            <p:tgtEl>
                                              <p:spTgt spid="10"/>
                                            </p:tgtEl>
                                          </p:cBhvr>
                                        </p:animEffect>
                                      </p:childTnLst>
                                    </p:cTn>
                                  </p:par>
                                </p:childTnLst>
                              </p:cTn>
                            </p:par>
                            <p:par>
                              <p:cTn id="34" fill="hold">
                                <p:stCondLst>
                                  <p:cond delay="4750"/>
                                </p:stCondLst>
                                <p:childTnLst>
                                  <p:par>
                                    <p:cTn id="35" presetID="42" presetClass="path" presetSubtype="0" accel="50000" fill="hold" nodeType="afterEffect" p14:presetBounceEnd="24000">
                                      <p:stCondLst>
                                        <p:cond delay="0"/>
                                      </p:stCondLst>
                                      <p:childTnLst>
                                        <p:animMotion origin="layout" path="M 2.5E-6 1.11111E-6 L -0.78385 -0.00416 " pathEditMode="relative" rAng="0" ptsTypes="AA" p14:bounceEnd="24000">
                                          <p:cBhvr>
                                            <p:cTn id="36" dur="750" fill="hold"/>
                                            <p:tgtEl>
                                              <p:spTgt spid="60"/>
                                            </p:tgtEl>
                                            <p:attrNameLst>
                                              <p:attrName>ppt_x</p:attrName>
                                              <p:attrName>ppt_y</p:attrName>
                                            </p:attrNameLst>
                                          </p:cBhvr>
                                          <p:rCtr x="-39128" y="-255"/>
                                        </p:animMotion>
                                      </p:childTnLst>
                                    </p:cTn>
                                  </p:par>
                                </p:childTnLst>
                              </p:cTn>
                            </p:par>
                            <p:par>
                              <p:cTn id="37" fill="hold">
                                <p:stCondLst>
                                  <p:cond delay="5500"/>
                                </p:stCondLst>
                                <p:childTnLst>
                                  <p:par>
                                    <p:cTn id="38" presetID="53" presetClass="entr" presetSubtype="16" fill="hold" nodeType="afterEffect">
                                      <p:stCondLst>
                                        <p:cond delay="0"/>
                                      </p:stCondLst>
                                      <p:childTnLst>
                                        <p:set>
                                          <p:cBhvr>
                                            <p:cTn id="39" dur="1" fill="hold">
                                              <p:stCondLst>
                                                <p:cond delay="0"/>
                                              </p:stCondLst>
                                            </p:cTn>
                                            <p:tgtEl>
                                              <p:spTgt spid="104"/>
                                            </p:tgtEl>
                                            <p:attrNameLst>
                                              <p:attrName>style.visibility</p:attrName>
                                            </p:attrNameLst>
                                          </p:cBhvr>
                                          <p:to>
                                            <p:strVal val="visible"/>
                                          </p:to>
                                        </p:set>
                                        <p:anim calcmode="lin" valueType="num">
                                          <p:cBhvr>
                                            <p:cTn id="40" dur="500" fill="hold"/>
                                            <p:tgtEl>
                                              <p:spTgt spid="104"/>
                                            </p:tgtEl>
                                            <p:attrNameLst>
                                              <p:attrName>ppt_w</p:attrName>
                                            </p:attrNameLst>
                                          </p:cBhvr>
                                          <p:tavLst>
                                            <p:tav tm="0">
                                              <p:val>
                                                <p:fltVal val="0"/>
                                              </p:val>
                                            </p:tav>
                                            <p:tav tm="100000">
                                              <p:val>
                                                <p:strVal val="#ppt_w"/>
                                              </p:val>
                                            </p:tav>
                                          </p:tavLst>
                                        </p:anim>
                                        <p:anim calcmode="lin" valueType="num">
                                          <p:cBhvr>
                                            <p:cTn id="41" dur="500" fill="hold"/>
                                            <p:tgtEl>
                                              <p:spTgt spid="104"/>
                                            </p:tgtEl>
                                            <p:attrNameLst>
                                              <p:attrName>ppt_h</p:attrName>
                                            </p:attrNameLst>
                                          </p:cBhvr>
                                          <p:tavLst>
                                            <p:tav tm="0">
                                              <p:val>
                                                <p:fltVal val="0"/>
                                              </p:val>
                                            </p:tav>
                                            <p:tav tm="100000">
                                              <p:val>
                                                <p:strVal val="#ppt_h"/>
                                              </p:val>
                                            </p:tav>
                                          </p:tavLst>
                                        </p:anim>
                                        <p:animEffect transition="in" filter="fade">
                                          <p:cBhvr>
                                            <p:cTn id="42" dur="500"/>
                                            <p:tgtEl>
                                              <p:spTgt spid="104"/>
                                            </p:tgtEl>
                                          </p:cBhvr>
                                        </p:animEffect>
                                      </p:childTnLst>
                                    </p:cTn>
                                  </p:par>
                                </p:childTnLst>
                              </p:cTn>
                            </p:par>
                            <p:par>
                              <p:cTn id="43" fill="hold">
                                <p:stCondLst>
                                  <p:cond delay="6000"/>
                                </p:stCondLst>
                                <p:childTnLst>
                                  <p:par>
                                    <p:cTn id="44" presetID="22" presetClass="entr" presetSubtype="8" fill="hold" nodeType="after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wipe(left)">
                                          <p:cBhvr>
                                            <p:cTn id="46" dur="750"/>
                                            <p:tgtEl>
                                              <p:spTgt spid="13"/>
                                            </p:tgtEl>
                                          </p:cBhvr>
                                        </p:animEffect>
                                      </p:childTnLst>
                                    </p:cTn>
                                  </p:par>
                                </p:childTnLst>
                              </p:cTn>
                            </p:par>
                            <p:par>
                              <p:cTn id="47" fill="hold">
                                <p:stCondLst>
                                  <p:cond delay="6750"/>
                                </p:stCondLst>
                                <p:childTnLst>
                                  <p:par>
                                    <p:cTn id="48" presetID="42" presetClass="path" presetSubtype="0" accel="50000" fill="hold" nodeType="afterEffect" p14:presetBounceEnd="24000">
                                      <p:stCondLst>
                                        <p:cond delay="0"/>
                                      </p:stCondLst>
                                      <p:childTnLst>
                                        <p:animMotion origin="layout" path="M -4.375E-6 -2.22222E-6 L -0.72252 -0.55 " pathEditMode="relative" rAng="0" ptsTypes="AA" p14:bounceEnd="24000">
                                          <p:cBhvr>
                                            <p:cTn id="49" dur="750" fill="hold"/>
                                            <p:tgtEl>
                                              <p:spTgt spid="65"/>
                                            </p:tgtEl>
                                            <p:attrNameLst>
                                              <p:attrName>ppt_x</p:attrName>
                                              <p:attrName>ppt_y</p:attrName>
                                            </p:attrNameLst>
                                          </p:cBhvr>
                                          <p:rCtr x="-36133" y="-27500"/>
                                        </p:animMotion>
                                      </p:childTnLst>
                                    </p:cTn>
                                  </p:par>
                                </p:childTnLst>
                              </p:cTn>
                            </p:par>
                            <p:par>
                              <p:cTn id="50" fill="hold">
                                <p:stCondLst>
                                  <p:cond delay="7500"/>
                                </p:stCondLst>
                                <p:childTnLst>
                                  <p:par>
                                    <p:cTn id="51" presetID="53" presetClass="entr" presetSubtype="16" fill="hold" nodeType="afterEffect">
                                      <p:stCondLst>
                                        <p:cond delay="0"/>
                                      </p:stCondLst>
                                      <p:childTnLst>
                                        <p:set>
                                          <p:cBhvr>
                                            <p:cTn id="52" dur="1" fill="hold">
                                              <p:stCondLst>
                                                <p:cond delay="0"/>
                                              </p:stCondLst>
                                            </p:cTn>
                                            <p:tgtEl>
                                              <p:spTgt spid="108"/>
                                            </p:tgtEl>
                                            <p:attrNameLst>
                                              <p:attrName>style.visibility</p:attrName>
                                            </p:attrNameLst>
                                          </p:cBhvr>
                                          <p:to>
                                            <p:strVal val="visible"/>
                                          </p:to>
                                        </p:set>
                                        <p:anim calcmode="lin" valueType="num">
                                          <p:cBhvr>
                                            <p:cTn id="53" dur="500" fill="hold"/>
                                            <p:tgtEl>
                                              <p:spTgt spid="108"/>
                                            </p:tgtEl>
                                            <p:attrNameLst>
                                              <p:attrName>ppt_w</p:attrName>
                                            </p:attrNameLst>
                                          </p:cBhvr>
                                          <p:tavLst>
                                            <p:tav tm="0">
                                              <p:val>
                                                <p:fltVal val="0"/>
                                              </p:val>
                                            </p:tav>
                                            <p:tav tm="100000">
                                              <p:val>
                                                <p:strVal val="#ppt_w"/>
                                              </p:val>
                                            </p:tav>
                                          </p:tavLst>
                                        </p:anim>
                                        <p:anim calcmode="lin" valueType="num">
                                          <p:cBhvr>
                                            <p:cTn id="54" dur="500" fill="hold"/>
                                            <p:tgtEl>
                                              <p:spTgt spid="108"/>
                                            </p:tgtEl>
                                            <p:attrNameLst>
                                              <p:attrName>ppt_h</p:attrName>
                                            </p:attrNameLst>
                                          </p:cBhvr>
                                          <p:tavLst>
                                            <p:tav tm="0">
                                              <p:val>
                                                <p:fltVal val="0"/>
                                              </p:val>
                                            </p:tav>
                                            <p:tav tm="100000">
                                              <p:val>
                                                <p:strVal val="#ppt_h"/>
                                              </p:val>
                                            </p:tav>
                                          </p:tavLst>
                                        </p:anim>
                                        <p:animEffect transition="in" filter="fade">
                                          <p:cBhvr>
                                            <p:cTn id="55" dur="500"/>
                                            <p:tgtEl>
                                              <p:spTgt spid="108"/>
                                            </p:tgtEl>
                                          </p:cBhvr>
                                        </p:animEffect>
                                      </p:childTnLst>
                                    </p:cTn>
                                  </p:par>
                                </p:childTnLst>
                              </p:cTn>
                            </p:par>
                            <p:par>
                              <p:cTn id="56" fill="hold">
                                <p:stCondLst>
                                  <p:cond delay="8000"/>
                                </p:stCondLst>
                                <p:childTnLst>
                                  <p:par>
                                    <p:cTn id="57" presetID="22" presetClass="entr" presetSubtype="8" fill="hold" nodeType="after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wipe(left)">
                                          <p:cBhvr>
                                            <p:cTn id="59" dur="750"/>
                                            <p:tgtEl>
                                              <p:spTgt spid="16"/>
                                            </p:tgtEl>
                                          </p:cBhvr>
                                        </p:animEffect>
                                      </p:childTnLst>
                                    </p:cTn>
                                  </p:par>
                                </p:childTnLst>
                              </p:cTn>
                            </p:par>
                            <p:par>
                              <p:cTn id="60" fill="hold">
                                <p:stCondLst>
                                  <p:cond delay="8750"/>
                                </p:stCondLst>
                                <p:childTnLst>
                                  <p:par>
                                    <p:cTn id="61" presetID="42" presetClass="path" presetSubtype="0" accel="50000" fill="hold" nodeType="afterEffect" p14:presetBounceEnd="24000">
                                      <p:stCondLst>
                                        <p:cond delay="0"/>
                                      </p:stCondLst>
                                      <p:childTnLst>
                                        <p:animMotion origin="layout" path="M -2.5E-6 3.7037E-7 L -0.30794 -0.57292 " pathEditMode="relative" rAng="0" ptsTypes="AA" p14:bounceEnd="24000">
                                          <p:cBhvr>
                                            <p:cTn id="62" dur="750" fill="hold"/>
                                            <p:tgtEl>
                                              <p:spTgt spid="70"/>
                                            </p:tgtEl>
                                            <p:attrNameLst>
                                              <p:attrName>ppt_x</p:attrName>
                                              <p:attrName>ppt_y</p:attrName>
                                            </p:attrNameLst>
                                          </p:cBhvr>
                                          <p:rCtr x="-16432" y="-30394"/>
                                        </p:animMotion>
                                      </p:childTnLst>
                                    </p:cTn>
                                  </p:par>
                                </p:childTnLst>
                              </p:cTn>
                            </p:par>
                            <p:par>
                              <p:cTn id="63" fill="hold">
                                <p:stCondLst>
                                  <p:cond delay="9500"/>
                                </p:stCondLst>
                                <p:childTnLst>
                                  <p:par>
                                    <p:cTn id="64" presetID="53" presetClass="entr" presetSubtype="16" fill="hold" nodeType="afterEffect">
                                      <p:stCondLst>
                                        <p:cond delay="0"/>
                                      </p:stCondLst>
                                      <p:childTnLst>
                                        <p:set>
                                          <p:cBhvr>
                                            <p:cTn id="65" dur="1" fill="hold">
                                              <p:stCondLst>
                                                <p:cond delay="0"/>
                                              </p:stCondLst>
                                            </p:cTn>
                                            <p:tgtEl>
                                              <p:spTgt spid="105"/>
                                            </p:tgtEl>
                                            <p:attrNameLst>
                                              <p:attrName>style.visibility</p:attrName>
                                            </p:attrNameLst>
                                          </p:cBhvr>
                                          <p:to>
                                            <p:strVal val="visible"/>
                                          </p:to>
                                        </p:set>
                                        <p:anim calcmode="lin" valueType="num">
                                          <p:cBhvr>
                                            <p:cTn id="66" dur="500" fill="hold"/>
                                            <p:tgtEl>
                                              <p:spTgt spid="105"/>
                                            </p:tgtEl>
                                            <p:attrNameLst>
                                              <p:attrName>ppt_w</p:attrName>
                                            </p:attrNameLst>
                                          </p:cBhvr>
                                          <p:tavLst>
                                            <p:tav tm="0">
                                              <p:val>
                                                <p:fltVal val="0"/>
                                              </p:val>
                                            </p:tav>
                                            <p:tav tm="100000">
                                              <p:val>
                                                <p:strVal val="#ppt_w"/>
                                              </p:val>
                                            </p:tav>
                                          </p:tavLst>
                                        </p:anim>
                                        <p:anim calcmode="lin" valueType="num">
                                          <p:cBhvr>
                                            <p:cTn id="67" dur="500" fill="hold"/>
                                            <p:tgtEl>
                                              <p:spTgt spid="105"/>
                                            </p:tgtEl>
                                            <p:attrNameLst>
                                              <p:attrName>ppt_h</p:attrName>
                                            </p:attrNameLst>
                                          </p:cBhvr>
                                          <p:tavLst>
                                            <p:tav tm="0">
                                              <p:val>
                                                <p:fltVal val="0"/>
                                              </p:val>
                                            </p:tav>
                                            <p:tav tm="100000">
                                              <p:val>
                                                <p:strVal val="#ppt_h"/>
                                              </p:val>
                                            </p:tav>
                                          </p:tavLst>
                                        </p:anim>
                                        <p:animEffect transition="in" filter="fade">
                                          <p:cBhvr>
                                            <p:cTn id="68" dur="500"/>
                                            <p:tgtEl>
                                              <p:spTgt spid="105"/>
                                            </p:tgtEl>
                                          </p:cBhvr>
                                        </p:animEffect>
                                      </p:childTnLst>
                                    </p:cTn>
                                  </p:par>
                                </p:childTnLst>
                              </p:cTn>
                            </p:par>
                            <p:par>
                              <p:cTn id="69" fill="hold">
                                <p:stCondLst>
                                  <p:cond delay="10000"/>
                                </p:stCondLst>
                                <p:childTnLst>
                                  <p:par>
                                    <p:cTn id="70" presetID="22" presetClass="entr" presetSubtype="8" fill="hold" grpId="0" nodeType="afterEffect">
                                      <p:stCondLst>
                                        <p:cond delay="0"/>
                                      </p:stCondLst>
                                      <p:childTnLst>
                                        <p:set>
                                          <p:cBhvr>
                                            <p:cTn id="71" dur="1" fill="hold">
                                              <p:stCondLst>
                                                <p:cond delay="0"/>
                                              </p:stCondLst>
                                            </p:cTn>
                                            <p:tgtEl>
                                              <p:spTgt spid="6"/>
                                            </p:tgtEl>
                                            <p:attrNameLst>
                                              <p:attrName>style.visibility</p:attrName>
                                            </p:attrNameLst>
                                          </p:cBhvr>
                                          <p:to>
                                            <p:strVal val="visible"/>
                                          </p:to>
                                        </p:set>
                                        <p:animEffect transition="in" filter="wipe(left)">
                                          <p:cBhvr>
                                            <p:cTn id="72" dur="7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down)">
                                          <p:cBhvr>
                                            <p:cTn id="7" dur="750"/>
                                            <p:tgtEl>
                                              <p:spTgt spid="44"/>
                                            </p:tgtEl>
                                          </p:cBhvr>
                                        </p:animEffect>
                                      </p:childTnLst>
                                    </p:cTn>
                                  </p:par>
                                </p:childTnLst>
                              </p:cTn>
                            </p:par>
                            <p:par>
                              <p:cTn id="8" fill="hold">
                                <p:stCondLst>
                                  <p:cond delay="750"/>
                                </p:stCondLst>
                                <p:childTnLst>
                                  <p:par>
                                    <p:cTn id="9" presetID="42" presetClass="path" presetSubtype="0" accel="50000" fill="hold" nodeType="afterEffect">
                                      <p:stCondLst>
                                        <p:cond delay="0"/>
                                      </p:stCondLst>
                                      <p:childTnLst>
                                        <p:animMotion origin="layout" path="M -3.33333E-6 -3.7037E-6 L -0.27122 0.47153 " pathEditMode="relative" rAng="0" ptsTypes="AA">
                                          <p:cBhvr>
                                            <p:cTn id="10" dur="750" fill="hold"/>
                                            <p:tgtEl>
                                              <p:spTgt spid="50"/>
                                            </p:tgtEl>
                                            <p:attrNameLst>
                                              <p:attrName>ppt_x</p:attrName>
                                              <p:attrName>ppt_y</p:attrName>
                                            </p:attrNameLst>
                                          </p:cBhvr>
                                          <p:rCtr x="-13854" y="24074"/>
                                        </p:animMotion>
                                      </p:childTnLst>
                                    </p:cTn>
                                  </p:par>
                                </p:childTnLst>
                              </p:cTn>
                            </p:par>
                            <p:par>
                              <p:cTn id="11" fill="hold">
                                <p:stCondLst>
                                  <p:cond delay="1500"/>
                                </p:stCondLst>
                                <p:childTnLst>
                                  <p:par>
                                    <p:cTn id="12" presetID="53" presetClass="entr" presetSubtype="16" fill="hold" nodeType="afterEffect">
                                      <p:stCondLst>
                                        <p:cond delay="0"/>
                                      </p:stCondLst>
                                      <p:childTnLst>
                                        <p:set>
                                          <p:cBhvr>
                                            <p:cTn id="13" dur="1" fill="hold">
                                              <p:stCondLst>
                                                <p:cond delay="0"/>
                                              </p:stCondLst>
                                            </p:cTn>
                                            <p:tgtEl>
                                              <p:spTgt spid="92"/>
                                            </p:tgtEl>
                                            <p:attrNameLst>
                                              <p:attrName>style.visibility</p:attrName>
                                            </p:attrNameLst>
                                          </p:cBhvr>
                                          <p:to>
                                            <p:strVal val="visible"/>
                                          </p:to>
                                        </p:set>
                                        <p:anim calcmode="lin" valueType="num">
                                          <p:cBhvr>
                                            <p:cTn id="14" dur="500" fill="hold"/>
                                            <p:tgtEl>
                                              <p:spTgt spid="92"/>
                                            </p:tgtEl>
                                            <p:attrNameLst>
                                              <p:attrName>ppt_w</p:attrName>
                                            </p:attrNameLst>
                                          </p:cBhvr>
                                          <p:tavLst>
                                            <p:tav tm="0">
                                              <p:val>
                                                <p:fltVal val="0"/>
                                              </p:val>
                                            </p:tav>
                                            <p:tav tm="100000">
                                              <p:val>
                                                <p:strVal val="#ppt_w"/>
                                              </p:val>
                                            </p:tav>
                                          </p:tavLst>
                                        </p:anim>
                                        <p:anim calcmode="lin" valueType="num">
                                          <p:cBhvr>
                                            <p:cTn id="15" dur="500" fill="hold"/>
                                            <p:tgtEl>
                                              <p:spTgt spid="92"/>
                                            </p:tgtEl>
                                            <p:attrNameLst>
                                              <p:attrName>ppt_h</p:attrName>
                                            </p:attrNameLst>
                                          </p:cBhvr>
                                          <p:tavLst>
                                            <p:tav tm="0">
                                              <p:val>
                                                <p:fltVal val="0"/>
                                              </p:val>
                                            </p:tav>
                                            <p:tav tm="100000">
                                              <p:val>
                                                <p:strVal val="#ppt_h"/>
                                              </p:val>
                                            </p:tav>
                                          </p:tavLst>
                                        </p:anim>
                                        <p:animEffect transition="in" filter="fade">
                                          <p:cBhvr>
                                            <p:cTn id="16" dur="500"/>
                                            <p:tgtEl>
                                              <p:spTgt spid="92"/>
                                            </p:tgtEl>
                                          </p:cBhvr>
                                        </p:animEffect>
                                      </p:childTnLst>
                                    </p:cTn>
                                  </p:par>
                                </p:childTnLst>
                              </p:cTn>
                            </p:par>
                            <p:par>
                              <p:cTn id="17" fill="hold">
                                <p:stCondLst>
                                  <p:cond delay="2000"/>
                                </p:stCondLst>
                                <p:childTnLst>
                                  <p:par>
                                    <p:cTn id="18" presetID="22" presetClass="entr" presetSubtype="8"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left)">
                                          <p:cBhvr>
                                            <p:cTn id="20" dur="750"/>
                                            <p:tgtEl>
                                              <p:spTgt spid="7"/>
                                            </p:tgtEl>
                                          </p:cBhvr>
                                        </p:animEffect>
                                      </p:childTnLst>
                                    </p:cTn>
                                  </p:par>
                                </p:childTnLst>
                              </p:cTn>
                            </p:par>
                            <p:par>
                              <p:cTn id="21" fill="hold">
                                <p:stCondLst>
                                  <p:cond delay="2750"/>
                                </p:stCondLst>
                                <p:childTnLst>
                                  <p:par>
                                    <p:cTn id="22" presetID="42" presetClass="path" presetSubtype="0" accel="50000" fill="hold" nodeType="afterEffect">
                                      <p:stCondLst>
                                        <p:cond delay="0"/>
                                      </p:stCondLst>
                                      <p:childTnLst>
                                        <p:animMotion origin="layout" path="M 3.75E-6 -3.7037E-7 L -0.65 0.48542 " pathEditMode="relative" rAng="0" ptsTypes="AA">
                                          <p:cBhvr>
                                            <p:cTn id="23" dur="750" fill="hold"/>
                                            <p:tgtEl>
                                              <p:spTgt spid="55"/>
                                            </p:tgtEl>
                                            <p:attrNameLst>
                                              <p:attrName>ppt_x</p:attrName>
                                              <p:attrName>ppt_y</p:attrName>
                                            </p:attrNameLst>
                                          </p:cBhvr>
                                          <p:rCtr x="-32070" y="23958"/>
                                        </p:animMotion>
                                      </p:childTnLst>
                                    </p:cTn>
                                  </p:par>
                                </p:childTnLst>
                              </p:cTn>
                            </p:par>
                            <p:par>
                              <p:cTn id="24" fill="hold">
                                <p:stCondLst>
                                  <p:cond delay="3500"/>
                                </p:stCondLst>
                                <p:childTnLst>
                                  <p:par>
                                    <p:cTn id="25" presetID="53" presetClass="entr" presetSubtype="16" fill="hold" nodeType="afterEffect">
                                      <p:stCondLst>
                                        <p:cond delay="0"/>
                                      </p:stCondLst>
                                      <p:childTnLst>
                                        <p:set>
                                          <p:cBhvr>
                                            <p:cTn id="26" dur="1" fill="hold">
                                              <p:stCondLst>
                                                <p:cond delay="0"/>
                                              </p:stCondLst>
                                            </p:cTn>
                                            <p:tgtEl>
                                              <p:spTgt spid="106"/>
                                            </p:tgtEl>
                                            <p:attrNameLst>
                                              <p:attrName>style.visibility</p:attrName>
                                            </p:attrNameLst>
                                          </p:cBhvr>
                                          <p:to>
                                            <p:strVal val="visible"/>
                                          </p:to>
                                        </p:set>
                                        <p:anim calcmode="lin" valueType="num">
                                          <p:cBhvr>
                                            <p:cTn id="27" dur="500" fill="hold"/>
                                            <p:tgtEl>
                                              <p:spTgt spid="106"/>
                                            </p:tgtEl>
                                            <p:attrNameLst>
                                              <p:attrName>ppt_w</p:attrName>
                                            </p:attrNameLst>
                                          </p:cBhvr>
                                          <p:tavLst>
                                            <p:tav tm="0">
                                              <p:val>
                                                <p:fltVal val="0"/>
                                              </p:val>
                                            </p:tav>
                                            <p:tav tm="100000">
                                              <p:val>
                                                <p:strVal val="#ppt_w"/>
                                              </p:val>
                                            </p:tav>
                                          </p:tavLst>
                                        </p:anim>
                                        <p:anim calcmode="lin" valueType="num">
                                          <p:cBhvr>
                                            <p:cTn id="28" dur="500" fill="hold"/>
                                            <p:tgtEl>
                                              <p:spTgt spid="106"/>
                                            </p:tgtEl>
                                            <p:attrNameLst>
                                              <p:attrName>ppt_h</p:attrName>
                                            </p:attrNameLst>
                                          </p:cBhvr>
                                          <p:tavLst>
                                            <p:tav tm="0">
                                              <p:val>
                                                <p:fltVal val="0"/>
                                              </p:val>
                                            </p:tav>
                                            <p:tav tm="100000">
                                              <p:val>
                                                <p:strVal val="#ppt_h"/>
                                              </p:val>
                                            </p:tav>
                                          </p:tavLst>
                                        </p:anim>
                                        <p:animEffect transition="in" filter="fade">
                                          <p:cBhvr>
                                            <p:cTn id="29" dur="500"/>
                                            <p:tgtEl>
                                              <p:spTgt spid="106"/>
                                            </p:tgtEl>
                                          </p:cBhvr>
                                        </p:animEffect>
                                      </p:childTnLst>
                                    </p:cTn>
                                  </p:par>
                                </p:childTnLst>
                              </p:cTn>
                            </p:par>
                            <p:par>
                              <p:cTn id="30" fill="hold">
                                <p:stCondLst>
                                  <p:cond delay="4000"/>
                                </p:stCondLst>
                                <p:childTnLst>
                                  <p:par>
                                    <p:cTn id="31" presetID="22" presetClass="entr" presetSubtype="8" fill="hold"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left)">
                                          <p:cBhvr>
                                            <p:cTn id="33" dur="750"/>
                                            <p:tgtEl>
                                              <p:spTgt spid="10"/>
                                            </p:tgtEl>
                                          </p:cBhvr>
                                        </p:animEffect>
                                      </p:childTnLst>
                                    </p:cTn>
                                  </p:par>
                                </p:childTnLst>
                              </p:cTn>
                            </p:par>
                            <p:par>
                              <p:cTn id="34" fill="hold">
                                <p:stCondLst>
                                  <p:cond delay="4750"/>
                                </p:stCondLst>
                                <p:childTnLst>
                                  <p:par>
                                    <p:cTn id="35" presetID="42" presetClass="path" presetSubtype="0" accel="50000" fill="hold" nodeType="afterEffect">
                                      <p:stCondLst>
                                        <p:cond delay="0"/>
                                      </p:stCondLst>
                                      <p:childTnLst>
                                        <p:animMotion origin="layout" path="M 2.5E-6 1.11111E-6 L -0.78385 -0.00416 " pathEditMode="relative" rAng="0" ptsTypes="AA">
                                          <p:cBhvr>
                                            <p:cTn id="36" dur="750" fill="hold"/>
                                            <p:tgtEl>
                                              <p:spTgt spid="60"/>
                                            </p:tgtEl>
                                            <p:attrNameLst>
                                              <p:attrName>ppt_x</p:attrName>
                                              <p:attrName>ppt_y</p:attrName>
                                            </p:attrNameLst>
                                          </p:cBhvr>
                                          <p:rCtr x="-39128" y="-255"/>
                                        </p:animMotion>
                                      </p:childTnLst>
                                    </p:cTn>
                                  </p:par>
                                </p:childTnLst>
                              </p:cTn>
                            </p:par>
                            <p:par>
                              <p:cTn id="37" fill="hold">
                                <p:stCondLst>
                                  <p:cond delay="5500"/>
                                </p:stCondLst>
                                <p:childTnLst>
                                  <p:par>
                                    <p:cTn id="38" presetID="53" presetClass="entr" presetSubtype="16" fill="hold" nodeType="afterEffect">
                                      <p:stCondLst>
                                        <p:cond delay="0"/>
                                      </p:stCondLst>
                                      <p:childTnLst>
                                        <p:set>
                                          <p:cBhvr>
                                            <p:cTn id="39" dur="1" fill="hold">
                                              <p:stCondLst>
                                                <p:cond delay="0"/>
                                              </p:stCondLst>
                                            </p:cTn>
                                            <p:tgtEl>
                                              <p:spTgt spid="104"/>
                                            </p:tgtEl>
                                            <p:attrNameLst>
                                              <p:attrName>style.visibility</p:attrName>
                                            </p:attrNameLst>
                                          </p:cBhvr>
                                          <p:to>
                                            <p:strVal val="visible"/>
                                          </p:to>
                                        </p:set>
                                        <p:anim calcmode="lin" valueType="num">
                                          <p:cBhvr>
                                            <p:cTn id="40" dur="500" fill="hold"/>
                                            <p:tgtEl>
                                              <p:spTgt spid="104"/>
                                            </p:tgtEl>
                                            <p:attrNameLst>
                                              <p:attrName>ppt_w</p:attrName>
                                            </p:attrNameLst>
                                          </p:cBhvr>
                                          <p:tavLst>
                                            <p:tav tm="0">
                                              <p:val>
                                                <p:fltVal val="0"/>
                                              </p:val>
                                            </p:tav>
                                            <p:tav tm="100000">
                                              <p:val>
                                                <p:strVal val="#ppt_w"/>
                                              </p:val>
                                            </p:tav>
                                          </p:tavLst>
                                        </p:anim>
                                        <p:anim calcmode="lin" valueType="num">
                                          <p:cBhvr>
                                            <p:cTn id="41" dur="500" fill="hold"/>
                                            <p:tgtEl>
                                              <p:spTgt spid="104"/>
                                            </p:tgtEl>
                                            <p:attrNameLst>
                                              <p:attrName>ppt_h</p:attrName>
                                            </p:attrNameLst>
                                          </p:cBhvr>
                                          <p:tavLst>
                                            <p:tav tm="0">
                                              <p:val>
                                                <p:fltVal val="0"/>
                                              </p:val>
                                            </p:tav>
                                            <p:tav tm="100000">
                                              <p:val>
                                                <p:strVal val="#ppt_h"/>
                                              </p:val>
                                            </p:tav>
                                          </p:tavLst>
                                        </p:anim>
                                        <p:animEffect transition="in" filter="fade">
                                          <p:cBhvr>
                                            <p:cTn id="42" dur="500"/>
                                            <p:tgtEl>
                                              <p:spTgt spid="104"/>
                                            </p:tgtEl>
                                          </p:cBhvr>
                                        </p:animEffect>
                                      </p:childTnLst>
                                    </p:cTn>
                                  </p:par>
                                </p:childTnLst>
                              </p:cTn>
                            </p:par>
                            <p:par>
                              <p:cTn id="43" fill="hold">
                                <p:stCondLst>
                                  <p:cond delay="6000"/>
                                </p:stCondLst>
                                <p:childTnLst>
                                  <p:par>
                                    <p:cTn id="44" presetID="22" presetClass="entr" presetSubtype="8" fill="hold" nodeType="after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wipe(left)">
                                          <p:cBhvr>
                                            <p:cTn id="46" dur="750"/>
                                            <p:tgtEl>
                                              <p:spTgt spid="13"/>
                                            </p:tgtEl>
                                          </p:cBhvr>
                                        </p:animEffect>
                                      </p:childTnLst>
                                    </p:cTn>
                                  </p:par>
                                </p:childTnLst>
                              </p:cTn>
                            </p:par>
                            <p:par>
                              <p:cTn id="47" fill="hold">
                                <p:stCondLst>
                                  <p:cond delay="6750"/>
                                </p:stCondLst>
                                <p:childTnLst>
                                  <p:par>
                                    <p:cTn id="48" presetID="42" presetClass="path" presetSubtype="0" accel="50000" fill="hold" nodeType="afterEffect">
                                      <p:stCondLst>
                                        <p:cond delay="0"/>
                                      </p:stCondLst>
                                      <p:childTnLst>
                                        <p:animMotion origin="layout" path="M -4.375E-6 -2.22222E-6 L -0.72252 -0.55 " pathEditMode="relative" rAng="0" ptsTypes="AA">
                                          <p:cBhvr>
                                            <p:cTn id="49" dur="750" fill="hold"/>
                                            <p:tgtEl>
                                              <p:spTgt spid="65"/>
                                            </p:tgtEl>
                                            <p:attrNameLst>
                                              <p:attrName>ppt_x</p:attrName>
                                              <p:attrName>ppt_y</p:attrName>
                                            </p:attrNameLst>
                                          </p:cBhvr>
                                          <p:rCtr x="-36133" y="-27500"/>
                                        </p:animMotion>
                                      </p:childTnLst>
                                    </p:cTn>
                                  </p:par>
                                </p:childTnLst>
                              </p:cTn>
                            </p:par>
                            <p:par>
                              <p:cTn id="50" fill="hold">
                                <p:stCondLst>
                                  <p:cond delay="7500"/>
                                </p:stCondLst>
                                <p:childTnLst>
                                  <p:par>
                                    <p:cTn id="51" presetID="53" presetClass="entr" presetSubtype="16" fill="hold" nodeType="afterEffect">
                                      <p:stCondLst>
                                        <p:cond delay="0"/>
                                      </p:stCondLst>
                                      <p:childTnLst>
                                        <p:set>
                                          <p:cBhvr>
                                            <p:cTn id="52" dur="1" fill="hold">
                                              <p:stCondLst>
                                                <p:cond delay="0"/>
                                              </p:stCondLst>
                                            </p:cTn>
                                            <p:tgtEl>
                                              <p:spTgt spid="108"/>
                                            </p:tgtEl>
                                            <p:attrNameLst>
                                              <p:attrName>style.visibility</p:attrName>
                                            </p:attrNameLst>
                                          </p:cBhvr>
                                          <p:to>
                                            <p:strVal val="visible"/>
                                          </p:to>
                                        </p:set>
                                        <p:anim calcmode="lin" valueType="num">
                                          <p:cBhvr>
                                            <p:cTn id="53" dur="500" fill="hold"/>
                                            <p:tgtEl>
                                              <p:spTgt spid="108"/>
                                            </p:tgtEl>
                                            <p:attrNameLst>
                                              <p:attrName>ppt_w</p:attrName>
                                            </p:attrNameLst>
                                          </p:cBhvr>
                                          <p:tavLst>
                                            <p:tav tm="0">
                                              <p:val>
                                                <p:fltVal val="0"/>
                                              </p:val>
                                            </p:tav>
                                            <p:tav tm="100000">
                                              <p:val>
                                                <p:strVal val="#ppt_w"/>
                                              </p:val>
                                            </p:tav>
                                          </p:tavLst>
                                        </p:anim>
                                        <p:anim calcmode="lin" valueType="num">
                                          <p:cBhvr>
                                            <p:cTn id="54" dur="500" fill="hold"/>
                                            <p:tgtEl>
                                              <p:spTgt spid="108"/>
                                            </p:tgtEl>
                                            <p:attrNameLst>
                                              <p:attrName>ppt_h</p:attrName>
                                            </p:attrNameLst>
                                          </p:cBhvr>
                                          <p:tavLst>
                                            <p:tav tm="0">
                                              <p:val>
                                                <p:fltVal val="0"/>
                                              </p:val>
                                            </p:tav>
                                            <p:tav tm="100000">
                                              <p:val>
                                                <p:strVal val="#ppt_h"/>
                                              </p:val>
                                            </p:tav>
                                          </p:tavLst>
                                        </p:anim>
                                        <p:animEffect transition="in" filter="fade">
                                          <p:cBhvr>
                                            <p:cTn id="55" dur="500"/>
                                            <p:tgtEl>
                                              <p:spTgt spid="108"/>
                                            </p:tgtEl>
                                          </p:cBhvr>
                                        </p:animEffect>
                                      </p:childTnLst>
                                    </p:cTn>
                                  </p:par>
                                </p:childTnLst>
                              </p:cTn>
                            </p:par>
                            <p:par>
                              <p:cTn id="56" fill="hold">
                                <p:stCondLst>
                                  <p:cond delay="8000"/>
                                </p:stCondLst>
                                <p:childTnLst>
                                  <p:par>
                                    <p:cTn id="57" presetID="22" presetClass="entr" presetSubtype="8" fill="hold" nodeType="after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wipe(left)">
                                          <p:cBhvr>
                                            <p:cTn id="59" dur="750"/>
                                            <p:tgtEl>
                                              <p:spTgt spid="16"/>
                                            </p:tgtEl>
                                          </p:cBhvr>
                                        </p:animEffect>
                                      </p:childTnLst>
                                    </p:cTn>
                                  </p:par>
                                </p:childTnLst>
                              </p:cTn>
                            </p:par>
                            <p:par>
                              <p:cTn id="60" fill="hold">
                                <p:stCondLst>
                                  <p:cond delay="8750"/>
                                </p:stCondLst>
                                <p:childTnLst>
                                  <p:par>
                                    <p:cTn id="61" presetID="42" presetClass="path" presetSubtype="0" accel="50000" fill="hold" nodeType="afterEffect">
                                      <p:stCondLst>
                                        <p:cond delay="0"/>
                                      </p:stCondLst>
                                      <p:childTnLst>
                                        <p:animMotion origin="layout" path="M -2.5E-6 3.7037E-7 L -0.30794 -0.57292 " pathEditMode="relative" rAng="0" ptsTypes="AA">
                                          <p:cBhvr>
                                            <p:cTn id="62" dur="750" fill="hold"/>
                                            <p:tgtEl>
                                              <p:spTgt spid="70"/>
                                            </p:tgtEl>
                                            <p:attrNameLst>
                                              <p:attrName>ppt_x</p:attrName>
                                              <p:attrName>ppt_y</p:attrName>
                                            </p:attrNameLst>
                                          </p:cBhvr>
                                          <p:rCtr x="-16432" y="-30394"/>
                                        </p:animMotion>
                                      </p:childTnLst>
                                    </p:cTn>
                                  </p:par>
                                </p:childTnLst>
                              </p:cTn>
                            </p:par>
                            <p:par>
                              <p:cTn id="63" fill="hold">
                                <p:stCondLst>
                                  <p:cond delay="9500"/>
                                </p:stCondLst>
                                <p:childTnLst>
                                  <p:par>
                                    <p:cTn id="64" presetID="53" presetClass="entr" presetSubtype="16" fill="hold" nodeType="afterEffect">
                                      <p:stCondLst>
                                        <p:cond delay="0"/>
                                      </p:stCondLst>
                                      <p:childTnLst>
                                        <p:set>
                                          <p:cBhvr>
                                            <p:cTn id="65" dur="1" fill="hold">
                                              <p:stCondLst>
                                                <p:cond delay="0"/>
                                              </p:stCondLst>
                                            </p:cTn>
                                            <p:tgtEl>
                                              <p:spTgt spid="105"/>
                                            </p:tgtEl>
                                            <p:attrNameLst>
                                              <p:attrName>style.visibility</p:attrName>
                                            </p:attrNameLst>
                                          </p:cBhvr>
                                          <p:to>
                                            <p:strVal val="visible"/>
                                          </p:to>
                                        </p:set>
                                        <p:anim calcmode="lin" valueType="num">
                                          <p:cBhvr>
                                            <p:cTn id="66" dur="500" fill="hold"/>
                                            <p:tgtEl>
                                              <p:spTgt spid="105"/>
                                            </p:tgtEl>
                                            <p:attrNameLst>
                                              <p:attrName>ppt_w</p:attrName>
                                            </p:attrNameLst>
                                          </p:cBhvr>
                                          <p:tavLst>
                                            <p:tav tm="0">
                                              <p:val>
                                                <p:fltVal val="0"/>
                                              </p:val>
                                            </p:tav>
                                            <p:tav tm="100000">
                                              <p:val>
                                                <p:strVal val="#ppt_w"/>
                                              </p:val>
                                            </p:tav>
                                          </p:tavLst>
                                        </p:anim>
                                        <p:anim calcmode="lin" valueType="num">
                                          <p:cBhvr>
                                            <p:cTn id="67" dur="500" fill="hold"/>
                                            <p:tgtEl>
                                              <p:spTgt spid="105"/>
                                            </p:tgtEl>
                                            <p:attrNameLst>
                                              <p:attrName>ppt_h</p:attrName>
                                            </p:attrNameLst>
                                          </p:cBhvr>
                                          <p:tavLst>
                                            <p:tav tm="0">
                                              <p:val>
                                                <p:fltVal val="0"/>
                                              </p:val>
                                            </p:tav>
                                            <p:tav tm="100000">
                                              <p:val>
                                                <p:strVal val="#ppt_h"/>
                                              </p:val>
                                            </p:tav>
                                          </p:tavLst>
                                        </p:anim>
                                        <p:animEffect transition="in" filter="fade">
                                          <p:cBhvr>
                                            <p:cTn id="68" dur="500"/>
                                            <p:tgtEl>
                                              <p:spTgt spid="105"/>
                                            </p:tgtEl>
                                          </p:cBhvr>
                                        </p:animEffect>
                                      </p:childTnLst>
                                    </p:cTn>
                                  </p:par>
                                </p:childTnLst>
                              </p:cTn>
                            </p:par>
                            <p:par>
                              <p:cTn id="69" fill="hold">
                                <p:stCondLst>
                                  <p:cond delay="10000"/>
                                </p:stCondLst>
                                <p:childTnLst>
                                  <p:par>
                                    <p:cTn id="70" presetID="22" presetClass="entr" presetSubtype="8" fill="hold" grpId="0" nodeType="afterEffect">
                                      <p:stCondLst>
                                        <p:cond delay="0"/>
                                      </p:stCondLst>
                                      <p:childTnLst>
                                        <p:set>
                                          <p:cBhvr>
                                            <p:cTn id="71" dur="1" fill="hold">
                                              <p:stCondLst>
                                                <p:cond delay="0"/>
                                              </p:stCondLst>
                                            </p:cTn>
                                            <p:tgtEl>
                                              <p:spTgt spid="6"/>
                                            </p:tgtEl>
                                            <p:attrNameLst>
                                              <p:attrName>style.visibility</p:attrName>
                                            </p:attrNameLst>
                                          </p:cBhvr>
                                          <p:to>
                                            <p:strVal val="visible"/>
                                          </p:to>
                                        </p:set>
                                        <p:animEffect transition="in" filter="wipe(left)">
                                          <p:cBhvr>
                                            <p:cTn id="72" dur="7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417CDDF-6561-C153-92DD-9B130B5D297D}"/>
              </a:ext>
            </a:extLst>
          </p:cNvPr>
          <p:cNvSpPr/>
          <p:nvPr/>
        </p:nvSpPr>
        <p:spPr>
          <a:xfrm>
            <a:off x="0" y="579119"/>
            <a:ext cx="12192000" cy="6295512"/>
          </a:xfrm>
          <a:prstGeom prst="rect">
            <a:avLst/>
          </a:prstGeom>
          <a:solidFill>
            <a:schemeClr val="tx2">
              <a:lumMod val="50000"/>
              <a:alpha val="6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2FBE660E-BE27-2B73-E183-6A878FF35460}"/>
              </a:ext>
            </a:extLst>
          </p:cNvPr>
          <p:cNvSpPr/>
          <p:nvPr/>
        </p:nvSpPr>
        <p:spPr>
          <a:xfrm>
            <a:off x="0" y="0"/>
            <a:ext cx="12192000" cy="579119"/>
          </a:xfrm>
          <a:prstGeom prst="rect">
            <a:avLst/>
          </a:prstGeom>
          <a:solidFill>
            <a:schemeClr val="tx2">
              <a:lumMod val="7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444D25BE-5F53-4043-FA7D-8B80DA46B261}"/>
              </a:ext>
            </a:extLst>
          </p:cNvPr>
          <p:cNvGrpSpPr/>
          <p:nvPr/>
        </p:nvGrpSpPr>
        <p:grpSpPr>
          <a:xfrm>
            <a:off x="2277035" y="350891"/>
            <a:ext cx="7637929" cy="456456"/>
            <a:chOff x="3322256" y="377090"/>
            <a:chExt cx="5270698" cy="456456"/>
          </a:xfrm>
        </p:grpSpPr>
        <p:sp>
          <p:nvSpPr>
            <p:cNvPr id="5" name="Rectangle 4">
              <a:extLst>
                <a:ext uri="{FF2B5EF4-FFF2-40B4-BE49-F238E27FC236}">
                  <a16:creationId xmlns:a16="http://schemas.microsoft.com/office/drawing/2014/main" id="{2EA65AEF-A5B2-4B86-023E-9171E8ED15BD}"/>
                </a:ext>
              </a:extLst>
            </p:cNvPr>
            <p:cNvSpPr/>
            <p:nvPr/>
          </p:nvSpPr>
          <p:spPr>
            <a:xfrm>
              <a:off x="4401388" y="377091"/>
              <a:ext cx="3112435" cy="456455"/>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chemeClr val="bg1"/>
                  </a:solidFill>
                  <a:effectLst>
                    <a:outerShdw blurRad="38100" dist="38100" dir="2700000" algn="tl">
                      <a:srgbClr val="000000">
                        <a:alpha val="43137"/>
                      </a:srgbClr>
                    </a:outerShdw>
                  </a:effectLst>
                  <a:latin typeface="Algerian" panose="04020705040A02060702" pitchFamily="82" charset="0"/>
                </a:rPr>
                <a:t>Designed  components </a:t>
              </a:r>
            </a:p>
          </p:txBody>
        </p:sp>
        <p:sp>
          <p:nvSpPr>
            <p:cNvPr id="6" name="Flowchart: Manual Input 5">
              <a:extLst>
                <a:ext uri="{FF2B5EF4-FFF2-40B4-BE49-F238E27FC236}">
                  <a16:creationId xmlns:a16="http://schemas.microsoft.com/office/drawing/2014/main" id="{B3B06734-880E-93E0-9FF5-37D8B04EEED1}"/>
                </a:ext>
              </a:extLst>
            </p:cNvPr>
            <p:cNvSpPr/>
            <p:nvPr/>
          </p:nvSpPr>
          <p:spPr>
            <a:xfrm flipH="1">
              <a:off x="7513822" y="377091"/>
              <a:ext cx="1079132" cy="456455"/>
            </a:xfrm>
            <a:prstGeom prst="flowChartManualInput">
              <a:avLst/>
            </a:prstGeom>
            <a:solidFill>
              <a:srgbClr val="7737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Flowchart: Manual Input 6">
              <a:extLst>
                <a:ext uri="{FF2B5EF4-FFF2-40B4-BE49-F238E27FC236}">
                  <a16:creationId xmlns:a16="http://schemas.microsoft.com/office/drawing/2014/main" id="{D363423C-2218-BA5A-8C1B-8CFC5B799472}"/>
                </a:ext>
              </a:extLst>
            </p:cNvPr>
            <p:cNvSpPr/>
            <p:nvPr/>
          </p:nvSpPr>
          <p:spPr>
            <a:xfrm>
              <a:off x="3322256" y="377090"/>
              <a:ext cx="1079133" cy="456455"/>
            </a:xfrm>
            <a:prstGeom prst="flowChartManualInput">
              <a:avLst/>
            </a:prstGeom>
            <a:solidFill>
              <a:srgbClr val="7737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8" name="Picture 7">
            <a:extLst>
              <a:ext uri="{FF2B5EF4-FFF2-40B4-BE49-F238E27FC236}">
                <a16:creationId xmlns:a16="http://schemas.microsoft.com/office/drawing/2014/main" id="{962E49F8-4371-909D-C2B0-9374B42620F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07346"/>
            <a:ext cx="12192000" cy="605065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918469175"/>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4AE4B80-1D12-1C8B-E35A-160E9E47D9C8}"/>
              </a:ext>
            </a:extLst>
          </p:cNvPr>
          <p:cNvPicPr>
            <a:picLocks noChangeAspect="1"/>
          </p:cNvPicPr>
          <p:nvPr/>
        </p:nvPicPr>
        <p:blipFill>
          <a:blip r:embed="rId2"/>
          <a:stretch>
            <a:fillRect/>
          </a:stretch>
        </p:blipFill>
        <p:spPr>
          <a:xfrm>
            <a:off x="140925" y="864648"/>
            <a:ext cx="5836024" cy="5993352"/>
          </a:xfrm>
          <a:prstGeom prst="rect">
            <a:avLst/>
          </a:prstGeom>
        </p:spPr>
      </p:pic>
      <p:sp>
        <p:nvSpPr>
          <p:cNvPr id="6" name="Rectangle 5">
            <a:extLst>
              <a:ext uri="{FF2B5EF4-FFF2-40B4-BE49-F238E27FC236}">
                <a16:creationId xmlns:a16="http://schemas.microsoft.com/office/drawing/2014/main" id="{7291C791-438F-F0E7-DB9F-C7FDDDAB4225}"/>
              </a:ext>
            </a:extLst>
          </p:cNvPr>
          <p:cNvSpPr/>
          <p:nvPr/>
        </p:nvSpPr>
        <p:spPr>
          <a:xfrm>
            <a:off x="0" y="0"/>
            <a:ext cx="12192000" cy="579119"/>
          </a:xfrm>
          <a:prstGeom prst="rect">
            <a:avLst/>
          </a:prstGeom>
          <a:solidFill>
            <a:schemeClr val="tx2">
              <a:lumMod val="7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nvGrpSpPr>
          <p:cNvPr id="7" name="Group 6">
            <a:extLst>
              <a:ext uri="{FF2B5EF4-FFF2-40B4-BE49-F238E27FC236}">
                <a16:creationId xmlns:a16="http://schemas.microsoft.com/office/drawing/2014/main" id="{4050A336-B68C-CD8A-4F67-6CACF466464B}"/>
              </a:ext>
            </a:extLst>
          </p:cNvPr>
          <p:cNvGrpSpPr/>
          <p:nvPr/>
        </p:nvGrpSpPr>
        <p:grpSpPr>
          <a:xfrm>
            <a:off x="2277035" y="350891"/>
            <a:ext cx="7637929" cy="456456"/>
            <a:chOff x="3322256" y="377090"/>
            <a:chExt cx="5270698" cy="456456"/>
          </a:xfrm>
        </p:grpSpPr>
        <p:sp>
          <p:nvSpPr>
            <p:cNvPr id="8" name="Rectangle 7">
              <a:extLst>
                <a:ext uri="{FF2B5EF4-FFF2-40B4-BE49-F238E27FC236}">
                  <a16:creationId xmlns:a16="http://schemas.microsoft.com/office/drawing/2014/main" id="{DB5D1FE7-FF7D-FAD9-D265-0A8F166FC999}"/>
                </a:ext>
              </a:extLst>
            </p:cNvPr>
            <p:cNvSpPr/>
            <p:nvPr/>
          </p:nvSpPr>
          <p:spPr>
            <a:xfrm>
              <a:off x="4401388" y="377091"/>
              <a:ext cx="3112435" cy="456455"/>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chemeClr val="bg1"/>
                  </a:solidFill>
                  <a:effectLst>
                    <a:outerShdw blurRad="38100" dist="38100" dir="2700000" algn="tl">
                      <a:srgbClr val="000000">
                        <a:alpha val="43137"/>
                      </a:srgbClr>
                    </a:outerShdw>
                  </a:effectLst>
                  <a:latin typeface="Algerian" panose="04020705040A02060702" pitchFamily="82" charset="0"/>
                </a:rPr>
                <a:t>Work packages</a:t>
              </a:r>
            </a:p>
          </p:txBody>
        </p:sp>
        <p:sp>
          <p:nvSpPr>
            <p:cNvPr id="9" name="Flowchart: Manual Input 8">
              <a:extLst>
                <a:ext uri="{FF2B5EF4-FFF2-40B4-BE49-F238E27FC236}">
                  <a16:creationId xmlns:a16="http://schemas.microsoft.com/office/drawing/2014/main" id="{8264E524-C1A0-90A2-3B08-FF62A71D7CF5}"/>
                </a:ext>
              </a:extLst>
            </p:cNvPr>
            <p:cNvSpPr/>
            <p:nvPr/>
          </p:nvSpPr>
          <p:spPr>
            <a:xfrm flipH="1">
              <a:off x="7513822" y="377091"/>
              <a:ext cx="1079132" cy="456455"/>
            </a:xfrm>
            <a:prstGeom prst="flowChartManualInput">
              <a:avLst/>
            </a:prstGeom>
            <a:solidFill>
              <a:srgbClr val="7737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lowchart: Manual Input 9">
              <a:extLst>
                <a:ext uri="{FF2B5EF4-FFF2-40B4-BE49-F238E27FC236}">
                  <a16:creationId xmlns:a16="http://schemas.microsoft.com/office/drawing/2014/main" id="{82132CA5-314C-9B7C-FEC7-523F1FF39AB7}"/>
                </a:ext>
              </a:extLst>
            </p:cNvPr>
            <p:cNvSpPr/>
            <p:nvPr/>
          </p:nvSpPr>
          <p:spPr>
            <a:xfrm>
              <a:off x="3322256" y="377090"/>
              <a:ext cx="1079133" cy="456455"/>
            </a:xfrm>
            <a:prstGeom prst="flowChartManualInput">
              <a:avLst/>
            </a:prstGeom>
            <a:solidFill>
              <a:srgbClr val="7737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2" name="Picture 11">
            <a:extLst>
              <a:ext uri="{FF2B5EF4-FFF2-40B4-BE49-F238E27FC236}">
                <a16:creationId xmlns:a16="http://schemas.microsoft.com/office/drawing/2014/main" id="{686D735E-0FD7-FBC1-47D0-3F692778CF56}"/>
              </a:ext>
            </a:extLst>
          </p:cNvPr>
          <p:cNvPicPr>
            <a:picLocks noChangeAspect="1"/>
          </p:cNvPicPr>
          <p:nvPr/>
        </p:nvPicPr>
        <p:blipFill>
          <a:blip r:embed="rId3"/>
          <a:stretch>
            <a:fillRect/>
          </a:stretch>
        </p:blipFill>
        <p:spPr>
          <a:xfrm>
            <a:off x="6096000" y="864648"/>
            <a:ext cx="6015318" cy="6031165"/>
          </a:xfrm>
          <a:prstGeom prst="rect">
            <a:avLst/>
          </a:prstGeom>
        </p:spPr>
      </p:pic>
    </p:spTree>
    <p:extLst>
      <p:ext uri="{BB962C8B-B14F-4D97-AF65-F5344CB8AC3E}">
        <p14:creationId xmlns:p14="http://schemas.microsoft.com/office/powerpoint/2010/main" val="3781450984"/>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D425CABB-4B09-3767-7A93-48F22E479766}"/>
              </a:ext>
            </a:extLst>
          </p:cNvPr>
          <p:cNvSpPr/>
          <p:nvPr/>
        </p:nvSpPr>
        <p:spPr>
          <a:xfrm>
            <a:off x="0" y="0"/>
            <a:ext cx="12192000" cy="579119"/>
          </a:xfrm>
          <a:prstGeom prst="rect">
            <a:avLst/>
          </a:prstGeom>
          <a:solidFill>
            <a:schemeClr val="tx2">
              <a:lumMod val="7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26BA5797-AF98-26C5-23FD-DB485D53B5D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88686"/>
            <a:ext cx="12192000" cy="6259746"/>
          </a:xfrm>
          <a:prstGeom prst="rect">
            <a:avLst/>
          </a:prstGeom>
        </p:spPr>
      </p:pic>
      <p:sp>
        <p:nvSpPr>
          <p:cNvPr id="6" name="Rectangle 5">
            <a:extLst>
              <a:ext uri="{FF2B5EF4-FFF2-40B4-BE49-F238E27FC236}">
                <a16:creationId xmlns:a16="http://schemas.microsoft.com/office/drawing/2014/main" id="{EA7140E2-B293-2D1E-BD37-A692BF9FF708}"/>
              </a:ext>
            </a:extLst>
          </p:cNvPr>
          <p:cNvSpPr/>
          <p:nvPr/>
        </p:nvSpPr>
        <p:spPr>
          <a:xfrm>
            <a:off x="0" y="-7063"/>
            <a:ext cx="12192000" cy="6865063"/>
          </a:xfrm>
          <a:prstGeom prst="rect">
            <a:avLst/>
          </a:prstGeom>
          <a:solidFill>
            <a:schemeClr val="tx2">
              <a:lumMod val="50000"/>
              <a:alpha val="6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0906EBAA-8E29-E09E-6DF9-3FEEDAF1524E}"/>
              </a:ext>
            </a:extLst>
          </p:cNvPr>
          <p:cNvSpPr txBox="1"/>
          <p:nvPr/>
        </p:nvSpPr>
        <p:spPr>
          <a:xfrm>
            <a:off x="1554476" y="1220881"/>
            <a:ext cx="9685985" cy="738664"/>
          </a:xfrm>
          <a:prstGeom prst="rect">
            <a:avLst/>
          </a:prstGeom>
          <a:noFill/>
        </p:spPr>
        <p:txBody>
          <a:bodyPr wrap="square" rtlCol="0">
            <a:spAutoFit/>
          </a:bodyPr>
          <a:lstStyle/>
          <a:p>
            <a:r>
              <a:rPr lang="en-GB" sz="2100" b="1" dirty="0">
                <a:solidFill>
                  <a:schemeClr val="bg1">
                    <a:lumMod val="85000"/>
                  </a:schemeClr>
                </a:solidFill>
                <a:effectLst>
                  <a:outerShdw blurRad="38100" dist="38100" dir="2700000" algn="tl">
                    <a:srgbClr val="000000">
                      <a:alpha val="43137"/>
                    </a:srgbClr>
                  </a:outerShdw>
                </a:effectLst>
                <a:latin typeface="Rockwell" panose="02060603020205020403" pitchFamily="18" charset="0"/>
                <a:ea typeface="Calibri" panose="020F0502020204030204" pitchFamily="34" charset="0"/>
              </a:rPr>
              <a:t>Tubas is a Palestinian governorate located in the northeast of West Bank</a:t>
            </a:r>
            <a:r>
              <a:rPr lang="en-US" sz="2100" b="1" dirty="0">
                <a:solidFill>
                  <a:schemeClr val="bg1">
                    <a:lumMod val="85000"/>
                  </a:schemeClr>
                </a:solidFill>
                <a:effectLst>
                  <a:outerShdw blurRad="38100" dist="38100" dir="2700000" algn="tl">
                    <a:srgbClr val="000000">
                      <a:alpha val="43137"/>
                    </a:srgbClr>
                  </a:outerShdw>
                </a:effectLst>
                <a:latin typeface="Rockwell" panose="02060603020205020403" pitchFamily="18" charset="0"/>
                <a:ea typeface="Calibri" panose="020F0502020204030204" pitchFamily="34" charset="0"/>
              </a:rPr>
              <a:t>, has  a population of 66000 and has an area of 402 Km</a:t>
            </a:r>
            <a:r>
              <a:rPr lang="en-US" sz="2100" b="1" baseline="30000" dirty="0">
                <a:solidFill>
                  <a:schemeClr val="bg1">
                    <a:lumMod val="85000"/>
                  </a:schemeClr>
                </a:solidFill>
                <a:effectLst>
                  <a:outerShdw blurRad="38100" dist="38100" dir="2700000" algn="tl">
                    <a:srgbClr val="000000">
                      <a:alpha val="43137"/>
                    </a:srgbClr>
                  </a:outerShdw>
                </a:effectLst>
                <a:latin typeface="Rockwell" panose="02060603020205020403" pitchFamily="18" charset="0"/>
                <a:ea typeface="Calibri" panose="020F0502020204030204" pitchFamily="34" charset="0"/>
              </a:rPr>
              <a:t>2</a:t>
            </a:r>
            <a:r>
              <a:rPr lang="en-GB" sz="2100" b="1" baseline="30000" dirty="0">
                <a:solidFill>
                  <a:schemeClr val="bg1">
                    <a:lumMod val="85000"/>
                  </a:schemeClr>
                </a:solidFill>
                <a:effectLst>
                  <a:outerShdw blurRad="38100" dist="38100" dir="2700000" algn="tl">
                    <a:srgbClr val="000000">
                      <a:alpha val="43137"/>
                    </a:srgbClr>
                  </a:outerShdw>
                </a:effectLst>
                <a:latin typeface="Rockwell" panose="02060603020205020403" pitchFamily="18" charset="0"/>
                <a:ea typeface="Calibri" panose="020F0502020204030204" pitchFamily="34" charset="0"/>
              </a:rPr>
              <a:t>.</a:t>
            </a:r>
            <a:endParaRPr lang="en-US" sz="2100" b="1" dirty="0">
              <a:solidFill>
                <a:schemeClr val="bg1">
                  <a:lumMod val="85000"/>
                </a:schemeClr>
              </a:solidFill>
              <a:effectLst>
                <a:outerShdw blurRad="38100" dist="38100" dir="2700000" algn="tl">
                  <a:srgbClr val="000000">
                    <a:alpha val="43137"/>
                  </a:srgbClr>
                </a:outerShdw>
              </a:effectLst>
              <a:latin typeface="Rockwell" panose="02060603020205020403" pitchFamily="18" charset="0"/>
            </a:endParaRPr>
          </a:p>
        </p:txBody>
      </p:sp>
      <p:sp>
        <p:nvSpPr>
          <p:cNvPr id="10" name="TextBox 9">
            <a:extLst>
              <a:ext uri="{FF2B5EF4-FFF2-40B4-BE49-F238E27FC236}">
                <a16:creationId xmlns:a16="http://schemas.microsoft.com/office/drawing/2014/main" id="{2BC5A146-8C2C-32AF-869C-944983F89D9A}"/>
              </a:ext>
            </a:extLst>
          </p:cNvPr>
          <p:cNvSpPr txBox="1"/>
          <p:nvPr/>
        </p:nvSpPr>
        <p:spPr>
          <a:xfrm>
            <a:off x="1554477" y="2302313"/>
            <a:ext cx="9548952" cy="738664"/>
          </a:xfrm>
          <a:prstGeom prst="rect">
            <a:avLst/>
          </a:prstGeom>
          <a:noFill/>
        </p:spPr>
        <p:txBody>
          <a:bodyPr wrap="square" rtlCol="0">
            <a:spAutoFit/>
          </a:bodyPr>
          <a:lstStyle/>
          <a:p>
            <a:pPr algn="just"/>
            <a:r>
              <a:rPr lang="en-GB" sz="2100" b="1" dirty="0">
                <a:solidFill>
                  <a:schemeClr val="bg1">
                    <a:lumMod val="85000"/>
                  </a:schemeClr>
                </a:solidFill>
                <a:effectLst>
                  <a:outerShdw blurRad="38100" dist="38100" dir="2700000" algn="tl">
                    <a:srgbClr val="000000">
                      <a:alpha val="43137"/>
                    </a:srgbClr>
                  </a:outerShdw>
                </a:effectLst>
                <a:latin typeface="Rockwell" panose="02060603020205020403" pitchFamily="18" charset="0"/>
                <a:ea typeface="Calibri" panose="020F0502020204030204" pitchFamily="34" charset="0"/>
              </a:rPr>
              <a:t>Tubas communities varies in its elevations, in general Tubas governorate has an altitudes within the range of (</a:t>
            </a:r>
            <a:r>
              <a:rPr lang="en-US" sz="2100" b="1" dirty="0">
                <a:solidFill>
                  <a:schemeClr val="bg1">
                    <a:lumMod val="85000"/>
                  </a:schemeClr>
                </a:solidFill>
                <a:effectLst>
                  <a:outerShdw blurRad="38100" dist="38100" dir="2700000" algn="tl">
                    <a:srgbClr val="000000">
                      <a:alpha val="43137"/>
                    </a:srgbClr>
                  </a:outerShdw>
                </a:effectLst>
                <a:latin typeface="Rockwell" panose="02060603020205020403" pitchFamily="18" charset="0"/>
                <a:ea typeface="Calibri" panose="020F0502020204030204" pitchFamily="34" charset="0"/>
              </a:rPr>
              <a:t>-</a:t>
            </a:r>
            <a:r>
              <a:rPr lang="en-GB" sz="2100" b="1" dirty="0">
                <a:solidFill>
                  <a:schemeClr val="bg1">
                    <a:lumMod val="85000"/>
                  </a:schemeClr>
                </a:solidFill>
                <a:effectLst>
                  <a:outerShdw blurRad="38100" dist="38100" dir="2700000" algn="tl">
                    <a:srgbClr val="000000">
                      <a:alpha val="43137"/>
                    </a:srgbClr>
                  </a:outerShdw>
                </a:effectLst>
                <a:latin typeface="Rockwell" panose="02060603020205020403" pitchFamily="18" charset="0"/>
                <a:ea typeface="Calibri" panose="020F0502020204030204" pitchFamily="34" charset="0"/>
              </a:rPr>
              <a:t>325 - 600) meters. </a:t>
            </a:r>
            <a:endParaRPr lang="en-US" sz="2100" b="1" dirty="0">
              <a:solidFill>
                <a:schemeClr val="bg1">
                  <a:lumMod val="85000"/>
                </a:schemeClr>
              </a:solidFill>
              <a:effectLst>
                <a:outerShdw blurRad="38100" dist="38100" dir="2700000" algn="tl">
                  <a:srgbClr val="000000">
                    <a:alpha val="43137"/>
                  </a:srgbClr>
                </a:outerShdw>
              </a:effectLst>
              <a:latin typeface="Rockwell" panose="02060603020205020403" pitchFamily="18" charset="0"/>
            </a:endParaRPr>
          </a:p>
        </p:txBody>
      </p:sp>
      <p:sp>
        <p:nvSpPr>
          <p:cNvPr id="13" name="TextBox 12">
            <a:extLst>
              <a:ext uri="{FF2B5EF4-FFF2-40B4-BE49-F238E27FC236}">
                <a16:creationId xmlns:a16="http://schemas.microsoft.com/office/drawing/2014/main" id="{F785ECC8-46C0-7465-2519-6C6F1ADF12F0}"/>
              </a:ext>
            </a:extLst>
          </p:cNvPr>
          <p:cNvSpPr txBox="1"/>
          <p:nvPr/>
        </p:nvSpPr>
        <p:spPr>
          <a:xfrm>
            <a:off x="1554477" y="5262229"/>
            <a:ext cx="9685984" cy="738664"/>
          </a:xfrm>
          <a:prstGeom prst="rect">
            <a:avLst/>
          </a:prstGeom>
          <a:noFill/>
        </p:spPr>
        <p:txBody>
          <a:bodyPr wrap="square" rtlCol="0">
            <a:spAutoFit/>
          </a:bodyPr>
          <a:lstStyle/>
          <a:p>
            <a:r>
              <a:rPr lang="en-US" sz="2100" b="1" dirty="0">
                <a:solidFill>
                  <a:schemeClr val="bg1">
                    <a:lumMod val="85000"/>
                  </a:schemeClr>
                </a:solidFill>
                <a:effectLst>
                  <a:outerShdw blurRad="38100" dist="38100" dir="2700000" algn="tl">
                    <a:srgbClr val="000000">
                      <a:alpha val="43137"/>
                    </a:srgbClr>
                  </a:outerShdw>
                </a:effectLst>
                <a:latin typeface="Rockwell" panose="02060603020205020403" pitchFamily="18" charset="0"/>
                <a:ea typeface="Calibri" panose="020F0502020204030204" pitchFamily="34" charset="0"/>
              </a:rPr>
              <a:t>Tubas is characterized by a mild climate, hot dry summer and </a:t>
            </a:r>
            <a:r>
              <a:rPr lang="en-GB" sz="2100" b="1" dirty="0">
                <a:solidFill>
                  <a:schemeClr val="bg1">
                    <a:lumMod val="85000"/>
                  </a:schemeClr>
                </a:solidFill>
                <a:effectLst>
                  <a:outerShdw blurRad="38100" dist="38100" dir="2700000" algn="tl">
                    <a:srgbClr val="000000">
                      <a:alpha val="43137"/>
                    </a:srgbClr>
                  </a:outerShdw>
                </a:effectLst>
                <a:latin typeface="Rockwell" panose="02060603020205020403" pitchFamily="18" charset="0"/>
                <a:ea typeface="Calibri" panose="020F0502020204030204" pitchFamily="34" charset="0"/>
              </a:rPr>
              <a:t>cold rainy winter</a:t>
            </a:r>
            <a:r>
              <a:rPr lang="en-US" sz="2100" b="1" dirty="0">
                <a:solidFill>
                  <a:schemeClr val="bg1">
                    <a:lumMod val="85000"/>
                  </a:schemeClr>
                </a:solidFill>
                <a:effectLst>
                  <a:outerShdw blurRad="38100" dist="38100" dir="2700000" algn="tl">
                    <a:srgbClr val="000000">
                      <a:alpha val="43137"/>
                    </a:srgbClr>
                  </a:outerShdw>
                </a:effectLst>
                <a:latin typeface="Rockwell" panose="02060603020205020403" pitchFamily="18" charset="0"/>
                <a:ea typeface="Calibri" panose="020F0502020204030204" pitchFamily="34" charset="0"/>
              </a:rPr>
              <a:t>, the average annual rainfall in Tubas is 415 mm</a:t>
            </a:r>
            <a:r>
              <a:rPr lang="en-US" sz="2100" b="1" dirty="0">
                <a:solidFill>
                  <a:schemeClr val="accent2">
                    <a:lumMod val="20000"/>
                    <a:lumOff val="80000"/>
                  </a:schemeClr>
                </a:solidFill>
                <a:effectLst/>
                <a:latin typeface="Rockwell" panose="02060603020205020403" pitchFamily="18" charset="0"/>
                <a:ea typeface="Calibri" panose="020F0502020204030204" pitchFamily="34" charset="0"/>
              </a:rPr>
              <a:t>.</a:t>
            </a:r>
            <a:endParaRPr lang="en-US" sz="2100" b="1" dirty="0">
              <a:solidFill>
                <a:schemeClr val="accent2">
                  <a:lumMod val="20000"/>
                  <a:lumOff val="80000"/>
                </a:schemeClr>
              </a:solidFill>
              <a:latin typeface="Rockwell" panose="02060603020205020403" pitchFamily="18" charset="0"/>
            </a:endParaRPr>
          </a:p>
        </p:txBody>
      </p:sp>
      <p:sp>
        <p:nvSpPr>
          <p:cNvPr id="14" name="TextBox 13">
            <a:extLst>
              <a:ext uri="{FF2B5EF4-FFF2-40B4-BE49-F238E27FC236}">
                <a16:creationId xmlns:a16="http://schemas.microsoft.com/office/drawing/2014/main" id="{DA4157BD-E0A2-C556-A0A3-7905A5A81979}"/>
              </a:ext>
            </a:extLst>
          </p:cNvPr>
          <p:cNvSpPr txBox="1"/>
          <p:nvPr/>
        </p:nvSpPr>
        <p:spPr>
          <a:xfrm>
            <a:off x="1554477" y="3749348"/>
            <a:ext cx="9685984" cy="1015663"/>
          </a:xfrm>
          <a:prstGeom prst="rect">
            <a:avLst/>
          </a:prstGeom>
          <a:noFill/>
        </p:spPr>
        <p:txBody>
          <a:bodyPr wrap="square" rtlCol="0">
            <a:spAutoFit/>
          </a:bodyPr>
          <a:lstStyle/>
          <a:p>
            <a:pPr algn="just"/>
            <a:r>
              <a:rPr lang="en-US" sz="2000" b="1" dirty="0">
                <a:solidFill>
                  <a:schemeClr val="bg1">
                    <a:lumMod val="85000"/>
                  </a:schemeClr>
                </a:solidFill>
                <a:effectLst>
                  <a:outerShdw blurRad="38100" dist="38100" dir="2700000" algn="tl">
                    <a:srgbClr val="000000">
                      <a:alpha val="43137"/>
                    </a:srgbClr>
                  </a:outerShdw>
                </a:effectLst>
                <a:latin typeface="Rockwell" panose="02060603020205020403" pitchFamily="18" charset="0"/>
                <a:ea typeface="Calibri" panose="020F0502020204030204" pitchFamily="34" charset="0"/>
              </a:rPr>
              <a:t>Tubas joint water and sanitation services council serves seven clusters which are: Tubas, </a:t>
            </a:r>
            <a:r>
              <a:rPr lang="en-US" sz="2000" b="1" dirty="0" err="1">
                <a:solidFill>
                  <a:schemeClr val="bg1">
                    <a:lumMod val="85000"/>
                  </a:schemeClr>
                </a:solidFill>
                <a:effectLst>
                  <a:outerShdw blurRad="38100" dist="38100" dir="2700000" algn="tl">
                    <a:srgbClr val="000000">
                      <a:alpha val="43137"/>
                    </a:srgbClr>
                  </a:outerShdw>
                </a:effectLst>
                <a:latin typeface="Rockwell" panose="02060603020205020403" pitchFamily="18" charset="0"/>
                <a:ea typeface="Calibri" panose="020F0502020204030204" pitchFamily="34" charset="0"/>
              </a:rPr>
              <a:t>Tayaseer</a:t>
            </a:r>
            <a:r>
              <a:rPr lang="en-US" sz="2000" b="1" dirty="0">
                <a:solidFill>
                  <a:schemeClr val="bg1">
                    <a:lumMod val="85000"/>
                  </a:schemeClr>
                </a:solidFill>
                <a:effectLst>
                  <a:outerShdw blurRad="38100" dist="38100" dir="2700000" algn="tl">
                    <a:srgbClr val="000000">
                      <a:alpha val="43137"/>
                    </a:srgbClr>
                  </a:outerShdw>
                </a:effectLst>
                <a:latin typeface="Rockwell" panose="02060603020205020403" pitchFamily="18" charset="0"/>
                <a:ea typeface="Calibri" panose="020F0502020204030204" pitchFamily="34" charset="0"/>
              </a:rPr>
              <a:t>, Aqaba, Ras al </a:t>
            </a:r>
            <a:r>
              <a:rPr lang="en-US" sz="2000" b="1" dirty="0" err="1">
                <a:solidFill>
                  <a:schemeClr val="bg1">
                    <a:lumMod val="85000"/>
                  </a:schemeClr>
                </a:solidFill>
                <a:effectLst>
                  <a:outerShdw blurRad="38100" dist="38100" dir="2700000" algn="tl">
                    <a:srgbClr val="000000">
                      <a:alpha val="43137"/>
                    </a:srgbClr>
                  </a:outerShdw>
                </a:effectLst>
                <a:latin typeface="Rockwell" panose="02060603020205020403" pitchFamily="18" charset="0"/>
                <a:ea typeface="Calibri" panose="020F0502020204030204" pitchFamily="34" charset="0"/>
              </a:rPr>
              <a:t>Far’a</a:t>
            </a:r>
            <a:r>
              <a:rPr lang="en-US" sz="2000" b="1" dirty="0">
                <a:solidFill>
                  <a:schemeClr val="bg1">
                    <a:lumMod val="85000"/>
                  </a:schemeClr>
                </a:solidFill>
                <a:effectLst>
                  <a:outerShdw blurRad="38100" dist="38100" dir="2700000" algn="tl">
                    <a:srgbClr val="000000">
                      <a:alpha val="43137"/>
                    </a:srgbClr>
                  </a:outerShdw>
                </a:effectLst>
                <a:latin typeface="Rockwell" panose="02060603020205020403" pitchFamily="18" charset="0"/>
                <a:ea typeface="Calibri" panose="020F0502020204030204" pitchFamily="34" charset="0"/>
              </a:rPr>
              <a:t>, Khirbet ‘</a:t>
            </a:r>
            <a:r>
              <a:rPr lang="en-US" sz="2000" b="1" dirty="0" err="1">
                <a:solidFill>
                  <a:schemeClr val="bg1">
                    <a:lumMod val="85000"/>
                  </a:schemeClr>
                </a:solidFill>
                <a:effectLst>
                  <a:outerShdw blurRad="38100" dist="38100" dir="2700000" algn="tl">
                    <a:srgbClr val="000000">
                      <a:alpha val="43137"/>
                    </a:srgbClr>
                  </a:outerShdw>
                </a:effectLst>
                <a:latin typeface="Rockwell" panose="02060603020205020403" pitchFamily="18" charset="0"/>
                <a:ea typeface="Calibri" panose="020F0502020204030204" pitchFamily="34" charset="0"/>
              </a:rPr>
              <a:t>Atuf</a:t>
            </a:r>
            <a:r>
              <a:rPr lang="en-US" sz="2000" b="1" dirty="0">
                <a:solidFill>
                  <a:schemeClr val="bg1">
                    <a:lumMod val="85000"/>
                  </a:schemeClr>
                </a:solidFill>
                <a:effectLst>
                  <a:outerShdw blurRad="38100" dist="38100" dir="2700000" algn="tl">
                    <a:srgbClr val="000000">
                      <a:alpha val="43137"/>
                    </a:srgbClr>
                  </a:outerShdw>
                </a:effectLst>
                <a:latin typeface="Rockwell" panose="02060603020205020403" pitchFamily="18" charset="0"/>
                <a:ea typeface="Calibri" panose="020F0502020204030204" pitchFamily="34" charset="0"/>
              </a:rPr>
              <a:t> , Al-Aqaba, and Tammun with a total area of 107 Km</a:t>
            </a:r>
            <a:r>
              <a:rPr lang="en-US" sz="2000" b="1" baseline="30000" dirty="0">
                <a:solidFill>
                  <a:schemeClr val="bg1">
                    <a:lumMod val="85000"/>
                  </a:schemeClr>
                </a:solidFill>
                <a:effectLst>
                  <a:outerShdw blurRad="38100" dist="38100" dir="2700000" algn="tl">
                    <a:srgbClr val="000000">
                      <a:alpha val="43137"/>
                    </a:srgbClr>
                  </a:outerShdw>
                </a:effectLst>
                <a:latin typeface="Rockwell" panose="02060603020205020403" pitchFamily="18" charset="0"/>
                <a:ea typeface="Calibri" panose="020F0502020204030204" pitchFamily="34" charset="0"/>
              </a:rPr>
              <a:t>2</a:t>
            </a:r>
            <a:r>
              <a:rPr lang="en-US" sz="2000" b="1" dirty="0">
                <a:solidFill>
                  <a:schemeClr val="bg1">
                    <a:lumMod val="85000"/>
                  </a:schemeClr>
                </a:solidFill>
                <a:effectLst>
                  <a:outerShdw blurRad="38100" dist="38100" dir="2700000" algn="tl">
                    <a:srgbClr val="000000">
                      <a:alpha val="43137"/>
                    </a:srgbClr>
                  </a:outerShdw>
                </a:effectLst>
                <a:latin typeface="Rockwell" panose="02060603020205020403" pitchFamily="18" charset="0"/>
                <a:ea typeface="Calibri" panose="020F0502020204030204" pitchFamily="34" charset="0"/>
              </a:rPr>
              <a:t> and a total population of 55000.</a:t>
            </a:r>
            <a:endParaRPr lang="en-US" sz="2000" b="1" dirty="0">
              <a:solidFill>
                <a:schemeClr val="bg1">
                  <a:lumMod val="85000"/>
                </a:schemeClr>
              </a:solidFill>
              <a:effectLst>
                <a:outerShdw blurRad="38100" dist="38100" dir="2700000" algn="tl">
                  <a:srgbClr val="000000">
                    <a:alpha val="43137"/>
                  </a:srgbClr>
                </a:outerShdw>
              </a:effectLst>
              <a:latin typeface="Rockwell" panose="02060603020205020403" pitchFamily="18" charset="0"/>
            </a:endParaRPr>
          </a:p>
        </p:txBody>
      </p:sp>
      <p:pic>
        <p:nvPicPr>
          <p:cNvPr id="23" name="Graphic 22" descr="Rain">
            <a:extLst>
              <a:ext uri="{FF2B5EF4-FFF2-40B4-BE49-F238E27FC236}">
                <a16:creationId xmlns:a16="http://schemas.microsoft.com/office/drawing/2014/main" id="{A30EDC62-4950-9609-80AB-3A8EF513821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61218" y="5205462"/>
            <a:ext cx="891575" cy="891575"/>
          </a:xfrm>
          <a:prstGeom prst="rect">
            <a:avLst/>
          </a:prstGeom>
        </p:spPr>
      </p:pic>
      <p:pic>
        <p:nvPicPr>
          <p:cNvPr id="25" name="Graphic 24" descr="Mountains">
            <a:extLst>
              <a:ext uri="{FF2B5EF4-FFF2-40B4-BE49-F238E27FC236}">
                <a16:creationId xmlns:a16="http://schemas.microsoft.com/office/drawing/2014/main" id="{FA6708ED-773F-2D9A-E38A-F6DBB8631E5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76990" y="2413691"/>
            <a:ext cx="738664" cy="738664"/>
          </a:xfrm>
          <a:prstGeom prst="rect">
            <a:avLst/>
          </a:prstGeom>
        </p:spPr>
      </p:pic>
      <p:pic>
        <p:nvPicPr>
          <p:cNvPr id="37" name="Graphic 36" descr="Briefcase">
            <a:extLst>
              <a:ext uri="{FF2B5EF4-FFF2-40B4-BE49-F238E27FC236}">
                <a16:creationId xmlns:a16="http://schemas.microsoft.com/office/drawing/2014/main" id="{AD3C00FA-1CA6-3BC3-DD72-62CAA75F4AC3}"/>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76990" y="3967415"/>
            <a:ext cx="738664" cy="738664"/>
          </a:xfrm>
          <a:prstGeom prst="rect">
            <a:avLst/>
          </a:prstGeom>
        </p:spPr>
      </p:pic>
      <p:grpSp>
        <p:nvGrpSpPr>
          <p:cNvPr id="9" name="Group 8">
            <a:extLst>
              <a:ext uri="{FF2B5EF4-FFF2-40B4-BE49-F238E27FC236}">
                <a16:creationId xmlns:a16="http://schemas.microsoft.com/office/drawing/2014/main" id="{E2FD29CB-E903-70B5-02A7-05343A29B092}"/>
              </a:ext>
            </a:extLst>
          </p:cNvPr>
          <p:cNvGrpSpPr/>
          <p:nvPr/>
        </p:nvGrpSpPr>
        <p:grpSpPr>
          <a:xfrm>
            <a:off x="2652829" y="377090"/>
            <a:ext cx="6886343" cy="456456"/>
            <a:chOff x="2514434" y="377090"/>
            <a:chExt cx="6886343" cy="456456"/>
          </a:xfrm>
        </p:grpSpPr>
        <p:sp>
          <p:nvSpPr>
            <p:cNvPr id="19" name="Rectangle 18">
              <a:extLst>
                <a:ext uri="{FF2B5EF4-FFF2-40B4-BE49-F238E27FC236}">
                  <a16:creationId xmlns:a16="http://schemas.microsoft.com/office/drawing/2014/main" id="{30689BC7-94C7-B7ED-8F2F-EF6F124C77D7}"/>
                </a:ext>
              </a:extLst>
            </p:cNvPr>
            <p:cNvSpPr/>
            <p:nvPr/>
          </p:nvSpPr>
          <p:spPr>
            <a:xfrm>
              <a:off x="4401388" y="377091"/>
              <a:ext cx="3112435" cy="456455"/>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chemeClr val="bg1"/>
                  </a:solidFill>
                  <a:effectLst>
                    <a:outerShdw blurRad="38100" dist="38100" dir="2700000" algn="tl">
                      <a:srgbClr val="000000">
                        <a:alpha val="43137"/>
                      </a:srgbClr>
                    </a:outerShdw>
                  </a:effectLst>
                  <a:latin typeface="Algerian" panose="04020705040A02060702" pitchFamily="82" charset="0"/>
                </a:rPr>
                <a:t>STUDY AREA</a:t>
              </a:r>
            </a:p>
          </p:txBody>
        </p:sp>
        <p:sp>
          <p:nvSpPr>
            <p:cNvPr id="21" name="Flowchart: Manual Input 20">
              <a:extLst>
                <a:ext uri="{FF2B5EF4-FFF2-40B4-BE49-F238E27FC236}">
                  <a16:creationId xmlns:a16="http://schemas.microsoft.com/office/drawing/2014/main" id="{84587AF5-F7FC-96E1-6AA8-2426AA7AC5FE}"/>
                </a:ext>
              </a:extLst>
            </p:cNvPr>
            <p:cNvSpPr/>
            <p:nvPr/>
          </p:nvSpPr>
          <p:spPr>
            <a:xfrm flipH="1">
              <a:off x="7513822" y="377091"/>
              <a:ext cx="1886955" cy="456455"/>
            </a:xfrm>
            <a:prstGeom prst="flowChartManualInput">
              <a:avLst/>
            </a:prstGeom>
            <a:solidFill>
              <a:srgbClr val="7737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Flowchart: Manual Input 4">
              <a:extLst>
                <a:ext uri="{FF2B5EF4-FFF2-40B4-BE49-F238E27FC236}">
                  <a16:creationId xmlns:a16="http://schemas.microsoft.com/office/drawing/2014/main" id="{A9F35A04-B641-78CA-1AF1-C7BECD3E177B}"/>
                </a:ext>
              </a:extLst>
            </p:cNvPr>
            <p:cNvSpPr/>
            <p:nvPr/>
          </p:nvSpPr>
          <p:spPr>
            <a:xfrm>
              <a:off x="2514434" y="377090"/>
              <a:ext cx="1886955" cy="456455"/>
            </a:xfrm>
            <a:prstGeom prst="flowChartManualInput">
              <a:avLst/>
            </a:prstGeom>
            <a:solidFill>
              <a:srgbClr val="7737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8" name="Graphic 7" descr="Marker">
            <a:extLst>
              <a:ext uri="{FF2B5EF4-FFF2-40B4-BE49-F238E27FC236}">
                <a16:creationId xmlns:a16="http://schemas.microsoft.com/office/drawing/2014/main" id="{EC82099D-702D-25CE-66A9-EF071679628C}"/>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89122" y="1133013"/>
            <a:ext cx="914400" cy="914400"/>
          </a:xfrm>
          <a:prstGeom prst="rect">
            <a:avLst/>
          </a:prstGeom>
        </p:spPr>
      </p:pic>
    </p:spTree>
    <p:extLst>
      <p:ext uri="{BB962C8B-B14F-4D97-AF65-F5344CB8AC3E}">
        <p14:creationId xmlns:p14="http://schemas.microsoft.com/office/powerpoint/2010/main" val="441178612"/>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8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80000">
                                          <p:cBhvr additive="base">
                                            <p:cTn id="7" dur="1500" fill="hold"/>
                                            <p:tgtEl>
                                              <p:spTgt spid="7"/>
                                            </p:tgtEl>
                                            <p:attrNameLst>
                                              <p:attrName>ppt_x</p:attrName>
                                            </p:attrNameLst>
                                          </p:cBhvr>
                                          <p:tavLst>
                                            <p:tav tm="0">
                                              <p:val>
                                                <p:strVal val="1+#ppt_w/2"/>
                                              </p:val>
                                            </p:tav>
                                            <p:tav tm="100000">
                                              <p:val>
                                                <p:strVal val="#ppt_x"/>
                                              </p:val>
                                            </p:tav>
                                          </p:tavLst>
                                        </p:anim>
                                        <p:anim calcmode="lin" valueType="num" p14:bounceEnd="80000">
                                          <p:cBhvr additive="base">
                                            <p:cTn id="8" dur="1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80000">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14:bounceEnd="80000">
                                          <p:cBhvr additive="base">
                                            <p:cTn id="11" dur="1500" fill="hold"/>
                                            <p:tgtEl>
                                              <p:spTgt spid="25"/>
                                            </p:tgtEl>
                                            <p:attrNameLst>
                                              <p:attrName>ppt_x</p:attrName>
                                            </p:attrNameLst>
                                          </p:cBhvr>
                                          <p:tavLst>
                                            <p:tav tm="0">
                                              <p:val>
                                                <p:strVal val="0-#ppt_w/2"/>
                                              </p:val>
                                            </p:tav>
                                            <p:tav tm="100000">
                                              <p:val>
                                                <p:strVal val="#ppt_x"/>
                                              </p:val>
                                            </p:tav>
                                          </p:tavLst>
                                        </p:anim>
                                        <p:anim calcmode="lin" valueType="num" p14:bounceEnd="80000">
                                          <p:cBhvr additive="base">
                                            <p:cTn id="12" dur="1500" fill="hold"/>
                                            <p:tgtEl>
                                              <p:spTgt spid="25"/>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80000">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14:bounceEnd="80000">
                                          <p:cBhvr additive="base">
                                            <p:cTn id="15" dur="1500" fill="hold"/>
                                            <p:tgtEl>
                                              <p:spTgt spid="10"/>
                                            </p:tgtEl>
                                            <p:attrNameLst>
                                              <p:attrName>ppt_x</p:attrName>
                                            </p:attrNameLst>
                                          </p:cBhvr>
                                          <p:tavLst>
                                            <p:tav tm="0">
                                              <p:val>
                                                <p:strVal val="1+#ppt_w/2"/>
                                              </p:val>
                                            </p:tav>
                                            <p:tav tm="100000">
                                              <p:val>
                                                <p:strVal val="#ppt_x"/>
                                              </p:val>
                                            </p:tav>
                                          </p:tavLst>
                                        </p:anim>
                                        <p:anim calcmode="lin" valueType="num" p14:bounceEnd="80000">
                                          <p:cBhvr additive="base">
                                            <p:cTn id="16" dur="1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14:presetBounceEnd="80000">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14:bounceEnd="80000">
                                          <p:cBhvr additive="base">
                                            <p:cTn id="19" dur="1500" fill="hold"/>
                                            <p:tgtEl>
                                              <p:spTgt spid="37"/>
                                            </p:tgtEl>
                                            <p:attrNameLst>
                                              <p:attrName>ppt_x</p:attrName>
                                            </p:attrNameLst>
                                          </p:cBhvr>
                                          <p:tavLst>
                                            <p:tav tm="0">
                                              <p:val>
                                                <p:strVal val="0-#ppt_w/2"/>
                                              </p:val>
                                            </p:tav>
                                            <p:tav tm="100000">
                                              <p:val>
                                                <p:strVal val="#ppt_x"/>
                                              </p:val>
                                            </p:tav>
                                          </p:tavLst>
                                        </p:anim>
                                        <p:anim calcmode="lin" valueType="num" p14:bounceEnd="80000">
                                          <p:cBhvr additive="base">
                                            <p:cTn id="20" dur="1500" fill="hold"/>
                                            <p:tgtEl>
                                              <p:spTgt spid="37"/>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80000">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14:bounceEnd="80000">
                                          <p:cBhvr additive="base">
                                            <p:cTn id="23" dur="1500" fill="hold"/>
                                            <p:tgtEl>
                                              <p:spTgt spid="14"/>
                                            </p:tgtEl>
                                            <p:attrNameLst>
                                              <p:attrName>ppt_x</p:attrName>
                                            </p:attrNameLst>
                                          </p:cBhvr>
                                          <p:tavLst>
                                            <p:tav tm="0">
                                              <p:val>
                                                <p:strVal val="1+#ppt_w/2"/>
                                              </p:val>
                                            </p:tav>
                                            <p:tav tm="100000">
                                              <p:val>
                                                <p:strVal val="#ppt_x"/>
                                              </p:val>
                                            </p:tav>
                                          </p:tavLst>
                                        </p:anim>
                                        <p:anim calcmode="lin" valueType="num" p14:bounceEnd="80000">
                                          <p:cBhvr additive="base">
                                            <p:cTn id="24" dur="1500" fill="hold"/>
                                            <p:tgtEl>
                                              <p:spTgt spid="14"/>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14:presetBounceEnd="80000">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14:bounceEnd="80000">
                                          <p:cBhvr additive="base">
                                            <p:cTn id="27" dur="1500" fill="hold"/>
                                            <p:tgtEl>
                                              <p:spTgt spid="23"/>
                                            </p:tgtEl>
                                            <p:attrNameLst>
                                              <p:attrName>ppt_x</p:attrName>
                                            </p:attrNameLst>
                                          </p:cBhvr>
                                          <p:tavLst>
                                            <p:tav tm="0">
                                              <p:val>
                                                <p:strVal val="0-#ppt_w/2"/>
                                              </p:val>
                                            </p:tav>
                                            <p:tav tm="100000">
                                              <p:val>
                                                <p:strVal val="#ppt_x"/>
                                              </p:val>
                                            </p:tav>
                                          </p:tavLst>
                                        </p:anim>
                                        <p:anim calcmode="lin" valueType="num" p14:bounceEnd="80000">
                                          <p:cBhvr additive="base">
                                            <p:cTn id="28" dur="1500" fill="hold"/>
                                            <p:tgtEl>
                                              <p:spTgt spid="23"/>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80000">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14:bounceEnd="80000">
                                          <p:cBhvr additive="base">
                                            <p:cTn id="31" dur="1500" fill="hold"/>
                                            <p:tgtEl>
                                              <p:spTgt spid="13"/>
                                            </p:tgtEl>
                                            <p:attrNameLst>
                                              <p:attrName>ppt_x</p:attrName>
                                            </p:attrNameLst>
                                          </p:cBhvr>
                                          <p:tavLst>
                                            <p:tav tm="0">
                                              <p:val>
                                                <p:strVal val="1+#ppt_w/2"/>
                                              </p:val>
                                            </p:tav>
                                            <p:tav tm="100000">
                                              <p:val>
                                                <p:strVal val="#ppt_x"/>
                                              </p:val>
                                            </p:tav>
                                          </p:tavLst>
                                        </p:anim>
                                        <p:anim calcmode="lin" valueType="num" p14:bounceEnd="80000">
                                          <p:cBhvr additive="base">
                                            <p:cTn id="32" dur="1500" fill="hold"/>
                                            <p:tgtEl>
                                              <p:spTgt spid="13"/>
                                            </p:tgtEl>
                                            <p:attrNameLst>
                                              <p:attrName>ppt_y</p:attrName>
                                            </p:attrNameLst>
                                          </p:cBhvr>
                                          <p:tavLst>
                                            <p:tav tm="0">
                                              <p:val>
                                                <p:strVal val="#ppt_y"/>
                                              </p:val>
                                            </p:tav>
                                            <p:tav tm="100000">
                                              <p:val>
                                                <p:strVal val="#ppt_y"/>
                                              </p:val>
                                            </p:tav>
                                          </p:tavLst>
                                        </p:anim>
                                      </p:childTnLst>
                                    </p:cTn>
                                  </p:par>
                                  <p:par>
                                    <p:cTn id="33" presetID="2" presetClass="entr" presetSubtype="8" fill="hold" nodeType="withEffect" p14:presetBounceEnd="80000">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14:bounceEnd="80000">
                                          <p:cBhvr additive="base">
                                            <p:cTn id="35" dur="1500" fill="hold"/>
                                            <p:tgtEl>
                                              <p:spTgt spid="8"/>
                                            </p:tgtEl>
                                            <p:attrNameLst>
                                              <p:attrName>ppt_x</p:attrName>
                                            </p:attrNameLst>
                                          </p:cBhvr>
                                          <p:tavLst>
                                            <p:tav tm="0">
                                              <p:val>
                                                <p:strVal val="0-#ppt_w/2"/>
                                              </p:val>
                                            </p:tav>
                                            <p:tav tm="100000">
                                              <p:val>
                                                <p:strVal val="#ppt_x"/>
                                              </p:val>
                                            </p:tav>
                                          </p:tavLst>
                                        </p:anim>
                                        <p:anim calcmode="lin" valueType="num" p14:bounceEnd="80000">
                                          <p:cBhvr additive="base">
                                            <p:cTn id="36" dur="1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P spid="13"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500" fill="hold"/>
                                            <p:tgtEl>
                                              <p:spTgt spid="7"/>
                                            </p:tgtEl>
                                            <p:attrNameLst>
                                              <p:attrName>ppt_x</p:attrName>
                                            </p:attrNameLst>
                                          </p:cBhvr>
                                          <p:tavLst>
                                            <p:tav tm="0">
                                              <p:val>
                                                <p:strVal val="1+#ppt_w/2"/>
                                              </p:val>
                                            </p:tav>
                                            <p:tav tm="100000">
                                              <p:val>
                                                <p:strVal val="#ppt_x"/>
                                              </p:val>
                                            </p:tav>
                                          </p:tavLst>
                                        </p:anim>
                                        <p:anim calcmode="lin" valueType="num">
                                          <p:cBhvr additive="base">
                                            <p:cTn id="8" dur="1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1500" fill="hold"/>
                                            <p:tgtEl>
                                              <p:spTgt spid="25"/>
                                            </p:tgtEl>
                                            <p:attrNameLst>
                                              <p:attrName>ppt_x</p:attrName>
                                            </p:attrNameLst>
                                          </p:cBhvr>
                                          <p:tavLst>
                                            <p:tav tm="0">
                                              <p:val>
                                                <p:strVal val="0-#ppt_w/2"/>
                                              </p:val>
                                            </p:tav>
                                            <p:tav tm="100000">
                                              <p:val>
                                                <p:strVal val="#ppt_x"/>
                                              </p:val>
                                            </p:tav>
                                          </p:tavLst>
                                        </p:anim>
                                        <p:anim calcmode="lin" valueType="num">
                                          <p:cBhvr additive="base">
                                            <p:cTn id="12" dur="1500" fill="hold"/>
                                            <p:tgtEl>
                                              <p:spTgt spid="25"/>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1500" fill="hold"/>
                                            <p:tgtEl>
                                              <p:spTgt spid="10"/>
                                            </p:tgtEl>
                                            <p:attrNameLst>
                                              <p:attrName>ppt_x</p:attrName>
                                            </p:attrNameLst>
                                          </p:cBhvr>
                                          <p:tavLst>
                                            <p:tav tm="0">
                                              <p:val>
                                                <p:strVal val="1+#ppt_w/2"/>
                                              </p:val>
                                            </p:tav>
                                            <p:tav tm="100000">
                                              <p:val>
                                                <p:strVal val="#ppt_x"/>
                                              </p:val>
                                            </p:tav>
                                          </p:tavLst>
                                        </p:anim>
                                        <p:anim calcmode="lin" valueType="num">
                                          <p:cBhvr additive="base">
                                            <p:cTn id="16" dur="1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1500" fill="hold"/>
                                            <p:tgtEl>
                                              <p:spTgt spid="37"/>
                                            </p:tgtEl>
                                            <p:attrNameLst>
                                              <p:attrName>ppt_x</p:attrName>
                                            </p:attrNameLst>
                                          </p:cBhvr>
                                          <p:tavLst>
                                            <p:tav tm="0">
                                              <p:val>
                                                <p:strVal val="0-#ppt_w/2"/>
                                              </p:val>
                                            </p:tav>
                                            <p:tav tm="100000">
                                              <p:val>
                                                <p:strVal val="#ppt_x"/>
                                              </p:val>
                                            </p:tav>
                                          </p:tavLst>
                                        </p:anim>
                                        <p:anim calcmode="lin" valueType="num">
                                          <p:cBhvr additive="base">
                                            <p:cTn id="20" dur="1500" fill="hold"/>
                                            <p:tgtEl>
                                              <p:spTgt spid="37"/>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500" fill="hold"/>
                                            <p:tgtEl>
                                              <p:spTgt spid="14"/>
                                            </p:tgtEl>
                                            <p:attrNameLst>
                                              <p:attrName>ppt_x</p:attrName>
                                            </p:attrNameLst>
                                          </p:cBhvr>
                                          <p:tavLst>
                                            <p:tav tm="0">
                                              <p:val>
                                                <p:strVal val="1+#ppt_w/2"/>
                                              </p:val>
                                            </p:tav>
                                            <p:tav tm="100000">
                                              <p:val>
                                                <p:strVal val="#ppt_x"/>
                                              </p:val>
                                            </p:tav>
                                          </p:tavLst>
                                        </p:anim>
                                        <p:anim calcmode="lin" valueType="num">
                                          <p:cBhvr additive="base">
                                            <p:cTn id="24" dur="1500" fill="hold"/>
                                            <p:tgtEl>
                                              <p:spTgt spid="14"/>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additive="base">
                                            <p:cTn id="27" dur="1500" fill="hold"/>
                                            <p:tgtEl>
                                              <p:spTgt spid="23"/>
                                            </p:tgtEl>
                                            <p:attrNameLst>
                                              <p:attrName>ppt_x</p:attrName>
                                            </p:attrNameLst>
                                          </p:cBhvr>
                                          <p:tavLst>
                                            <p:tav tm="0">
                                              <p:val>
                                                <p:strVal val="0-#ppt_w/2"/>
                                              </p:val>
                                            </p:tav>
                                            <p:tav tm="100000">
                                              <p:val>
                                                <p:strVal val="#ppt_x"/>
                                              </p:val>
                                            </p:tav>
                                          </p:tavLst>
                                        </p:anim>
                                        <p:anim calcmode="lin" valueType="num">
                                          <p:cBhvr additive="base">
                                            <p:cTn id="28" dur="1500" fill="hold"/>
                                            <p:tgtEl>
                                              <p:spTgt spid="23"/>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1500" fill="hold"/>
                                            <p:tgtEl>
                                              <p:spTgt spid="13"/>
                                            </p:tgtEl>
                                            <p:attrNameLst>
                                              <p:attrName>ppt_x</p:attrName>
                                            </p:attrNameLst>
                                          </p:cBhvr>
                                          <p:tavLst>
                                            <p:tav tm="0">
                                              <p:val>
                                                <p:strVal val="1+#ppt_w/2"/>
                                              </p:val>
                                            </p:tav>
                                            <p:tav tm="100000">
                                              <p:val>
                                                <p:strVal val="#ppt_x"/>
                                              </p:val>
                                            </p:tav>
                                          </p:tavLst>
                                        </p:anim>
                                        <p:anim calcmode="lin" valueType="num">
                                          <p:cBhvr additive="base">
                                            <p:cTn id="32" dur="1500" fill="hold"/>
                                            <p:tgtEl>
                                              <p:spTgt spid="13"/>
                                            </p:tgtEl>
                                            <p:attrNameLst>
                                              <p:attrName>ppt_y</p:attrName>
                                            </p:attrNameLst>
                                          </p:cBhvr>
                                          <p:tavLst>
                                            <p:tav tm="0">
                                              <p:val>
                                                <p:strVal val="#ppt_y"/>
                                              </p:val>
                                            </p:tav>
                                            <p:tav tm="100000">
                                              <p:val>
                                                <p:strVal val="#ppt_y"/>
                                              </p:val>
                                            </p:tav>
                                          </p:tavLst>
                                        </p:anim>
                                      </p:childTnLst>
                                    </p:cTn>
                                  </p:par>
                                  <p:par>
                                    <p:cTn id="33" presetID="2" presetClass="entr" presetSubtype="8" fill="hold" nodeType="with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additive="base">
                                            <p:cTn id="35" dur="1500" fill="hold"/>
                                            <p:tgtEl>
                                              <p:spTgt spid="8"/>
                                            </p:tgtEl>
                                            <p:attrNameLst>
                                              <p:attrName>ppt_x</p:attrName>
                                            </p:attrNameLst>
                                          </p:cBhvr>
                                          <p:tavLst>
                                            <p:tav tm="0">
                                              <p:val>
                                                <p:strVal val="0-#ppt_w/2"/>
                                              </p:val>
                                            </p:tav>
                                            <p:tav tm="100000">
                                              <p:val>
                                                <p:strVal val="#ppt_x"/>
                                              </p:val>
                                            </p:tav>
                                          </p:tavLst>
                                        </p:anim>
                                        <p:anim calcmode="lin" valueType="num">
                                          <p:cBhvr additive="base">
                                            <p:cTn id="36" dur="1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P spid="13" grpId="0"/>
          <p:bldP spid="14"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DC1875FF-ECE6-25E2-1C10-19D4B3E8D8F3}"/>
              </a:ext>
            </a:extLst>
          </p:cNvPr>
          <p:cNvSpPr/>
          <p:nvPr/>
        </p:nvSpPr>
        <p:spPr>
          <a:xfrm>
            <a:off x="0" y="0"/>
            <a:ext cx="12192000" cy="584461"/>
          </a:xfrm>
          <a:prstGeom prst="rect">
            <a:avLst/>
          </a:prstGeom>
          <a:solidFill>
            <a:schemeClr val="tx2">
              <a:lumMod val="7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472734B0-F8AC-F0F9-C371-ED380843361E}"/>
              </a:ext>
            </a:extLst>
          </p:cNvPr>
          <p:cNvGrpSpPr/>
          <p:nvPr/>
        </p:nvGrpSpPr>
        <p:grpSpPr>
          <a:xfrm>
            <a:off x="2652829" y="136525"/>
            <a:ext cx="6886343" cy="456456"/>
            <a:chOff x="2514434" y="377090"/>
            <a:chExt cx="6886343" cy="456456"/>
          </a:xfrm>
        </p:grpSpPr>
        <p:sp>
          <p:nvSpPr>
            <p:cNvPr id="5" name="Rectangle 4">
              <a:extLst>
                <a:ext uri="{FF2B5EF4-FFF2-40B4-BE49-F238E27FC236}">
                  <a16:creationId xmlns:a16="http://schemas.microsoft.com/office/drawing/2014/main" id="{D80F1F70-36C1-6F04-E291-A04A642D1D59}"/>
                </a:ext>
              </a:extLst>
            </p:cNvPr>
            <p:cNvSpPr/>
            <p:nvPr/>
          </p:nvSpPr>
          <p:spPr>
            <a:xfrm>
              <a:off x="4401388" y="377091"/>
              <a:ext cx="3112435" cy="456455"/>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chemeClr val="bg1"/>
                  </a:solidFill>
                  <a:effectLst>
                    <a:outerShdw blurRad="38100" dist="38100" dir="2700000" algn="tl">
                      <a:srgbClr val="000000">
                        <a:alpha val="43137"/>
                      </a:srgbClr>
                    </a:outerShdw>
                  </a:effectLst>
                  <a:latin typeface="Algerian" panose="04020705040A02060702" pitchFamily="82" charset="0"/>
                </a:rPr>
                <a:t>STUDY AREA</a:t>
              </a:r>
            </a:p>
          </p:txBody>
        </p:sp>
        <p:sp>
          <p:nvSpPr>
            <p:cNvPr id="7" name="Flowchart: Manual Input 6">
              <a:extLst>
                <a:ext uri="{FF2B5EF4-FFF2-40B4-BE49-F238E27FC236}">
                  <a16:creationId xmlns:a16="http://schemas.microsoft.com/office/drawing/2014/main" id="{330ED89F-D83D-26BA-075A-E8767243EC26}"/>
                </a:ext>
              </a:extLst>
            </p:cNvPr>
            <p:cNvSpPr/>
            <p:nvPr/>
          </p:nvSpPr>
          <p:spPr>
            <a:xfrm flipH="1">
              <a:off x="7513822" y="377091"/>
              <a:ext cx="1886955" cy="456455"/>
            </a:xfrm>
            <a:prstGeom prst="flowChartManualInput">
              <a:avLst/>
            </a:prstGeom>
            <a:solidFill>
              <a:srgbClr val="7737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Flowchart: Manual Input 12">
              <a:extLst>
                <a:ext uri="{FF2B5EF4-FFF2-40B4-BE49-F238E27FC236}">
                  <a16:creationId xmlns:a16="http://schemas.microsoft.com/office/drawing/2014/main" id="{5FB3F492-4317-26DC-1379-AAB2A80C64E1}"/>
                </a:ext>
              </a:extLst>
            </p:cNvPr>
            <p:cNvSpPr/>
            <p:nvPr/>
          </p:nvSpPr>
          <p:spPr>
            <a:xfrm>
              <a:off x="2514434" y="377090"/>
              <a:ext cx="1886955" cy="456455"/>
            </a:xfrm>
            <a:prstGeom prst="flowChartManualInput">
              <a:avLst/>
            </a:prstGeom>
            <a:solidFill>
              <a:srgbClr val="7737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0" name="Picture 9">
            <a:extLst>
              <a:ext uri="{FF2B5EF4-FFF2-40B4-BE49-F238E27FC236}">
                <a16:creationId xmlns:a16="http://schemas.microsoft.com/office/drawing/2014/main" id="{59128D2B-8CD1-E3AA-102F-E8848E34A08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84460"/>
            <a:ext cx="12192000" cy="6273539"/>
          </a:xfrm>
          <a:prstGeom prst="rect">
            <a:avLst/>
          </a:prstGeom>
        </p:spPr>
      </p:pic>
    </p:spTree>
    <p:extLst>
      <p:ext uri="{BB962C8B-B14F-4D97-AF65-F5344CB8AC3E}">
        <p14:creationId xmlns:p14="http://schemas.microsoft.com/office/powerpoint/2010/main" val="3333638870"/>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1752A99E-A398-A2D3-5A68-D3F9BDB16EF6}"/>
              </a:ext>
            </a:extLst>
          </p:cNvPr>
          <p:cNvSpPr/>
          <p:nvPr/>
        </p:nvSpPr>
        <p:spPr>
          <a:xfrm>
            <a:off x="0" y="0"/>
            <a:ext cx="12192000" cy="579119"/>
          </a:xfrm>
          <a:prstGeom prst="rect">
            <a:avLst/>
          </a:prstGeom>
          <a:solidFill>
            <a:schemeClr val="tx2">
              <a:lumMod val="7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49058B00-B7F7-DA4D-2648-7C5449BFCBEE}"/>
              </a:ext>
            </a:extLst>
          </p:cNvPr>
          <p:cNvGrpSpPr/>
          <p:nvPr/>
        </p:nvGrpSpPr>
        <p:grpSpPr>
          <a:xfrm>
            <a:off x="210767" y="392409"/>
            <a:ext cx="11770467" cy="456456"/>
            <a:chOff x="2514434" y="377090"/>
            <a:chExt cx="6886343" cy="456456"/>
          </a:xfrm>
        </p:grpSpPr>
        <p:sp>
          <p:nvSpPr>
            <p:cNvPr id="12" name="Rectangle 11">
              <a:extLst>
                <a:ext uri="{FF2B5EF4-FFF2-40B4-BE49-F238E27FC236}">
                  <a16:creationId xmlns:a16="http://schemas.microsoft.com/office/drawing/2014/main" id="{48107F30-D48C-CEAE-4F80-F1230A825B88}"/>
                </a:ext>
              </a:extLst>
            </p:cNvPr>
            <p:cNvSpPr/>
            <p:nvPr/>
          </p:nvSpPr>
          <p:spPr>
            <a:xfrm>
              <a:off x="4401388" y="377091"/>
              <a:ext cx="3112435" cy="456455"/>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chemeClr val="bg1"/>
                  </a:solidFill>
                  <a:effectLst>
                    <a:outerShdw blurRad="38100" dist="38100" dir="2700000" algn="tl">
                      <a:srgbClr val="000000">
                        <a:alpha val="43137"/>
                      </a:srgbClr>
                    </a:outerShdw>
                  </a:effectLst>
                  <a:latin typeface="Algerian" panose="04020705040A02060702" pitchFamily="82" charset="0"/>
                </a:rPr>
                <a:t>Water distribution system </a:t>
              </a:r>
            </a:p>
          </p:txBody>
        </p:sp>
        <p:sp>
          <p:nvSpPr>
            <p:cNvPr id="14" name="Flowchart: Manual Input 13">
              <a:extLst>
                <a:ext uri="{FF2B5EF4-FFF2-40B4-BE49-F238E27FC236}">
                  <a16:creationId xmlns:a16="http://schemas.microsoft.com/office/drawing/2014/main" id="{A3A8D71F-1C99-7436-26FE-7A03AD5A5C56}"/>
                </a:ext>
              </a:extLst>
            </p:cNvPr>
            <p:cNvSpPr/>
            <p:nvPr/>
          </p:nvSpPr>
          <p:spPr>
            <a:xfrm flipH="1">
              <a:off x="7513822" y="377091"/>
              <a:ext cx="1886955" cy="456455"/>
            </a:xfrm>
            <a:prstGeom prst="flowChartManualInput">
              <a:avLst/>
            </a:prstGeom>
            <a:solidFill>
              <a:srgbClr val="7737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Flowchart: Manual Input 14">
              <a:extLst>
                <a:ext uri="{FF2B5EF4-FFF2-40B4-BE49-F238E27FC236}">
                  <a16:creationId xmlns:a16="http://schemas.microsoft.com/office/drawing/2014/main" id="{5EE72F3D-C206-3A42-5A10-12CB2E3824B4}"/>
                </a:ext>
              </a:extLst>
            </p:cNvPr>
            <p:cNvSpPr/>
            <p:nvPr/>
          </p:nvSpPr>
          <p:spPr>
            <a:xfrm>
              <a:off x="2514434" y="377090"/>
              <a:ext cx="1886955" cy="456455"/>
            </a:xfrm>
            <a:prstGeom prst="flowChartManualInput">
              <a:avLst/>
            </a:prstGeom>
            <a:solidFill>
              <a:srgbClr val="7737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6" name="Picture 5">
            <a:extLst>
              <a:ext uri="{FF2B5EF4-FFF2-40B4-BE49-F238E27FC236}">
                <a16:creationId xmlns:a16="http://schemas.microsoft.com/office/drawing/2014/main" id="{BE735206-0792-0336-F9BB-5F46FBED52B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48864"/>
            <a:ext cx="12192000" cy="5999568"/>
          </a:xfrm>
          <a:prstGeom prst="rect">
            <a:avLst/>
          </a:prstGeom>
        </p:spPr>
      </p:pic>
    </p:spTree>
    <p:extLst>
      <p:ext uri="{BB962C8B-B14F-4D97-AF65-F5344CB8AC3E}">
        <p14:creationId xmlns:p14="http://schemas.microsoft.com/office/powerpoint/2010/main" val="1483742292"/>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2.png">
            <a:extLst>
              <a:ext uri="{FF2B5EF4-FFF2-40B4-BE49-F238E27FC236}">
                <a16:creationId xmlns:a16="http://schemas.microsoft.com/office/drawing/2014/main" id="{BEC7D72A-5DCC-19A4-922C-8D00269844B9}"/>
              </a:ext>
            </a:extLst>
          </p:cNvPr>
          <p:cNvPicPr/>
          <p:nvPr/>
        </p:nvPicPr>
        <p:blipFill>
          <a:blip r:embed="rId2"/>
          <a:srcRect/>
          <a:stretch>
            <a:fillRect/>
          </a:stretch>
        </p:blipFill>
        <p:spPr>
          <a:xfrm>
            <a:off x="0" y="579119"/>
            <a:ext cx="12192000" cy="6278881"/>
          </a:xfrm>
          <a:prstGeom prst="rect">
            <a:avLst/>
          </a:prstGeom>
          <a:ln w="38100">
            <a:solidFill>
              <a:srgbClr val="000000"/>
            </a:solidFill>
            <a:prstDash val="solid"/>
          </a:ln>
        </p:spPr>
      </p:pic>
      <p:sp>
        <p:nvSpPr>
          <p:cNvPr id="4" name="Rectangle 3">
            <a:extLst>
              <a:ext uri="{FF2B5EF4-FFF2-40B4-BE49-F238E27FC236}">
                <a16:creationId xmlns:a16="http://schemas.microsoft.com/office/drawing/2014/main" id="{A4CF3793-9DA4-FBE4-5ABA-364AE0A7AC0E}"/>
              </a:ext>
            </a:extLst>
          </p:cNvPr>
          <p:cNvSpPr/>
          <p:nvPr/>
        </p:nvSpPr>
        <p:spPr>
          <a:xfrm>
            <a:off x="0" y="0"/>
            <a:ext cx="12192000" cy="579119"/>
          </a:xfrm>
          <a:prstGeom prst="rect">
            <a:avLst/>
          </a:prstGeom>
          <a:solidFill>
            <a:schemeClr val="tx2">
              <a:lumMod val="7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879F4B53-C4F7-261E-9C0C-3AB7FC84C156}"/>
              </a:ext>
            </a:extLst>
          </p:cNvPr>
          <p:cNvGrpSpPr/>
          <p:nvPr/>
        </p:nvGrpSpPr>
        <p:grpSpPr>
          <a:xfrm>
            <a:off x="1508312" y="190926"/>
            <a:ext cx="9175377" cy="456456"/>
            <a:chOff x="2514434" y="377090"/>
            <a:chExt cx="6886343" cy="456456"/>
          </a:xfrm>
        </p:grpSpPr>
        <p:sp>
          <p:nvSpPr>
            <p:cNvPr id="6" name="Rectangle 5">
              <a:extLst>
                <a:ext uri="{FF2B5EF4-FFF2-40B4-BE49-F238E27FC236}">
                  <a16:creationId xmlns:a16="http://schemas.microsoft.com/office/drawing/2014/main" id="{AB4D51F1-27B9-75BB-C25D-56908A380365}"/>
                </a:ext>
              </a:extLst>
            </p:cNvPr>
            <p:cNvSpPr/>
            <p:nvPr/>
          </p:nvSpPr>
          <p:spPr>
            <a:xfrm>
              <a:off x="4401388" y="377091"/>
              <a:ext cx="3112435" cy="456455"/>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bg1"/>
                  </a:solidFill>
                  <a:effectLst>
                    <a:outerShdw blurRad="38100" dist="38100" dir="2700000" algn="tl">
                      <a:srgbClr val="000000">
                        <a:alpha val="43137"/>
                      </a:srgbClr>
                    </a:outerShdw>
                  </a:effectLst>
                  <a:latin typeface="Algerian" panose="04020705040A02060702" pitchFamily="82" charset="0"/>
                </a:rPr>
                <a:t>Demand control centers </a:t>
              </a:r>
            </a:p>
          </p:txBody>
        </p:sp>
        <p:sp>
          <p:nvSpPr>
            <p:cNvPr id="7" name="Flowchart: Manual Input 6">
              <a:extLst>
                <a:ext uri="{FF2B5EF4-FFF2-40B4-BE49-F238E27FC236}">
                  <a16:creationId xmlns:a16="http://schemas.microsoft.com/office/drawing/2014/main" id="{377F7EEF-A2F9-372B-9536-A1C2C35529B5}"/>
                </a:ext>
              </a:extLst>
            </p:cNvPr>
            <p:cNvSpPr/>
            <p:nvPr/>
          </p:nvSpPr>
          <p:spPr>
            <a:xfrm flipH="1">
              <a:off x="7513822" y="377091"/>
              <a:ext cx="1886955" cy="456455"/>
            </a:xfrm>
            <a:prstGeom prst="flowChartManualInput">
              <a:avLst/>
            </a:prstGeom>
            <a:solidFill>
              <a:srgbClr val="7737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lowchart: Manual Input 7">
              <a:extLst>
                <a:ext uri="{FF2B5EF4-FFF2-40B4-BE49-F238E27FC236}">
                  <a16:creationId xmlns:a16="http://schemas.microsoft.com/office/drawing/2014/main" id="{BA579521-BD8B-B42F-0A37-922702375E00}"/>
                </a:ext>
              </a:extLst>
            </p:cNvPr>
            <p:cNvSpPr/>
            <p:nvPr/>
          </p:nvSpPr>
          <p:spPr>
            <a:xfrm>
              <a:off x="2514434" y="377090"/>
              <a:ext cx="1886955" cy="456455"/>
            </a:xfrm>
            <a:prstGeom prst="flowChartManualInput">
              <a:avLst/>
            </a:prstGeom>
            <a:solidFill>
              <a:srgbClr val="7737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326219305"/>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EC24C00-651E-1BA6-46C0-B8A37D4A78AE}"/>
              </a:ext>
            </a:extLst>
          </p:cNvPr>
          <p:cNvSpPr/>
          <p:nvPr/>
        </p:nvSpPr>
        <p:spPr>
          <a:xfrm>
            <a:off x="0" y="0"/>
            <a:ext cx="12192000" cy="6865063"/>
          </a:xfrm>
          <a:prstGeom prst="rect">
            <a:avLst/>
          </a:prstGeom>
          <a:solidFill>
            <a:schemeClr val="tx1">
              <a:lumMod val="95000"/>
              <a:lumOff val="5000"/>
              <a:alpha val="6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340A5208-6E32-B3DC-E736-3042AC69B9EE}"/>
              </a:ext>
            </a:extLst>
          </p:cNvPr>
          <p:cNvSpPr/>
          <p:nvPr/>
        </p:nvSpPr>
        <p:spPr>
          <a:xfrm>
            <a:off x="0" y="0"/>
            <a:ext cx="12192000" cy="579119"/>
          </a:xfrm>
          <a:prstGeom prst="rect">
            <a:avLst/>
          </a:prstGeom>
          <a:solidFill>
            <a:schemeClr val="tx2">
              <a:lumMod val="7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nvGrpSpPr>
          <p:cNvPr id="23" name="Group 22">
            <a:extLst>
              <a:ext uri="{FF2B5EF4-FFF2-40B4-BE49-F238E27FC236}">
                <a16:creationId xmlns:a16="http://schemas.microsoft.com/office/drawing/2014/main" id="{841F70AC-E76B-E114-A7F0-69FE255D0DF0}"/>
              </a:ext>
            </a:extLst>
          </p:cNvPr>
          <p:cNvGrpSpPr/>
          <p:nvPr/>
        </p:nvGrpSpPr>
        <p:grpSpPr>
          <a:xfrm>
            <a:off x="345141" y="289559"/>
            <a:ext cx="11501719" cy="456456"/>
            <a:chOff x="2514434" y="377090"/>
            <a:chExt cx="6886343" cy="456456"/>
          </a:xfrm>
        </p:grpSpPr>
        <p:sp>
          <p:nvSpPr>
            <p:cNvPr id="24" name="Rectangle 23">
              <a:extLst>
                <a:ext uri="{FF2B5EF4-FFF2-40B4-BE49-F238E27FC236}">
                  <a16:creationId xmlns:a16="http://schemas.microsoft.com/office/drawing/2014/main" id="{75549D16-AED9-5AEE-E9CD-0DB999E19945}"/>
                </a:ext>
              </a:extLst>
            </p:cNvPr>
            <p:cNvSpPr/>
            <p:nvPr/>
          </p:nvSpPr>
          <p:spPr>
            <a:xfrm>
              <a:off x="4401388" y="377091"/>
              <a:ext cx="3112435" cy="456455"/>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bg1"/>
                  </a:solidFill>
                  <a:effectLst>
                    <a:outerShdw blurRad="38100" dist="38100" dir="2700000" algn="tl">
                      <a:srgbClr val="000000">
                        <a:alpha val="43137"/>
                      </a:srgbClr>
                    </a:outerShdw>
                  </a:effectLst>
                  <a:latin typeface="Algerian" panose="04020705040A02060702" pitchFamily="82" charset="0"/>
                </a:rPr>
                <a:t>Future population forecasting </a:t>
              </a:r>
            </a:p>
          </p:txBody>
        </p:sp>
        <p:sp>
          <p:nvSpPr>
            <p:cNvPr id="25" name="Flowchart: Manual Input 24">
              <a:extLst>
                <a:ext uri="{FF2B5EF4-FFF2-40B4-BE49-F238E27FC236}">
                  <a16:creationId xmlns:a16="http://schemas.microsoft.com/office/drawing/2014/main" id="{CA065335-FAD6-CBA1-B8D7-D1084A7C3686}"/>
                </a:ext>
              </a:extLst>
            </p:cNvPr>
            <p:cNvSpPr/>
            <p:nvPr/>
          </p:nvSpPr>
          <p:spPr>
            <a:xfrm flipH="1">
              <a:off x="7513822" y="377091"/>
              <a:ext cx="1886955" cy="456455"/>
            </a:xfrm>
            <a:prstGeom prst="flowChartManualInput">
              <a:avLst/>
            </a:prstGeom>
            <a:solidFill>
              <a:srgbClr val="7737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Flowchart: Manual Input 25">
              <a:extLst>
                <a:ext uri="{FF2B5EF4-FFF2-40B4-BE49-F238E27FC236}">
                  <a16:creationId xmlns:a16="http://schemas.microsoft.com/office/drawing/2014/main" id="{62DD488D-FFD3-4CF8-502C-1A76382D7C99}"/>
                </a:ext>
              </a:extLst>
            </p:cNvPr>
            <p:cNvSpPr/>
            <p:nvPr/>
          </p:nvSpPr>
          <p:spPr>
            <a:xfrm>
              <a:off x="2514434" y="377090"/>
              <a:ext cx="1886955" cy="456455"/>
            </a:xfrm>
            <a:prstGeom prst="flowChartManualInput">
              <a:avLst/>
            </a:prstGeom>
            <a:solidFill>
              <a:srgbClr val="7737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aphicFrame>
        <p:nvGraphicFramePr>
          <p:cNvPr id="7" name="Table 6">
            <a:extLst>
              <a:ext uri="{FF2B5EF4-FFF2-40B4-BE49-F238E27FC236}">
                <a16:creationId xmlns:a16="http://schemas.microsoft.com/office/drawing/2014/main" id="{A3569B15-A86E-4EE6-A100-D183180D5BCF}"/>
              </a:ext>
            </a:extLst>
          </p:cNvPr>
          <p:cNvGraphicFramePr>
            <a:graphicFrameLocks noGrp="1"/>
          </p:cNvGraphicFramePr>
          <p:nvPr>
            <p:extLst>
              <p:ext uri="{D42A27DB-BD31-4B8C-83A1-F6EECF244321}">
                <p14:modId xmlns:p14="http://schemas.microsoft.com/office/powerpoint/2010/main" val="744543274"/>
              </p:ext>
            </p:extLst>
          </p:nvPr>
        </p:nvGraphicFramePr>
        <p:xfrm>
          <a:off x="4542856" y="1050171"/>
          <a:ext cx="7442956" cy="5468172"/>
        </p:xfrm>
        <a:graphic>
          <a:graphicData uri="http://schemas.openxmlformats.org/drawingml/2006/table">
            <a:tbl>
              <a:tblPr>
                <a:tableStyleId>{93296810-A885-4BE3-A3E7-6D5BEEA58F35}</a:tableStyleId>
              </a:tblPr>
              <a:tblGrid>
                <a:gridCol w="2265653">
                  <a:extLst>
                    <a:ext uri="{9D8B030D-6E8A-4147-A177-3AD203B41FA5}">
                      <a16:colId xmlns:a16="http://schemas.microsoft.com/office/drawing/2014/main" val="2511876434"/>
                    </a:ext>
                  </a:extLst>
                </a:gridCol>
                <a:gridCol w="1517293">
                  <a:extLst>
                    <a:ext uri="{9D8B030D-6E8A-4147-A177-3AD203B41FA5}">
                      <a16:colId xmlns:a16="http://schemas.microsoft.com/office/drawing/2014/main" val="1390892256"/>
                    </a:ext>
                  </a:extLst>
                </a:gridCol>
                <a:gridCol w="1113845">
                  <a:extLst>
                    <a:ext uri="{9D8B030D-6E8A-4147-A177-3AD203B41FA5}">
                      <a16:colId xmlns:a16="http://schemas.microsoft.com/office/drawing/2014/main" val="1757444903"/>
                    </a:ext>
                  </a:extLst>
                </a:gridCol>
                <a:gridCol w="1193877">
                  <a:extLst>
                    <a:ext uri="{9D8B030D-6E8A-4147-A177-3AD203B41FA5}">
                      <a16:colId xmlns:a16="http://schemas.microsoft.com/office/drawing/2014/main" val="4186914608"/>
                    </a:ext>
                  </a:extLst>
                </a:gridCol>
                <a:gridCol w="1352288">
                  <a:extLst>
                    <a:ext uri="{9D8B030D-6E8A-4147-A177-3AD203B41FA5}">
                      <a16:colId xmlns:a16="http://schemas.microsoft.com/office/drawing/2014/main" val="1056662282"/>
                    </a:ext>
                  </a:extLst>
                </a:gridCol>
              </a:tblGrid>
              <a:tr h="820787">
                <a:tc>
                  <a:txBody>
                    <a:bodyPr/>
                    <a:lstStyle/>
                    <a:p>
                      <a:pPr marL="163195" marR="160020" algn="ctr">
                        <a:lnSpc>
                          <a:spcPct val="86000"/>
                        </a:lnSpc>
                        <a:spcBef>
                          <a:spcPts val="0"/>
                        </a:spcBef>
                        <a:spcAft>
                          <a:spcPts val="0"/>
                        </a:spcAft>
                      </a:pPr>
                      <a:r>
                        <a:rPr lang="en-US" dirty="0">
                          <a:effectLst>
                            <a:outerShdw blurRad="38100" dist="38100" dir="2700000" algn="tl">
                              <a:srgbClr val="000000">
                                <a:alpha val="43137"/>
                              </a:srgbClr>
                            </a:outerShdw>
                          </a:effectLst>
                          <a:latin typeface="Rockwell" panose="02060603020205020403" pitchFamily="18" charset="0"/>
                        </a:rPr>
                        <a:t>Zone</a:t>
                      </a:r>
                    </a:p>
                  </a:txBody>
                  <a:tcPr marL="65314" marR="65314"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6">
                        <a:lumMod val="60000"/>
                        <a:lumOff val="40000"/>
                      </a:schemeClr>
                    </a:solidFill>
                  </a:tcPr>
                </a:tc>
                <a:tc>
                  <a:txBody>
                    <a:bodyPr/>
                    <a:lstStyle/>
                    <a:p>
                      <a:pPr marL="264160" marR="86360" indent="-175260" algn="ctr">
                        <a:lnSpc>
                          <a:spcPct val="85000"/>
                        </a:lnSpc>
                        <a:spcBef>
                          <a:spcPts val="0"/>
                        </a:spcBef>
                        <a:spcAft>
                          <a:spcPts val="0"/>
                        </a:spcAft>
                      </a:pPr>
                      <a:r>
                        <a:rPr lang="en-US" dirty="0">
                          <a:effectLst>
                            <a:outerShdw blurRad="38100" dist="38100" dir="2700000" algn="tl">
                              <a:srgbClr val="000000">
                                <a:alpha val="43137"/>
                              </a:srgbClr>
                            </a:outerShdw>
                          </a:effectLst>
                          <a:latin typeface="Rockwell" panose="02060603020205020403" pitchFamily="18" charset="0"/>
                        </a:rPr>
                        <a:t>2020</a:t>
                      </a:r>
                    </a:p>
                  </a:txBody>
                  <a:tcPr marL="65314" marR="65314"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6">
                        <a:lumMod val="60000"/>
                        <a:lumOff val="40000"/>
                      </a:schemeClr>
                    </a:solidFill>
                  </a:tcPr>
                </a:tc>
                <a:tc>
                  <a:txBody>
                    <a:bodyPr/>
                    <a:lstStyle/>
                    <a:p>
                      <a:pPr marL="60325" marR="60325" algn="ctr">
                        <a:lnSpc>
                          <a:spcPct val="86000"/>
                        </a:lnSpc>
                        <a:spcBef>
                          <a:spcPts val="0"/>
                        </a:spcBef>
                        <a:spcAft>
                          <a:spcPts val="0"/>
                        </a:spcAft>
                      </a:pPr>
                      <a:r>
                        <a:rPr lang="en-US" dirty="0">
                          <a:effectLst>
                            <a:outerShdw blurRad="38100" dist="38100" dir="2700000" algn="tl">
                              <a:srgbClr val="000000">
                                <a:alpha val="43137"/>
                              </a:srgbClr>
                            </a:outerShdw>
                          </a:effectLst>
                          <a:latin typeface="Rockwell" panose="02060603020205020403" pitchFamily="18" charset="0"/>
                        </a:rPr>
                        <a:t>2027</a:t>
                      </a:r>
                    </a:p>
                  </a:txBody>
                  <a:tcPr marL="65314" marR="65314"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6">
                        <a:lumMod val="60000"/>
                        <a:lumOff val="40000"/>
                      </a:schemeClr>
                    </a:solidFill>
                  </a:tcPr>
                </a:tc>
                <a:tc>
                  <a:txBody>
                    <a:bodyPr/>
                    <a:lstStyle/>
                    <a:p>
                      <a:pPr marL="263525" marR="146685" indent="-114300" algn="ctr">
                        <a:lnSpc>
                          <a:spcPct val="85000"/>
                        </a:lnSpc>
                        <a:spcBef>
                          <a:spcPts val="0"/>
                        </a:spcBef>
                        <a:spcAft>
                          <a:spcPts val="0"/>
                        </a:spcAft>
                      </a:pPr>
                      <a:r>
                        <a:rPr lang="en-US" dirty="0">
                          <a:effectLst>
                            <a:outerShdw blurRad="38100" dist="38100" dir="2700000" algn="tl">
                              <a:srgbClr val="000000">
                                <a:alpha val="43137"/>
                              </a:srgbClr>
                            </a:outerShdw>
                          </a:effectLst>
                          <a:latin typeface="Rockwell" panose="02060603020205020403" pitchFamily="18" charset="0"/>
                        </a:rPr>
                        <a:t>2032</a:t>
                      </a:r>
                    </a:p>
                  </a:txBody>
                  <a:tcPr marL="65314" marR="65314"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6">
                        <a:lumMod val="60000"/>
                        <a:lumOff val="40000"/>
                      </a:schemeClr>
                    </a:solidFill>
                  </a:tcPr>
                </a:tc>
                <a:tc>
                  <a:txBody>
                    <a:bodyPr/>
                    <a:lstStyle/>
                    <a:p>
                      <a:pPr marL="104775" marR="0" indent="144145" algn="ctr">
                        <a:lnSpc>
                          <a:spcPct val="85000"/>
                        </a:lnSpc>
                        <a:spcBef>
                          <a:spcPts val="0"/>
                        </a:spcBef>
                        <a:spcAft>
                          <a:spcPts val="0"/>
                        </a:spcAft>
                      </a:pPr>
                      <a:r>
                        <a:rPr lang="en-US" dirty="0">
                          <a:effectLst>
                            <a:outerShdw blurRad="38100" dist="38100" dir="2700000" algn="tl">
                              <a:srgbClr val="000000">
                                <a:alpha val="43137"/>
                              </a:srgbClr>
                            </a:outerShdw>
                          </a:effectLst>
                          <a:latin typeface="Rockwell" panose="02060603020205020403" pitchFamily="18" charset="0"/>
                        </a:rPr>
                        <a:t>2042</a:t>
                      </a:r>
                    </a:p>
                  </a:txBody>
                  <a:tcPr marL="65314" marR="65314"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6">
                        <a:lumMod val="60000"/>
                        <a:lumOff val="40000"/>
                      </a:schemeClr>
                    </a:solidFill>
                  </a:tcPr>
                </a:tc>
                <a:extLst>
                  <a:ext uri="{0D108BD9-81ED-4DB2-BD59-A6C34878D82A}">
                    <a16:rowId xmlns:a16="http://schemas.microsoft.com/office/drawing/2014/main" val="2951476780"/>
                  </a:ext>
                </a:extLst>
              </a:tr>
              <a:tr h="929477">
                <a:tc>
                  <a:txBody>
                    <a:bodyPr/>
                    <a:lstStyle/>
                    <a:p>
                      <a:pPr marL="162560" marR="160020" algn="ctr">
                        <a:lnSpc>
                          <a:spcPct val="107000"/>
                        </a:lnSpc>
                        <a:spcBef>
                          <a:spcPts val="500"/>
                        </a:spcBef>
                        <a:spcAft>
                          <a:spcPts val="0"/>
                        </a:spcAft>
                      </a:pPr>
                      <a:r>
                        <a:rPr lang="en-US" dirty="0">
                          <a:effectLst>
                            <a:outerShdw blurRad="38100" dist="38100" dir="2700000" algn="tl">
                              <a:srgbClr val="000000">
                                <a:alpha val="43137"/>
                              </a:srgbClr>
                            </a:outerShdw>
                          </a:effectLst>
                          <a:latin typeface="Rockwell" panose="02060603020205020403" pitchFamily="18" charset="0"/>
                        </a:rPr>
                        <a:t>Tubas zone</a:t>
                      </a:r>
                    </a:p>
                  </a:txBody>
                  <a:tcPr marL="65314" marR="65314"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6">
                        <a:lumMod val="60000"/>
                        <a:lumOff val="40000"/>
                      </a:schemeClr>
                    </a:solidFill>
                  </a:tcPr>
                </a:tc>
                <a:tc>
                  <a:txBody>
                    <a:bodyPr/>
                    <a:lstStyle/>
                    <a:p>
                      <a:pPr marL="0" marR="0" algn="ctr">
                        <a:lnSpc>
                          <a:spcPct val="107000"/>
                        </a:lnSpc>
                        <a:spcBef>
                          <a:spcPts val="0"/>
                        </a:spcBef>
                        <a:spcAft>
                          <a:spcPts val="0"/>
                        </a:spcAft>
                      </a:pPr>
                      <a:r>
                        <a:rPr lang="en-US" dirty="0">
                          <a:effectLst>
                            <a:outerShdw blurRad="38100" dist="38100" dir="2700000" algn="tl">
                              <a:srgbClr val="000000">
                                <a:alpha val="43137"/>
                              </a:srgbClr>
                            </a:outerShdw>
                          </a:effectLst>
                          <a:latin typeface="Rockwell" panose="02060603020205020403" pitchFamily="18" charset="0"/>
                        </a:rPr>
                        <a:t> </a:t>
                      </a:r>
                    </a:p>
                    <a:p>
                      <a:pPr marL="0" marR="0" algn="ctr">
                        <a:lnSpc>
                          <a:spcPct val="107000"/>
                        </a:lnSpc>
                        <a:spcBef>
                          <a:spcPts val="0"/>
                        </a:spcBef>
                        <a:spcAft>
                          <a:spcPts val="0"/>
                        </a:spcAft>
                      </a:pPr>
                      <a:r>
                        <a:rPr lang="en-US" dirty="0">
                          <a:effectLst>
                            <a:outerShdw blurRad="38100" dist="38100" dir="2700000" algn="tl">
                              <a:srgbClr val="000000">
                                <a:alpha val="43137"/>
                              </a:srgbClr>
                            </a:outerShdw>
                          </a:effectLst>
                          <a:latin typeface="Rockwell" panose="02060603020205020403" pitchFamily="18" charset="0"/>
                        </a:rPr>
                        <a:t>22690</a:t>
                      </a:r>
                    </a:p>
                    <a:p>
                      <a:pPr marL="255905" marR="252730" algn="ctr">
                        <a:lnSpc>
                          <a:spcPct val="107000"/>
                        </a:lnSpc>
                        <a:spcBef>
                          <a:spcPts val="500"/>
                        </a:spcBef>
                        <a:spcAft>
                          <a:spcPts val="0"/>
                        </a:spcAft>
                      </a:pPr>
                      <a:r>
                        <a:rPr lang="en-US" dirty="0">
                          <a:effectLst>
                            <a:outerShdw blurRad="38100" dist="38100" dir="2700000" algn="tl">
                              <a:srgbClr val="000000">
                                <a:alpha val="43137"/>
                              </a:srgbClr>
                            </a:outerShdw>
                          </a:effectLst>
                          <a:latin typeface="Rockwell" panose="02060603020205020403" pitchFamily="18" charset="0"/>
                        </a:rPr>
                        <a:t> </a:t>
                      </a:r>
                    </a:p>
                  </a:txBody>
                  <a:tcPr marL="65314" marR="65314"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6">
                        <a:lumMod val="60000"/>
                        <a:lumOff val="40000"/>
                      </a:schemeClr>
                    </a:solidFill>
                  </a:tcPr>
                </a:tc>
                <a:tc>
                  <a:txBody>
                    <a:bodyPr/>
                    <a:lstStyle/>
                    <a:p>
                      <a:pPr marL="1905" marR="0" algn="ctr">
                        <a:lnSpc>
                          <a:spcPct val="107000"/>
                        </a:lnSpc>
                        <a:spcBef>
                          <a:spcPts val="500"/>
                        </a:spcBef>
                        <a:spcAft>
                          <a:spcPts val="0"/>
                        </a:spcAft>
                      </a:pPr>
                      <a:r>
                        <a:rPr lang="en-US">
                          <a:effectLst>
                            <a:outerShdw blurRad="38100" dist="38100" dir="2700000" algn="tl">
                              <a:srgbClr val="000000">
                                <a:alpha val="43137"/>
                              </a:srgbClr>
                            </a:outerShdw>
                          </a:effectLst>
                          <a:latin typeface="Rockwell" panose="02060603020205020403" pitchFamily="18" charset="0"/>
                        </a:rPr>
                        <a:t>26420</a:t>
                      </a:r>
                    </a:p>
                  </a:txBody>
                  <a:tcPr marL="65314" marR="65314"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6">
                        <a:lumMod val="60000"/>
                        <a:lumOff val="40000"/>
                      </a:schemeClr>
                    </a:solidFill>
                  </a:tcPr>
                </a:tc>
                <a:tc>
                  <a:txBody>
                    <a:bodyPr/>
                    <a:lstStyle/>
                    <a:p>
                      <a:pPr marL="198120" marR="197485" algn="ctr">
                        <a:lnSpc>
                          <a:spcPct val="107000"/>
                        </a:lnSpc>
                        <a:spcBef>
                          <a:spcPts val="500"/>
                        </a:spcBef>
                        <a:spcAft>
                          <a:spcPts val="0"/>
                        </a:spcAft>
                      </a:pPr>
                      <a:r>
                        <a:rPr lang="en-US" dirty="0">
                          <a:effectLst>
                            <a:outerShdw blurRad="38100" dist="38100" dir="2700000" algn="tl">
                              <a:srgbClr val="000000">
                                <a:alpha val="43137"/>
                              </a:srgbClr>
                            </a:outerShdw>
                          </a:effectLst>
                          <a:latin typeface="Rockwell" panose="02060603020205020403" pitchFamily="18" charset="0"/>
                        </a:rPr>
                        <a:t>29460</a:t>
                      </a:r>
                    </a:p>
                  </a:txBody>
                  <a:tcPr marL="65314" marR="65314"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6">
                        <a:lumMod val="60000"/>
                        <a:lumOff val="40000"/>
                      </a:schemeClr>
                    </a:solidFill>
                  </a:tcPr>
                </a:tc>
                <a:tc>
                  <a:txBody>
                    <a:bodyPr/>
                    <a:lstStyle/>
                    <a:p>
                      <a:pPr marL="291465" marR="292100" algn="ctr">
                        <a:lnSpc>
                          <a:spcPct val="107000"/>
                        </a:lnSpc>
                        <a:spcBef>
                          <a:spcPts val="500"/>
                        </a:spcBef>
                        <a:spcAft>
                          <a:spcPts val="0"/>
                        </a:spcAft>
                      </a:pPr>
                      <a:r>
                        <a:rPr lang="en-US" dirty="0">
                          <a:effectLst>
                            <a:outerShdw blurRad="38100" dist="38100" dir="2700000" algn="tl">
                              <a:srgbClr val="000000">
                                <a:alpha val="43137"/>
                              </a:srgbClr>
                            </a:outerShdw>
                          </a:effectLst>
                          <a:latin typeface="Rockwell" panose="02060603020205020403" pitchFamily="18" charset="0"/>
                        </a:rPr>
                        <a:t>36620</a:t>
                      </a:r>
                    </a:p>
                  </a:txBody>
                  <a:tcPr marL="65314" marR="65314"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6">
                        <a:lumMod val="60000"/>
                        <a:lumOff val="40000"/>
                      </a:schemeClr>
                    </a:solidFill>
                  </a:tcPr>
                </a:tc>
                <a:extLst>
                  <a:ext uri="{0D108BD9-81ED-4DB2-BD59-A6C34878D82A}">
                    <a16:rowId xmlns:a16="http://schemas.microsoft.com/office/drawing/2014/main" val="2442988302"/>
                  </a:ext>
                </a:extLst>
              </a:tr>
              <a:tr h="929477">
                <a:tc>
                  <a:txBody>
                    <a:bodyPr/>
                    <a:lstStyle/>
                    <a:p>
                      <a:pPr marL="162560" marR="160020" algn="ctr">
                        <a:lnSpc>
                          <a:spcPct val="107000"/>
                        </a:lnSpc>
                        <a:spcBef>
                          <a:spcPts val="500"/>
                        </a:spcBef>
                        <a:spcAft>
                          <a:spcPts val="0"/>
                        </a:spcAft>
                      </a:pPr>
                      <a:r>
                        <a:rPr lang="en-US" dirty="0">
                          <a:effectLst>
                            <a:outerShdw blurRad="38100" dist="38100" dir="2700000" algn="tl">
                              <a:srgbClr val="000000">
                                <a:alpha val="43137"/>
                              </a:srgbClr>
                            </a:outerShdw>
                          </a:effectLst>
                          <a:latin typeface="Rockwell" panose="02060603020205020403" pitchFamily="18" charset="0"/>
                        </a:rPr>
                        <a:t>Aqaba zone</a:t>
                      </a:r>
                    </a:p>
                  </a:txBody>
                  <a:tcPr marL="65314" marR="65314"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6">
                        <a:lumMod val="60000"/>
                        <a:lumOff val="40000"/>
                      </a:schemeClr>
                    </a:solidFill>
                  </a:tcPr>
                </a:tc>
                <a:tc>
                  <a:txBody>
                    <a:bodyPr/>
                    <a:lstStyle/>
                    <a:p>
                      <a:pPr marL="0" marR="0" algn="ctr">
                        <a:lnSpc>
                          <a:spcPct val="107000"/>
                        </a:lnSpc>
                        <a:spcBef>
                          <a:spcPts val="0"/>
                        </a:spcBef>
                        <a:spcAft>
                          <a:spcPts val="0"/>
                        </a:spcAft>
                      </a:pPr>
                      <a:r>
                        <a:rPr lang="en-US" dirty="0">
                          <a:effectLst>
                            <a:outerShdw blurRad="38100" dist="38100" dir="2700000" algn="tl">
                              <a:srgbClr val="000000">
                                <a:alpha val="43137"/>
                              </a:srgbClr>
                            </a:outerShdw>
                          </a:effectLst>
                          <a:latin typeface="Rockwell" panose="02060603020205020403" pitchFamily="18" charset="0"/>
                        </a:rPr>
                        <a:t> </a:t>
                      </a:r>
                    </a:p>
                    <a:p>
                      <a:pPr marL="0" marR="0" algn="ctr">
                        <a:lnSpc>
                          <a:spcPct val="107000"/>
                        </a:lnSpc>
                        <a:spcBef>
                          <a:spcPts val="0"/>
                        </a:spcBef>
                        <a:spcAft>
                          <a:spcPts val="0"/>
                        </a:spcAft>
                      </a:pPr>
                      <a:r>
                        <a:rPr lang="en-US" dirty="0">
                          <a:effectLst>
                            <a:outerShdw blurRad="38100" dist="38100" dir="2700000" algn="tl">
                              <a:srgbClr val="000000">
                                <a:alpha val="43137"/>
                              </a:srgbClr>
                            </a:outerShdw>
                          </a:effectLst>
                          <a:latin typeface="Rockwell" panose="02060603020205020403" pitchFamily="18" charset="0"/>
                        </a:rPr>
                        <a:t>8720</a:t>
                      </a:r>
                    </a:p>
                    <a:p>
                      <a:pPr marL="255905" marR="252730" algn="ctr">
                        <a:lnSpc>
                          <a:spcPct val="107000"/>
                        </a:lnSpc>
                        <a:spcBef>
                          <a:spcPts val="500"/>
                        </a:spcBef>
                        <a:spcAft>
                          <a:spcPts val="0"/>
                        </a:spcAft>
                      </a:pPr>
                      <a:r>
                        <a:rPr lang="en-US" dirty="0">
                          <a:effectLst>
                            <a:outerShdw blurRad="38100" dist="38100" dir="2700000" algn="tl">
                              <a:srgbClr val="000000">
                                <a:alpha val="43137"/>
                              </a:srgbClr>
                            </a:outerShdw>
                          </a:effectLst>
                          <a:latin typeface="Rockwell" panose="02060603020205020403" pitchFamily="18" charset="0"/>
                        </a:rPr>
                        <a:t> </a:t>
                      </a:r>
                    </a:p>
                  </a:txBody>
                  <a:tcPr marL="65314" marR="65314"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6">
                        <a:lumMod val="60000"/>
                        <a:lumOff val="40000"/>
                      </a:schemeClr>
                    </a:solidFill>
                  </a:tcPr>
                </a:tc>
                <a:tc>
                  <a:txBody>
                    <a:bodyPr/>
                    <a:lstStyle/>
                    <a:p>
                      <a:pPr marL="0" marR="0" algn="ctr">
                        <a:lnSpc>
                          <a:spcPct val="107000"/>
                        </a:lnSpc>
                        <a:spcBef>
                          <a:spcPts val="0"/>
                        </a:spcBef>
                        <a:spcAft>
                          <a:spcPts val="0"/>
                        </a:spcAft>
                      </a:pPr>
                      <a:r>
                        <a:rPr lang="en-US" dirty="0">
                          <a:effectLst>
                            <a:outerShdw blurRad="38100" dist="38100" dir="2700000" algn="tl">
                              <a:srgbClr val="000000">
                                <a:alpha val="43137"/>
                              </a:srgbClr>
                            </a:outerShdw>
                          </a:effectLst>
                          <a:latin typeface="Rockwell" panose="02060603020205020403" pitchFamily="18" charset="0"/>
                        </a:rPr>
                        <a:t>10150</a:t>
                      </a:r>
                    </a:p>
                  </a:txBody>
                  <a:tcPr marL="65314" marR="65314"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6">
                        <a:lumMod val="60000"/>
                        <a:lumOff val="40000"/>
                      </a:schemeClr>
                    </a:solidFill>
                  </a:tcPr>
                </a:tc>
                <a:tc>
                  <a:txBody>
                    <a:bodyPr/>
                    <a:lstStyle/>
                    <a:p>
                      <a:pPr marL="198120" marR="197485" algn="ctr">
                        <a:lnSpc>
                          <a:spcPct val="107000"/>
                        </a:lnSpc>
                        <a:spcBef>
                          <a:spcPts val="500"/>
                        </a:spcBef>
                        <a:spcAft>
                          <a:spcPts val="0"/>
                        </a:spcAft>
                      </a:pPr>
                      <a:r>
                        <a:rPr lang="en-US" dirty="0">
                          <a:effectLst>
                            <a:outerShdw blurRad="38100" dist="38100" dir="2700000" algn="tl">
                              <a:srgbClr val="000000">
                                <a:alpha val="43137"/>
                              </a:srgbClr>
                            </a:outerShdw>
                          </a:effectLst>
                          <a:latin typeface="Rockwell" panose="02060603020205020403" pitchFamily="18" charset="0"/>
                        </a:rPr>
                        <a:t>11320</a:t>
                      </a:r>
                    </a:p>
                  </a:txBody>
                  <a:tcPr marL="65314" marR="65314"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6">
                        <a:lumMod val="60000"/>
                        <a:lumOff val="40000"/>
                      </a:schemeClr>
                    </a:solidFill>
                  </a:tcPr>
                </a:tc>
                <a:tc>
                  <a:txBody>
                    <a:bodyPr/>
                    <a:lstStyle/>
                    <a:p>
                      <a:pPr marL="291465" marR="292100" algn="ctr">
                        <a:lnSpc>
                          <a:spcPct val="107000"/>
                        </a:lnSpc>
                        <a:spcBef>
                          <a:spcPts val="500"/>
                        </a:spcBef>
                        <a:spcAft>
                          <a:spcPts val="0"/>
                        </a:spcAft>
                      </a:pPr>
                      <a:r>
                        <a:rPr lang="en-US" dirty="0">
                          <a:effectLst>
                            <a:outerShdw blurRad="38100" dist="38100" dir="2700000" algn="tl">
                              <a:srgbClr val="000000">
                                <a:alpha val="43137"/>
                              </a:srgbClr>
                            </a:outerShdw>
                          </a:effectLst>
                          <a:latin typeface="Rockwell" panose="02060603020205020403" pitchFamily="18" charset="0"/>
                        </a:rPr>
                        <a:t>14070</a:t>
                      </a:r>
                    </a:p>
                  </a:txBody>
                  <a:tcPr marL="65314" marR="65314"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6">
                        <a:lumMod val="60000"/>
                        <a:lumOff val="40000"/>
                      </a:schemeClr>
                    </a:solidFill>
                  </a:tcPr>
                </a:tc>
                <a:extLst>
                  <a:ext uri="{0D108BD9-81ED-4DB2-BD59-A6C34878D82A}">
                    <a16:rowId xmlns:a16="http://schemas.microsoft.com/office/drawing/2014/main" val="1579918915"/>
                  </a:ext>
                </a:extLst>
              </a:tr>
              <a:tr h="929477">
                <a:tc>
                  <a:txBody>
                    <a:bodyPr/>
                    <a:lstStyle/>
                    <a:p>
                      <a:pPr marL="162560" marR="160020" algn="ctr">
                        <a:lnSpc>
                          <a:spcPct val="107000"/>
                        </a:lnSpc>
                        <a:spcBef>
                          <a:spcPts val="500"/>
                        </a:spcBef>
                        <a:spcAft>
                          <a:spcPts val="0"/>
                        </a:spcAft>
                      </a:pPr>
                      <a:r>
                        <a:rPr lang="en-US" dirty="0">
                          <a:effectLst>
                            <a:outerShdw blurRad="38100" dist="38100" dir="2700000" algn="tl">
                              <a:srgbClr val="000000">
                                <a:alpha val="43137"/>
                              </a:srgbClr>
                            </a:outerShdw>
                          </a:effectLst>
                          <a:latin typeface="Rockwell" panose="02060603020205020403" pitchFamily="18" charset="0"/>
                        </a:rPr>
                        <a:t>Ras Al </a:t>
                      </a:r>
                      <a:r>
                        <a:rPr lang="en-US" dirty="0" err="1">
                          <a:effectLst>
                            <a:outerShdw blurRad="38100" dist="38100" dir="2700000" algn="tl">
                              <a:srgbClr val="000000">
                                <a:alpha val="43137"/>
                              </a:srgbClr>
                            </a:outerShdw>
                          </a:effectLst>
                          <a:latin typeface="Rockwell" panose="02060603020205020403" pitchFamily="18" charset="0"/>
                        </a:rPr>
                        <a:t>Fara'a</a:t>
                      </a:r>
                      <a:r>
                        <a:rPr lang="en-US" dirty="0">
                          <a:effectLst>
                            <a:outerShdw blurRad="38100" dist="38100" dir="2700000" algn="tl">
                              <a:srgbClr val="000000">
                                <a:alpha val="43137"/>
                              </a:srgbClr>
                            </a:outerShdw>
                          </a:effectLst>
                          <a:latin typeface="Rockwell" panose="02060603020205020403" pitchFamily="18" charset="0"/>
                        </a:rPr>
                        <a:t> zone</a:t>
                      </a:r>
                    </a:p>
                  </a:txBody>
                  <a:tcPr marL="65314" marR="65314"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6">
                        <a:lumMod val="60000"/>
                        <a:lumOff val="40000"/>
                      </a:schemeClr>
                    </a:solidFill>
                  </a:tcPr>
                </a:tc>
                <a:tc>
                  <a:txBody>
                    <a:bodyPr/>
                    <a:lstStyle/>
                    <a:p>
                      <a:pPr marL="0" marR="0" algn="ctr">
                        <a:lnSpc>
                          <a:spcPct val="107000"/>
                        </a:lnSpc>
                        <a:spcBef>
                          <a:spcPts val="0"/>
                        </a:spcBef>
                        <a:spcAft>
                          <a:spcPts val="0"/>
                        </a:spcAft>
                      </a:pPr>
                      <a:r>
                        <a:rPr lang="en-US" dirty="0">
                          <a:effectLst>
                            <a:outerShdw blurRad="38100" dist="38100" dir="2700000" algn="tl">
                              <a:srgbClr val="000000">
                                <a:alpha val="43137"/>
                              </a:srgbClr>
                            </a:outerShdw>
                          </a:effectLst>
                          <a:latin typeface="Rockwell" panose="02060603020205020403" pitchFamily="18" charset="0"/>
                        </a:rPr>
                        <a:t> </a:t>
                      </a:r>
                    </a:p>
                    <a:p>
                      <a:pPr marL="0" marR="0" algn="ctr">
                        <a:lnSpc>
                          <a:spcPct val="107000"/>
                        </a:lnSpc>
                        <a:spcBef>
                          <a:spcPts val="0"/>
                        </a:spcBef>
                        <a:spcAft>
                          <a:spcPts val="0"/>
                        </a:spcAft>
                      </a:pPr>
                      <a:r>
                        <a:rPr lang="en-US" dirty="0">
                          <a:effectLst>
                            <a:outerShdw blurRad="38100" dist="38100" dir="2700000" algn="tl">
                              <a:srgbClr val="000000">
                                <a:alpha val="43137"/>
                              </a:srgbClr>
                            </a:outerShdw>
                          </a:effectLst>
                          <a:latin typeface="Rockwell" panose="02060603020205020403" pitchFamily="18" charset="0"/>
                        </a:rPr>
                        <a:t>1330</a:t>
                      </a:r>
                    </a:p>
                    <a:p>
                      <a:pPr marL="255905" marR="252730" algn="ctr">
                        <a:lnSpc>
                          <a:spcPct val="107000"/>
                        </a:lnSpc>
                        <a:spcBef>
                          <a:spcPts val="500"/>
                        </a:spcBef>
                        <a:spcAft>
                          <a:spcPts val="0"/>
                        </a:spcAft>
                      </a:pPr>
                      <a:r>
                        <a:rPr lang="en-US" dirty="0">
                          <a:effectLst>
                            <a:outerShdw blurRad="38100" dist="38100" dir="2700000" algn="tl">
                              <a:srgbClr val="000000">
                                <a:alpha val="43137"/>
                              </a:srgbClr>
                            </a:outerShdw>
                          </a:effectLst>
                          <a:latin typeface="Rockwell" panose="02060603020205020403" pitchFamily="18" charset="0"/>
                        </a:rPr>
                        <a:t> </a:t>
                      </a:r>
                    </a:p>
                  </a:txBody>
                  <a:tcPr marL="65314" marR="65314"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6">
                        <a:lumMod val="60000"/>
                        <a:lumOff val="40000"/>
                      </a:schemeClr>
                    </a:solidFill>
                  </a:tcPr>
                </a:tc>
                <a:tc>
                  <a:txBody>
                    <a:bodyPr/>
                    <a:lstStyle/>
                    <a:p>
                      <a:pPr marL="1905" marR="0" algn="ctr">
                        <a:lnSpc>
                          <a:spcPct val="107000"/>
                        </a:lnSpc>
                        <a:spcBef>
                          <a:spcPts val="500"/>
                        </a:spcBef>
                        <a:spcAft>
                          <a:spcPts val="0"/>
                        </a:spcAft>
                      </a:pPr>
                      <a:r>
                        <a:rPr lang="en-US">
                          <a:effectLst>
                            <a:outerShdw blurRad="38100" dist="38100" dir="2700000" algn="tl">
                              <a:srgbClr val="000000">
                                <a:alpha val="43137"/>
                              </a:srgbClr>
                            </a:outerShdw>
                          </a:effectLst>
                          <a:latin typeface="Rockwell" panose="02060603020205020403" pitchFamily="18" charset="0"/>
                        </a:rPr>
                        <a:t>1540</a:t>
                      </a:r>
                    </a:p>
                  </a:txBody>
                  <a:tcPr marL="65314" marR="65314"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6">
                        <a:lumMod val="60000"/>
                        <a:lumOff val="40000"/>
                      </a:schemeClr>
                    </a:solidFill>
                  </a:tcPr>
                </a:tc>
                <a:tc>
                  <a:txBody>
                    <a:bodyPr/>
                    <a:lstStyle/>
                    <a:p>
                      <a:pPr marL="198120" marR="197485" algn="ctr">
                        <a:lnSpc>
                          <a:spcPct val="107000"/>
                        </a:lnSpc>
                        <a:spcBef>
                          <a:spcPts val="500"/>
                        </a:spcBef>
                        <a:spcAft>
                          <a:spcPts val="0"/>
                        </a:spcAft>
                      </a:pPr>
                      <a:r>
                        <a:rPr lang="en-US" dirty="0">
                          <a:effectLst>
                            <a:outerShdw blurRad="38100" dist="38100" dir="2700000" algn="tl">
                              <a:srgbClr val="000000">
                                <a:alpha val="43137"/>
                              </a:srgbClr>
                            </a:outerShdw>
                          </a:effectLst>
                          <a:latin typeface="Rockwell" panose="02060603020205020403" pitchFamily="18" charset="0"/>
                        </a:rPr>
                        <a:t>1720</a:t>
                      </a:r>
                    </a:p>
                  </a:txBody>
                  <a:tcPr marL="65314" marR="65314"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6">
                        <a:lumMod val="60000"/>
                        <a:lumOff val="40000"/>
                      </a:schemeClr>
                    </a:solidFill>
                  </a:tcPr>
                </a:tc>
                <a:tc>
                  <a:txBody>
                    <a:bodyPr/>
                    <a:lstStyle/>
                    <a:p>
                      <a:pPr marL="291465" marR="292100" algn="ctr">
                        <a:lnSpc>
                          <a:spcPct val="107000"/>
                        </a:lnSpc>
                        <a:spcBef>
                          <a:spcPts val="500"/>
                        </a:spcBef>
                        <a:spcAft>
                          <a:spcPts val="0"/>
                        </a:spcAft>
                      </a:pPr>
                      <a:r>
                        <a:rPr lang="en-US" dirty="0">
                          <a:effectLst>
                            <a:outerShdw blurRad="38100" dist="38100" dir="2700000" algn="tl">
                              <a:srgbClr val="000000">
                                <a:alpha val="43137"/>
                              </a:srgbClr>
                            </a:outerShdw>
                          </a:effectLst>
                          <a:latin typeface="Rockwell" panose="02060603020205020403" pitchFamily="18" charset="0"/>
                        </a:rPr>
                        <a:t>2140</a:t>
                      </a:r>
                    </a:p>
                  </a:txBody>
                  <a:tcPr marL="65314" marR="65314"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6">
                        <a:lumMod val="60000"/>
                        <a:lumOff val="40000"/>
                      </a:schemeClr>
                    </a:solidFill>
                  </a:tcPr>
                </a:tc>
                <a:extLst>
                  <a:ext uri="{0D108BD9-81ED-4DB2-BD59-A6C34878D82A}">
                    <a16:rowId xmlns:a16="http://schemas.microsoft.com/office/drawing/2014/main" val="103386937"/>
                  </a:ext>
                </a:extLst>
              </a:tr>
              <a:tr h="865604">
                <a:tc>
                  <a:txBody>
                    <a:bodyPr/>
                    <a:lstStyle/>
                    <a:p>
                      <a:pPr marL="281305" marR="0" indent="-149860" algn="ctr">
                        <a:lnSpc>
                          <a:spcPct val="107000"/>
                        </a:lnSpc>
                        <a:spcBef>
                          <a:spcPts val="490"/>
                        </a:spcBef>
                        <a:spcAft>
                          <a:spcPts val="0"/>
                        </a:spcAft>
                      </a:pPr>
                      <a:r>
                        <a:rPr lang="en-US" dirty="0" err="1">
                          <a:effectLst>
                            <a:outerShdw blurRad="38100" dist="38100" dir="2700000" algn="tl">
                              <a:srgbClr val="000000">
                                <a:alpha val="43137"/>
                              </a:srgbClr>
                            </a:outerShdw>
                          </a:effectLst>
                          <a:latin typeface="Rockwell" panose="02060603020205020403" pitchFamily="18" charset="0"/>
                        </a:rPr>
                        <a:t>Tayaseer</a:t>
                      </a:r>
                      <a:r>
                        <a:rPr lang="en-US" dirty="0">
                          <a:effectLst>
                            <a:outerShdw blurRad="38100" dist="38100" dir="2700000" algn="tl">
                              <a:srgbClr val="000000">
                                <a:alpha val="43137"/>
                              </a:srgbClr>
                            </a:outerShdw>
                          </a:effectLst>
                          <a:latin typeface="Rockwell" panose="02060603020205020403" pitchFamily="18" charset="0"/>
                        </a:rPr>
                        <a:t> and AL-Aqaba zone</a:t>
                      </a:r>
                    </a:p>
                  </a:txBody>
                  <a:tcPr marL="65314" marR="65314"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6">
                        <a:lumMod val="60000"/>
                        <a:lumOff val="40000"/>
                      </a:schemeClr>
                    </a:solidFill>
                  </a:tcPr>
                </a:tc>
                <a:tc>
                  <a:txBody>
                    <a:bodyPr/>
                    <a:lstStyle/>
                    <a:p>
                      <a:pPr marL="0" marR="0" algn="ctr">
                        <a:lnSpc>
                          <a:spcPct val="107000"/>
                        </a:lnSpc>
                        <a:spcBef>
                          <a:spcPts val="0"/>
                        </a:spcBef>
                        <a:spcAft>
                          <a:spcPts val="0"/>
                        </a:spcAft>
                      </a:pPr>
                      <a:r>
                        <a:rPr lang="en-US" dirty="0">
                          <a:effectLst>
                            <a:outerShdw blurRad="38100" dist="38100" dir="2700000" algn="tl">
                              <a:srgbClr val="000000">
                                <a:alpha val="43137"/>
                              </a:srgbClr>
                            </a:outerShdw>
                          </a:effectLst>
                          <a:latin typeface="Rockwell" panose="02060603020205020403" pitchFamily="18" charset="0"/>
                        </a:rPr>
                        <a:t> </a:t>
                      </a:r>
                    </a:p>
                    <a:p>
                      <a:pPr marL="0" marR="0" algn="ctr">
                        <a:lnSpc>
                          <a:spcPct val="107000"/>
                        </a:lnSpc>
                        <a:spcBef>
                          <a:spcPts val="0"/>
                        </a:spcBef>
                        <a:spcAft>
                          <a:spcPts val="0"/>
                        </a:spcAft>
                      </a:pPr>
                      <a:r>
                        <a:rPr lang="en-US" dirty="0">
                          <a:effectLst>
                            <a:outerShdw blurRad="38100" dist="38100" dir="2700000" algn="tl">
                              <a:srgbClr val="000000">
                                <a:alpha val="43137"/>
                              </a:srgbClr>
                            </a:outerShdw>
                          </a:effectLst>
                          <a:latin typeface="Rockwell" panose="02060603020205020403" pitchFamily="18" charset="0"/>
                        </a:rPr>
                        <a:t>3230</a:t>
                      </a:r>
                    </a:p>
                    <a:p>
                      <a:pPr marL="255905" marR="252730" algn="ctr">
                        <a:lnSpc>
                          <a:spcPct val="107000"/>
                        </a:lnSpc>
                        <a:spcBef>
                          <a:spcPts val="0"/>
                        </a:spcBef>
                        <a:spcAft>
                          <a:spcPts val="0"/>
                        </a:spcAft>
                      </a:pPr>
                      <a:r>
                        <a:rPr lang="en-US" dirty="0">
                          <a:effectLst>
                            <a:outerShdw blurRad="38100" dist="38100" dir="2700000" algn="tl">
                              <a:srgbClr val="000000">
                                <a:alpha val="43137"/>
                              </a:srgbClr>
                            </a:outerShdw>
                          </a:effectLst>
                          <a:latin typeface="Rockwell" panose="02060603020205020403" pitchFamily="18" charset="0"/>
                        </a:rPr>
                        <a:t> </a:t>
                      </a:r>
                    </a:p>
                  </a:txBody>
                  <a:tcPr marL="65314" marR="65314"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6">
                        <a:lumMod val="60000"/>
                        <a:lumOff val="40000"/>
                      </a:schemeClr>
                    </a:solidFill>
                  </a:tcPr>
                </a:tc>
                <a:tc>
                  <a:txBody>
                    <a:bodyPr/>
                    <a:lstStyle/>
                    <a:p>
                      <a:pPr marL="0" marR="0" algn="ctr">
                        <a:lnSpc>
                          <a:spcPct val="107000"/>
                        </a:lnSpc>
                        <a:spcBef>
                          <a:spcPts val="40"/>
                        </a:spcBef>
                        <a:spcAft>
                          <a:spcPts val="0"/>
                        </a:spcAft>
                      </a:pPr>
                      <a:r>
                        <a:rPr lang="en-US" dirty="0">
                          <a:effectLst>
                            <a:outerShdw blurRad="38100" dist="38100" dir="2700000" algn="tl">
                              <a:srgbClr val="000000">
                                <a:alpha val="43137"/>
                              </a:srgbClr>
                            </a:outerShdw>
                          </a:effectLst>
                          <a:latin typeface="Rockwell" panose="02060603020205020403" pitchFamily="18" charset="0"/>
                        </a:rPr>
                        <a:t>3750</a:t>
                      </a:r>
                    </a:p>
                    <a:p>
                      <a:pPr marL="1905" marR="0" algn="ctr">
                        <a:lnSpc>
                          <a:spcPct val="107000"/>
                        </a:lnSpc>
                        <a:spcBef>
                          <a:spcPts val="0"/>
                        </a:spcBef>
                        <a:spcAft>
                          <a:spcPts val="0"/>
                        </a:spcAft>
                      </a:pPr>
                      <a:r>
                        <a:rPr lang="en-US" dirty="0">
                          <a:effectLst>
                            <a:outerShdw blurRad="38100" dist="38100" dir="2700000" algn="tl">
                              <a:srgbClr val="000000">
                                <a:alpha val="43137"/>
                              </a:srgbClr>
                            </a:outerShdw>
                          </a:effectLst>
                          <a:latin typeface="Rockwell" panose="02060603020205020403" pitchFamily="18" charset="0"/>
                        </a:rPr>
                        <a:t> </a:t>
                      </a:r>
                    </a:p>
                  </a:txBody>
                  <a:tcPr marL="65314" marR="65314"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6">
                        <a:lumMod val="60000"/>
                        <a:lumOff val="40000"/>
                      </a:schemeClr>
                    </a:solidFill>
                  </a:tcPr>
                </a:tc>
                <a:tc>
                  <a:txBody>
                    <a:bodyPr/>
                    <a:lstStyle/>
                    <a:p>
                      <a:pPr marL="0" marR="0" algn="ctr">
                        <a:lnSpc>
                          <a:spcPct val="107000"/>
                        </a:lnSpc>
                        <a:spcBef>
                          <a:spcPts val="40"/>
                        </a:spcBef>
                        <a:spcAft>
                          <a:spcPts val="0"/>
                        </a:spcAft>
                      </a:pPr>
                      <a:r>
                        <a:rPr lang="en-US" dirty="0">
                          <a:effectLst>
                            <a:outerShdw blurRad="38100" dist="38100" dir="2700000" algn="tl">
                              <a:srgbClr val="000000">
                                <a:alpha val="43137"/>
                              </a:srgbClr>
                            </a:outerShdw>
                          </a:effectLst>
                          <a:latin typeface="Rockwell" panose="02060603020205020403" pitchFamily="18" charset="0"/>
                        </a:rPr>
                        <a:t>4190</a:t>
                      </a:r>
                    </a:p>
                    <a:p>
                      <a:pPr marL="198120" marR="197485" algn="ctr">
                        <a:lnSpc>
                          <a:spcPct val="107000"/>
                        </a:lnSpc>
                        <a:spcBef>
                          <a:spcPts val="0"/>
                        </a:spcBef>
                        <a:spcAft>
                          <a:spcPts val="0"/>
                        </a:spcAft>
                      </a:pPr>
                      <a:r>
                        <a:rPr lang="en-US" dirty="0">
                          <a:effectLst>
                            <a:outerShdw blurRad="38100" dist="38100" dir="2700000" algn="tl">
                              <a:srgbClr val="000000">
                                <a:alpha val="43137"/>
                              </a:srgbClr>
                            </a:outerShdw>
                          </a:effectLst>
                          <a:latin typeface="Rockwell" panose="02060603020205020403" pitchFamily="18" charset="0"/>
                        </a:rPr>
                        <a:t> </a:t>
                      </a:r>
                    </a:p>
                  </a:txBody>
                  <a:tcPr marL="65314" marR="65314"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6">
                        <a:lumMod val="60000"/>
                        <a:lumOff val="40000"/>
                      </a:schemeClr>
                    </a:solidFill>
                  </a:tcPr>
                </a:tc>
                <a:tc>
                  <a:txBody>
                    <a:bodyPr/>
                    <a:lstStyle/>
                    <a:p>
                      <a:pPr marL="0" marR="0" algn="ctr">
                        <a:lnSpc>
                          <a:spcPct val="107000"/>
                        </a:lnSpc>
                        <a:spcBef>
                          <a:spcPts val="40"/>
                        </a:spcBef>
                        <a:spcAft>
                          <a:spcPts val="0"/>
                        </a:spcAft>
                      </a:pPr>
                      <a:r>
                        <a:rPr lang="en-US" dirty="0">
                          <a:effectLst>
                            <a:outerShdw blurRad="38100" dist="38100" dir="2700000" algn="tl">
                              <a:srgbClr val="000000">
                                <a:alpha val="43137"/>
                              </a:srgbClr>
                            </a:outerShdw>
                          </a:effectLst>
                          <a:latin typeface="Rockwell" panose="02060603020205020403" pitchFamily="18" charset="0"/>
                        </a:rPr>
                        <a:t>5200 </a:t>
                      </a:r>
                    </a:p>
                  </a:txBody>
                  <a:tcPr marL="65314" marR="65314"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6">
                        <a:lumMod val="60000"/>
                        <a:lumOff val="40000"/>
                      </a:schemeClr>
                    </a:solidFill>
                  </a:tcPr>
                </a:tc>
                <a:extLst>
                  <a:ext uri="{0D108BD9-81ED-4DB2-BD59-A6C34878D82A}">
                    <a16:rowId xmlns:a16="http://schemas.microsoft.com/office/drawing/2014/main" val="1532346534"/>
                  </a:ext>
                </a:extLst>
              </a:tr>
              <a:tr h="993350">
                <a:tc>
                  <a:txBody>
                    <a:bodyPr/>
                    <a:lstStyle/>
                    <a:p>
                      <a:pPr marL="164465" marR="160020" algn="ctr">
                        <a:lnSpc>
                          <a:spcPct val="107000"/>
                        </a:lnSpc>
                        <a:spcBef>
                          <a:spcPts val="490"/>
                        </a:spcBef>
                        <a:spcAft>
                          <a:spcPts val="0"/>
                        </a:spcAft>
                      </a:pPr>
                      <a:r>
                        <a:rPr lang="en-US" dirty="0">
                          <a:effectLst>
                            <a:outerShdw blurRad="38100" dist="38100" dir="2700000" algn="tl">
                              <a:srgbClr val="000000">
                                <a:alpha val="43137"/>
                              </a:srgbClr>
                            </a:outerShdw>
                          </a:effectLst>
                          <a:latin typeface="Rockwell" panose="02060603020205020403" pitchFamily="18" charset="0"/>
                        </a:rPr>
                        <a:t>Tammun and Khirbet </a:t>
                      </a:r>
                      <a:r>
                        <a:rPr lang="en-US" dirty="0" err="1">
                          <a:effectLst>
                            <a:outerShdw blurRad="38100" dist="38100" dir="2700000" algn="tl">
                              <a:srgbClr val="000000">
                                <a:alpha val="43137"/>
                              </a:srgbClr>
                            </a:outerShdw>
                          </a:effectLst>
                          <a:latin typeface="Rockwell" panose="02060603020205020403" pitchFamily="18" charset="0"/>
                        </a:rPr>
                        <a:t>Atouf</a:t>
                      </a:r>
                      <a:r>
                        <a:rPr lang="en-US" dirty="0">
                          <a:effectLst>
                            <a:outerShdw blurRad="38100" dist="38100" dir="2700000" algn="tl">
                              <a:srgbClr val="000000">
                                <a:alpha val="43137"/>
                              </a:srgbClr>
                            </a:outerShdw>
                          </a:effectLst>
                          <a:latin typeface="Rockwell" panose="02060603020205020403" pitchFamily="18" charset="0"/>
                        </a:rPr>
                        <a:t> zone</a:t>
                      </a:r>
                    </a:p>
                  </a:txBody>
                  <a:tcPr marL="65314" marR="65314"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6">
                        <a:lumMod val="60000"/>
                        <a:lumOff val="40000"/>
                      </a:schemeClr>
                    </a:solidFill>
                  </a:tcPr>
                </a:tc>
                <a:tc>
                  <a:txBody>
                    <a:bodyPr/>
                    <a:lstStyle/>
                    <a:p>
                      <a:pPr marL="0" marR="252730" algn="ctr">
                        <a:lnSpc>
                          <a:spcPct val="107000"/>
                        </a:lnSpc>
                        <a:spcBef>
                          <a:spcPts val="490"/>
                        </a:spcBef>
                        <a:spcAft>
                          <a:spcPts val="0"/>
                        </a:spcAft>
                      </a:pPr>
                      <a:r>
                        <a:rPr lang="en-US" dirty="0">
                          <a:effectLst>
                            <a:outerShdw blurRad="38100" dist="38100" dir="2700000" algn="tl">
                              <a:srgbClr val="000000">
                                <a:alpha val="43137"/>
                              </a:srgbClr>
                            </a:outerShdw>
                          </a:effectLst>
                          <a:latin typeface="Rockwell" panose="02060603020205020403" pitchFamily="18" charset="0"/>
                        </a:rPr>
                        <a:t> </a:t>
                      </a:r>
                    </a:p>
                    <a:p>
                      <a:pPr marL="0" marR="252730" algn="ctr">
                        <a:lnSpc>
                          <a:spcPct val="107000"/>
                        </a:lnSpc>
                        <a:spcBef>
                          <a:spcPts val="490"/>
                        </a:spcBef>
                        <a:spcAft>
                          <a:spcPts val="0"/>
                        </a:spcAft>
                      </a:pPr>
                      <a:r>
                        <a:rPr lang="en-US" dirty="0">
                          <a:effectLst>
                            <a:outerShdw blurRad="38100" dist="38100" dir="2700000" algn="tl">
                              <a:srgbClr val="000000">
                                <a:alpha val="43137"/>
                              </a:srgbClr>
                            </a:outerShdw>
                          </a:effectLst>
                          <a:latin typeface="Rockwell" panose="02060603020205020403" pitchFamily="18" charset="0"/>
                        </a:rPr>
                        <a:t>14130</a:t>
                      </a:r>
                    </a:p>
                    <a:p>
                      <a:pPr marL="0" marR="252730" algn="ctr">
                        <a:lnSpc>
                          <a:spcPct val="107000"/>
                        </a:lnSpc>
                        <a:spcBef>
                          <a:spcPts val="490"/>
                        </a:spcBef>
                        <a:spcAft>
                          <a:spcPts val="0"/>
                        </a:spcAft>
                      </a:pPr>
                      <a:r>
                        <a:rPr lang="en-US" dirty="0">
                          <a:effectLst>
                            <a:outerShdw blurRad="38100" dist="38100" dir="2700000" algn="tl">
                              <a:srgbClr val="000000">
                                <a:alpha val="43137"/>
                              </a:srgbClr>
                            </a:outerShdw>
                          </a:effectLst>
                          <a:latin typeface="Rockwell" panose="02060603020205020403" pitchFamily="18" charset="0"/>
                        </a:rPr>
                        <a:t> </a:t>
                      </a:r>
                    </a:p>
                  </a:txBody>
                  <a:tcPr marL="65314" marR="65314"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6">
                        <a:lumMod val="60000"/>
                        <a:lumOff val="40000"/>
                      </a:schemeClr>
                    </a:solidFill>
                  </a:tcPr>
                </a:tc>
                <a:tc>
                  <a:txBody>
                    <a:bodyPr/>
                    <a:lstStyle/>
                    <a:p>
                      <a:pPr marL="60325" marR="57150" algn="ctr">
                        <a:lnSpc>
                          <a:spcPct val="107000"/>
                        </a:lnSpc>
                        <a:spcBef>
                          <a:spcPts val="490"/>
                        </a:spcBef>
                        <a:spcAft>
                          <a:spcPts val="0"/>
                        </a:spcAft>
                      </a:pPr>
                      <a:r>
                        <a:rPr lang="en-US" dirty="0">
                          <a:effectLst>
                            <a:outerShdw blurRad="38100" dist="38100" dir="2700000" algn="tl">
                              <a:srgbClr val="000000">
                                <a:alpha val="43137"/>
                              </a:srgbClr>
                            </a:outerShdw>
                          </a:effectLst>
                          <a:latin typeface="Rockwell" panose="02060603020205020403" pitchFamily="18" charset="0"/>
                        </a:rPr>
                        <a:t>16440</a:t>
                      </a:r>
                    </a:p>
                  </a:txBody>
                  <a:tcPr marL="65314" marR="65314"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6">
                        <a:lumMod val="60000"/>
                        <a:lumOff val="40000"/>
                      </a:schemeClr>
                    </a:solidFill>
                  </a:tcPr>
                </a:tc>
                <a:tc>
                  <a:txBody>
                    <a:bodyPr/>
                    <a:lstStyle/>
                    <a:p>
                      <a:pPr marL="198755" marR="197485" algn="ctr">
                        <a:lnSpc>
                          <a:spcPct val="107000"/>
                        </a:lnSpc>
                        <a:spcBef>
                          <a:spcPts val="490"/>
                        </a:spcBef>
                        <a:spcAft>
                          <a:spcPts val="0"/>
                        </a:spcAft>
                      </a:pPr>
                      <a:r>
                        <a:rPr lang="en-US" dirty="0">
                          <a:effectLst>
                            <a:outerShdw blurRad="38100" dist="38100" dir="2700000" algn="tl">
                              <a:srgbClr val="000000">
                                <a:alpha val="43137"/>
                              </a:srgbClr>
                            </a:outerShdw>
                          </a:effectLst>
                          <a:latin typeface="Rockwell" panose="02060603020205020403" pitchFamily="18" charset="0"/>
                        </a:rPr>
                        <a:t>18330</a:t>
                      </a:r>
                    </a:p>
                  </a:txBody>
                  <a:tcPr marL="65314" marR="65314"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6">
                        <a:lumMod val="60000"/>
                        <a:lumOff val="40000"/>
                      </a:schemeClr>
                    </a:solidFill>
                  </a:tcPr>
                </a:tc>
                <a:tc>
                  <a:txBody>
                    <a:bodyPr/>
                    <a:lstStyle/>
                    <a:p>
                      <a:pPr marL="291465" marR="292100" algn="ctr">
                        <a:lnSpc>
                          <a:spcPct val="107000"/>
                        </a:lnSpc>
                        <a:spcBef>
                          <a:spcPts val="490"/>
                        </a:spcBef>
                        <a:spcAft>
                          <a:spcPts val="0"/>
                        </a:spcAft>
                      </a:pPr>
                      <a:r>
                        <a:rPr lang="en-US" dirty="0">
                          <a:effectLst>
                            <a:outerShdw blurRad="38100" dist="38100" dir="2700000" algn="tl">
                              <a:srgbClr val="000000">
                                <a:alpha val="43137"/>
                              </a:srgbClr>
                            </a:outerShdw>
                          </a:effectLst>
                          <a:latin typeface="Rockwell" panose="02060603020205020403" pitchFamily="18" charset="0"/>
                        </a:rPr>
                        <a:t>22770</a:t>
                      </a:r>
                    </a:p>
                  </a:txBody>
                  <a:tcPr marL="65314" marR="65314"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6">
                        <a:lumMod val="60000"/>
                        <a:lumOff val="40000"/>
                      </a:schemeClr>
                    </a:solidFill>
                  </a:tcPr>
                </a:tc>
                <a:extLst>
                  <a:ext uri="{0D108BD9-81ED-4DB2-BD59-A6C34878D82A}">
                    <a16:rowId xmlns:a16="http://schemas.microsoft.com/office/drawing/2014/main" val="3182612730"/>
                  </a:ext>
                </a:extLst>
              </a:tr>
            </a:tbl>
          </a:graphicData>
        </a:graphic>
      </p:graphicFrame>
      <p:grpSp>
        <p:nvGrpSpPr>
          <p:cNvPr id="15" name="Group 14">
            <a:extLst>
              <a:ext uri="{FF2B5EF4-FFF2-40B4-BE49-F238E27FC236}">
                <a16:creationId xmlns:a16="http://schemas.microsoft.com/office/drawing/2014/main" id="{2E1A4490-088B-B707-84A2-B4490956A77B}"/>
              </a:ext>
            </a:extLst>
          </p:cNvPr>
          <p:cNvGrpSpPr/>
          <p:nvPr/>
        </p:nvGrpSpPr>
        <p:grpSpPr>
          <a:xfrm>
            <a:off x="206188" y="1040664"/>
            <a:ext cx="3935506" cy="5436256"/>
            <a:chOff x="206188" y="920094"/>
            <a:chExt cx="3935506" cy="5436256"/>
          </a:xfrm>
        </p:grpSpPr>
        <p:sp>
          <p:nvSpPr>
            <p:cNvPr id="13" name="Rectangle 12">
              <a:extLst>
                <a:ext uri="{FF2B5EF4-FFF2-40B4-BE49-F238E27FC236}">
                  <a16:creationId xmlns:a16="http://schemas.microsoft.com/office/drawing/2014/main" id="{4DDDDBC2-CBC8-4636-7EC2-A2A83ADFE375}"/>
                </a:ext>
              </a:extLst>
            </p:cNvPr>
            <p:cNvSpPr/>
            <p:nvPr/>
          </p:nvSpPr>
          <p:spPr>
            <a:xfrm>
              <a:off x="206188" y="920094"/>
              <a:ext cx="3935506" cy="5436256"/>
            </a:xfrm>
            <a:prstGeom prst="rect">
              <a:avLst/>
            </a:prstGeom>
            <a:noFill/>
            <a:ln w="381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08FCC36C-A863-0579-857C-6896B7F59226}"/>
                </a:ext>
              </a:extLst>
            </p:cNvPr>
            <p:cNvSpPr/>
            <p:nvPr/>
          </p:nvSpPr>
          <p:spPr>
            <a:xfrm>
              <a:off x="335991" y="1080316"/>
              <a:ext cx="3675901" cy="5115813"/>
            </a:xfrm>
            <a:prstGeom prst="rect">
              <a:avLst/>
            </a:prstGeom>
            <a:solidFill>
              <a:srgbClr val="92D05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6" name="TextBox 15">
            <a:extLst>
              <a:ext uri="{FF2B5EF4-FFF2-40B4-BE49-F238E27FC236}">
                <a16:creationId xmlns:a16="http://schemas.microsoft.com/office/drawing/2014/main" id="{78963FAC-9F3C-935F-1445-160547531936}"/>
              </a:ext>
            </a:extLst>
          </p:cNvPr>
          <p:cNvSpPr txBox="1"/>
          <p:nvPr/>
        </p:nvSpPr>
        <p:spPr>
          <a:xfrm>
            <a:off x="369408" y="1308847"/>
            <a:ext cx="3609065" cy="369332"/>
          </a:xfrm>
          <a:prstGeom prst="rect">
            <a:avLst/>
          </a:prstGeom>
          <a:noFill/>
        </p:spPr>
        <p:txBody>
          <a:bodyPr wrap="none" rtlCol="0">
            <a:spAutoFit/>
          </a:bodyPr>
          <a:lstStyle/>
          <a:p>
            <a:r>
              <a:rPr lang="en-US" dirty="0">
                <a:latin typeface="Arial Rounded MT Bold" panose="020F0704030504030204" pitchFamily="34" charset="0"/>
              </a:rPr>
              <a:t>Future Population Forecasting </a:t>
            </a:r>
          </a:p>
        </p:txBody>
      </p:sp>
      <p:sp>
        <p:nvSpPr>
          <p:cNvPr id="2" name="TextBox 1">
            <a:extLst>
              <a:ext uri="{FF2B5EF4-FFF2-40B4-BE49-F238E27FC236}">
                <a16:creationId xmlns:a16="http://schemas.microsoft.com/office/drawing/2014/main" id="{CA8EF458-F153-75F0-20BB-61014D0D3087}"/>
              </a:ext>
            </a:extLst>
          </p:cNvPr>
          <p:cNvSpPr txBox="1"/>
          <p:nvPr/>
        </p:nvSpPr>
        <p:spPr>
          <a:xfrm>
            <a:off x="415970" y="1972828"/>
            <a:ext cx="3609065" cy="2862322"/>
          </a:xfrm>
          <a:prstGeom prst="rect">
            <a:avLst/>
          </a:prstGeom>
          <a:noFill/>
        </p:spPr>
        <p:txBody>
          <a:bodyPr wrap="square" rtlCol="0">
            <a:spAutoFit/>
          </a:bodyPr>
          <a:lstStyle/>
          <a:p>
            <a:r>
              <a:rPr lang="en-US" sz="1800"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rPr>
              <a:t>constant growth rate with annual compounding:</a:t>
            </a:r>
          </a:p>
          <a:p>
            <a:endParaRPr lang="en-US"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endParaRPr>
          </a:p>
          <a:p>
            <a:pPr algn="ctr"/>
            <a:r>
              <a:rPr lang="en-US" dirty="0" err="1">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rPr>
              <a:t>P</a:t>
            </a:r>
            <a:r>
              <a:rPr lang="en-US" baseline="-25000" dirty="0" err="1">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rPr>
              <a:t>f</a:t>
            </a:r>
            <a:r>
              <a:rPr lang="en-US" baseline="-25000"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rPr>
              <a:t> </a:t>
            </a:r>
            <a:r>
              <a:rPr lang="en-US"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rPr>
              <a:t>= </a:t>
            </a:r>
            <a:r>
              <a:rPr lang="en-US" dirty="0" err="1">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rPr>
              <a:t>P</a:t>
            </a:r>
            <a:r>
              <a:rPr lang="en-US" baseline="-25000" dirty="0" err="1">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rPr>
              <a:t>n</a:t>
            </a:r>
            <a:r>
              <a:rPr lang="en-US"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rPr>
              <a:t>(1+i)</a:t>
            </a:r>
            <a:r>
              <a:rPr lang="en-US" baseline="30000"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rPr>
              <a:t>n</a:t>
            </a:r>
          </a:p>
          <a:p>
            <a:pPr algn="ctr"/>
            <a:endParaRPr lang="en-US"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endParaRPr>
          </a:p>
          <a:p>
            <a:r>
              <a:rPr lang="en-US" dirty="0" err="1">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rPr>
              <a:t>P</a:t>
            </a:r>
            <a:r>
              <a:rPr lang="en-US" baseline="-25000" dirty="0" err="1">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rPr>
              <a:t>f</a:t>
            </a:r>
            <a:r>
              <a:rPr lang="en-US"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rPr>
              <a:t> : Future population </a:t>
            </a:r>
          </a:p>
          <a:p>
            <a:r>
              <a:rPr lang="en-US" dirty="0" err="1">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rPr>
              <a:t>P</a:t>
            </a:r>
            <a:r>
              <a:rPr lang="en-US" baseline="-25000" dirty="0" err="1">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rPr>
              <a:t>n</a:t>
            </a:r>
            <a:r>
              <a:rPr lang="en-US"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rPr>
              <a:t>: Current population </a:t>
            </a:r>
          </a:p>
          <a:p>
            <a:r>
              <a:rPr lang="en-US"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rPr>
              <a:t>i: population growth rate </a:t>
            </a:r>
          </a:p>
          <a:p>
            <a:r>
              <a:rPr lang="en-US"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rPr>
              <a:t>n: number of years </a:t>
            </a:r>
          </a:p>
          <a:p>
            <a:endParaRPr lang="en-US" dirty="0"/>
          </a:p>
        </p:txBody>
      </p:sp>
    </p:spTree>
    <p:extLst>
      <p:ext uri="{BB962C8B-B14F-4D97-AF65-F5344CB8AC3E}">
        <p14:creationId xmlns:p14="http://schemas.microsoft.com/office/powerpoint/2010/main" val="3258683223"/>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iterate type="wd">
                                    <p:tmPct val="10000"/>
                                  </p:iterate>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iterate type="wd">
                                    <p:tmPct val="10000"/>
                                  </p:iterate>
                                  <p:childTnLst>
                                    <p:set>
                                      <p:cBhvr>
                                        <p:cTn id="9" dur="1" fill="hold">
                                          <p:stCondLst>
                                            <p:cond delay="0"/>
                                          </p:stCondLst>
                                        </p:cTn>
                                        <p:tgtEl>
                                          <p:spTgt spid="2">
                                            <p:txEl>
                                              <p:pRg st="2" end="2"/>
                                            </p:txEl>
                                          </p:spTgt>
                                        </p:tgtEl>
                                        <p:attrNameLst>
                                          <p:attrName>style.visibility</p:attrName>
                                        </p:attrNameLst>
                                      </p:cBhvr>
                                      <p:to>
                                        <p:strVal val="visible"/>
                                      </p:to>
                                    </p:set>
                                    <p:animEffect transition="in" filter="fade">
                                      <p:cBhvr>
                                        <p:cTn id="10" dur="500"/>
                                        <p:tgtEl>
                                          <p:spTgt spid="2">
                                            <p:txEl>
                                              <p:pRg st="2" end="2"/>
                                            </p:txEl>
                                          </p:spTgt>
                                        </p:tgtEl>
                                      </p:cBhvr>
                                    </p:animEffect>
                                  </p:childTnLst>
                                </p:cTn>
                              </p:par>
                              <p:par>
                                <p:cTn id="11" presetID="10" presetClass="entr" presetSubtype="0" fill="hold" nodeType="withEffect">
                                  <p:stCondLst>
                                    <p:cond delay="0"/>
                                  </p:stCondLst>
                                  <p:iterate type="wd">
                                    <p:tmPct val="10000"/>
                                  </p:iterate>
                                  <p:childTnLst>
                                    <p:set>
                                      <p:cBhvr>
                                        <p:cTn id="12" dur="1" fill="hold">
                                          <p:stCondLst>
                                            <p:cond delay="0"/>
                                          </p:stCondLst>
                                        </p:cTn>
                                        <p:tgtEl>
                                          <p:spTgt spid="2">
                                            <p:txEl>
                                              <p:pRg st="4" end="4"/>
                                            </p:txEl>
                                          </p:spTgt>
                                        </p:tgtEl>
                                        <p:attrNameLst>
                                          <p:attrName>style.visibility</p:attrName>
                                        </p:attrNameLst>
                                      </p:cBhvr>
                                      <p:to>
                                        <p:strVal val="visible"/>
                                      </p:to>
                                    </p:set>
                                    <p:animEffect transition="in" filter="fade">
                                      <p:cBhvr>
                                        <p:cTn id="13" dur="500"/>
                                        <p:tgtEl>
                                          <p:spTgt spid="2">
                                            <p:txEl>
                                              <p:pRg st="4" end="4"/>
                                            </p:txEl>
                                          </p:spTgt>
                                        </p:tgtEl>
                                      </p:cBhvr>
                                    </p:animEffect>
                                  </p:childTnLst>
                                </p:cTn>
                              </p:par>
                              <p:par>
                                <p:cTn id="14" presetID="10" presetClass="entr" presetSubtype="0" fill="hold" nodeType="withEffect">
                                  <p:stCondLst>
                                    <p:cond delay="0"/>
                                  </p:stCondLst>
                                  <p:iterate type="wd">
                                    <p:tmPct val="10000"/>
                                  </p:iterate>
                                  <p:childTnLst>
                                    <p:set>
                                      <p:cBhvr>
                                        <p:cTn id="15" dur="1" fill="hold">
                                          <p:stCondLst>
                                            <p:cond delay="0"/>
                                          </p:stCondLst>
                                        </p:cTn>
                                        <p:tgtEl>
                                          <p:spTgt spid="2">
                                            <p:txEl>
                                              <p:pRg st="5" end="5"/>
                                            </p:txEl>
                                          </p:spTgt>
                                        </p:tgtEl>
                                        <p:attrNameLst>
                                          <p:attrName>style.visibility</p:attrName>
                                        </p:attrNameLst>
                                      </p:cBhvr>
                                      <p:to>
                                        <p:strVal val="visible"/>
                                      </p:to>
                                    </p:set>
                                    <p:animEffect transition="in" filter="fade">
                                      <p:cBhvr>
                                        <p:cTn id="16" dur="500"/>
                                        <p:tgtEl>
                                          <p:spTgt spid="2">
                                            <p:txEl>
                                              <p:pRg st="5" end="5"/>
                                            </p:txEl>
                                          </p:spTgt>
                                        </p:tgtEl>
                                      </p:cBhvr>
                                    </p:animEffect>
                                  </p:childTnLst>
                                </p:cTn>
                              </p:par>
                              <p:par>
                                <p:cTn id="17" presetID="10" presetClass="entr" presetSubtype="0" fill="hold" nodeType="withEffect">
                                  <p:stCondLst>
                                    <p:cond delay="0"/>
                                  </p:stCondLst>
                                  <p:iterate type="wd">
                                    <p:tmPct val="10000"/>
                                  </p:iterate>
                                  <p:childTnLst>
                                    <p:set>
                                      <p:cBhvr>
                                        <p:cTn id="18" dur="1" fill="hold">
                                          <p:stCondLst>
                                            <p:cond delay="0"/>
                                          </p:stCondLst>
                                        </p:cTn>
                                        <p:tgtEl>
                                          <p:spTgt spid="2">
                                            <p:txEl>
                                              <p:pRg st="6" end="6"/>
                                            </p:txEl>
                                          </p:spTgt>
                                        </p:tgtEl>
                                        <p:attrNameLst>
                                          <p:attrName>style.visibility</p:attrName>
                                        </p:attrNameLst>
                                      </p:cBhvr>
                                      <p:to>
                                        <p:strVal val="visible"/>
                                      </p:to>
                                    </p:set>
                                    <p:animEffect transition="in" filter="fade">
                                      <p:cBhvr>
                                        <p:cTn id="19" dur="500"/>
                                        <p:tgtEl>
                                          <p:spTgt spid="2">
                                            <p:txEl>
                                              <p:pRg st="6" end="6"/>
                                            </p:txEl>
                                          </p:spTgt>
                                        </p:tgtEl>
                                      </p:cBhvr>
                                    </p:animEffect>
                                  </p:childTnLst>
                                </p:cTn>
                              </p:par>
                              <p:par>
                                <p:cTn id="20" presetID="10" presetClass="entr" presetSubtype="0" fill="hold" nodeType="withEffect">
                                  <p:stCondLst>
                                    <p:cond delay="0"/>
                                  </p:stCondLst>
                                  <p:iterate type="wd">
                                    <p:tmPct val="10000"/>
                                  </p:iterate>
                                  <p:childTnLst>
                                    <p:set>
                                      <p:cBhvr>
                                        <p:cTn id="21" dur="1" fill="hold">
                                          <p:stCondLst>
                                            <p:cond delay="0"/>
                                          </p:stCondLst>
                                        </p:cTn>
                                        <p:tgtEl>
                                          <p:spTgt spid="2">
                                            <p:txEl>
                                              <p:pRg st="7" end="7"/>
                                            </p:txEl>
                                          </p:spTgt>
                                        </p:tgtEl>
                                        <p:attrNameLst>
                                          <p:attrName>style.visibility</p:attrName>
                                        </p:attrNameLst>
                                      </p:cBhvr>
                                      <p:to>
                                        <p:strVal val="visible"/>
                                      </p:to>
                                    </p:set>
                                    <p:animEffect transition="in" filter="fade">
                                      <p:cBhvr>
                                        <p:cTn id="22"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592B1B35-1EF2-E385-DA2C-FE7E5F24F2D2}"/>
              </a:ext>
            </a:extLst>
          </p:cNvPr>
          <p:cNvSpPr/>
          <p:nvPr/>
        </p:nvSpPr>
        <p:spPr>
          <a:xfrm>
            <a:off x="0" y="9568"/>
            <a:ext cx="12192000" cy="6865063"/>
          </a:xfrm>
          <a:prstGeom prst="rect">
            <a:avLst/>
          </a:prstGeom>
          <a:solidFill>
            <a:schemeClr val="tx1">
              <a:lumMod val="95000"/>
              <a:lumOff val="5000"/>
              <a:alpha val="6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5EFC383A-9E4F-C268-33CB-4D077A855C29}"/>
              </a:ext>
            </a:extLst>
          </p:cNvPr>
          <p:cNvSpPr/>
          <p:nvPr/>
        </p:nvSpPr>
        <p:spPr>
          <a:xfrm>
            <a:off x="0" y="0"/>
            <a:ext cx="12192000" cy="579119"/>
          </a:xfrm>
          <a:prstGeom prst="rect">
            <a:avLst/>
          </a:prstGeom>
          <a:solidFill>
            <a:schemeClr val="tx2">
              <a:lumMod val="7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nvGrpSpPr>
          <p:cNvPr id="15" name="Group 14">
            <a:extLst>
              <a:ext uri="{FF2B5EF4-FFF2-40B4-BE49-F238E27FC236}">
                <a16:creationId xmlns:a16="http://schemas.microsoft.com/office/drawing/2014/main" id="{2CCA023D-7104-B19F-B726-0E8479E57353}"/>
              </a:ext>
            </a:extLst>
          </p:cNvPr>
          <p:cNvGrpSpPr/>
          <p:nvPr/>
        </p:nvGrpSpPr>
        <p:grpSpPr>
          <a:xfrm>
            <a:off x="423583" y="289559"/>
            <a:ext cx="11344835" cy="456456"/>
            <a:chOff x="2514434" y="377090"/>
            <a:chExt cx="6886343" cy="456456"/>
          </a:xfrm>
        </p:grpSpPr>
        <p:sp>
          <p:nvSpPr>
            <p:cNvPr id="16" name="Rectangle 15">
              <a:extLst>
                <a:ext uri="{FF2B5EF4-FFF2-40B4-BE49-F238E27FC236}">
                  <a16:creationId xmlns:a16="http://schemas.microsoft.com/office/drawing/2014/main" id="{475536ED-1026-9511-79AF-CABA032C4C47}"/>
                </a:ext>
              </a:extLst>
            </p:cNvPr>
            <p:cNvSpPr/>
            <p:nvPr/>
          </p:nvSpPr>
          <p:spPr>
            <a:xfrm>
              <a:off x="4401388" y="377091"/>
              <a:ext cx="3112435" cy="456455"/>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bg1"/>
                  </a:solidFill>
                  <a:effectLst>
                    <a:outerShdw blurRad="38100" dist="38100" dir="2700000" algn="tl">
                      <a:srgbClr val="000000">
                        <a:alpha val="43137"/>
                      </a:srgbClr>
                    </a:outerShdw>
                  </a:effectLst>
                  <a:latin typeface="Algerian" panose="04020705040A02060702" pitchFamily="82" charset="0"/>
                </a:rPr>
                <a:t>Future Consumption estimation </a:t>
              </a:r>
            </a:p>
          </p:txBody>
        </p:sp>
        <p:sp>
          <p:nvSpPr>
            <p:cNvPr id="17" name="Flowchart: Manual Input 16">
              <a:extLst>
                <a:ext uri="{FF2B5EF4-FFF2-40B4-BE49-F238E27FC236}">
                  <a16:creationId xmlns:a16="http://schemas.microsoft.com/office/drawing/2014/main" id="{39973381-8298-4F82-00A2-4C437E22FEE2}"/>
                </a:ext>
              </a:extLst>
            </p:cNvPr>
            <p:cNvSpPr/>
            <p:nvPr/>
          </p:nvSpPr>
          <p:spPr>
            <a:xfrm flipH="1">
              <a:off x="7513822" y="377091"/>
              <a:ext cx="1886955" cy="456455"/>
            </a:xfrm>
            <a:prstGeom prst="flowChartManualInput">
              <a:avLst/>
            </a:prstGeom>
            <a:solidFill>
              <a:srgbClr val="7737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lowchart: Manual Input 17">
              <a:extLst>
                <a:ext uri="{FF2B5EF4-FFF2-40B4-BE49-F238E27FC236}">
                  <a16:creationId xmlns:a16="http://schemas.microsoft.com/office/drawing/2014/main" id="{05721E69-D2D7-D167-DFAF-AEB00C452A23}"/>
                </a:ext>
              </a:extLst>
            </p:cNvPr>
            <p:cNvSpPr/>
            <p:nvPr/>
          </p:nvSpPr>
          <p:spPr>
            <a:xfrm>
              <a:off x="2514434" y="377090"/>
              <a:ext cx="1886955" cy="456455"/>
            </a:xfrm>
            <a:prstGeom prst="flowChartManualInput">
              <a:avLst/>
            </a:prstGeom>
            <a:solidFill>
              <a:srgbClr val="7737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aphicFrame>
        <p:nvGraphicFramePr>
          <p:cNvPr id="21" name="Table 20">
            <a:extLst>
              <a:ext uri="{FF2B5EF4-FFF2-40B4-BE49-F238E27FC236}">
                <a16:creationId xmlns:a16="http://schemas.microsoft.com/office/drawing/2014/main" id="{361D18A0-D87D-E227-9FF1-160442854A58}"/>
              </a:ext>
            </a:extLst>
          </p:cNvPr>
          <p:cNvGraphicFramePr>
            <a:graphicFrameLocks noGrp="1"/>
          </p:cNvGraphicFramePr>
          <p:nvPr>
            <p:extLst>
              <p:ext uri="{D42A27DB-BD31-4B8C-83A1-F6EECF244321}">
                <p14:modId xmlns:p14="http://schemas.microsoft.com/office/powerpoint/2010/main" val="754805136"/>
              </p:ext>
            </p:extLst>
          </p:nvPr>
        </p:nvGraphicFramePr>
        <p:xfrm>
          <a:off x="4580965" y="1068467"/>
          <a:ext cx="7425110" cy="5450915"/>
        </p:xfrm>
        <a:graphic>
          <a:graphicData uri="http://schemas.openxmlformats.org/drawingml/2006/table">
            <a:tbl>
              <a:tblPr>
                <a:tableStyleId>{7DF18680-E054-41AD-8BC1-D1AEF772440D}</a:tableStyleId>
              </a:tblPr>
              <a:tblGrid>
                <a:gridCol w="1764206">
                  <a:extLst>
                    <a:ext uri="{9D8B030D-6E8A-4147-A177-3AD203B41FA5}">
                      <a16:colId xmlns:a16="http://schemas.microsoft.com/office/drawing/2014/main" val="3881819850"/>
                    </a:ext>
                  </a:extLst>
                </a:gridCol>
                <a:gridCol w="1489477">
                  <a:extLst>
                    <a:ext uri="{9D8B030D-6E8A-4147-A177-3AD203B41FA5}">
                      <a16:colId xmlns:a16="http://schemas.microsoft.com/office/drawing/2014/main" val="452191404"/>
                    </a:ext>
                  </a:extLst>
                </a:gridCol>
                <a:gridCol w="1338005">
                  <a:extLst>
                    <a:ext uri="{9D8B030D-6E8A-4147-A177-3AD203B41FA5}">
                      <a16:colId xmlns:a16="http://schemas.microsoft.com/office/drawing/2014/main" val="4289859472"/>
                    </a:ext>
                  </a:extLst>
                </a:gridCol>
                <a:gridCol w="1269694">
                  <a:extLst>
                    <a:ext uri="{9D8B030D-6E8A-4147-A177-3AD203B41FA5}">
                      <a16:colId xmlns:a16="http://schemas.microsoft.com/office/drawing/2014/main" val="2910688245"/>
                    </a:ext>
                  </a:extLst>
                </a:gridCol>
                <a:gridCol w="1563728">
                  <a:extLst>
                    <a:ext uri="{9D8B030D-6E8A-4147-A177-3AD203B41FA5}">
                      <a16:colId xmlns:a16="http://schemas.microsoft.com/office/drawing/2014/main" val="1789196394"/>
                    </a:ext>
                  </a:extLst>
                </a:gridCol>
              </a:tblGrid>
              <a:tr h="802149">
                <a:tc>
                  <a:txBody>
                    <a:bodyPr/>
                    <a:lstStyle/>
                    <a:p>
                      <a:pPr marL="163195" marR="160020" algn="ctr">
                        <a:lnSpc>
                          <a:spcPct val="86000"/>
                        </a:lnSpc>
                        <a:spcBef>
                          <a:spcPts val="0"/>
                        </a:spcBef>
                        <a:spcAft>
                          <a:spcPts val="0"/>
                        </a:spcAft>
                      </a:pPr>
                      <a:r>
                        <a:rPr lang="en-US" sz="1800" b="0" dirty="0">
                          <a:effectLst>
                            <a:outerShdw blurRad="38100" dist="38100" dir="2700000" algn="tl">
                              <a:srgbClr val="000000">
                                <a:alpha val="43137"/>
                              </a:srgbClr>
                            </a:outerShdw>
                          </a:effectLst>
                          <a:latin typeface="Rockwell" panose="02060603020205020403" pitchFamily="18" charset="0"/>
                        </a:rPr>
                        <a:t>Zone</a:t>
                      </a:r>
                      <a:endParaRPr lang="en-US" sz="1600" b="0" dirty="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marL="264160" marR="86360" indent="-175260" algn="ctr">
                        <a:lnSpc>
                          <a:spcPct val="85000"/>
                        </a:lnSpc>
                        <a:spcBef>
                          <a:spcPts val="0"/>
                        </a:spcBef>
                        <a:spcAft>
                          <a:spcPts val="0"/>
                        </a:spcAft>
                      </a:pPr>
                      <a:r>
                        <a:rPr lang="en-US" sz="1800" b="0" dirty="0">
                          <a:effectLst>
                            <a:outerShdw blurRad="38100" dist="38100" dir="2700000" algn="tl">
                              <a:srgbClr val="000000">
                                <a:alpha val="43137"/>
                              </a:srgbClr>
                            </a:outerShdw>
                          </a:effectLst>
                          <a:latin typeface="Rockwell" panose="02060603020205020403" pitchFamily="18" charset="0"/>
                        </a:rPr>
                        <a:t>2020</a:t>
                      </a:r>
                      <a:endParaRPr lang="en-US" sz="1600" b="0" dirty="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marL="60325" marR="60325" algn="ctr">
                        <a:lnSpc>
                          <a:spcPct val="86000"/>
                        </a:lnSpc>
                        <a:spcBef>
                          <a:spcPts val="0"/>
                        </a:spcBef>
                        <a:spcAft>
                          <a:spcPts val="0"/>
                        </a:spcAft>
                      </a:pPr>
                      <a:r>
                        <a:rPr lang="en-US" sz="1800" b="0" dirty="0">
                          <a:effectLst>
                            <a:outerShdw blurRad="38100" dist="38100" dir="2700000" algn="tl">
                              <a:srgbClr val="000000">
                                <a:alpha val="43137"/>
                              </a:srgbClr>
                            </a:outerShdw>
                          </a:effectLst>
                          <a:latin typeface="Rockwell" panose="02060603020205020403" pitchFamily="18" charset="0"/>
                        </a:rPr>
                        <a:t>2027</a:t>
                      </a:r>
                      <a:endParaRPr lang="en-US" sz="1600" b="0" dirty="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marL="263525" marR="146685" indent="-114300" algn="ctr">
                        <a:lnSpc>
                          <a:spcPct val="85000"/>
                        </a:lnSpc>
                        <a:spcBef>
                          <a:spcPts val="0"/>
                        </a:spcBef>
                        <a:spcAft>
                          <a:spcPts val="0"/>
                        </a:spcAft>
                      </a:pPr>
                      <a:r>
                        <a:rPr lang="en-US" sz="1800" b="0">
                          <a:effectLst>
                            <a:outerShdw blurRad="38100" dist="38100" dir="2700000" algn="tl">
                              <a:srgbClr val="000000">
                                <a:alpha val="43137"/>
                              </a:srgbClr>
                            </a:outerShdw>
                          </a:effectLst>
                          <a:latin typeface="Rockwell" panose="02060603020205020403" pitchFamily="18" charset="0"/>
                        </a:rPr>
                        <a:t>2032</a:t>
                      </a:r>
                      <a:endParaRPr lang="en-US" sz="1600" b="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marL="104775" marR="0" indent="144145" algn="ctr">
                        <a:lnSpc>
                          <a:spcPct val="85000"/>
                        </a:lnSpc>
                        <a:spcBef>
                          <a:spcPts val="0"/>
                        </a:spcBef>
                        <a:spcAft>
                          <a:spcPts val="0"/>
                        </a:spcAft>
                      </a:pPr>
                      <a:r>
                        <a:rPr lang="en-US" sz="1800" b="0">
                          <a:effectLst>
                            <a:outerShdw blurRad="38100" dist="38100" dir="2700000" algn="tl">
                              <a:srgbClr val="000000">
                                <a:alpha val="43137"/>
                              </a:srgbClr>
                            </a:outerShdw>
                          </a:effectLst>
                          <a:latin typeface="Rockwell" panose="02060603020205020403" pitchFamily="18" charset="0"/>
                        </a:rPr>
                        <a:t>2042</a:t>
                      </a:r>
                      <a:endParaRPr lang="en-US" sz="1600" b="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426179817"/>
                  </a:ext>
                </a:extLst>
              </a:tr>
              <a:tr h="929753">
                <a:tc>
                  <a:txBody>
                    <a:bodyPr/>
                    <a:lstStyle/>
                    <a:p>
                      <a:pPr marL="162560" marR="160020" algn="ctr">
                        <a:lnSpc>
                          <a:spcPct val="107000"/>
                        </a:lnSpc>
                        <a:spcBef>
                          <a:spcPts val="500"/>
                        </a:spcBef>
                        <a:spcAft>
                          <a:spcPts val="0"/>
                        </a:spcAft>
                      </a:pPr>
                      <a:r>
                        <a:rPr lang="en-US" sz="1800" b="0" dirty="0">
                          <a:effectLst>
                            <a:outerShdw blurRad="38100" dist="38100" dir="2700000" algn="tl">
                              <a:srgbClr val="000000">
                                <a:alpha val="43137"/>
                              </a:srgbClr>
                            </a:outerShdw>
                          </a:effectLst>
                          <a:latin typeface="Rockwell" panose="02060603020205020403" pitchFamily="18" charset="0"/>
                        </a:rPr>
                        <a:t>Tubas zone</a:t>
                      </a:r>
                      <a:endParaRPr lang="en-US" sz="1600" b="0" dirty="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marL="0" marR="0" algn="ctr">
                        <a:lnSpc>
                          <a:spcPct val="107000"/>
                        </a:lnSpc>
                        <a:spcBef>
                          <a:spcPts val="0"/>
                        </a:spcBef>
                        <a:spcAft>
                          <a:spcPts val="0"/>
                        </a:spcAft>
                      </a:pPr>
                      <a:r>
                        <a:rPr lang="en-US" sz="1800" b="0">
                          <a:solidFill>
                            <a:srgbClr val="000000"/>
                          </a:solidFill>
                          <a:effectLst>
                            <a:outerShdw blurRad="38100" dist="38100" dir="2700000" algn="tl">
                              <a:srgbClr val="000000">
                                <a:alpha val="43137"/>
                              </a:srgbClr>
                            </a:outerShdw>
                          </a:effectLst>
                          <a:latin typeface="Rockwell" panose="02060603020205020403" pitchFamily="18" charset="0"/>
                        </a:rPr>
                        <a:t> </a:t>
                      </a:r>
                      <a:endParaRPr lang="en-US" sz="1600" b="0">
                        <a:effectLst>
                          <a:outerShdw blurRad="38100" dist="38100" dir="2700000" algn="tl">
                            <a:srgbClr val="000000">
                              <a:alpha val="43137"/>
                            </a:srgbClr>
                          </a:outerShdw>
                        </a:effectLst>
                        <a:latin typeface="Rockwell" panose="02060603020205020403" pitchFamily="18" charset="0"/>
                      </a:endParaRPr>
                    </a:p>
                    <a:p>
                      <a:pPr marL="0" marR="0" algn="ctr">
                        <a:lnSpc>
                          <a:spcPct val="107000"/>
                        </a:lnSpc>
                        <a:spcBef>
                          <a:spcPts val="0"/>
                        </a:spcBef>
                        <a:spcAft>
                          <a:spcPts val="0"/>
                        </a:spcAft>
                      </a:pPr>
                      <a:r>
                        <a:rPr lang="en-US" sz="1800" b="0">
                          <a:solidFill>
                            <a:srgbClr val="000000"/>
                          </a:solidFill>
                          <a:effectLst>
                            <a:outerShdw blurRad="38100" dist="38100" dir="2700000" algn="tl">
                              <a:srgbClr val="000000">
                                <a:alpha val="43137"/>
                              </a:srgbClr>
                            </a:outerShdw>
                          </a:effectLst>
                          <a:latin typeface="Rockwell" panose="02060603020205020403" pitchFamily="18" charset="0"/>
                        </a:rPr>
                        <a:t>70</a:t>
                      </a:r>
                      <a:endParaRPr lang="en-US" sz="1600" b="0">
                        <a:effectLst>
                          <a:outerShdw blurRad="38100" dist="38100" dir="2700000" algn="tl">
                            <a:srgbClr val="000000">
                              <a:alpha val="43137"/>
                            </a:srgbClr>
                          </a:outerShdw>
                        </a:effectLst>
                        <a:latin typeface="Rockwell" panose="02060603020205020403" pitchFamily="18" charset="0"/>
                      </a:endParaRPr>
                    </a:p>
                    <a:p>
                      <a:pPr marL="255905" marR="252730" algn="ctr">
                        <a:lnSpc>
                          <a:spcPct val="107000"/>
                        </a:lnSpc>
                        <a:spcBef>
                          <a:spcPts val="500"/>
                        </a:spcBef>
                        <a:spcAft>
                          <a:spcPts val="0"/>
                        </a:spcAft>
                      </a:pPr>
                      <a:r>
                        <a:rPr lang="en-US" sz="1800" b="0">
                          <a:effectLst>
                            <a:outerShdw blurRad="38100" dist="38100" dir="2700000" algn="tl">
                              <a:srgbClr val="000000">
                                <a:alpha val="43137"/>
                              </a:srgbClr>
                            </a:outerShdw>
                          </a:effectLst>
                          <a:latin typeface="Rockwell" panose="02060603020205020403" pitchFamily="18" charset="0"/>
                        </a:rPr>
                        <a:t> </a:t>
                      </a:r>
                      <a:endParaRPr lang="en-US" sz="1600" b="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marL="1905" marR="0" algn="ctr">
                        <a:lnSpc>
                          <a:spcPct val="107000"/>
                        </a:lnSpc>
                        <a:spcBef>
                          <a:spcPts val="500"/>
                        </a:spcBef>
                        <a:spcAft>
                          <a:spcPts val="0"/>
                        </a:spcAft>
                      </a:pPr>
                      <a:r>
                        <a:rPr lang="en-US" sz="1800" b="0" dirty="0">
                          <a:effectLst>
                            <a:outerShdw blurRad="38100" dist="38100" dir="2700000" algn="tl">
                              <a:srgbClr val="000000">
                                <a:alpha val="43137"/>
                              </a:srgbClr>
                            </a:outerShdw>
                          </a:effectLst>
                          <a:latin typeface="Rockwell" panose="02060603020205020403" pitchFamily="18" charset="0"/>
                        </a:rPr>
                        <a:t>88</a:t>
                      </a:r>
                      <a:endParaRPr lang="en-US" sz="1600" b="0" dirty="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marL="198120" marR="197485" algn="ctr">
                        <a:lnSpc>
                          <a:spcPct val="107000"/>
                        </a:lnSpc>
                        <a:spcBef>
                          <a:spcPts val="500"/>
                        </a:spcBef>
                        <a:spcAft>
                          <a:spcPts val="0"/>
                        </a:spcAft>
                      </a:pPr>
                      <a:r>
                        <a:rPr lang="en-US" sz="1800" b="0" dirty="0">
                          <a:effectLst>
                            <a:outerShdw blurRad="38100" dist="38100" dir="2700000" algn="tl">
                              <a:srgbClr val="000000">
                                <a:alpha val="43137"/>
                              </a:srgbClr>
                            </a:outerShdw>
                          </a:effectLst>
                          <a:latin typeface="Rockwell" panose="02060603020205020403" pitchFamily="18" charset="0"/>
                        </a:rPr>
                        <a:t>100</a:t>
                      </a:r>
                      <a:endParaRPr lang="en-US" sz="1600" b="0" dirty="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marL="291465" marR="292100" algn="ctr">
                        <a:lnSpc>
                          <a:spcPct val="107000"/>
                        </a:lnSpc>
                        <a:spcBef>
                          <a:spcPts val="500"/>
                        </a:spcBef>
                        <a:spcAft>
                          <a:spcPts val="0"/>
                        </a:spcAft>
                      </a:pPr>
                      <a:r>
                        <a:rPr lang="en-US" sz="1800" b="0" dirty="0">
                          <a:effectLst>
                            <a:outerShdw blurRad="38100" dist="38100" dir="2700000" algn="tl">
                              <a:srgbClr val="000000">
                                <a:alpha val="43137"/>
                              </a:srgbClr>
                            </a:outerShdw>
                          </a:effectLst>
                          <a:latin typeface="Rockwell" panose="02060603020205020403" pitchFamily="18" charset="0"/>
                        </a:rPr>
                        <a:t>120</a:t>
                      </a:r>
                      <a:endParaRPr lang="en-US" sz="1600" b="0" dirty="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2510919364"/>
                  </a:ext>
                </a:extLst>
              </a:tr>
              <a:tr h="929753">
                <a:tc>
                  <a:txBody>
                    <a:bodyPr/>
                    <a:lstStyle/>
                    <a:p>
                      <a:pPr marL="162560" marR="160020" algn="ctr">
                        <a:lnSpc>
                          <a:spcPct val="107000"/>
                        </a:lnSpc>
                        <a:spcBef>
                          <a:spcPts val="500"/>
                        </a:spcBef>
                        <a:spcAft>
                          <a:spcPts val="0"/>
                        </a:spcAft>
                      </a:pPr>
                      <a:r>
                        <a:rPr lang="en-US" sz="1800" b="0" dirty="0">
                          <a:effectLst>
                            <a:outerShdw blurRad="38100" dist="38100" dir="2700000" algn="tl">
                              <a:srgbClr val="000000">
                                <a:alpha val="43137"/>
                              </a:srgbClr>
                            </a:outerShdw>
                          </a:effectLst>
                          <a:latin typeface="Rockwell" panose="02060603020205020403" pitchFamily="18" charset="0"/>
                        </a:rPr>
                        <a:t>Aqaba zone</a:t>
                      </a:r>
                      <a:endParaRPr lang="en-US" sz="1600" b="0" dirty="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marL="0" marR="0" algn="ctr">
                        <a:lnSpc>
                          <a:spcPct val="107000"/>
                        </a:lnSpc>
                        <a:spcBef>
                          <a:spcPts val="0"/>
                        </a:spcBef>
                        <a:spcAft>
                          <a:spcPts val="0"/>
                        </a:spcAft>
                      </a:pPr>
                      <a:r>
                        <a:rPr lang="en-US" sz="1800" b="0">
                          <a:solidFill>
                            <a:srgbClr val="000000"/>
                          </a:solidFill>
                          <a:effectLst>
                            <a:outerShdw blurRad="38100" dist="38100" dir="2700000" algn="tl">
                              <a:srgbClr val="000000">
                                <a:alpha val="43137"/>
                              </a:srgbClr>
                            </a:outerShdw>
                          </a:effectLst>
                          <a:latin typeface="Rockwell" panose="02060603020205020403" pitchFamily="18" charset="0"/>
                        </a:rPr>
                        <a:t> </a:t>
                      </a:r>
                      <a:endParaRPr lang="en-US" sz="1600" b="0">
                        <a:effectLst>
                          <a:outerShdw blurRad="38100" dist="38100" dir="2700000" algn="tl">
                            <a:srgbClr val="000000">
                              <a:alpha val="43137"/>
                            </a:srgbClr>
                          </a:outerShdw>
                        </a:effectLst>
                        <a:latin typeface="Rockwell" panose="02060603020205020403" pitchFamily="18" charset="0"/>
                      </a:endParaRPr>
                    </a:p>
                    <a:p>
                      <a:pPr marL="0" marR="0" algn="ctr">
                        <a:lnSpc>
                          <a:spcPct val="107000"/>
                        </a:lnSpc>
                        <a:spcBef>
                          <a:spcPts val="0"/>
                        </a:spcBef>
                        <a:spcAft>
                          <a:spcPts val="0"/>
                        </a:spcAft>
                      </a:pPr>
                      <a:r>
                        <a:rPr lang="en-US" sz="1800" b="0">
                          <a:solidFill>
                            <a:srgbClr val="000000"/>
                          </a:solidFill>
                          <a:effectLst>
                            <a:outerShdw blurRad="38100" dist="38100" dir="2700000" algn="tl">
                              <a:srgbClr val="000000">
                                <a:alpha val="43137"/>
                              </a:srgbClr>
                            </a:outerShdw>
                          </a:effectLst>
                          <a:latin typeface="Rockwell" panose="02060603020205020403" pitchFamily="18" charset="0"/>
                        </a:rPr>
                        <a:t>80</a:t>
                      </a:r>
                      <a:endParaRPr lang="en-US" sz="1600" b="0">
                        <a:effectLst>
                          <a:outerShdw blurRad="38100" dist="38100" dir="2700000" algn="tl">
                            <a:srgbClr val="000000">
                              <a:alpha val="43137"/>
                            </a:srgbClr>
                          </a:outerShdw>
                        </a:effectLst>
                        <a:latin typeface="Rockwell" panose="02060603020205020403" pitchFamily="18" charset="0"/>
                      </a:endParaRPr>
                    </a:p>
                    <a:p>
                      <a:pPr marL="255905" marR="252730" algn="ctr">
                        <a:lnSpc>
                          <a:spcPct val="107000"/>
                        </a:lnSpc>
                        <a:spcBef>
                          <a:spcPts val="500"/>
                        </a:spcBef>
                        <a:spcAft>
                          <a:spcPts val="0"/>
                        </a:spcAft>
                      </a:pPr>
                      <a:r>
                        <a:rPr lang="en-US" sz="1800" b="0">
                          <a:effectLst>
                            <a:outerShdw blurRad="38100" dist="38100" dir="2700000" algn="tl">
                              <a:srgbClr val="000000">
                                <a:alpha val="43137"/>
                              </a:srgbClr>
                            </a:outerShdw>
                          </a:effectLst>
                          <a:latin typeface="Rockwell" panose="02060603020205020403" pitchFamily="18" charset="0"/>
                        </a:rPr>
                        <a:t> </a:t>
                      </a:r>
                      <a:endParaRPr lang="en-US" sz="1600" b="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marL="0" marR="0" algn="ctr">
                        <a:lnSpc>
                          <a:spcPct val="107000"/>
                        </a:lnSpc>
                        <a:spcBef>
                          <a:spcPts val="0"/>
                        </a:spcBef>
                        <a:spcAft>
                          <a:spcPts val="0"/>
                        </a:spcAft>
                      </a:pPr>
                      <a:r>
                        <a:rPr lang="en-US" sz="1800" b="0" dirty="0">
                          <a:solidFill>
                            <a:srgbClr val="000000"/>
                          </a:solidFill>
                          <a:effectLst>
                            <a:outerShdw blurRad="38100" dist="38100" dir="2700000" algn="tl">
                              <a:srgbClr val="000000">
                                <a:alpha val="43137"/>
                              </a:srgbClr>
                            </a:outerShdw>
                          </a:effectLst>
                          <a:latin typeface="Rockwell" panose="02060603020205020403" pitchFamily="18" charset="0"/>
                        </a:rPr>
                        <a:t> </a:t>
                      </a:r>
                      <a:endParaRPr lang="en-US" sz="1600" b="0" dirty="0">
                        <a:effectLst>
                          <a:outerShdw blurRad="38100" dist="38100" dir="2700000" algn="tl">
                            <a:srgbClr val="000000">
                              <a:alpha val="43137"/>
                            </a:srgbClr>
                          </a:outerShdw>
                        </a:effectLst>
                        <a:latin typeface="Rockwell" panose="02060603020205020403" pitchFamily="18" charset="0"/>
                      </a:endParaRPr>
                    </a:p>
                    <a:p>
                      <a:pPr marL="0" marR="0" algn="ctr">
                        <a:lnSpc>
                          <a:spcPct val="107000"/>
                        </a:lnSpc>
                        <a:spcBef>
                          <a:spcPts val="0"/>
                        </a:spcBef>
                        <a:spcAft>
                          <a:spcPts val="0"/>
                        </a:spcAft>
                      </a:pPr>
                      <a:r>
                        <a:rPr lang="en-US" sz="1800" b="0" dirty="0">
                          <a:solidFill>
                            <a:srgbClr val="000000"/>
                          </a:solidFill>
                          <a:effectLst>
                            <a:outerShdw blurRad="38100" dist="38100" dir="2700000" algn="tl">
                              <a:srgbClr val="000000">
                                <a:alpha val="43137"/>
                              </a:srgbClr>
                            </a:outerShdw>
                          </a:effectLst>
                          <a:latin typeface="Rockwell" panose="02060603020205020403" pitchFamily="18" charset="0"/>
                        </a:rPr>
                        <a:t>95</a:t>
                      </a:r>
                      <a:endParaRPr lang="en-US" sz="1600" b="0" dirty="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marL="198120" marR="197485" algn="ctr">
                        <a:lnSpc>
                          <a:spcPct val="107000"/>
                        </a:lnSpc>
                        <a:spcBef>
                          <a:spcPts val="500"/>
                        </a:spcBef>
                        <a:spcAft>
                          <a:spcPts val="0"/>
                        </a:spcAft>
                      </a:pPr>
                      <a:r>
                        <a:rPr lang="en-US" sz="1800" b="0" dirty="0">
                          <a:solidFill>
                            <a:srgbClr val="000000"/>
                          </a:solidFill>
                          <a:effectLst>
                            <a:outerShdw blurRad="38100" dist="38100" dir="2700000" algn="tl">
                              <a:srgbClr val="000000">
                                <a:alpha val="43137"/>
                              </a:srgbClr>
                            </a:outerShdw>
                          </a:effectLst>
                          <a:latin typeface="Rockwell" panose="02060603020205020403" pitchFamily="18" charset="0"/>
                        </a:rPr>
                        <a:t>105</a:t>
                      </a:r>
                      <a:endParaRPr lang="en-US" sz="1600" b="0" dirty="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marL="291465" marR="292100" algn="ctr">
                        <a:lnSpc>
                          <a:spcPct val="107000"/>
                        </a:lnSpc>
                        <a:spcBef>
                          <a:spcPts val="500"/>
                        </a:spcBef>
                        <a:spcAft>
                          <a:spcPts val="0"/>
                        </a:spcAft>
                      </a:pPr>
                      <a:r>
                        <a:rPr lang="en-US" sz="1800" b="0">
                          <a:effectLst>
                            <a:outerShdw blurRad="38100" dist="38100" dir="2700000" algn="tl">
                              <a:srgbClr val="000000">
                                <a:alpha val="43137"/>
                              </a:srgbClr>
                            </a:outerShdw>
                          </a:effectLst>
                          <a:latin typeface="Rockwell" panose="02060603020205020403" pitchFamily="18" charset="0"/>
                        </a:rPr>
                        <a:t>120</a:t>
                      </a:r>
                      <a:endParaRPr lang="en-US" sz="1600" b="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990160944"/>
                  </a:ext>
                </a:extLst>
              </a:tr>
              <a:tr h="929753">
                <a:tc>
                  <a:txBody>
                    <a:bodyPr/>
                    <a:lstStyle/>
                    <a:p>
                      <a:pPr marL="162560" marR="160020" algn="ctr">
                        <a:lnSpc>
                          <a:spcPct val="107000"/>
                        </a:lnSpc>
                        <a:spcBef>
                          <a:spcPts val="500"/>
                        </a:spcBef>
                        <a:spcAft>
                          <a:spcPts val="0"/>
                        </a:spcAft>
                      </a:pPr>
                      <a:r>
                        <a:rPr lang="en-US" sz="1800" b="0">
                          <a:effectLst>
                            <a:outerShdw blurRad="38100" dist="38100" dir="2700000" algn="tl">
                              <a:srgbClr val="000000">
                                <a:alpha val="43137"/>
                              </a:srgbClr>
                            </a:outerShdw>
                          </a:effectLst>
                          <a:latin typeface="Rockwell" panose="02060603020205020403" pitchFamily="18" charset="0"/>
                        </a:rPr>
                        <a:t>Ras Al Fara'a zone</a:t>
                      </a:r>
                      <a:endParaRPr lang="en-US" sz="1600" b="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marL="0" marR="0" algn="ctr">
                        <a:lnSpc>
                          <a:spcPct val="107000"/>
                        </a:lnSpc>
                        <a:spcBef>
                          <a:spcPts val="0"/>
                        </a:spcBef>
                        <a:spcAft>
                          <a:spcPts val="0"/>
                        </a:spcAft>
                      </a:pPr>
                      <a:r>
                        <a:rPr lang="en-US" sz="1800" b="0">
                          <a:solidFill>
                            <a:srgbClr val="000000"/>
                          </a:solidFill>
                          <a:effectLst>
                            <a:outerShdw blurRad="38100" dist="38100" dir="2700000" algn="tl">
                              <a:srgbClr val="000000">
                                <a:alpha val="43137"/>
                              </a:srgbClr>
                            </a:outerShdw>
                          </a:effectLst>
                          <a:latin typeface="Rockwell" panose="02060603020205020403" pitchFamily="18" charset="0"/>
                        </a:rPr>
                        <a:t> </a:t>
                      </a:r>
                      <a:endParaRPr lang="en-US" sz="1600" b="0">
                        <a:effectLst>
                          <a:outerShdw blurRad="38100" dist="38100" dir="2700000" algn="tl">
                            <a:srgbClr val="000000">
                              <a:alpha val="43137"/>
                            </a:srgbClr>
                          </a:outerShdw>
                        </a:effectLst>
                        <a:latin typeface="Rockwell" panose="02060603020205020403" pitchFamily="18" charset="0"/>
                      </a:endParaRPr>
                    </a:p>
                    <a:p>
                      <a:pPr marL="0" marR="0" algn="ctr">
                        <a:lnSpc>
                          <a:spcPct val="107000"/>
                        </a:lnSpc>
                        <a:spcBef>
                          <a:spcPts val="0"/>
                        </a:spcBef>
                        <a:spcAft>
                          <a:spcPts val="0"/>
                        </a:spcAft>
                      </a:pPr>
                      <a:r>
                        <a:rPr lang="en-US" sz="1800" b="0">
                          <a:solidFill>
                            <a:srgbClr val="000000"/>
                          </a:solidFill>
                          <a:effectLst>
                            <a:outerShdw blurRad="38100" dist="38100" dir="2700000" algn="tl">
                              <a:srgbClr val="000000">
                                <a:alpha val="43137"/>
                              </a:srgbClr>
                            </a:outerShdw>
                          </a:effectLst>
                          <a:latin typeface="Rockwell" panose="02060603020205020403" pitchFamily="18" charset="0"/>
                        </a:rPr>
                        <a:t>76</a:t>
                      </a:r>
                      <a:endParaRPr lang="en-US" sz="1600" b="0">
                        <a:effectLst>
                          <a:outerShdw blurRad="38100" dist="38100" dir="2700000" algn="tl">
                            <a:srgbClr val="000000">
                              <a:alpha val="43137"/>
                            </a:srgbClr>
                          </a:outerShdw>
                        </a:effectLst>
                        <a:latin typeface="Rockwell" panose="02060603020205020403" pitchFamily="18" charset="0"/>
                      </a:endParaRPr>
                    </a:p>
                    <a:p>
                      <a:pPr marL="255905" marR="252730" algn="ctr">
                        <a:lnSpc>
                          <a:spcPct val="107000"/>
                        </a:lnSpc>
                        <a:spcBef>
                          <a:spcPts val="500"/>
                        </a:spcBef>
                        <a:spcAft>
                          <a:spcPts val="0"/>
                        </a:spcAft>
                      </a:pPr>
                      <a:r>
                        <a:rPr lang="en-US" sz="1800" b="0">
                          <a:effectLst>
                            <a:outerShdw blurRad="38100" dist="38100" dir="2700000" algn="tl">
                              <a:srgbClr val="000000">
                                <a:alpha val="43137"/>
                              </a:srgbClr>
                            </a:outerShdw>
                          </a:effectLst>
                          <a:latin typeface="Rockwell" panose="02060603020205020403" pitchFamily="18" charset="0"/>
                        </a:rPr>
                        <a:t> </a:t>
                      </a:r>
                      <a:endParaRPr lang="en-US" sz="1600" b="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marL="1905" marR="0" algn="ctr">
                        <a:lnSpc>
                          <a:spcPct val="107000"/>
                        </a:lnSpc>
                        <a:spcBef>
                          <a:spcPts val="500"/>
                        </a:spcBef>
                        <a:spcAft>
                          <a:spcPts val="0"/>
                        </a:spcAft>
                      </a:pPr>
                      <a:r>
                        <a:rPr lang="en-US" sz="1800" b="0" dirty="0">
                          <a:effectLst>
                            <a:outerShdw blurRad="38100" dist="38100" dir="2700000" algn="tl">
                              <a:srgbClr val="000000">
                                <a:alpha val="43137"/>
                              </a:srgbClr>
                            </a:outerShdw>
                          </a:effectLst>
                          <a:latin typeface="Rockwell" panose="02060603020205020403" pitchFamily="18" charset="0"/>
                        </a:rPr>
                        <a:t>90</a:t>
                      </a:r>
                      <a:endParaRPr lang="en-US" sz="1600" b="0" dirty="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marL="198120" marR="197485" algn="ctr">
                        <a:lnSpc>
                          <a:spcPct val="107000"/>
                        </a:lnSpc>
                        <a:spcBef>
                          <a:spcPts val="500"/>
                        </a:spcBef>
                        <a:spcAft>
                          <a:spcPts val="0"/>
                        </a:spcAft>
                      </a:pPr>
                      <a:r>
                        <a:rPr lang="en-US" sz="1800" b="0">
                          <a:effectLst>
                            <a:outerShdw blurRad="38100" dist="38100" dir="2700000" algn="tl">
                              <a:srgbClr val="000000">
                                <a:alpha val="43137"/>
                              </a:srgbClr>
                            </a:outerShdw>
                          </a:effectLst>
                          <a:latin typeface="Rockwell" panose="02060603020205020403" pitchFamily="18" charset="0"/>
                        </a:rPr>
                        <a:t>110</a:t>
                      </a:r>
                      <a:endParaRPr lang="en-US" sz="1600" b="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marL="291465" marR="292100" algn="ctr">
                        <a:lnSpc>
                          <a:spcPct val="107000"/>
                        </a:lnSpc>
                        <a:spcBef>
                          <a:spcPts val="500"/>
                        </a:spcBef>
                        <a:spcAft>
                          <a:spcPts val="0"/>
                        </a:spcAft>
                      </a:pPr>
                      <a:r>
                        <a:rPr lang="en-US" sz="1800" b="0">
                          <a:effectLst>
                            <a:outerShdw blurRad="38100" dist="38100" dir="2700000" algn="tl">
                              <a:srgbClr val="000000">
                                <a:alpha val="43137"/>
                              </a:srgbClr>
                            </a:outerShdw>
                          </a:effectLst>
                          <a:latin typeface="Rockwell" panose="02060603020205020403" pitchFamily="18" charset="0"/>
                        </a:rPr>
                        <a:t>120</a:t>
                      </a:r>
                      <a:endParaRPr lang="en-US" sz="1600" b="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2355515659"/>
                  </a:ext>
                </a:extLst>
              </a:tr>
              <a:tr h="865862">
                <a:tc>
                  <a:txBody>
                    <a:bodyPr/>
                    <a:lstStyle/>
                    <a:p>
                      <a:pPr marL="281305" marR="0" indent="-149860" algn="ctr">
                        <a:lnSpc>
                          <a:spcPct val="107000"/>
                        </a:lnSpc>
                        <a:spcBef>
                          <a:spcPts val="490"/>
                        </a:spcBef>
                        <a:spcAft>
                          <a:spcPts val="0"/>
                        </a:spcAft>
                      </a:pPr>
                      <a:r>
                        <a:rPr lang="en-US" sz="1800" b="0">
                          <a:effectLst>
                            <a:outerShdw blurRad="38100" dist="38100" dir="2700000" algn="tl">
                              <a:srgbClr val="000000">
                                <a:alpha val="43137"/>
                              </a:srgbClr>
                            </a:outerShdw>
                          </a:effectLst>
                          <a:latin typeface="Rockwell" panose="02060603020205020403" pitchFamily="18" charset="0"/>
                        </a:rPr>
                        <a:t>Taysir and AL-Aqaba zone</a:t>
                      </a:r>
                      <a:endParaRPr lang="en-US" sz="1600" b="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marL="0" marR="0" algn="ctr">
                        <a:lnSpc>
                          <a:spcPct val="107000"/>
                        </a:lnSpc>
                        <a:spcBef>
                          <a:spcPts val="0"/>
                        </a:spcBef>
                        <a:spcAft>
                          <a:spcPts val="0"/>
                        </a:spcAft>
                      </a:pPr>
                      <a:r>
                        <a:rPr lang="en-US" sz="1800" b="0">
                          <a:solidFill>
                            <a:srgbClr val="000000"/>
                          </a:solidFill>
                          <a:effectLst>
                            <a:outerShdw blurRad="38100" dist="38100" dir="2700000" algn="tl">
                              <a:srgbClr val="000000">
                                <a:alpha val="43137"/>
                              </a:srgbClr>
                            </a:outerShdw>
                          </a:effectLst>
                          <a:latin typeface="Rockwell" panose="02060603020205020403" pitchFamily="18" charset="0"/>
                        </a:rPr>
                        <a:t> </a:t>
                      </a:r>
                      <a:endParaRPr lang="en-US" sz="1600" b="0">
                        <a:effectLst>
                          <a:outerShdw blurRad="38100" dist="38100" dir="2700000" algn="tl">
                            <a:srgbClr val="000000">
                              <a:alpha val="43137"/>
                            </a:srgbClr>
                          </a:outerShdw>
                        </a:effectLst>
                        <a:latin typeface="Rockwell" panose="02060603020205020403" pitchFamily="18" charset="0"/>
                      </a:endParaRPr>
                    </a:p>
                    <a:p>
                      <a:pPr marL="0" marR="0" algn="ctr">
                        <a:lnSpc>
                          <a:spcPct val="107000"/>
                        </a:lnSpc>
                        <a:spcBef>
                          <a:spcPts val="0"/>
                        </a:spcBef>
                        <a:spcAft>
                          <a:spcPts val="0"/>
                        </a:spcAft>
                      </a:pPr>
                      <a:r>
                        <a:rPr lang="en-US" sz="1800" b="0">
                          <a:solidFill>
                            <a:srgbClr val="000000"/>
                          </a:solidFill>
                          <a:effectLst>
                            <a:outerShdw blurRad="38100" dist="38100" dir="2700000" algn="tl">
                              <a:srgbClr val="000000">
                                <a:alpha val="43137"/>
                              </a:srgbClr>
                            </a:outerShdw>
                          </a:effectLst>
                          <a:latin typeface="Rockwell" panose="02060603020205020403" pitchFamily="18" charset="0"/>
                        </a:rPr>
                        <a:t>75</a:t>
                      </a:r>
                      <a:endParaRPr lang="en-US" sz="1600" b="0">
                        <a:effectLst>
                          <a:outerShdw blurRad="38100" dist="38100" dir="2700000" algn="tl">
                            <a:srgbClr val="000000">
                              <a:alpha val="43137"/>
                            </a:srgbClr>
                          </a:outerShdw>
                        </a:effectLst>
                        <a:latin typeface="Rockwell" panose="02060603020205020403" pitchFamily="18" charset="0"/>
                      </a:endParaRPr>
                    </a:p>
                    <a:p>
                      <a:pPr marL="255905" marR="252730" algn="ctr">
                        <a:lnSpc>
                          <a:spcPct val="107000"/>
                        </a:lnSpc>
                        <a:spcBef>
                          <a:spcPts val="0"/>
                        </a:spcBef>
                        <a:spcAft>
                          <a:spcPts val="0"/>
                        </a:spcAft>
                      </a:pPr>
                      <a:r>
                        <a:rPr lang="en-US" sz="1800" b="0">
                          <a:effectLst>
                            <a:outerShdw blurRad="38100" dist="38100" dir="2700000" algn="tl">
                              <a:srgbClr val="000000">
                                <a:alpha val="43137"/>
                              </a:srgbClr>
                            </a:outerShdw>
                          </a:effectLst>
                          <a:latin typeface="Rockwell" panose="02060603020205020403" pitchFamily="18" charset="0"/>
                        </a:rPr>
                        <a:t> </a:t>
                      </a:r>
                      <a:endParaRPr lang="en-US" sz="1600" b="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marL="0" marR="0" algn="ctr">
                        <a:lnSpc>
                          <a:spcPct val="107000"/>
                        </a:lnSpc>
                        <a:spcBef>
                          <a:spcPts val="40"/>
                        </a:spcBef>
                        <a:spcAft>
                          <a:spcPts val="0"/>
                        </a:spcAft>
                      </a:pPr>
                      <a:r>
                        <a:rPr lang="en-US" sz="1800" b="0">
                          <a:effectLst>
                            <a:outerShdw blurRad="38100" dist="38100" dir="2700000" algn="tl">
                              <a:srgbClr val="000000">
                                <a:alpha val="43137"/>
                              </a:srgbClr>
                            </a:outerShdw>
                          </a:effectLst>
                          <a:latin typeface="Rockwell" panose="02060603020205020403" pitchFamily="18" charset="0"/>
                        </a:rPr>
                        <a:t>85</a:t>
                      </a:r>
                      <a:endParaRPr lang="en-US" sz="1600" b="0">
                        <a:effectLst>
                          <a:outerShdw blurRad="38100" dist="38100" dir="2700000" algn="tl">
                            <a:srgbClr val="000000">
                              <a:alpha val="43137"/>
                            </a:srgbClr>
                          </a:outerShdw>
                        </a:effectLst>
                        <a:latin typeface="Rockwell" panose="02060603020205020403" pitchFamily="18" charset="0"/>
                      </a:endParaRPr>
                    </a:p>
                    <a:p>
                      <a:pPr marL="1905" marR="0" algn="ctr">
                        <a:lnSpc>
                          <a:spcPct val="107000"/>
                        </a:lnSpc>
                        <a:spcBef>
                          <a:spcPts val="0"/>
                        </a:spcBef>
                        <a:spcAft>
                          <a:spcPts val="0"/>
                        </a:spcAft>
                      </a:pPr>
                      <a:r>
                        <a:rPr lang="en-US" sz="1800" b="0">
                          <a:effectLst>
                            <a:outerShdw blurRad="38100" dist="38100" dir="2700000" algn="tl">
                              <a:srgbClr val="000000">
                                <a:alpha val="43137"/>
                              </a:srgbClr>
                            </a:outerShdw>
                          </a:effectLst>
                          <a:latin typeface="Rockwell" panose="02060603020205020403" pitchFamily="18" charset="0"/>
                        </a:rPr>
                        <a:t> </a:t>
                      </a:r>
                      <a:endParaRPr lang="en-US" sz="1600" b="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marL="0" marR="0" algn="ctr">
                        <a:lnSpc>
                          <a:spcPct val="107000"/>
                        </a:lnSpc>
                        <a:spcBef>
                          <a:spcPts val="40"/>
                        </a:spcBef>
                        <a:spcAft>
                          <a:spcPts val="0"/>
                        </a:spcAft>
                      </a:pPr>
                      <a:r>
                        <a:rPr lang="en-US" sz="1800" b="0">
                          <a:effectLst>
                            <a:outerShdw blurRad="38100" dist="38100" dir="2700000" algn="tl">
                              <a:srgbClr val="000000">
                                <a:alpha val="43137"/>
                              </a:srgbClr>
                            </a:outerShdw>
                          </a:effectLst>
                          <a:latin typeface="Rockwell" panose="02060603020205020403" pitchFamily="18" charset="0"/>
                        </a:rPr>
                        <a:t>110</a:t>
                      </a:r>
                      <a:endParaRPr lang="en-US" sz="1600" b="0">
                        <a:effectLst>
                          <a:outerShdw blurRad="38100" dist="38100" dir="2700000" algn="tl">
                            <a:srgbClr val="000000">
                              <a:alpha val="43137"/>
                            </a:srgbClr>
                          </a:outerShdw>
                        </a:effectLst>
                        <a:latin typeface="Rockwell" panose="02060603020205020403" pitchFamily="18" charset="0"/>
                      </a:endParaRPr>
                    </a:p>
                    <a:p>
                      <a:pPr marL="198120" marR="197485" algn="ctr">
                        <a:lnSpc>
                          <a:spcPct val="107000"/>
                        </a:lnSpc>
                        <a:spcBef>
                          <a:spcPts val="0"/>
                        </a:spcBef>
                        <a:spcAft>
                          <a:spcPts val="0"/>
                        </a:spcAft>
                      </a:pPr>
                      <a:r>
                        <a:rPr lang="en-US" sz="1800" b="0">
                          <a:effectLst>
                            <a:outerShdw blurRad="38100" dist="38100" dir="2700000" algn="tl">
                              <a:srgbClr val="000000">
                                <a:alpha val="43137"/>
                              </a:srgbClr>
                            </a:outerShdw>
                          </a:effectLst>
                          <a:latin typeface="Rockwell" panose="02060603020205020403" pitchFamily="18" charset="0"/>
                        </a:rPr>
                        <a:t> </a:t>
                      </a:r>
                      <a:endParaRPr lang="en-US" sz="1600" b="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marL="0" marR="0" algn="ctr">
                        <a:lnSpc>
                          <a:spcPct val="107000"/>
                        </a:lnSpc>
                        <a:spcBef>
                          <a:spcPts val="40"/>
                        </a:spcBef>
                        <a:spcAft>
                          <a:spcPts val="0"/>
                        </a:spcAft>
                      </a:pPr>
                      <a:r>
                        <a:rPr lang="en-US" sz="1800" b="0" dirty="0">
                          <a:effectLst>
                            <a:outerShdw blurRad="38100" dist="38100" dir="2700000" algn="tl">
                              <a:srgbClr val="000000">
                                <a:alpha val="43137"/>
                              </a:srgbClr>
                            </a:outerShdw>
                          </a:effectLst>
                          <a:latin typeface="Rockwell" panose="02060603020205020403" pitchFamily="18" charset="0"/>
                        </a:rPr>
                        <a:t>120</a:t>
                      </a:r>
                      <a:endParaRPr lang="en-US" sz="1600" b="0" dirty="0">
                        <a:effectLst>
                          <a:outerShdw blurRad="38100" dist="38100" dir="2700000" algn="tl">
                            <a:srgbClr val="000000">
                              <a:alpha val="43137"/>
                            </a:srgbClr>
                          </a:outerShdw>
                        </a:effectLst>
                        <a:latin typeface="Rockwell" panose="02060603020205020403" pitchFamily="18" charset="0"/>
                      </a:endParaRPr>
                    </a:p>
                    <a:p>
                      <a:pPr marL="291465" marR="292100" algn="ctr">
                        <a:lnSpc>
                          <a:spcPct val="107000"/>
                        </a:lnSpc>
                        <a:spcBef>
                          <a:spcPts val="0"/>
                        </a:spcBef>
                        <a:spcAft>
                          <a:spcPts val="0"/>
                        </a:spcAft>
                      </a:pPr>
                      <a:r>
                        <a:rPr lang="en-US" sz="1800" b="0" dirty="0">
                          <a:effectLst>
                            <a:outerShdw blurRad="38100" dist="38100" dir="2700000" algn="tl">
                              <a:srgbClr val="000000">
                                <a:alpha val="43137"/>
                              </a:srgbClr>
                            </a:outerShdw>
                          </a:effectLst>
                          <a:latin typeface="Rockwell" panose="02060603020205020403" pitchFamily="18" charset="0"/>
                        </a:rPr>
                        <a:t> </a:t>
                      </a:r>
                      <a:endParaRPr lang="en-US" sz="1600" b="0" dirty="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2389373696"/>
                  </a:ext>
                </a:extLst>
              </a:tr>
              <a:tr h="993645">
                <a:tc>
                  <a:txBody>
                    <a:bodyPr/>
                    <a:lstStyle/>
                    <a:p>
                      <a:pPr marL="164465" marR="160020" algn="ctr">
                        <a:lnSpc>
                          <a:spcPct val="107000"/>
                        </a:lnSpc>
                        <a:spcBef>
                          <a:spcPts val="490"/>
                        </a:spcBef>
                        <a:spcAft>
                          <a:spcPts val="0"/>
                        </a:spcAft>
                      </a:pPr>
                      <a:r>
                        <a:rPr lang="en-US" sz="1800" b="0">
                          <a:effectLst>
                            <a:outerShdw blurRad="38100" dist="38100" dir="2700000" algn="tl">
                              <a:srgbClr val="000000">
                                <a:alpha val="43137"/>
                              </a:srgbClr>
                            </a:outerShdw>
                          </a:effectLst>
                          <a:latin typeface="Rockwell" panose="02060603020205020403" pitchFamily="18" charset="0"/>
                        </a:rPr>
                        <a:t>Tammun and Khirbet Atouf zone</a:t>
                      </a:r>
                      <a:endParaRPr lang="en-US" sz="1600" b="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marL="0" marR="252730" algn="ctr">
                        <a:lnSpc>
                          <a:spcPct val="107000"/>
                        </a:lnSpc>
                        <a:spcBef>
                          <a:spcPts val="490"/>
                        </a:spcBef>
                        <a:spcAft>
                          <a:spcPts val="0"/>
                        </a:spcAft>
                      </a:pPr>
                      <a:r>
                        <a:rPr lang="en-US" sz="1800" b="0">
                          <a:solidFill>
                            <a:srgbClr val="000000"/>
                          </a:solidFill>
                          <a:effectLst>
                            <a:outerShdw blurRad="38100" dist="38100" dir="2700000" algn="tl">
                              <a:srgbClr val="000000">
                                <a:alpha val="43137"/>
                              </a:srgbClr>
                            </a:outerShdw>
                          </a:effectLst>
                          <a:latin typeface="Rockwell" panose="02060603020205020403" pitchFamily="18" charset="0"/>
                        </a:rPr>
                        <a:t> </a:t>
                      </a:r>
                      <a:endParaRPr lang="en-US" sz="1600" b="0">
                        <a:effectLst>
                          <a:outerShdw blurRad="38100" dist="38100" dir="2700000" algn="tl">
                            <a:srgbClr val="000000">
                              <a:alpha val="43137"/>
                            </a:srgbClr>
                          </a:outerShdw>
                        </a:effectLst>
                        <a:latin typeface="Rockwell" panose="02060603020205020403" pitchFamily="18" charset="0"/>
                      </a:endParaRPr>
                    </a:p>
                    <a:p>
                      <a:pPr marL="0" marR="252730" algn="ctr">
                        <a:lnSpc>
                          <a:spcPct val="107000"/>
                        </a:lnSpc>
                        <a:spcBef>
                          <a:spcPts val="490"/>
                        </a:spcBef>
                        <a:spcAft>
                          <a:spcPts val="0"/>
                        </a:spcAft>
                      </a:pPr>
                      <a:r>
                        <a:rPr lang="en-US" sz="1800" b="0">
                          <a:solidFill>
                            <a:srgbClr val="000000"/>
                          </a:solidFill>
                          <a:effectLst>
                            <a:outerShdw blurRad="38100" dist="38100" dir="2700000" algn="tl">
                              <a:srgbClr val="000000">
                                <a:alpha val="43137"/>
                              </a:srgbClr>
                            </a:outerShdw>
                          </a:effectLst>
                          <a:latin typeface="Rockwell" panose="02060603020205020403" pitchFamily="18" charset="0"/>
                        </a:rPr>
                        <a:t>76</a:t>
                      </a:r>
                      <a:endParaRPr lang="en-US" sz="1600" b="0">
                        <a:effectLst>
                          <a:outerShdw blurRad="38100" dist="38100" dir="2700000" algn="tl">
                            <a:srgbClr val="000000">
                              <a:alpha val="43137"/>
                            </a:srgbClr>
                          </a:outerShdw>
                        </a:effectLst>
                        <a:latin typeface="Rockwell" panose="02060603020205020403" pitchFamily="18" charset="0"/>
                      </a:endParaRPr>
                    </a:p>
                    <a:p>
                      <a:pPr marL="0" marR="252730" algn="ctr">
                        <a:lnSpc>
                          <a:spcPct val="107000"/>
                        </a:lnSpc>
                        <a:spcBef>
                          <a:spcPts val="490"/>
                        </a:spcBef>
                        <a:spcAft>
                          <a:spcPts val="0"/>
                        </a:spcAft>
                      </a:pPr>
                      <a:r>
                        <a:rPr lang="en-US" sz="1800" b="0">
                          <a:effectLst>
                            <a:outerShdw blurRad="38100" dist="38100" dir="2700000" algn="tl">
                              <a:srgbClr val="000000">
                                <a:alpha val="43137"/>
                              </a:srgbClr>
                            </a:outerShdw>
                          </a:effectLst>
                          <a:latin typeface="Rockwell" panose="02060603020205020403" pitchFamily="18" charset="0"/>
                        </a:rPr>
                        <a:t> </a:t>
                      </a:r>
                      <a:endParaRPr lang="en-US" sz="1600" b="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marL="60325" marR="57150" algn="ctr">
                        <a:lnSpc>
                          <a:spcPct val="107000"/>
                        </a:lnSpc>
                        <a:spcBef>
                          <a:spcPts val="490"/>
                        </a:spcBef>
                        <a:spcAft>
                          <a:spcPts val="0"/>
                        </a:spcAft>
                      </a:pPr>
                      <a:r>
                        <a:rPr lang="en-US" sz="1800" b="0">
                          <a:effectLst>
                            <a:outerShdw blurRad="38100" dist="38100" dir="2700000" algn="tl">
                              <a:srgbClr val="000000">
                                <a:alpha val="43137"/>
                              </a:srgbClr>
                            </a:outerShdw>
                          </a:effectLst>
                          <a:latin typeface="Rockwell" panose="02060603020205020403" pitchFamily="18" charset="0"/>
                        </a:rPr>
                        <a:t>90</a:t>
                      </a:r>
                      <a:endParaRPr lang="en-US" sz="1600" b="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marL="198755" marR="197485" algn="ctr">
                        <a:lnSpc>
                          <a:spcPct val="107000"/>
                        </a:lnSpc>
                        <a:spcBef>
                          <a:spcPts val="490"/>
                        </a:spcBef>
                        <a:spcAft>
                          <a:spcPts val="0"/>
                        </a:spcAft>
                      </a:pPr>
                      <a:r>
                        <a:rPr lang="en-US" sz="1800" b="0" dirty="0">
                          <a:effectLst>
                            <a:outerShdw blurRad="38100" dist="38100" dir="2700000" algn="tl">
                              <a:srgbClr val="000000">
                                <a:alpha val="43137"/>
                              </a:srgbClr>
                            </a:outerShdw>
                          </a:effectLst>
                          <a:latin typeface="Rockwell" panose="02060603020205020403" pitchFamily="18" charset="0"/>
                        </a:rPr>
                        <a:t>110</a:t>
                      </a:r>
                      <a:endParaRPr lang="en-US" sz="1600" b="0" dirty="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marL="291465" marR="292100" algn="ctr">
                        <a:lnSpc>
                          <a:spcPct val="107000"/>
                        </a:lnSpc>
                        <a:spcBef>
                          <a:spcPts val="490"/>
                        </a:spcBef>
                        <a:spcAft>
                          <a:spcPts val="0"/>
                        </a:spcAft>
                      </a:pPr>
                      <a:r>
                        <a:rPr lang="en-US" sz="1800" b="0" dirty="0">
                          <a:effectLst>
                            <a:outerShdw blurRad="38100" dist="38100" dir="2700000" algn="tl">
                              <a:srgbClr val="000000">
                                <a:alpha val="43137"/>
                              </a:srgbClr>
                            </a:outerShdw>
                          </a:effectLst>
                          <a:latin typeface="Rockwell" panose="02060603020205020403" pitchFamily="18" charset="0"/>
                        </a:rPr>
                        <a:t>120</a:t>
                      </a:r>
                      <a:endParaRPr lang="en-US" sz="1600" b="0" dirty="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762339349"/>
                  </a:ext>
                </a:extLst>
              </a:tr>
            </a:tbl>
          </a:graphicData>
        </a:graphic>
      </p:graphicFrame>
      <p:grpSp>
        <p:nvGrpSpPr>
          <p:cNvPr id="27" name="Group 26">
            <a:extLst>
              <a:ext uri="{FF2B5EF4-FFF2-40B4-BE49-F238E27FC236}">
                <a16:creationId xmlns:a16="http://schemas.microsoft.com/office/drawing/2014/main" id="{A030BDD9-4232-0A2B-1536-385BBF1A1CC8}"/>
              </a:ext>
            </a:extLst>
          </p:cNvPr>
          <p:cNvGrpSpPr/>
          <p:nvPr/>
        </p:nvGrpSpPr>
        <p:grpSpPr>
          <a:xfrm>
            <a:off x="322730" y="1084864"/>
            <a:ext cx="3935506" cy="5434518"/>
            <a:chOff x="90630" y="1084865"/>
            <a:chExt cx="3935506" cy="5434518"/>
          </a:xfrm>
        </p:grpSpPr>
        <p:sp>
          <p:nvSpPr>
            <p:cNvPr id="24" name="Rectangle 23">
              <a:extLst>
                <a:ext uri="{FF2B5EF4-FFF2-40B4-BE49-F238E27FC236}">
                  <a16:creationId xmlns:a16="http://schemas.microsoft.com/office/drawing/2014/main" id="{A3FCA1AD-A4D1-1962-02F3-D45005A2A537}"/>
                </a:ext>
              </a:extLst>
            </p:cNvPr>
            <p:cNvSpPr/>
            <p:nvPr/>
          </p:nvSpPr>
          <p:spPr>
            <a:xfrm>
              <a:off x="90630" y="1084865"/>
              <a:ext cx="3935506" cy="5434518"/>
            </a:xfrm>
            <a:prstGeom prst="rect">
              <a:avLst/>
            </a:prstGeom>
            <a:noFill/>
            <a:ln w="38100">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3EE5901E-9C9C-2672-154C-FBB3F8CE6A6A}"/>
                </a:ext>
              </a:extLst>
            </p:cNvPr>
            <p:cNvSpPr/>
            <p:nvPr/>
          </p:nvSpPr>
          <p:spPr>
            <a:xfrm>
              <a:off x="220433" y="1245036"/>
              <a:ext cx="3675901" cy="5114177"/>
            </a:xfrm>
            <a:prstGeom prst="rect">
              <a:avLst/>
            </a:prstGeom>
            <a:solidFill>
              <a:schemeClr val="accent5">
                <a:lumMod val="40000"/>
                <a:lumOff val="60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TextBox 2">
            <a:extLst>
              <a:ext uri="{FF2B5EF4-FFF2-40B4-BE49-F238E27FC236}">
                <a16:creationId xmlns:a16="http://schemas.microsoft.com/office/drawing/2014/main" id="{00AAE154-6F38-9652-3B2A-C24F66C7C765}"/>
              </a:ext>
            </a:extLst>
          </p:cNvPr>
          <p:cNvSpPr txBox="1"/>
          <p:nvPr/>
        </p:nvSpPr>
        <p:spPr>
          <a:xfrm>
            <a:off x="571407" y="1332749"/>
            <a:ext cx="3438151" cy="3576172"/>
          </a:xfrm>
          <a:prstGeom prst="rect">
            <a:avLst/>
          </a:prstGeom>
          <a:noFill/>
        </p:spPr>
        <p:txBody>
          <a:bodyPr wrap="square">
            <a:spAutoFit/>
          </a:bodyPr>
          <a:lstStyle/>
          <a:p>
            <a:pPr marL="0" marR="0" algn="just" rtl="0">
              <a:lnSpc>
                <a:spcPct val="115000"/>
              </a:lnSpc>
              <a:spcBef>
                <a:spcPts val="0"/>
              </a:spcBef>
              <a:spcAft>
                <a:spcPts val="1000"/>
              </a:spcAft>
            </a:pPr>
            <a:r>
              <a:rPr lang="en-US" sz="1800" dirty="0">
                <a:effectLst/>
                <a:latin typeface="Times New Roman" panose="02020603050405020304" pitchFamily="18" charset="0"/>
                <a:ea typeface="Calibri" panose="020F0502020204030204" pitchFamily="34" charset="0"/>
              </a:rPr>
              <a:t>A visit to TJWSSC was conducted to gather recorded data about water consumption for the year of 2020, the consumption range for a capital per day is within (70-80) liter, however, in the design plan it’s assumed that the consumption will be improved gradually up to 120-liter per capita per day at 2042 year which is the recommended Palestinian specification.</a:t>
            </a:r>
            <a:endParaRPr lang="en-US" sz="16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3478636524"/>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iterate type="wd">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58DB4014-BC5C-159B-0024-168019AC5233}"/>
              </a:ext>
            </a:extLst>
          </p:cNvPr>
          <p:cNvSpPr/>
          <p:nvPr/>
        </p:nvSpPr>
        <p:spPr>
          <a:xfrm>
            <a:off x="0" y="9568"/>
            <a:ext cx="12192000" cy="6865063"/>
          </a:xfrm>
          <a:prstGeom prst="rect">
            <a:avLst/>
          </a:prstGeom>
          <a:solidFill>
            <a:schemeClr val="tx1">
              <a:lumMod val="95000"/>
              <a:lumOff val="5000"/>
              <a:alpha val="6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10EB3F0C-EC17-0978-7B42-DDDA4FE8FF34}"/>
              </a:ext>
            </a:extLst>
          </p:cNvPr>
          <p:cNvSpPr/>
          <p:nvPr/>
        </p:nvSpPr>
        <p:spPr>
          <a:xfrm>
            <a:off x="0" y="0"/>
            <a:ext cx="12192000" cy="579119"/>
          </a:xfrm>
          <a:prstGeom prst="rect">
            <a:avLst/>
          </a:prstGeom>
          <a:solidFill>
            <a:schemeClr val="tx2">
              <a:lumMod val="7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829E8573-C1A2-B34C-B66E-89FCAC7B69EA}"/>
              </a:ext>
            </a:extLst>
          </p:cNvPr>
          <p:cNvGrpSpPr/>
          <p:nvPr/>
        </p:nvGrpSpPr>
        <p:grpSpPr>
          <a:xfrm>
            <a:off x="2147047" y="289559"/>
            <a:ext cx="7897906" cy="456456"/>
            <a:chOff x="2514434" y="377090"/>
            <a:chExt cx="6886343" cy="456456"/>
          </a:xfrm>
        </p:grpSpPr>
        <p:sp>
          <p:nvSpPr>
            <p:cNvPr id="5" name="Rectangle 4">
              <a:extLst>
                <a:ext uri="{FF2B5EF4-FFF2-40B4-BE49-F238E27FC236}">
                  <a16:creationId xmlns:a16="http://schemas.microsoft.com/office/drawing/2014/main" id="{B608B91E-6505-1E82-A948-4E3ABA24D03B}"/>
                </a:ext>
              </a:extLst>
            </p:cNvPr>
            <p:cNvSpPr/>
            <p:nvPr/>
          </p:nvSpPr>
          <p:spPr>
            <a:xfrm>
              <a:off x="4401388" y="377091"/>
              <a:ext cx="3112435" cy="456455"/>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bg1"/>
                  </a:solidFill>
                  <a:effectLst>
                    <a:outerShdw blurRad="38100" dist="38100" dir="2700000" algn="tl">
                      <a:srgbClr val="000000">
                        <a:alpha val="43137"/>
                      </a:srgbClr>
                    </a:outerShdw>
                  </a:effectLst>
                  <a:latin typeface="Algerian" panose="04020705040A02060702" pitchFamily="82" charset="0"/>
                </a:rPr>
                <a:t>FUTURE DEMAND </a:t>
              </a:r>
            </a:p>
          </p:txBody>
        </p:sp>
        <p:sp>
          <p:nvSpPr>
            <p:cNvPr id="6" name="Flowchart: Manual Input 5">
              <a:extLst>
                <a:ext uri="{FF2B5EF4-FFF2-40B4-BE49-F238E27FC236}">
                  <a16:creationId xmlns:a16="http://schemas.microsoft.com/office/drawing/2014/main" id="{EDEB4A5C-3606-6D9C-EF0F-7FB50B2EC094}"/>
                </a:ext>
              </a:extLst>
            </p:cNvPr>
            <p:cNvSpPr/>
            <p:nvPr/>
          </p:nvSpPr>
          <p:spPr>
            <a:xfrm flipH="1">
              <a:off x="7513822" y="377091"/>
              <a:ext cx="1886955" cy="456455"/>
            </a:xfrm>
            <a:prstGeom prst="flowChartManualInput">
              <a:avLst/>
            </a:prstGeom>
            <a:solidFill>
              <a:srgbClr val="7737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Flowchart: Manual Input 6">
              <a:extLst>
                <a:ext uri="{FF2B5EF4-FFF2-40B4-BE49-F238E27FC236}">
                  <a16:creationId xmlns:a16="http://schemas.microsoft.com/office/drawing/2014/main" id="{7705D24E-1359-3AB4-8801-AEF6459CB5FF}"/>
                </a:ext>
              </a:extLst>
            </p:cNvPr>
            <p:cNvSpPr/>
            <p:nvPr/>
          </p:nvSpPr>
          <p:spPr>
            <a:xfrm>
              <a:off x="2514434" y="377090"/>
              <a:ext cx="1886955" cy="456455"/>
            </a:xfrm>
            <a:prstGeom prst="flowChartManualInput">
              <a:avLst/>
            </a:prstGeom>
            <a:solidFill>
              <a:srgbClr val="7737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aphicFrame>
        <p:nvGraphicFramePr>
          <p:cNvPr id="9" name="Table 8">
            <a:extLst>
              <a:ext uri="{FF2B5EF4-FFF2-40B4-BE49-F238E27FC236}">
                <a16:creationId xmlns:a16="http://schemas.microsoft.com/office/drawing/2014/main" id="{17B0DC82-0F68-1573-A44A-671346465F08}"/>
              </a:ext>
            </a:extLst>
          </p:cNvPr>
          <p:cNvGraphicFramePr>
            <a:graphicFrameLocks noGrp="1"/>
          </p:cNvGraphicFramePr>
          <p:nvPr>
            <p:extLst>
              <p:ext uri="{D42A27DB-BD31-4B8C-83A1-F6EECF244321}">
                <p14:modId xmlns:p14="http://schemas.microsoft.com/office/powerpoint/2010/main" val="482106000"/>
              </p:ext>
            </p:extLst>
          </p:nvPr>
        </p:nvGraphicFramePr>
        <p:xfrm>
          <a:off x="4482353" y="1079165"/>
          <a:ext cx="7561912" cy="5565648"/>
        </p:xfrm>
        <a:graphic>
          <a:graphicData uri="http://schemas.openxmlformats.org/drawingml/2006/table">
            <a:tbl>
              <a:tblPr>
                <a:tableStyleId>{00A15C55-8517-42AA-B614-E9B94910E393}</a:tableStyleId>
              </a:tblPr>
              <a:tblGrid>
                <a:gridCol w="1474572">
                  <a:extLst>
                    <a:ext uri="{9D8B030D-6E8A-4147-A177-3AD203B41FA5}">
                      <a16:colId xmlns:a16="http://schemas.microsoft.com/office/drawing/2014/main" val="2320990875"/>
                    </a:ext>
                  </a:extLst>
                </a:gridCol>
                <a:gridCol w="1498772">
                  <a:extLst>
                    <a:ext uri="{9D8B030D-6E8A-4147-A177-3AD203B41FA5}">
                      <a16:colId xmlns:a16="http://schemas.microsoft.com/office/drawing/2014/main" val="1896714695"/>
                    </a:ext>
                  </a:extLst>
                </a:gridCol>
                <a:gridCol w="1346021">
                  <a:extLst>
                    <a:ext uri="{9D8B030D-6E8A-4147-A177-3AD203B41FA5}">
                      <a16:colId xmlns:a16="http://schemas.microsoft.com/office/drawing/2014/main" val="2314218618"/>
                    </a:ext>
                  </a:extLst>
                </a:gridCol>
                <a:gridCol w="1474572">
                  <a:extLst>
                    <a:ext uri="{9D8B030D-6E8A-4147-A177-3AD203B41FA5}">
                      <a16:colId xmlns:a16="http://schemas.microsoft.com/office/drawing/2014/main" val="3101138327"/>
                    </a:ext>
                  </a:extLst>
                </a:gridCol>
                <a:gridCol w="1767975">
                  <a:extLst>
                    <a:ext uri="{9D8B030D-6E8A-4147-A177-3AD203B41FA5}">
                      <a16:colId xmlns:a16="http://schemas.microsoft.com/office/drawing/2014/main" val="3597987880"/>
                    </a:ext>
                  </a:extLst>
                </a:gridCol>
              </a:tblGrid>
              <a:tr h="615816">
                <a:tc>
                  <a:txBody>
                    <a:bodyPr/>
                    <a:lstStyle/>
                    <a:p>
                      <a:pPr marL="163195" marR="160020" algn="ctr">
                        <a:lnSpc>
                          <a:spcPct val="86000"/>
                        </a:lnSpc>
                        <a:spcBef>
                          <a:spcPts val="0"/>
                        </a:spcBef>
                        <a:spcAft>
                          <a:spcPts val="0"/>
                        </a:spcAft>
                      </a:pPr>
                      <a:r>
                        <a:rPr lang="en-US" sz="1800" dirty="0">
                          <a:effectLst>
                            <a:outerShdw blurRad="38100" dist="38100" dir="2700000" algn="tl">
                              <a:srgbClr val="000000">
                                <a:alpha val="43137"/>
                              </a:srgbClr>
                            </a:outerShdw>
                          </a:effectLst>
                          <a:latin typeface="Rockwell" panose="02060603020205020403" pitchFamily="18" charset="0"/>
                        </a:rPr>
                        <a:t>Zone</a:t>
                      </a:r>
                      <a:endParaRPr lang="en-US" sz="1600" dirty="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marL="264160" marR="86360" indent="-175260" algn="ctr">
                        <a:lnSpc>
                          <a:spcPct val="85000"/>
                        </a:lnSpc>
                        <a:spcBef>
                          <a:spcPts val="0"/>
                        </a:spcBef>
                        <a:spcAft>
                          <a:spcPts val="0"/>
                        </a:spcAft>
                      </a:pPr>
                      <a:r>
                        <a:rPr lang="en-US" sz="1800">
                          <a:effectLst>
                            <a:outerShdw blurRad="38100" dist="38100" dir="2700000" algn="tl">
                              <a:srgbClr val="000000">
                                <a:alpha val="43137"/>
                              </a:srgbClr>
                            </a:outerShdw>
                          </a:effectLst>
                          <a:latin typeface="Rockwell" panose="02060603020205020403" pitchFamily="18" charset="0"/>
                        </a:rPr>
                        <a:t>2020</a:t>
                      </a:r>
                      <a:endParaRPr lang="en-US" sz="160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marL="60325" marR="60325" algn="ctr">
                        <a:lnSpc>
                          <a:spcPct val="86000"/>
                        </a:lnSpc>
                        <a:spcBef>
                          <a:spcPts val="0"/>
                        </a:spcBef>
                        <a:spcAft>
                          <a:spcPts val="0"/>
                        </a:spcAft>
                      </a:pPr>
                      <a:r>
                        <a:rPr lang="en-US" sz="1800">
                          <a:effectLst>
                            <a:outerShdw blurRad="38100" dist="38100" dir="2700000" algn="tl">
                              <a:srgbClr val="000000">
                                <a:alpha val="43137"/>
                              </a:srgbClr>
                            </a:outerShdw>
                          </a:effectLst>
                          <a:latin typeface="Rockwell" panose="02060603020205020403" pitchFamily="18" charset="0"/>
                        </a:rPr>
                        <a:t>2027</a:t>
                      </a:r>
                      <a:endParaRPr lang="en-US" sz="160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marL="263525" marR="146685" indent="-114300" algn="ctr">
                        <a:lnSpc>
                          <a:spcPct val="85000"/>
                        </a:lnSpc>
                        <a:spcBef>
                          <a:spcPts val="0"/>
                        </a:spcBef>
                        <a:spcAft>
                          <a:spcPts val="0"/>
                        </a:spcAft>
                      </a:pPr>
                      <a:r>
                        <a:rPr lang="en-US" sz="1800" dirty="0">
                          <a:effectLst>
                            <a:outerShdw blurRad="38100" dist="38100" dir="2700000" algn="tl">
                              <a:srgbClr val="000000">
                                <a:alpha val="43137"/>
                              </a:srgbClr>
                            </a:outerShdw>
                          </a:effectLst>
                          <a:latin typeface="Rockwell" panose="02060603020205020403" pitchFamily="18" charset="0"/>
                        </a:rPr>
                        <a:t>2032</a:t>
                      </a:r>
                      <a:endParaRPr lang="en-US" sz="1600" dirty="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marL="104775" marR="0" indent="144145" algn="ctr">
                        <a:lnSpc>
                          <a:spcPct val="85000"/>
                        </a:lnSpc>
                        <a:spcBef>
                          <a:spcPts val="0"/>
                        </a:spcBef>
                        <a:spcAft>
                          <a:spcPts val="0"/>
                        </a:spcAft>
                      </a:pPr>
                      <a:r>
                        <a:rPr lang="en-US" sz="1800">
                          <a:effectLst>
                            <a:outerShdw blurRad="38100" dist="38100" dir="2700000" algn="tl">
                              <a:srgbClr val="000000">
                                <a:alpha val="43137"/>
                              </a:srgbClr>
                            </a:outerShdw>
                          </a:effectLst>
                          <a:latin typeface="Rockwell" panose="02060603020205020403" pitchFamily="18" charset="0"/>
                        </a:rPr>
                        <a:t>2042</a:t>
                      </a:r>
                      <a:endParaRPr lang="en-US" sz="160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569634892"/>
                  </a:ext>
                </a:extLst>
              </a:tr>
              <a:tr h="890696">
                <a:tc>
                  <a:txBody>
                    <a:bodyPr/>
                    <a:lstStyle/>
                    <a:p>
                      <a:pPr marL="162560" marR="160020" algn="ctr">
                        <a:lnSpc>
                          <a:spcPct val="107000"/>
                        </a:lnSpc>
                        <a:spcBef>
                          <a:spcPts val="500"/>
                        </a:spcBef>
                        <a:spcAft>
                          <a:spcPts val="0"/>
                        </a:spcAft>
                      </a:pPr>
                      <a:r>
                        <a:rPr lang="en-US" sz="1800">
                          <a:effectLst>
                            <a:outerShdw blurRad="38100" dist="38100" dir="2700000" algn="tl">
                              <a:srgbClr val="000000">
                                <a:alpha val="43137"/>
                              </a:srgbClr>
                            </a:outerShdw>
                          </a:effectLst>
                          <a:latin typeface="Rockwell" panose="02060603020205020403" pitchFamily="18" charset="0"/>
                        </a:rPr>
                        <a:t>Tubas zone</a:t>
                      </a:r>
                      <a:endParaRPr lang="en-US" sz="160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800" dirty="0">
                          <a:effectLst>
                            <a:outerShdw blurRad="38100" dist="38100" dir="2700000" algn="tl">
                              <a:srgbClr val="000000">
                                <a:alpha val="43137"/>
                              </a:srgbClr>
                            </a:outerShdw>
                          </a:effectLst>
                          <a:latin typeface="Rockwell" panose="02060603020205020403" pitchFamily="18" charset="0"/>
                        </a:rPr>
                        <a:t> </a:t>
                      </a:r>
                      <a:endParaRPr lang="en-US" sz="1600" dirty="0">
                        <a:effectLst>
                          <a:outerShdw blurRad="38100" dist="38100" dir="2700000" algn="tl">
                            <a:srgbClr val="000000">
                              <a:alpha val="43137"/>
                            </a:srgbClr>
                          </a:outerShdw>
                        </a:effectLst>
                        <a:latin typeface="Rockwell" panose="02060603020205020403" pitchFamily="18" charset="0"/>
                      </a:endParaRPr>
                    </a:p>
                    <a:p>
                      <a:pPr marL="0" marR="0" algn="ctr">
                        <a:lnSpc>
                          <a:spcPct val="107000"/>
                        </a:lnSpc>
                        <a:spcBef>
                          <a:spcPts val="0"/>
                        </a:spcBef>
                        <a:spcAft>
                          <a:spcPts val="0"/>
                        </a:spcAft>
                      </a:pPr>
                      <a:r>
                        <a:rPr lang="en-US" sz="1800" dirty="0">
                          <a:effectLst>
                            <a:outerShdw blurRad="38100" dist="38100" dir="2700000" algn="tl">
                              <a:srgbClr val="000000">
                                <a:alpha val="43137"/>
                              </a:srgbClr>
                            </a:outerShdw>
                          </a:effectLst>
                          <a:latin typeface="Rockwell" panose="02060603020205020403" pitchFamily="18" charset="0"/>
                        </a:rPr>
                        <a:t>802100</a:t>
                      </a:r>
                      <a:endParaRPr lang="en-US" sz="1600" dirty="0">
                        <a:effectLst>
                          <a:outerShdw blurRad="38100" dist="38100" dir="2700000" algn="tl">
                            <a:srgbClr val="000000">
                              <a:alpha val="43137"/>
                            </a:srgbClr>
                          </a:outerShdw>
                        </a:effectLst>
                        <a:latin typeface="Rockwell" panose="02060603020205020403" pitchFamily="18" charset="0"/>
                      </a:endParaRPr>
                    </a:p>
                    <a:p>
                      <a:pPr marL="255905" marR="252730" algn="ctr">
                        <a:lnSpc>
                          <a:spcPct val="107000"/>
                        </a:lnSpc>
                        <a:spcBef>
                          <a:spcPts val="500"/>
                        </a:spcBef>
                        <a:spcAft>
                          <a:spcPts val="0"/>
                        </a:spcAft>
                      </a:pPr>
                      <a:r>
                        <a:rPr lang="en-US" sz="1800" dirty="0">
                          <a:effectLst>
                            <a:outerShdw blurRad="38100" dist="38100" dir="2700000" algn="tl">
                              <a:srgbClr val="000000">
                                <a:alpha val="43137"/>
                              </a:srgbClr>
                            </a:outerShdw>
                          </a:effectLst>
                          <a:latin typeface="Rockwell" panose="02060603020205020403" pitchFamily="18" charset="0"/>
                        </a:rPr>
                        <a:t> </a:t>
                      </a:r>
                      <a:endParaRPr lang="en-US" sz="1600" dirty="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marL="1905" marR="0" algn="ctr">
                        <a:lnSpc>
                          <a:spcPct val="107000"/>
                        </a:lnSpc>
                        <a:spcBef>
                          <a:spcPts val="500"/>
                        </a:spcBef>
                        <a:spcAft>
                          <a:spcPts val="0"/>
                        </a:spcAft>
                      </a:pPr>
                      <a:r>
                        <a:rPr lang="en-US" sz="1800">
                          <a:effectLst>
                            <a:outerShdw blurRad="38100" dist="38100" dir="2700000" algn="tl">
                              <a:srgbClr val="000000">
                                <a:alpha val="43137"/>
                              </a:srgbClr>
                            </a:outerShdw>
                          </a:effectLst>
                          <a:latin typeface="Rockwell" panose="02060603020205020403" pitchFamily="18" charset="0"/>
                        </a:rPr>
                        <a:t>1116600</a:t>
                      </a:r>
                      <a:endParaRPr lang="en-US" sz="160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marL="198120" marR="197485" algn="ctr">
                        <a:lnSpc>
                          <a:spcPct val="107000"/>
                        </a:lnSpc>
                        <a:spcBef>
                          <a:spcPts val="500"/>
                        </a:spcBef>
                        <a:spcAft>
                          <a:spcPts val="0"/>
                        </a:spcAft>
                      </a:pPr>
                      <a:r>
                        <a:rPr lang="en-US" sz="1800">
                          <a:effectLst>
                            <a:outerShdw blurRad="38100" dist="38100" dir="2700000" algn="tl">
                              <a:srgbClr val="000000">
                                <a:alpha val="43137"/>
                              </a:srgbClr>
                            </a:outerShdw>
                          </a:effectLst>
                          <a:latin typeface="Rockwell" panose="02060603020205020403" pitchFamily="18" charset="0"/>
                        </a:rPr>
                        <a:t>1344100</a:t>
                      </a:r>
                      <a:endParaRPr lang="en-US" sz="160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marL="291465" marR="292100" algn="ctr">
                        <a:lnSpc>
                          <a:spcPct val="107000"/>
                        </a:lnSpc>
                        <a:spcBef>
                          <a:spcPts val="500"/>
                        </a:spcBef>
                        <a:spcAft>
                          <a:spcPts val="0"/>
                        </a:spcAft>
                      </a:pPr>
                      <a:r>
                        <a:rPr lang="en-US" sz="1800">
                          <a:effectLst>
                            <a:outerShdw blurRad="38100" dist="38100" dir="2700000" algn="tl">
                              <a:srgbClr val="000000">
                                <a:alpha val="43137"/>
                              </a:srgbClr>
                            </a:outerShdw>
                          </a:effectLst>
                          <a:latin typeface="Rockwell" panose="02060603020205020403" pitchFamily="18" charset="0"/>
                        </a:rPr>
                        <a:t>1887000</a:t>
                      </a:r>
                      <a:endParaRPr lang="en-US" sz="160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678650167"/>
                  </a:ext>
                </a:extLst>
              </a:tr>
              <a:tr h="890696">
                <a:tc>
                  <a:txBody>
                    <a:bodyPr/>
                    <a:lstStyle/>
                    <a:p>
                      <a:pPr marL="162560" marR="160020" algn="ctr">
                        <a:lnSpc>
                          <a:spcPct val="107000"/>
                        </a:lnSpc>
                        <a:spcBef>
                          <a:spcPts val="500"/>
                        </a:spcBef>
                        <a:spcAft>
                          <a:spcPts val="0"/>
                        </a:spcAft>
                      </a:pPr>
                      <a:r>
                        <a:rPr lang="en-US" sz="1800">
                          <a:effectLst>
                            <a:outerShdw blurRad="38100" dist="38100" dir="2700000" algn="tl">
                              <a:srgbClr val="000000">
                                <a:alpha val="43137"/>
                              </a:srgbClr>
                            </a:outerShdw>
                          </a:effectLst>
                          <a:latin typeface="Rockwell" panose="02060603020205020403" pitchFamily="18" charset="0"/>
                        </a:rPr>
                        <a:t>Aqaba zone</a:t>
                      </a:r>
                      <a:endParaRPr lang="en-US" sz="160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800" dirty="0">
                          <a:effectLst>
                            <a:outerShdw blurRad="38100" dist="38100" dir="2700000" algn="tl">
                              <a:srgbClr val="000000">
                                <a:alpha val="43137"/>
                              </a:srgbClr>
                            </a:outerShdw>
                          </a:effectLst>
                          <a:latin typeface="Rockwell" panose="02060603020205020403" pitchFamily="18" charset="0"/>
                        </a:rPr>
                        <a:t> </a:t>
                      </a:r>
                      <a:endParaRPr lang="en-US" sz="1600" dirty="0">
                        <a:effectLst>
                          <a:outerShdw blurRad="38100" dist="38100" dir="2700000" algn="tl">
                            <a:srgbClr val="000000">
                              <a:alpha val="43137"/>
                            </a:srgbClr>
                          </a:outerShdw>
                        </a:effectLst>
                        <a:latin typeface="Rockwell" panose="02060603020205020403" pitchFamily="18" charset="0"/>
                      </a:endParaRPr>
                    </a:p>
                    <a:p>
                      <a:pPr marL="0" marR="0" algn="ctr">
                        <a:lnSpc>
                          <a:spcPct val="107000"/>
                        </a:lnSpc>
                        <a:spcBef>
                          <a:spcPts val="0"/>
                        </a:spcBef>
                        <a:spcAft>
                          <a:spcPts val="0"/>
                        </a:spcAft>
                      </a:pPr>
                      <a:r>
                        <a:rPr lang="en-US" sz="1800" dirty="0">
                          <a:effectLst>
                            <a:outerShdw blurRad="38100" dist="38100" dir="2700000" algn="tl">
                              <a:srgbClr val="000000">
                                <a:alpha val="43137"/>
                              </a:srgbClr>
                            </a:outerShdw>
                          </a:effectLst>
                          <a:latin typeface="Rockwell" panose="02060603020205020403" pitchFamily="18" charset="0"/>
                        </a:rPr>
                        <a:t>363700</a:t>
                      </a:r>
                      <a:endParaRPr lang="en-US" sz="1600" dirty="0">
                        <a:effectLst>
                          <a:outerShdw blurRad="38100" dist="38100" dir="2700000" algn="tl">
                            <a:srgbClr val="000000">
                              <a:alpha val="43137"/>
                            </a:srgbClr>
                          </a:outerShdw>
                        </a:effectLst>
                        <a:latin typeface="Rockwell" panose="02060603020205020403" pitchFamily="18" charset="0"/>
                      </a:endParaRPr>
                    </a:p>
                    <a:p>
                      <a:pPr marL="255905" marR="252730" algn="ctr">
                        <a:lnSpc>
                          <a:spcPct val="107000"/>
                        </a:lnSpc>
                        <a:spcBef>
                          <a:spcPts val="500"/>
                        </a:spcBef>
                        <a:spcAft>
                          <a:spcPts val="0"/>
                        </a:spcAft>
                      </a:pPr>
                      <a:r>
                        <a:rPr lang="en-US" sz="1800" dirty="0">
                          <a:effectLst>
                            <a:outerShdw blurRad="38100" dist="38100" dir="2700000" algn="tl">
                              <a:srgbClr val="000000">
                                <a:alpha val="43137"/>
                              </a:srgbClr>
                            </a:outerShdw>
                          </a:effectLst>
                          <a:latin typeface="Rockwell" panose="02060603020205020403" pitchFamily="18" charset="0"/>
                        </a:rPr>
                        <a:t> </a:t>
                      </a:r>
                      <a:endParaRPr lang="en-US" sz="1600" dirty="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800" dirty="0">
                          <a:effectLst>
                            <a:outerShdw blurRad="38100" dist="38100" dir="2700000" algn="tl">
                              <a:srgbClr val="000000">
                                <a:alpha val="43137"/>
                              </a:srgbClr>
                            </a:outerShdw>
                          </a:effectLst>
                          <a:latin typeface="Rockwell" panose="02060603020205020403" pitchFamily="18" charset="0"/>
                        </a:rPr>
                        <a:t> </a:t>
                      </a:r>
                      <a:endParaRPr lang="en-US" sz="1600" dirty="0">
                        <a:effectLst>
                          <a:outerShdw blurRad="38100" dist="38100" dir="2700000" algn="tl">
                            <a:srgbClr val="000000">
                              <a:alpha val="43137"/>
                            </a:srgbClr>
                          </a:outerShdw>
                        </a:effectLst>
                        <a:latin typeface="Rockwell" panose="02060603020205020403" pitchFamily="18" charset="0"/>
                      </a:endParaRPr>
                    </a:p>
                    <a:p>
                      <a:pPr marL="0" marR="0" algn="ctr">
                        <a:lnSpc>
                          <a:spcPct val="107000"/>
                        </a:lnSpc>
                        <a:spcBef>
                          <a:spcPts val="0"/>
                        </a:spcBef>
                        <a:spcAft>
                          <a:spcPts val="0"/>
                        </a:spcAft>
                      </a:pPr>
                      <a:r>
                        <a:rPr lang="en-US" sz="1800" dirty="0">
                          <a:effectLst>
                            <a:outerShdw blurRad="38100" dist="38100" dir="2700000" algn="tl">
                              <a:srgbClr val="000000">
                                <a:alpha val="43137"/>
                              </a:srgbClr>
                            </a:outerShdw>
                          </a:effectLst>
                          <a:latin typeface="Rockwell" panose="02060603020205020403" pitchFamily="18" charset="0"/>
                        </a:rPr>
                        <a:t>451200</a:t>
                      </a:r>
                      <a:endParaRPr lang="en-US" sz="1600" dirty="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marL="198120" marR="197485" algn="ctr">
                        <a:lnSpc>
                          <a:spcPct val="107000"/>
                        </a:lnSpc>
                        <a:spcBef>
                          <a:spcPts val="500"/>
                        </a:spcBef>
                        <a:spcAft>
                          <a:spcPts val="0"/>
                        </a:spcAft>
                      </a:pPr>
                      <a:r>
                        <a:rPr lang="en-US" sz="1800">
                          <a:effectLst>
                            <a:outerShdw blurRad="38100" dist="38100" dir="2700000" algn="tl">
                              <a:srgbClr val="000000">
                                <a:alpha val="43137"/>
                              </a:srgbClr>
                            </a:outerShdw>
                          </a:effectLst>
                          <a:latin typeface="Rockwell" panose="02060603020205020403" pitchFamily="18" charset="0"/>
                        </a:rPr>
                        <a:t>535600</a:t>
                      </a:r>
                      <a:endParaRPr lang="en-US" sz="160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marL="291465" marR="292100" algn="ctr">
                        <a:lnSpc>
                          <a:spcPct val="107000"/>
                        </a:lnSpc>
                        <a:spcBef>
                          <a:spcPts val="500"/>
                        </a:spcBef>
                        <a:spcAft>
                          <a:spcPts val="0"/>
                        </a:spcAft>
                      </a:pPr>
                      <a:r>
                        <a:rPr lang="en-US" sz="1800" dirty="0">
                          <a:effectLst>
                            <a:outerShdw blurRad="38100" dist="38100" dir="2700000" algn="tl">
                              <a:srgbClr val="000000">
                                <a:alpha val="43137"/>
                              </a:srgbClr>
                            </a:outerShdw>
                          </a:effectLst>
                          <a:latin typeface="Rockwell" panose="02060603020205020403" pitchFamily="18" charset="0"/>
                        </a:rPr>
                        <a:t>725000</a:t>
                      </a:r>
                      <a:endParaRPr lang="en-US" sz="1600" dirty="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74724274"/>
                  </a:ext>
                </a:extLst>
              </a:tr>
              <a:tr h="890696">
                <a:tc>
                  <a:txBody>
                    <a:bodyPr/>
                    <a:lstStyle/>
                    <a:p>
                      <a:pPr marL="162560" marR="160020" algn="ctr">
                        <a:lnSpc>
                          <a:spcPct val="107000"/>
                        </a:lnSpc>
                        <a:spcBef>
                          <a:spcPts val="500"/>
                        </a:spcBef>
                        <a:spcAft>
                          <a:spcPts val="0"/>
                        </a:spcAft>
                      </a:pPr>
                      <a:r>
                        <a:rPr lang="en-US" sz="1800">
                          <a:effectLst>
                            <a:outerShdw blurRad="38100" dist="38100" dir="2700000" algn="tl">
                              <a:srgbClr val="000000">
                                <a:alpha val="43137"/>
                              </a:srgbClr>
                            </a:outerShdw>
                          </a:effectLst>
                          <a:latin typeface="Rockwell" panose="02060603020205020403" pitchFamily="18" charset="0"/>
                        </a:rPr>
                        <a:t>Ras Al Fara'a zone</a:t>
                      </a:r>
                      <a:endParaRPr lang="en-US" sz="160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800" dirty="0">
                          <a:effectLst>
                            <a:outerShdw blurRad="38100" dist="38100" dir="2700000" algn="tl">
                              <a:srgbClr val="000000">
                                <a:alpha val="43137"/>
                              </a:srgbClr>
                            </a:outerShdw>
                          </a:effectLst>
                          <a:latin typeface="Rockwell" panose="02060603020205020403" pitchFamily="18" charset="0"/>
                        </a:rPr>
                        <a:t> </a:t>
                      </a:r>
                      <a:endParaRPr lang="en-US" sz="1600" dirty="0">
                        <a:effectLst>
                          <a:outerShdw blurRad="38100" dist="38100" dir="2700000" algn="tl">
                            <a:srgbClr val="000000">
                              <a:alpha val="43137"/>
                            </a:srgbClr>
                          </a:outerShdw>
                        </a:effectLst>
                        <a:latin typeface="Rockwell" panose="02060603020205020403" pitchFamily="18" charset="0"/>
                      </a:endParaRPr>
                    </a:p>
                    <a:p>
                      <a:pPr marL="0" marR="0" algn="ctr">
                        <a:lnSpc>
                          <a:spcPct val="107000"/>
                        </a:lnSpc>
                        <a:spcBef>
                          <a:spcPts val="0"/>
                        </a:spcBef>
                        <a:spcAft>
                          <a:spcPts val="0"/>
                        </a:spcAft>
                      </a:pPr>
                      <a:r>
                        <a:rPr lang="en-US" sz="1800" dirty="0">
                          <a:effectLst>
                            <a:outerShdw blurRad="38100" dist="38100" dir="2700000" algn="tl">
                              <a:srgbClr val="000000">
                                <a:alpha val="43137"/>
                              </a:srgbClr>
                            </a:outerShdw>
                          </a:effectLst>
                          <a:latin typeface="Rockwell" panose="02060603020205020403" pitchFamily="18" charset="0"/>
                        </a:rPr>
                        <a:t>61300</a:t>
                      </a:r>
                      <a:endParaRPr lang="en-US" sz="1600" dirty="0">
                        <a:effectLst>
                          <a:outerShdw blurRad="38100" dist="38100" dir="2700000" algn="tl">
                            <a:srgbClr val="000000">
                              <a:alpha val="43137"/>
                            </a:srgbClr>
                          </a:outerShdw>
                        </a:effectLst>
                        <a:latin typeface="Rockwell" panose="02060603020205020403" pitchFamily="18" charset="0"/>
                      </a:endParaRPr>
                    </a:p>
                    <a:p>
                      <a:pPr marL="255905" marR="252730" algn="ctr">
                        <a:lnSpc>
                          <a:spcPct val="107000"/>
                        </a:lnSpc>
                        <a:spcBef>
                          <a:spcPts val="500"/>
                        </a:spcBef>
                        <a:spcAft>
                          <a:spcPts val="0"/>
                        </a:spcAft>
                      </a:pPr>
                      <a:r>
                        <a:rPr lang="en-US" sz="1800" dirty="0">
                          <a:effectLst>
                            <a:outerShdw blurRad="38100" dist="38100" dir="2700000" algn="tl">
                              <a:srgbClr val="000000">
                                <a:alpha val="43137"/>
                              </a:srgbClr>
                            </a:outerShdw>
                          </a:effectLst>
                          <a:latin typeface="Rockwell" panose="02060603020205020403" pitchFamily="18" charset="0"/>
                        </a:rPr>
                        <a:t> </a:t>
                      </a:r>
                      <a:endParaRPr lang="en-US" sz="1600" dirty="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marL="1905" marR="0" algn="ctr">
                        <a:lnSpc>
                          <a:spcPct val="107000"/>
                        </a:lnSpc>
                        <a:spcBef>
                          <a:spcPts val="500"/>
                        </a:spcBef>
                        <a:spcAft>
                          <a:spcPts val="0"/>
                        </a:spcAft>
                      </a:pPr>
                      <a:r>
                        <a:rPr lang="en-US" sz="1800" dirty="0">
                          <a:effectLst>
                            <a:outerShdw blurRad="38100" dist="38100" dir="2700000" algn="tl">
                              <a:srgbClr val="000000">
                                <a:alpha val="43137"/>
                              </a:srgbClr>
                            </a:outerShdw>
                          </a:effectLst>
                          <a:latin typeface="Rockwell" panose="02060603020205020403" pitchFamily="18" charset="0"/>
                        </a:rPr>
                        <a:t>72300</a:t>
                      </a:r>
                      <a:endParaRPr lang="en-US" sz="1600" dirty="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marL="198120" marR="197485" algn="ctr">
                        <a:lnSpc>
                          <a:spcPct val="107000"/>
                        </a:lnSpc>
                        <a:spcBef>
                          <a:spcPts val="500"/>
                        </a:spcBef>
                        <a:spcAft>
                          <a:spcPts val="0"/>
                        </a:spcAft>
                      </a:pPr>
                      <a:r>
                        <a:rPr lang="en-US" sz="1800">
                          <a:effectLst>
                            <a:outerShdw blurRad="38100" dist="38100" dir="2700000" algn="tl">
                              <a:srgbClr val="000000">
                                <a:alpha val="43137"/>
                              </a:srgbClr>
                            </a:outerShdw>
                          </a:effectLst>
                          <a:latin typeface="Rockwell" panose="02060603020205020403" pitchFamily="18" charset="0"/>
                        </a:rPr>
                        <a:t>90400</a:t>
                      </a:r>
                      <a:endParaRPr lang="en-US" sz="160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marL="291465" marR="292100" algn="ctr">
                        <a:lnSpc>
                          <a:spcPct val="107000"/>
                        </a:lnSpc>
                        <a:spcBef>
                          <a:spcPts val="500"/>
                        </a:spcBef>
                        <a:spcAft>
                          <a:spcPts val="0"/>
                        </a:spcAft>
                      </a:pPr>
                      <a:r>
                        <a:rPr lang="en-US" sz="1800">
                          <a:effectLst>
                            <a:outerShdw blurRad="38100" dist="38100" dir="2700000" algn="tl">
                              <a:srgbClr val="000000">
                                <a:alpha val="43137"/>
                              </a:srgbClr>
                            </a:outerShdw>
                          </a:effectLst>
                          <a:latin typeface="Rockwell" panose="02060603020205020403" pitchFamily="18" charset="0"/>
                        </a:rPr>
                        <a:t>110300</a:t>
                      </a:r>
                      <a:endParaRPr lang="en-US" sz="160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702495487"/>
                  </a:ext>
                </a:extLst>
              </a:tr>
              <a:tr h="829489">
                <a:tc>
                  <a:txBody>
                    <a:bodyPr/>
                    <a:lstStyle/>
                    <a:p>
                      <a:pPr marL="281305" marR="0" indent="-149860" algn="ctr">
                        <a:lnSpc>
                          <a:spcPct val="107000"/>
                        </a:lnSpc>
                        <a:spcBef>
                          <a:spcPts val="490"/>
                        </a:spcBef>
                        <a:spcAft>
                          <a:spcPts val="0"/>
                        </a:spcAft>
                      </a:pPr>
                      <a:r>
                        <a:rPr lang="en-US" sz="1800">
                          <a:effectLst>
                            <a:outerShdw blurRad="38100" dist="38100" dir="2700000" algn="tl">
                              <a:srgbClr val="000000">
                                <a:alpha val="43137"/>
                              </a:srgbClr>
                            </a:outerShdw>
                          </a:effectLst>
                          <a:latin typeface="Rockwell" panose="02060603020205020403" pitchFamily="18" charset="0"/>
                        </a:rPr>
                        <a:t>Taysir and AL-Aqaba zone</a:t>
                      </a:r>
                      <a:endParaRPr lang="en-US" sz="160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800">
                          <a:effectLst>
                            <a:outerShdw blurRad="38100" dist="38100" dir="2700000" algn="tl">
                              <a:srgbClr val="000000">
                                <a:alpha val="43137"/>
                              </a:srgbClr>
                            </a:outerShdw>
                          </a:effectLst>
                          <a:latin typeface="Rockwell" panose="02060603020205020403" pitchFamily="18" charset="0"/>
                        </a:rPr>
                        <a:t> </a:t>
                      </a:r>
                      <a:endParaRPr lang="en-US" sz="1600">
                        <a:effectLst>
                          <a:outerShdw blurRad="38100" dist="38100" dir="2700000" algn="tl">
                            <a:srgbClr val="000000">
                              <a:alpha val="43137"/>
                            </a:srgbClr>
                          </a:outerShdw>
                        </a:effectLst>
                        <a:latin typeface="Rockwell" panose="02060603020205020403" pitchFamily="18" charset="0"/>
                      </a:endParaRPr>
                    </a:p>
                    <a:p>
                      <a:pPr marL="0" marR="0" algn="ctr">
                        <a:lnSpc>
                          <a:spcPct val="107000"/>
                        </a:lnSpc>
                        <a:spcBef>
                          <a:spcPts val="0"/>
                        </a:spcBef>
                        <a:spcAft>
                          <a:spcPts val="0"/>
                        </a:spcAft>
                      </a:pPr>
                      <a:r>
                        <a:rPr lang="en-US" sz="1800">
                          <a:effectLst>
                            <a:outerShdw blurRad="38100" dist="38100" dir="2700000" algn="tl">
                              <a:srgbClr val="000000">
                                <a:alpha val="43137"/>
                              </a:srgbClr>
                            </a:outerShdw>
                          </a:effectLst>
                          <a:latin typeface="Rockwell" panose="02060603020205020403" pitchFamily="18" charset="0"/>
                        </a:rPr>
                        <a:t>117900</a:t>
                      </a:r>
                      <a:endParaRPr lang="en-US" sz="1600">
                        <a:effectLst>
                          <a:outerShdw blurRad="38100" dist="38100" dir="2700000" algn="tl">
                            <a:srgbClr val="000000">
                              <a:alpha val="43137"/>
                            </a:srgbClr>
                          </a:outerShdw>
                        </a:effectLst>
                        <a:latin typeface="Rockwell" panose="02060603020205020403" pitchFamily="18" charset="0"/>
                      </a:endParaRPr>
                    </a:p>
                    <a:p>
                      <a:pPr marL="255905" marR="252730" algn="ctr">
                        <a:lnSpc>
                          <a:spcPct val="107000"/>
                        </a:lnSpc>
                        <a:spcBef>
                          <a:spcPts val="0"/>
                        </a:spcBef>
                        <a:spcAft>
                          <a:spcPts val="0"/>
                        </a:spcAft>
                      </a:pPr>
                      <a:r>
                        <a:rPr lang="en-US" sz="1800">
                          <a:effectLst>
                            <a:outerShdw blurRad="38100" dist="38100" dir="2700000" algn="tl">
                              <a:srgbClr val="000000">
                                <a:alpha val="43137"/>
                              </a:srgbClr>
                            </a:outerShdw>
                          </a:effectLst>
                          <a:latin typeface="Rockwell" panose="02060603020205020403" pitchFamily="18" charset="0"/>
                        </a:rPr>
                        <a:t> </a:t>
                      </a:r>
                      <a:endParaRPr lang="en-US" sz="160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marL="0" marR="0" algn="ctr">
                        <a:lnSpc>
                          <a:spcPct val="107000"/>
                        </a:lnSpc>
                        <a:spcBef>
                          <a:spcPts val="40"/>
                        </a:spcBef>
                        <a:spcAft>
                          <a:spcPts val="0"/>
                        </a:spcAft>
                      </a:pPr>
                      <a:r>
                        <a:rPr lang="en-US" sz="1800" dirty="0">
                          <a:effectLst>
                            <a:outerShdw blurRad="38100" dist="38100" dir="2700000" algn="tl">
                              <a:srgbClr val="000000">
                                <a:alpha val="43137"/>
                              </a:srgbClr>
                            </a:outerShdw>
                          </a:effectLst>
                          <a:latin typeface="Rockwell" panose="02060603020205020403" pitchFamily="18" charset="0"/>
                        </a:rPr>
                        <a:t>145400</a:t>
                      </a:r>
                      <a:endParaRPr lang="en-US" sz="1600" dirty="0">
                        <a:effectLst>
                          <a:outerShdw blurRad="38100" dist="38100" dir="2700000" algn="tl">
                            <a:srgbClr val="000000">
                              <a:alpha val="43137"/>
                            </a:srgbClr>
                          </a:outerShdw>
                        </a:effectLst>
                        <a:latin typeface="Rockwell" panose="02060603020205020403" pitchFamily="18" charset="0"/>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marL="0" marR="0" algn="ctr">
                        <a:lnSpc>
                          <a:spcPct val="107000"/>
                        </a:lnSpc>
                        <a:spcBef>
                          <a:spcPts val="40"/>
                        </a:spcBef>
                        <a:spcAft>
                          <a:spcPts val="0"/>
                        </a:spcAft>
                      </a:pPr>
                      <a:r>
                        <a:rPr lang="en-US" sz="1800" dirty="0">
                          <a:effectLst>
                            <a:outerShdw blurRad="38100" dist="38100" dir="2700000" algn="tl">
                              <a:srgbClr val="000000">
                                <a:alpha val="43137"/>
                              </a:srgbClr>
                            </a:outerShdw>
                          </a:effectLst>
                          <a:latin typeface="Rockwell" panose="02060603020205020403" pitchFamily="18" charset="0"/>
                        </a:rPr>
                        <a:t>202700</a:t>
                      </a:r>
                      <a:endParaRPr lang="en-US" sz="1600" dirty="0">
                        <a:effectLst>
                          <a:outerShdw blurRad="38100" dist="38100" dir="2700000" algn="tl">
                            <a:srgbClr val="000000">
                              <a:alpha val="43137"/>
                            </a:srgbClr>
                          </a:outerShdw>
                        </a:effectLst>
                        <a:latin typeface="Rockwell" panose="02060603020205020403" pitchFamily="18" charset="0"/>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marL="0" marR="0" algn="ctr">
                        <a:lnSpc>
                          <a:spcPct val="107000"/>
                        </a:lnSpc>
                        <a:spcBef>
                          <a:spcPts val="40"/>
                        </a:spcBef>
                        <a:spcAft>
                          <a:spcPts val="0"/>
                        </a:spcAft>
                      </a:pPr>
                      <a:r>
                        <a:rPr lang="en-US" sz="1800" dirty="0">
                          <a:effectLst>
                            <a:outerShdw blurRad="38100" dist="38100" dir="2700000" algn="tl">
                              <a:srgbClr val="000000">
                                <a:alpha val="43137"/>
                              </a:srgbClr>
                            </a:outerShdw>
                          </a:effectLst>
                          <a:latin typeface="Rockwell" panose="02060603020205020403" pitchFamily="18" charset="0"/>
                        </a:rPr>
                        <a:t>268000 </a:t>
                      </a:r>
                      <a:endParaRPr lang="en-US" sz="1600" dirty="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756982149"/>
                  </a:ext>
                </a:extLst>
              </a:tr>
              <a:tr h="1317124">
                <a:tc>
                  <a:txBody>
                    <a:bodyPr/>
                    <a:lstStyle/>
                    <a:p>
                      <a:pPr marL="164465" marR="160020" algn="ctr">
                        <a:lnSpc>
                          <a:spcPct val="107000"/>
                        </a:lnSpc>
                        <a:spcBef>
                          <a:spcPts val="490"/>
                        </a:spcBef>
                        <a:spcAft>
                          <a:spcPts val="0"/>
                        </a:spcAft>
                      </a:pPr>
                      <a:r>
                        <a:rPr lang="en-US" sz="1800" dirty="0">
                          <a:effectLst>
                            <a:outerShdw blurRad="38100" dist="38100" dir="2700000" algn="tl">
                              <a:srgbClr val="000000">
                                <a:alpha val="43137"/>
                              </a:srgbClr>
                            </a:outerShdw>
                          </a:effectLst>
                          <a:latin typeface="Rockwell" panose="02060603020205020403" pitchFamily="18" charset="0"/>
                        </a:rPr>
                        <a:t>Tammun and Khirbet </a:t>
                      </a:r>
                      <a:r>
                        <a:rPr lang="en-US" sz="1800" dirty="0" err="1">
                          <a:effectLst>
                            <a:outerShdw blurRad="38100" dist="38100" dir="2700000" algn="tl">
                              <a:srgbClr val="000000">
                                <a:alpha val="43137"/>
                              </a:srgbClr>
                            </a:outerShdw>
                          </a:effectLst>
                          <a:latin typeface="Rockwell" panose="02060603020205020403" pitchFamily="18" charset="0"/>
                        </a:rPr>
                        <a:t>Atouf</a:t>
                      </a:r>
                      <a:endParaRPr lang="en-US" sz="1600" dirty="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marL="0" marR="252730" algn="ctr">
                        <a:lnSpc>
                          <a:spcPct val="107000"/>
                        </a:lnSpc>
                        <a:spcBef>
                          <a:spcPts val="490"/>
                        </a:spcBef>
                        <a:spcAft>
                          <a:spcPts val="0"/>
                        </a:spcAft>
                      </a:pPr>
                      <a:r>
                        <a:rPr lang="en-US" sz="1800">
                          <a:effectLst>
                            <a:outerShdw blurRad="38100" dist="38100" dir="2700000" algn="tl">
                              <a:srgbClr val="000000">
                                <a:alpha val="43137"/>
                              </a:srgbClr>
                            </a:outerShdw>
                          </a:effectLst>
                          <a:latin typeface="Rockwell" panose="02060603020205020403" pitchFamily="18" charset="0"/>
                        </a:rPr>
                        <a:t> </a:t>
                      </a:r>
                      <a:endParaRPr lang="en-US" sz="1600">
                        <a:effectLst>
                          <a:outerShdw blurRad="38100" dist="38100" dir="2700000" algn="tl">
                            <a:srgbClr val="000000">
                              <a:alpha val="43137"/>
                            </a:srgbClr>
                          </a:outerShdw>
                        </a:effectLst>
                        <a:latin typeface="Rockwell" panose="02060603020205020403" pitchFamily="18" charset="0"/>
                      </a:endParaRPr>
                    </a:p>
                    <a:p>
                      <a:pPr marL="0" marR="252730" algn="ctr">
                        <a:lnSpc>
                          <a:spcPct val="107000"/>
                        </a:lnSpc>
                        <a:spcBef>
                          <a:spcPts val="490"/>
                        </a:spcBef>
                        <a:spcAft>
                          <a:spcPts val="0"/>
                        </a:spcAft>
                      </a:pPr>
                      <a:r>
                        <a:rPr lang="en-US" sz="1800">
                          <a:effectLst>
                            <a:outerShdw blurRad="38100" dist="38100" dir="2700000" algn="tl">
                              <a:srgbClr val="000000">
                                <a:alpha val="43137"/>
                              </a:srgbClr>
                            </a:outerShdw>
                          </a:effectLst>
                          <a:latin typeface="Rockwell" panose="02060603020205020403" pitchFamily="18" charset="0"/>
                        </a:rPr>
                        <a:t>529600</a:t>
                      </a:r>
                      <a:endParaRPr lang="en-US" sz="1600">
                        <a:effectLst>
                          <a:outerShdw blurRad="38100" dist="38100" dir="2700000" algn="tl">
                            <a:srgbClr val="000000">
                              <a:alpha val="43137"/>
                            </a:srgbClr>
                          </a:outerShdw>
                        </a:effectLst>
                        <a:latin typeface="Rockwell" panose="02060603020205020403" pitchFamily="18" charset="0"/>
                      </a:endParaRPr>
                    </a:p>
                    <a:p>
                      <a:pPr marL="0" marR="252730" algn="ctr">
                        <a:lnSpc>
                          <a:spcPct val="107000"/>
                        </a:lnSpc>
                        <a:spcBef>
                          <a:spcPts val="490"/>
                        </a:spcBef>
                        <a:spcAft>
                          <a:spcPts val="0"/>
                        </a:spcAft>
                      </a:pPr>
                      <a:r>
                        <a:rPr lang="en-US" sz="1800">
                          <a:effectLst>
                            <a:outerShdw blurRad="38100" dist="38100" dir="2700000" algn="tl">
                              <a:srgbClr val="000000">
                                <a:alpha val="43137"/>
                              </a:srgbClr>
                            </a:outerShdw>
                          </a:effectLst>
                          <a:latin typeface="Rockwell" panose="02060603020205020403" pitchFamily="18" charset="0"/>
                        </a:rPr>
                        <a:t> </a:t>
                      </a:r>
                      <a:endParaRPr lang="en-US" sz="160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marL="60325" marR="57150" algn="ctr">
                        <a:lnSpc>
                          <a:spcPct val="107000"/>
                        </a:lnSpc>
                        <a:spcBef>
                          <a:spcPts val="490"/>
                        </a:spcBef>
                        <a:spcAft>
                          <a:spcPts val="0"/>
                        </a:spcAft>
                      </a:pPr>
                      <a:r>
                        <a:rPr lang="en-US" sz="1800" dirty="0">
                          <a:effectLst>
                            <a:outerShdw blurRad="38100" dist="38100" dir="2700000" algn="tl">
                              <a:srgbClr val="000000">
                                <a:alpha val="43137"/>
                              </a:srgbClr>
                            </a:outerShdw>
                          </a:effectLst>
                          <a:latin typeface="Rockwell" panose="02060603020205020403" pitchFamily="18" charset="0"/>
                        </a:rPr>
                        <a:t>692000</a:t>
                      </a:r>
                      <a:endParaRPr lang="en-US" sz="1600" dirty="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marL="198755" marR="197485" algn="ctr">
                        <a:lnSpc>
                          <a:spcPct val="107000"/>
                        </a:lnSpc>
                        <a:spcBef>
                          <a:spcPts val="490"/>
                        </a:spcBef>
                        <a:spcAft>
                          <a:spcPts val="0"/>
                        </a:spcAft>
                      </a:pPr>
                      <a:r>
                        <a:rPr lang="en-US" sz="1800">
                          <a:effectLst>
                            <a:outerShdw blurRad="38100" dist="38100" dir="2700000" algn="tl">
                              <a:srgbClr val="000000">
                                <a:alpha val="43137"/>
                              </a:srgbClr>
                            </a:outerShdw>
                          </a:effectLst>
                          <a:latin typeface="Rockwell" panose="02060603020205020403" pitchFamily="18" charset="0"/>
                        </a:rPr>
                        <a:t>897100</a:t>
                      </a:r>
                      <a:endParaRPr lang="en-US" sz="160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marL="291465" marR="292100" algn="ctr">
                        <a:lnSpc>
                          <a:spcPct val="107000"/>
                        </a:lnSpc>
                        <a:spcBef>
                          <a:spcPts val="490"/>
                        </a:spcBef>
                        <a:spcAft>
                          <a:spcPts val="0"/>
                        </a:spcAft>
                      </a:pPr>
                      <a:r>
                        <a:rPr lang="en-US" sz="1800" dirty="0">
                          <a:effectLst>
                            <a:outerShdw blurRad="38100" dist="38100" dir="2700000" algn="tl">
                              <a:srgbClr val="000000">
                                <a:alpha val="43137"/>
                              </a:srgbClr>
                            </a:outerShdw>
                          </a:effectLst>
                          <a:latin typeface="Rockwell" panose="02060603020205020403" pitchFamily="18" charset="0"/>
                        </a:rPr>
                        <a:t>1206700</a:t>
                      </a:r>
                      <a:endParaRPr lang="en-US" sz="1600" dirty="0">
                        <a:effectLst>
                          <a:outerShdw blurRad="38100" dist="38100" dir="2700000" algn="tl">
                            <a:srgbClr val="000000">
                              <a:alpha val="43137"/>
                            </a:srgbClr>
                          </a:outerShdw>
                        </a:effectLst>
                        <a:latin typeface="Rockwell" panose="02060603020205020403" pitchFamily="18" charset="0"/>
                        <a:ea typeface="Calibri" panose="020F0502020204030204" pitchFamily="34" charset="0"/>
                        <a:cs typeface="Arial" panose="020B0604020202020204" pitchFamily="34" charset="0"/>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977670520"/>
                  </a:ext>
                </a:extLst>
              </a:tr>
            </a:tbl>
          </a:graphicData>
        </a:graphic>
      </p:graphicFrame>
      <p:grpSp>
        <p:nvGrpSpPr>
          <p:cNvPr id="13" name="Group 12">
            <a:extLst>
              <a:ext uri="{FF2B5EF4-FFF2-40B4-BE49-F238E27FC236}">
                <a16:creationId xmlns:a16="http://schemas.microsoft.com/office/drawing/2014/main" id="{FBE49381-E4B6-402E-C1AA-1D2042D21E16}"/>
              </a:ext>
            </a:extLst>
          </p:cNvPr>
          <p:cNvGrpSpPr/>
          <p:nvPr/>
        </p:nvGrpSpPr>
        <p:grpSpPr>
          <a:xfrm>
            <a:off x="322730" y="1084863"/>
            <a:ext cx="3935506" cy="5559949"/>
            <a:chOff x="322730" y="1084863"/>
            <a:chExt cx="3935506" cy="5559949"/>
          </a:xfrm>
        </p:grpSpPr>
        <p:sp>
          <p:nvSpPr>
            <p:cNvPr id="11" name="Rectangle 10">
              <a:extLst>
                <a:ext uri="{FF2B5EF4-FFF2-40B4-BE49-F238E27FC236}">
                  <a16:creationId xmlns:a16="http://schemas.microsoft.com/office/drawing/2014/main" id="{B6165BD5-13C9-A564-449D-8FBECBDE8D21}"/>
                </a:ext>
              </a:extLst>
            </p:cNvPr>
            <p:cNvSpPr/>
            <p:nvPr/>
          </p:nvSpPr>
          <p:spPr>
            <a:xfrm>
              <a:off x="322730" y="1084863"/>
              <a:ext cx="3935506" cy="5559949"/>
            </a:xfrm>
            <a:prstGeom prst="rect">
              <a:avLst/>
            </a:prstGeom>
            <a:noFill/>
            <a:ln w="38100">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820CEC99-431E-D765-B4A6-190C755B4A85}"/>
                </a:ext>
              </a:extLst>
            </p:cNvPr>
            <p:cNvSpPr/>
            <p:nvPr/>
          </p:nvSpPr>
          <p:spPr>
            <a:xfrm>
              <a:off x="452533" y="1245035"/>
              <a:ext cx="3675901" cy="5232214"/>
            </a:xfrm>
            <a:prstGeom prst="rect">
              <a:avLst/>
            </a:prstGeom>
            <a:solidFill>
              <a:schemeClr val="accent4">
                <a:lumMod val="20000"/>
                <a:lumOff val="80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 name="TextBox 9">
            <a:extLst>
              <a:ext uri="{FF2B5EF4-FFF2-40B4-BE49-F238E27FC236}">
                <a16:creationId xmlns:a16="http://schemas.microsoft.com/office/drawing/2014/main" id="{E96D2D24-8835-1895-6FDE-8D1F7D9F2BA6}"/>
              </a:ext>
            </a:extLst>
          </p:cNvPr>
          <p:cNvSpPr txBox="1"/>
          <p:nvPr/>
        </p:nvSpPr>
        <p:spPr>
          <a:xfrm>
            <a:off x="452533" y="1367210"/>
            <a:ext cx="3567747" cy="2837144"/>
          </a:xfrm>
          <a:prstGeom prst="rect">
            <a:avLst/>
          </a:prstGeom>
          <a:noFill/>
        </p:spPr>
        <p:txBody>
          <a:bodyPr wrap="square">
            <a:spAutoFit/>
          </a:bodyPr>
          <a:lstStyle/>
          <a:p>
            <a:pPr algn="just"/>
            <a:r>
              <a:rPr lang="en-US" sz="2000" dirty="0">
                <a:effectLst/>
                <a:latin typeface="Times New Roman" panose="02020603050405020304" pitchFamily="18" charset="0"/>
                <a:ea typeface="Calibri" panose="020F0502020204030204" pitchFamily="34" charset="0"/>
              </a:rPr>
              <a:t>Demand for each zone was computed by multiplying the estimated population for each design year by the recommended specification for individual water share which is 120-liter per capita per day, it is assumed that supply is equal to demand in the base year (2020).</a:t>
            </a:r>
            <a:endParaRPr lang="en-US" sz="2000" dirty="0"/>
          </a:p>
        </p:txBody>
      </p:sp>
    </p:spTree>
    <p:extLst>
      <p:ext uri="{BB962C8B-B14F-4D97-AF65-F5344CB8AC3E}">
        <p14:creationId xmlns:p14="http://schemas.microsoft.com/office/powerpoint/2010/main" val="3198406899"/>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iterate type="wd">
                                    <p:tmPct val="10000"/>
                                  </p:iterate>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6894</TotalTime>
  <Words>1075</Words>
  <Application>Microsoft Office PowerPoint</Application>
  <PresentationFormat>Widescreen</PresentationFormat>
  <Paragraphs>251</Paragraphs>
  <Slides>21</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21</vt:i4>
      </vt:variant>
    </vt:vector>
  </HeadingPairs>
  <TitlesOfParts>
    <vt:vector size="32" baseType="lpstr">
      <vt:lpstr>Aileron Heavy</vt:lpstr>
      <vt:lpstr>Aileron Heavy Bold</vt:lpstr>
      <vt:lpstr>Algerian</vt:lpstr>
      <vt:lpstr>Arial</vt:lpstr>
      <vt:lpstr>Arial Rounded MT Bold</vt:lpstr>
      <vt:lpstr>Calibri</vt:lpstr>
      <vt:lpstr>Calibri Light</vt:lpstr>
      <vt:lpstr>Rockwell</vt:lpstr>
      <vt:lpstr>Symbol</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Sohib R. Jayyiose</dc:creator>
  <cp:lastModifiedBy>Sohib Jayyuosi</cp:lastModifiedBy>
  <cp:revision>22</cp:revision>
  <dcterms:created xsi:type="dcterms:W3CDTF">2022-06-05T07:01:07Z</dcterms:created>
  <dcterms:modified xsi:type="dcterms:W3CDTF">2023-01-23T21:43:05Z</dcterms:modified>
</cp:coreProperties>
</file>