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14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13165980" y="952500"/>
            <a:ext cx="9525001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.jpe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jpe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.jpe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.jpe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jpe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jpe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9.jpe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e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1.jpe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2.jpe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3.jpe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4.jpe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.jpe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6.jpe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7.jpe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8.jpe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9.jpe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0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1.jpe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2.jpe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3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slide1.jpg" descr="slide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9229" y="-35574"/>
            <a:ext cx="24522458" cy="137871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slide10.jpg" descr="slide10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0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slide11.jpg" descr="slide1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1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slide12.jpg" descr="slide1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0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slide13.jpg" descr="slide1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1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slide14.jpg" descr="slide1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0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lide15.jpg" descr="slide1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1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slide16.jpg" descr="slide16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1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slide17.jpg" descr="slide17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1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slide18.jpg" descr="slide18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1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slide19.jpg" descr="slide19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0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slide2.jpg" descr="slide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0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slide20.jpg" descr="slide20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1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slide21.jpg" descr="slide2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0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slide22.jpg" descr="slide2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0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slide23.jpg" descr="slide2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1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slide24.jpg" descr="slide2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0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slide25.jpg" descr="slide2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1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slide26.jpg" descr="slide26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0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slide27.jpg" descr="slide27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0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slide28.jpg" descr="slide28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0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slide29.jpg" descr="slide29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1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slide3.jpg" descr="slide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1"/>
            <a:ext cx="24531440" cy="13792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slide3.jpg" descr="slide3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13472" y="1403917"/>
            <a:ext cx="17348201" cy="9753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slide30.jpg" descr="slide30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17900" y="1981200"/>
            <a:ext cx="17348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slide31.jpg" descr="slide3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10" y="-38101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slide32.jpg" descr="slide3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5257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slide4.jpg" descr="slide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1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slide5.jpg" descr="slide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0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slide6.jpg" descr="slide6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0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slide7.jpg" descr="slide7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0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slide8.jpg" descr="slide8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1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slide9.jpg" descr="slide9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20" y="-38100"/>
            <a:ext cx="24531440" cy="1379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