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20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71050-8132-9349-B45E-BFE5AA06699B}" type="datetimeFigureOut">
              <a:rPr lang="en-US" smtClean="0"/>
              <a:t>1/31/18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86612-F3E5-8B48-8602-4A9F6149F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538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71050-8132-9349-B45E-BFE5AA06699B}" type="datetimeFigureOut">
              <a:rPr lang="en-US" smtClean="0"/>
              <a:t>1/31/18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86612-F3E5-8B48-8602-4A9F6149F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698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71050-8132-9349-B45E-BFE5AA06699B}" type="datetimeFigureOut">
              <a:rPr lang="en-US" smtClean="0"/>
              <a:t>1/31/18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86612-F3E5-8B48-8602-4A9F6149F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85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71050-8132-9349-B45E-BFE5AA06699B}" type="datetimeFigureOut">
              <a:rPr lang="en-US" smtClean="0"/>
              <a:t>1/31/18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86612-F3E5-8B48-8602-4A9F6149F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791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71050-8132-9349-B45E-BFE5AA06699B}" type="datetimeFigureOut">
              <a:rPr lang="en-US" smtClean="0"/>
              <a:t>1/31/18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86612-F3E5-8B48-8602-4A9F6149F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617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71050-8132-9349-B45E-BFE5AA06699B}" type="datetimeFigureOut">
              <a:rPr lang="en-US" smtClean="0"/>
              <a:t>1/31/18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86612-F3E5-8B48-8602-4A9F6149F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980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71050-8132-9349-B45E-BFE5AA06699B}" type="datetimeFigureOut">
              <a:rPr lang="en-US" smtClean="0"/>
              <a:t>1/31/18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86612-F3E5-8B48-8602-4A9F6149F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796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71050-8132-9349-B45E-BFE5AA06699B}" type="datetimeFigureOut">
              <a:rPr lang="en-US" smtClean="0"/>
              <a:t>1/31/18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86612-F3E5-8B48-8602-4A9F6149F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390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71050-8132-9349-B45E-BFE5AA06699B}" type="datetimeFigureOut">
              <a:rPr lang="en-US" smtClean="0"/>
              <a:t>1/31/18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86612-F3E5-8B48-8602-4A9F6149F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459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71050-8132-9349-B45E-BFE5AA06699B}" type="datetimeFigureOut">
              <a:rPr lang="en-US" smtClean="0"/>
              <a:t>1/31/18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86612-F3E5-8B48-8602-4A9F6149F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133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71050-8132-9349-B45E-BFE5AA06699B}" type="datetimeFigureOut">
              <a:rPr lang="en-US" smtClean="0"/>
              <a:t>1/31/18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86612-F3E5-8B48-8602-4A9F6149F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101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71050-8132-9349-B45E-BFE5AA06699B}" type="datetimeFigureOut">
              <a:rPr lang="en-US" smtClean="0"/>
              <a:t>1/31/18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986612-F3E5-8B48-8602-4A9F6149F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809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8-01-31 at 8.12.2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6" y="1122671"/>
            <a:ext cx="9144000" cy="4766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952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8-01-31 at 8.13.1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2245"/>
            <a:ext cx="9144000" cy="511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76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8-01-31 at 8.13.2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76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8-01-31 at 8.12.4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76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8-01-31 at 8.12.4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76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8-01-31 at 8.12.5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8205"/>
            <a:ext cx="9144000" cy="515200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404903"/>
            <a:ext cx="9144000" cy="4785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76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8-01-31 at 8.13.0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1279"/>
            <a:ext cx="9144000" cy="6397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76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8-01-31 at 8.13.0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5908"/>
            <a:ext cx="9144000" cy="5161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76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8-01-31 at 8.13.0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2765"/>
            <a:ext cx="9144000" cy="5125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76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8-01-31 at 8.13.0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6029"/>
            <a:ext cx="9144000" cy="5154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76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8-01-31 at 8.13.1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76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1507</TotalTime>
  <Words>0</Words>
  <Application>Microsoft Macintosh PowerPoint</Application>
  <PresentationFormat>On-screen Show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Sort It Out</dc:title>
  <dc:creator>Walaa Abd Al-Aziz</dc:creator>
  <cp:lastModifiedBy>Walaa Abd Al-Aziz</cp:lastModifiedBy>
  <cp:revision>3</cp:revision>
  <dcterms:created xsi:type="dcterms:W3CDTF">2018-01-24T05:34:16Z</dcterms:created>
  <dcterms:modified xsi:type="dcterms:W3CDTF">2018-01-31T18:26:46Z</dcterms:modified>
</cp:coreProperties>
</file>