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20"/>
  </p:notesMasterIdLst>
  <p:sldIdLst>
    <p:sldId id="256" r:id="rId2"/>
    <p:sldId id="258" r:id="rId3"/>
    <p:sldId id="266" r:id="rId4"/>
    <p:sldId id="305" r:id="rId5"/>
    <p:sldId id="273" r:id="rId6"/>
    <p:sldId id="263" r:id="rId7"/>
    <p:sldId id="277" r:id="rId8"/>
    <p:sldId id="281" r:id="rId9"/>
    <p:sldId id="279" r:id="rId10"/>
    <p:sldId id="271" r:id="rId11"/>
    <p:sldId id="283" r:id="rId12"/>
    <p:sldId id="264" r:id="rId13"/>
    <p:sldId id="308" r:id="rId14"/>
    <p:sldId id="260" r:id="rId15"/>
    <p:sldId id="261" r:id="rId16"/>
    <p:sldId id="268" r:id="rId17"/>
    <p:sldId id="265" r:id="rId18"/>
    <p:sldId id="286" r:id="rId19"/>
  </p:sldIdLst>
  <p:sldSz cx="9144000" cy="5143500" type="screen16x9"/>
  <p:notesSz cx="6858000" cy="9144000"/>
  <p:embeddedFontLst>
    <p:embeddedFont>
      <p:font typeface="Katibeh" panose="020B0604020202020204" charset="-78"/>
      <p:regular r:id="rId21"/>
    </p:embeddedFont>
    <p:embeddedFont>
      <p:font typeface="Roboto" panose="020B060402020202020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8AB0BA5-EB51-4BB3-9D6D-7D446BE23109}">
  <a:tblStyle styleId="{C8AB0BA5-EB51-4BB3-9D6D-7D446BE231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CAB833B-C669-439F-9F83-D5AA87CFD302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353622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5485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7cc7441c69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7cc7441c69_0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49186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7cdf15f4c4_0_2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7cdf15f4c4_0_2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3660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7cc7441c69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7cc7441c69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30667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7cc7441c69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7cc7441c69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23922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7bf369cf99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7bf369cf99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5424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7cbfe6883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7cbfe6883c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52235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7cc7441c69_0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7cc7441c69_0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63642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7cc7441c69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7cc7441c69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8905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7cdf15f4c4_0_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7cdf15f4c4_0_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0716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6dc199a12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6dc199a12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9128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7cc7441c69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7cc7441c69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9929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7cc7441c6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7cc7441c69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6752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7cdd91b8cc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g7cdd91b8cc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5285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7cc7441c6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7cc7441c69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6718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7cdd91b8cc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7cdd91b8cc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7339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7cdf15f4c4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2" name="Google Shape;652;g7cdf15f4c4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2699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7cdd91b8cc_0_3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3" name="Google Shape;623;g7cdd91b8cc_0_3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90949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36575" y="1593050"/>
            <a:ext cx="4386600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113000" y="3352000"/>
            <a:ext cx="3438000" cy="6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oogle Shape;126;p17"/>
          <p:cNvGrpSpPr/>
          <p:nvPr/>
        </p:nvGrpSpPr>
        <p:grpSpPr>
          <a:xfrm rot="-2113659">
            <a:off x="4035026" y="289565"/>
            <a:ext cx="1129092" cy="955837"/>
            <a:chOff x="2948475" y="1943850"/>
            <a:chExt cx="1472175" cy="1246275"/>
          </a:xfrm>
        </p:grpSpPr>
        <p:sp>
          <p:nvSpPr>
            <p:cNvPr id="127" name="Google Shape;127;p17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2" name="Google Shape;132;p17"/>
          <p:cNvSpPr txBox="1">
            <a:spLocks noGrp="1"/>
          </p:cNvSpPr>
          <p:nvPr>
            <p:ph type="title"/>
          </p:nvPr>
        </p:nvSpPr>
        <p:spPr>
          <a:xfrm>
            <a:off x="721200" y="594300"/>
            <a:ext cx="775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 txBox="1">
            <a:spLocks noGrp="1"/>
          </p:cNvSpPr>
          <p:nvPr>
            <p:ph type="title"/>
          </p:nvPr>
        </p:nvSpPr>
        <p:spPr>
          <a:xfrm>
            <a:off x="4731575" y="1846950"/>
            <a:ext cx="3423000" cy="14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5" name="Google Shape;155;p2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/>
          <p:nvPr/>
        </p:nvSpPr>
        <p:spPr>
          <a:xfrm rot="5400000">
            <a:off x="5194167" y="3030212"/>
            <a:ext cx="722221" cy="3504547"/>
          </a:xfrm>
          <a:custGeom>
            <a:avLst/>
            <a:gdLst/>
            <a:ahLst/>
            <a:cxnLst/>
            <a:rect l="l" t="t" r="r" b="b"/>
            <a:pathLst>
              <a:path w="79365" h="220898" extrusionOk="0">
                <a:moveTo>
                  <a:pt x="79365" y="1"/>
                </a:moveTo>
                <a:cubicBezTo>
                  <a:pt x="79365" y="1"/>
                  <a:pt x="0" y="36754"/>
                  <a:pt x="17387" y="71065"/>
                </a:cubicBezTo>
                <a:cubicBezTo>
                  <a:pt x="34800" y="105377"/>
                  <a:pt x="8219" y="103912"/>
                  <a:pt x="4828" y="141153"/>
                </a:cubicBezTo>
                <a:cubicBezTo>
                  <a:pt x="1438" y="178367"/>
                  <a:pt x="48796" y="179832"/>
                  <a:pt x="52648" y="199144"/>
                </a:cubicBezTo>
                <a:cubicBezTo>
                  <a:pt x="56526" y="218483"/>
                  <a:pt x="79365" y="220897"/>
                  <a:pt x="79365" y="220897"/>
                </a:cubicBezTo>
                <a:lnTo>
                  <a:pt x="7936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4"/>
          <p:cNvSpPr/>
          <p:nvPr/>
        </p:nvSpPr>
        <p:spPr>
          <a:xfrm rot="10800000">
            <a:off x="5077595" y="3877094"/>
            <a:ext cx="4066408" cy="1266406"/>
          </a:xfrm>
          <a:custGeom>
            <a:avLst/>
            <a:gdLst/>
            <a:ahLst/>
            <a:cxnLst/>
            <a:rect l="l" t="t" r="r" b="b"/>
            <a:pathLst>
              <a:path w="413043" h="127341" extrusionOk="0">
                <a:moveTo>
                  <a:pt x="1" y="1"/>
                </a:moveTo>
                <a:lnTo>
                  <a:pt x="1" y="126479"/>
                </a:lnTo>
                <a:cubicBezTo>
                  <a:pt x="1" y="126479"/>
                  <a:pt x="6956" y="127341"/>
                  <a:pt x="17498" y="127341"/>
                </a:cubicBezTo>
                <a:cubicBezTo>
                  <a:pt x="34252" y="127341"/>
                  <a:pt x="60067" y="125164"/>
                  <a:pt x="81426" y="113894"/>
                </a:cubicBezTo>
                <a:cubicBezTo>
                  <a:pt x="116199" y="95504"/>
                  <a:pt x="105621" y="74293"/>
                  <a:pt x="148124" y="66563"/>
                </a:cubicBezTo>
                <a:cubicBezTo>
                  <a:pt x="190654" y="58832"/>
                  <a:pt x="246285" y="64610"/>
                  <a:pt x="269259" y="43372"/>
                </a:cubicBezTo>
                <a:cubicBezTo>
                  <a:pt x="292206" y="22107"/>
                  <a:pt x="373388" y="24982"/>
                  <a:pt x="387926" y="17252"/>
                </a:cubicBezTo>
                <a:cubicBezTo>
                  <a:pt x="402438" y="9521"/>
                  <a:pt x="413043" y="1"/>
                  <a:pt x="41304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4"/>
          <p:cNvSpPr/>
          <p:nvPr/>
        </p:nvSpPr>
        <p:spPr>
          <a:xfrm rot="10800000" flipH="1">
            <a:off x="0" y="3937"/>
            <a:ext cx="2264577" cy="1579883"/>
          </a:xfrm>
          <a:custGeom>
            <a:avLst/>
            <a:gdLst/>
            <a:ahLst/>
            <a:cxnLst/>
            <a:rect l="l" t="t" r="r" b="b"/>
            <a:pathLst>
              <a:path w="192689" h="135235" extrusionOk="0">
                <a:moveTo>
                  <a:pt x="1382" y="0"/>
                </a:moveTo>
                <a:cubicBezTo>
                  <a:pt x="485" y="0"/>
                  <a:pt x="1" y="23"/>
                  <a:pt x="1" y="23"/>
                </a:cubicBezTo>
                <a:lnTo>
                  <a:pt x="28" y="23"/>
                </a:lnTo>
                <a:lnTo>
                  <a:pt x="28" y="135235"/>
                </a:lnTo>
                <a:lnTo>
                  <a:pt x="191766" y="135235"/>
                </a:lnTo>
                <a:cubicBezTo>
                  <a:pt x="191766" y="135235"/>
                  <a:pt x="192689" y="117903"/>
                  <a:pt x="167789" y="101466"/>
                </a:cubicBezTo>
                <a:cubicBezTo>
                  <a:pt x="142916" y="85029"/>
                  <a:pt x="101552" y="83130"/>
                  <a:pt x="75703" y="40383"/>
                </a:cubicBezTo>
                <a:cubicBezTo>
                  <a:pt x="52425" y="1896"/>
                  <a:pt x="9595" y="0"/>
                  <a:pt x="1382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24"/>
          <p:cNvSpPr txBox="1">
            <a:spLocks noGrp="1"/>
          </p:cNvSpPr>
          <p:nvPr>
            <p:ph type="title" hasCustomPrompt="1"/>
          </p:nvPr>
        </p:nvSpPr>
        <p:spPr>
          <a:xfrm>
            <a:off x="670975" y="1764388"/>
            <a:ext cx="4470900" cy="109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3" name="Google Shape;163;p24"/>
          <p:cNvSpPr txBox="1">
            <a:spLocks noGrp="1"/>
          </p:cNvSpPr>
          <p:nvPr>
            <p:ph type="subTitle" idx="1"/>
          </p:nvPr>
        </p:nvSpPr>
        <p:spPr>
          <a:xfrm>
            <a:off x="683577" y="2740713"/>
            <a:ext cx="4470900" cy="6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/>
          <p:nvPr/>
        </p:nvSpPr>
        <p:spPr>
          <a:xfrm>
            <a:off x="2302044" y="665727"/>
            <a:ext cx="4539913" cy="3812047"/>
          </a:xfrm>
          <a:custGeom>
            <a:avLst/>
            <a:gdLst/>
            <a:ahLst/>
            <a:cxnLst/>
            <a:rect l="l" t="t" r="r" b="b"/>
            <a:pathLst>
              <a:path w="210889" h="177078" extrusionOk="0">
                <a:moveTo>
                  <a:pt x="133614" y="0"/>
                </a:moveTo>
                <a:cubicBezTo>
                  <a:pt x="125500" y="0"/>
                  <a:pt x="118145" y="1920"/>
                  <a:pt x="112321" y="4779"/>
                </a:cubicBezTo>
                <a:cubicBezTo>
                  <a:pt x="95639" y="12943"/>
                  <a:pt x="84247" y="30357"/>
                  <a:pt x="49285" y="44081"/>
                </a:cubicBezTo>
                <a:cubicBezTo>
                  <a:pt x="14349" y="57806"/>
                  <a:pt x="1" y="113491"/>
                  <a:pt x="39927" y="138364"/>
                </a:cubicBezTo>
                <a:cubicBezTo>
                  <a:pt x="70105" y="157172"/>
                  <a:pt x="93134" y="177078"/>
                  <a:pt x="121954" y="177078"/>
                </a:cubicBezTo>
                <a:cubicBezTo>
                  <a:pt x="131288" y="177078"/>
                  <a:pt x="141230" y="174989"/>
                  <a:pt x="152220" y="170099"/>
                </a:cubicBezTo>
                <a:cubicBezTo>
                  <a:pt x="197164" y="150136"/>
                  <a:pt x="210889" y="69659"/>
                  <a:pt x="186559" y="32852"/>
                </a:cubicBezTo>
                <a:cubicBezTo>
                  <a:pt x="170174" y="8111"/>
                  <a:pt x="150291" y="0"/>
                  <a:pt x="133614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7"/>
          <p:cNvSpPr txBox="1">
            <a:spLocks noGrp="1"/>
          </p:cNvSpPr>
          <p:nvPr>
            <p:ph type="title"/>
          </p:nvPr>
        </p:nvSpPr>
        <p:spPr>
          <a:xfrm>
            <a:off x="722100" y="1468150"/>
            <a:ext cx="7699200" cy="20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4000"/>
            </a:lvl9pPr>
          </a:lstStyle>
          <a:p>
            <a:endParaRPr/>
          </a:p>
        </p:txBody>
      </p:sp>
      <p:sp>
        <p:nvSpPr>
          <p:cNvPr id="178" name="Google Shape;178;p27"/>
          <p:cNvSpPr txBox="1">
            <a:spLocks noGrp="1"/>
          </p:cNvSpPr>
          <p:nvPr>
            <p:ph type="title" idx="2"/>
          </p:nvPr>
        </p:nvSpPr>
        <p:spPr>
          <a:xfrm>
            <a:off x="3560900" y="3563400"/>
            <a:ext cx="2020800" cy="4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chnology layout 1">
  <p:cSld name="CUSTOM_1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oogle Shape;180;p28"/>
          <p:cNvGrpSpPr/>
          <p:nvPr/>
        </p:nvGrpSpPr>
        <p:grpSpPr>
          <a:xfrm rot="2700000">
            <a:off x="4571556" y="477342"/>
            <a:ext cx="1327256" cy="1123593"/>
            <a:chOff x="2948475" y="1943850"/>
            <a:chExt cx="1472175" cy="1246275"/>
          </a:xfrm>
        </p:grpSpPr>
        <p:sp>
          <p:nvSpPr>
            <p:cNvPr id="181" name="Google Shape;181;p28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8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8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8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8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6" name="Google Shape;186;p28"/>
          <p:cNvGrpSpPr/>
          <p:nvPr/>
        </p:nvGrpSpPr>
        <p:grpSpPr>
          <a:xfrm rot="2700000">
            <a:off x="6293045" y="678047"/>
            <a:ext cx="842990" cy="713636"/>
            <a:chOff x="2948475" y="1943850"/>
            <a:chExt cx="1472175" cy="1246275"/>
          </a:xfrm>
        </p:grpSpPr>
        <p:sp>
          <p:nvSpPr>
            <p:cNvPr id="187" name="Google Shape;187;p28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8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8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8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8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2" name="Google Shape;192;p28"/>
          <p:cNvSpPr txBox="1">
            <a:spLocks noGrp="1"/>
          </p:cNvSpPr>
          <p:nvPr>
            <p:ph type="subTitle" idx="1"/>
          </p:nvPr>
        </p:nvSpPr>
        <p:spPr>
          <a:xfrm>
            <a:off x="5435650" y="2571750"/>
            <a:ext cx="2984400" cy="7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28"/>
          <p:cNvSpPr txBox="1">
            <a:spLocks noGrp="1"/>
          </p:cNvSpPr>
          <p:nvPr>
            <p:ph type="title"/>
          </p:nvPr>
        </p:nvSpPr>
        <p:spPr>
          <a:xfrm>
            <a:off x="5435651" y="1832250"/>
            <a:ext cx="2984400" cy="73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28"/>
          <p:cNvSpPr/>
          <p:nvPr/>
        </p:nvSpPr>
        <p:spPr>
          <a:xfrm rot="10800000" flipH="1">
            <a:off x="0" y="2063121"/>
            <a:ext cx="6997981" cy="3080379"/>
          </a:xfrm>
          <a:custGeom>
            <a:avLst/>
            <a:gdLst/>
            <a:ahLst/>
            <a:cxnLst/>
            <a:rect l="l" t="t" r="r" b="b"/>
            <a:pathLst>
              <a:path w="413043" h="127341" extrusionOk="0">
                <a:moveTo>
                  <a:pt x="1" y="1"/>
                </a:moveTo>
                <a:lnTo>
                  <a:pt x="1" y="126479"/>
                </a:lnTo>
                <a:cubicBezTo>
                  <a:pt x="1" y="126479"/>
                  <a:pt x="6956" y="127341"/>
                  <a:pt x="17498" y="127341"/>
                </a:cubicBezTo>
                <a:cubicBezTo>
                  <a:pt x="34252" y="127341"/>
                  <a:pt x="60067" y="125164"/>
                  <a:pt x="81426" y="113894"/>
                </a:cubicBezTo>
                <a:cubicBezTo>
                  <a:pt x="116199" y="95504"/>
                  <a:pt x="105621" y="74293"/>
                  <a:pt x="148124" y="66563"/>
                </a:cubicBezTo>
                <a:cubicBezTo>
                  <a:pt x="190654" y="58832"/>
                  <a:pt x="246285" y="64610"/>
                  <a:pt x="269259" y="43372"/>
                </a:cubicBezTo>
                <a:cubicBezTo>
                  <a:pt x="292206" y="22107"/>
                  <a:pt x="373388" y="24982"/>
                  <a:pt x="387926" y="17252"/>
                </a:cubicBezTo>
                <a:cubicBezTo>
                  <a:pt x="402438" y="9521"/>
                  <a:pt x="413043" y="1"/>
                  <a:pt x="41304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">
  <p:cSld name="CUSTOM_2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1"/>
          <p:cNvSpPr/>
          <p:nvPr/>
        </p:nvSpPr>
        <p:spPr>
          <a:xfrm flipH="1">
            <a:off x="0" y="4400"/>
            <a:ext cx="5388300" cy="51435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31"/>
          <p:cNvSpPr txBox="1">
            <a:spLocks noGrp="1"/>
          </p:cNvSpPr>
          <p:nvPr>
            <p:ph type="ctrTitle"/>
          </p:nvPr>
        </p:nvSpPr>
        <p:spPr>
          <a:xfrm>
            <a:off x="831175" y="890950"/>
            <a:ext cx="3510000" cy="124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sp>
        <p:nvSpPr>
          <p:cNvPr id="230" name="Google Shape;230;p31"/>
          <p:cNvSpPr txBox="1"/>
          <p:nvPr/>
        </p:nvSpPr>
        <p:spPr>
          <a:xfrm>
            <a:off x="831175" y="3767709"/>
            <a:ext cx="3636300" cy="6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lang="en" sz="900">
                <a:solidFill>
                  <a:schemeClr val="accent4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9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lang="en" sz="900">
                <a:solidFill>
                  <a:schemeClr val="accent4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9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, and infographics &amp; images by </a:t>
            </a:r>
            <a:r>
              <a:rPr lang="en" sz="900">
                <a:solidFill>
                  <a:schemeClr val="accent4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9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. </a:t>
            </a:r>
            <a:endParaRPr>
              <a:solidFill>
                <a:schemeClr val="accent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subTitle" idx="1"/>
          </p:nvPr>
        </p:nvSpPr>
        <p:spPr>
          <a:xfrm>
            <a:off x="5609275" y="2573750"/>
            <a:ext cx="27834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20" name="Google Shape;20;p5"/>
          <p:cNvSpPr/>
          <p:nvPr/>
        </p:nvSpPr>
        <p:spPr>
          <a:xfrm flipH="1">
            <a:off x="-153" y="2615382"/>
            <a:ext cx="6115050" cy="2528568"/>
          </a:xfrm>
          <a:custGeom>
            <a:avLst/>
            <a:gdLst/>
            <a:ahLst/>
            <a:cxnLst/>
            <a:rect l="l" t="t" r="r" b="b"/>
            <a:pathLst>
              <a:path w="237986" h="98407" extrusionOk="0">
                <a:moveTo>
                  <a:pt x="190282" y="1"/>
                </a:moveTo>
                <a:cubicBezTo>
                  <a:pt x="163697" y="1"/>
                  <a:pt x="129765" y="2539"/>
                  <a:pt x="98623" y="12452"/>
                </a:cubicBezTo>
                <a:cubicBezTo>
                  <a:pt x="34828" y="32767"/>
                  <a:pt x="1" y="98407"/>
                  <a:pt x="1" y="98407"/>
                </a:cubicBezTo>
                <a:lnTo>
                  <a:pt x="237986" y="98407"/>
                </a:lnTo>
                <a:lnTo>
                  <a:pt x="237986" y="2796"/>
                </a:lnTo>
                <a:cubicBezTo>
                  <a:pt x="237986" y="2796"/>
                  <a:pt x="218179" y="1"/>
                  <a:pt x="19028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5"/>
          <p:cNvSpPr/>
          <p:nvPr/>
        </p:nvSpPr>
        <p:spPr>
          <a:xfrm rot="10800000">
            <a:off x="7495543" y="62"/>
            <a:ext cx="1648454" cy="1156935"/>
          </a:xfrm>
          <a:custGeom>
            <a:avLst/>
            <a:gdLst/>
            <a:ahLst/>
            <a:cxnLst/>
            <a:rect l="l" t="t" r="r" b="b"/>
            <a:pathLst>
              <a:path w="192689" h="135235" extrusionOk="0">
                <a:moveTo>
                  <a:pt x="1382" y="0"/>
                </a:moveTo>
                <a:cubicBezTo>
                  <a:pt x="485" y="0"/>
                  <a:pt x="1" y="23"/>
                  <a:pt x="1" y="23"/>
                </a:cubicBezTo>
                <a:lnTo>
                  <a:pt x="28" y="23"/>
                </a:lnTo>
                <a:lnTo>
                  <a:pt x="28" y="135235"/>
                </a:lnTo>
                <a:lnTo>
                  <a:pt x="191766" y="135235"/>
                </a:lnTo>
                <a:cubicBezTo>
                  <a:pt x="191766" y="135235"/>
                  <a:pt x="192689" y="117903"/>
                  <a:pt x="167789" y="101466"/>
                </a:cubicBezTo>
                <a:cubicBezTo>
                  <a:pt x="142916" y="85029"/>
                  <a:pt x="101552" y="83130"/>
                  <a:pt x="75703" y="40383"/>
                </a:cubicBezTo>
                <a:cubicBezTo>
                  <a:pt x="52425" y="1896"/>
                  <a:pt x="9595" y="0"/>
                  <a:pt x="13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5598275" y="1729975"/>
            <a:ext cx="27834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2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 rot="5400000">
            <a:off x="-594310" y="622734"/>
            <a:ext cx="5114319" cy="3925701"/>
          </a:xfrm>
          <a:custGeom>
            <a:avLst/>
            <a:gdLst/>
            <a:ahLst/>
            <a:cxnLst/>
            <a:rect l="l" t="t" r="r" b="b"/>
            <a:pathLst>
              <a:path w="237986" h="98407" extrusionOk="0">
                <a:moveTo>
                  <a:pt x="190282" y="1"/>
                </a:moveTo>
                <a:cubicBezTo>
                  <a:pt x="163697" y="1"/>
                  <a:pt x="129765" y="2539"/>
                  <a:pt x="98623" y="12452"/>
                </a:cubicBezTo>
                <a:cubicBezTo>
                  <a:pt x="34828" y="32767"/>
                  <a:pt x="1" y="98407"/>
                  <a:pt x="1" y="98407"/>
                </a:cubicBezTo>
                <a:lnTo>
                  <a:pt x="237986" y="98407"/>
                </a:lnTo>
                <a:lnTo>
                  <a:pt x="237986" y="2796"/>
                </a:lnTo>
                <a:cubicBezTo>
                  <a:pt x="237986" y="2796"/>
                  <a:pt x="218179" y="1"/>
                  <a:pt x="19028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6"/>
          <p:cNvGrpSpPr/>
          <p:nvPr/>
        </p:nvGrpSpPr>
        <p:grpSpPr>
          <a:xfrm rot="1194792">
            <a:off x="495774" y="2122196"/>
            <a:ext cx="969070" cy="820370"/>
            <a:chOff x="2948475" y="1943850"/>
            <a:chExt cx="1472175" cy="1246275"/>
          </a:xfrm>
        </p:grpSpPr>
        <p:sp>
          <p:nvSpPr>
            <p:cNvPr id="26" name="Google Shape;26;p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1;p6"/>
          <p:cNvGrpSpPr/>
          <p:nvPr/>
        </p:nvGrpSpPr>
        <p:grpSpPr>
          <a:xfrm rot="2000749">
            <a:off x="1690009" y="1840018"/>
            <a:ext cx="761140" cy="644346"/>
            <a:chOff x="2948475" y="1943850"/>
            <a:chExt cx="1472175" cy="1246275"/>
          </a:xfrm>
        </p:grpSpPr>
        <p:sp>
          <p:nvSpPr>
            <p:cNvPr id="32" name="Google Shape;32;p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" name="Google Shape;37;p6"/>
          <p:cNvGrpSpPr/>
          <p:nvPr/>
        </p:nvGrpSpPr>
        <p:grpSpPr>
          <a:xfrm rot="2000749">
            <a:off x="1077184" y="1110418"/>
            <a:ext cx="761140" cy="644346"/>
            <a:chOff x="2948475" y="1943850"/>
            <a:chExt cx="1472175" cy="1246275"/>
          </a:xfrm>
        </p:grpSpPr>
        <p:sp>
          <p:nvSpPr>
            <p:cNvPr id="38" name="Google Shape;38;p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698825" y="2920025"/>
            <a:ext cx="27834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ubTitle" idx="1"/>
          </p:nvPr>
        </p:nvSpPr>
        <p:spPr>
          <a:xfrm>
            <a:off x="698825" y="3761825"/>
            <a:ext cx="27834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">
  <p:cSld name="SECTION_HEADER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721200" y="1817400"/>
            <a:ext cx="3136500" cy="15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ubTitle" idx="1"/>
          </p:nvPr>
        </p:nvSpPr>
        <p:spPr>
          <a:xfrm>
            <a:off x="4955100" y="431263"/>
            <a:ext cx="2178900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ubTitle" idx="2"/>
          </p:nvPr>
        </p:nvSpPr>
        <p:spPr>
          <a:xfrm>
            <a:off x="4956300" y="825150"/>
            <a:ext cx="3465600" cy="39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ubTitle" idx="3"/>
          </p:nvPr>
        </p:nvSpPr>
        <p:spPr>
          <a:xfrm>
            <a:off x="4955100" y="1542200"/>
            <a:ext cx="2178900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ubTitle" idx="4"/>
          </p:nvPr>
        </p:nvSpPr>
        <p:spPr>
          <a:xfrm>
            <a:off x="4956300" y="1936088"/>
            <a:ext cx="3465600" cy="39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ubTitle" idx="5"/>
          </p:nvPr>
        </p:nvSpPr>
        <p:spPr>
          <a:xfrm>
            <a:off x="4955100" y="2653900"/>
            <a:ext cx="2178900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ubTitle" idx="6"/>
          </p:nvPr>
        </p:nvSpPr>
        <p:spPr>
          <a:xfrm>
            <a:off x="4956300" y="3047788"/>
            <a:ext cx="3465600" cy="39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ubTitle" idx="7"/>
          </p:nvPr>
        </p:nvSpPr>
        <p:spPr>
          <a:xfrm>
            <a:off x="4955100" y="3765600"/>
            <a:ext cx="2178900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subTitle" idx="8"/>
          </p:nvPr>
        </p:nvSpPr>
        <p:spPr>
          <a:xfrm>
            <a:off x="4956300" y="4159488"/>
            <a:ext cx="3465600" cy="39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726725" y="594300"/>
            <a:ext cx="7745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ubTitle" idx="1"/>
          </p:nvPr>
        </p:nvSpPr>
        <p:spPr>
          <a:xfrm>
            <a:off x="958309" y="2284425"/>
            <a:ext cx="3218400" cy="38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ubTitle" idx="2"/>
          </p:nvPr>
        </p:nvSpPr>
        <p:spPr>
          <a:xfrm>
            <a:off x="955324" y="2622350"/>
            <a:ext cx="3218400" cy="10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ubTitle" idx="3"/>
          </p:nvPr>
        </p:nvSpPr>
        <p:spPr>
          <a:xfrm>
            <a:off x="5025434" y="2284413"/>
            <a:ext cx="3218400" cy="38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ubTitle" idx="4"/>
          </p:nvPr>
        </p:nvSpPr>
        <p:spPr>
          <a:xfrm>
            <a:off x="5022449" y="2622338"/>
            <a:ext cx="3218400" cy="10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_AND_TWO_COLUMNS_3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>
            <a:spLocks noGrp="1"/>
          </p:cNvSpPr>
          <p:nvPr>
            <p:ph type="title"/>
          </p:nvPr>
        </p:nvSpPr>
        <p:spPr>
          <a:xfrm>
            <a:off x="726725" y="594300"/>
            <a:ext cx="7745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subTitle" idx="1"/>
          </p:nvPr>
        </p:nvSpPr>
        <p:spPr>
          <a:xfrm>
            <a:off x="4330300" y="2873331"/>
            <a:ext cx="4142100" cy="47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ubTitle" idx="2"/>
          </p:nvPr>
        </p:nvSpPr>
        <p:spPr>
          <a:xfrm>
            <a:off x="4330300" y="3350274"/>
            <a:ext cx="4142100" cy="7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ubTitle" idx="3"/>
          </p:nvPr>
        </p:nvSpPr>
        <p:spPr>
          <a:xfrm>
            <a:off x="4330300" y="1424200"/>
            <a:ext cx="4142100" cy="47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subTitle" idx="4"/>
          </p:nvPr>
        </p:nvSpPr>
        <p:spPr>
          <a:xfrm>
            <a:off x="4330300" y="1901144"/>
            <a:ext cx="4142100" cy="7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_AND_TWO_COLUMNS_1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3"/>
          <p:cNvSpPr/>
          <p:nvPr/>
        </p:nvSpPr>
        <p:spPr>
          <a:xfrm>
            <a:off x="1968399" y="762124"/>
            <a:ext cx="2085165" cy="1750859"/>
          </a:xfrm>
          <a:custGeom>
            <a:avLst/>
            <a:gdLst/>
            <a:ahLst/>
            <a:cxnLst/>
            <a:rect l="l" t="t" r="r" b="b"/>
            <a:pathLst>
              <a:path w="210889" h="177078" extrusionOk="0">
                <a:moveTo>
                  <a:pt x="133614" y="0"/>
                </a:moveTo>
                <a:cubicBezTo>
                  <a:pt x="125500" y="0"/>
                  <a:pt x="118145" y="1920"/>
                  <a:pt x="112321" y="4779"/>
                </a:cubicBezTo>
                <a:cubicBezTo>
                  <a:pt x="95639" y="12943"/>
                  <a:pt x="84247" y="30357"/>
                  <a:pt x="49285" y="44081"/>
                </a:cubicBezTo>
                <a:cubicBezTo>
                  <a:pt x="14349" y="57806"/>
                  <a:pt x="1" y="113491"/>
                  <a:pt x="39927" y="138364"/>
                </a:cubicBezTo>
                <a:cubicBezTo>
                  <a:pt x="70105" y="157172"/>
                  <a:pt x="93134" y="177078"/>
                  <a:pt x="121954" y="177078"/>
                </a:cubicBezTo>
                <a:cubicBezTo>
                  <a:pt x="131288" y="177078"/>
                  <a:pt x="141230" y="174989"/>
                  <a:pt x="152220" y="170099"/>
                </a:cubicBezTo>
                <a:cubicBezTo>
                  <a:pt x="197164" y="150136"/>
                  <a:pt x="210889" y="69659"/>
                  <a:pt x="186559" y="32852"/>
                </a:cubicBezTo>
                <a:cubicBezTo>
                  <a:pt x="170174" y="8111"/>
                  <a:pt x="150291" y="0"/>
                  <a:pt x="133614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3"/>
          <p:cNvSpPr/>
          <p:nvPr/>
        </p:nvSpPr>
        <p:spPr>
          <a:xfrm>
            <a:off x="0" y="2854701"/>
            <a:ext cx="3261261" cy="2288852"/>
          </a:xfrm>
          <a:custGeom>
            <a:avLst/>
            <a:gdLst/>
            <a:ahLst/>
            <a:cxnLst/>
            <a:rect l="l" t="t" r="r" b="b"/>
            <a:pathLst>
              <a:path w="192689" h="135235" extrusionOk="0">
                <a:moveTo>
                  <a:pt x="1382" y="0"/>
                </a:moveTo>
                <a:cubicBezTo>
                  <a:pt x="485" y="0"/>
                  <a:pt x="1" y="23"/>
                  <a:pt x="1" y="23"/>
                </a:cubicBezTo>
                <a:lnTo>
                  <a:pt x="28" y="23"/>
                </a:lnTo>
                <a:lnTo>
                  <a:pt x="28" y="135235"/>
                </a:lnTo>
                <a:lnTo>
                  <a:pt x="191766" y="135235"/>
                </a:lnTo>
                <a:cubicBezTo>
                  <a:pt x="191766" y="135235"/>
                  <a:pt x="192689" y="117903"/>
                  <a:pt x="167789" y="101466"/>
                </a:cubicBezTo>
                <a:cubicBezTo>
                  <a:pt x="142916" y="85029"/>
                  <a:pt x="101552" y="83130"/>
                  <a:pt x="75703" y="40383"/>
                </a:cubicBezTo>
                <a:cubicBezTo>
                  <a:pt x="52425" y="1896"/>
                  <a:pt x="9595" y="0"/>
                  <a:pt x="13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1"/>
          </p:nvPr>
        </p:nvSpPr>
        <p:spPr>
          <a:xfrm>
            <a:off x="5055150" y="1058650"/>
            <a:ext cx="3072600" cy="65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title"/>
          </p:nvPr>
        </p:nvSpPr>
        <p:spPr>
          <a:xfrm>
            <a:off x="721200" y="1905150"/>
            <a:ext cx="2992200" cy="133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2"/>
          </p:nvPr>
        </p:nvSpPr>
        <p:spPr>
          <a:xfrm>
            <a:off x="5047575" y="646875"/>
            <a:ext cx="30726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3"/>
          </p:nvPr>
        </p:nvSpPr>
        <p:spPr>
          <a:xfrm>
            <a:off x="5047575" y="2063638"/>
            <a:ext cx="3072600" cy="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4"/>
          </p:nvPr>
        </p:nvSpPr>
        <p:spPr>
          <a:xfrm>
            <a:off x="5047575" y="3476650"/>
            <a:ext cx="3072600" cy="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ubTitle" idx="5"/>
          </p:nvPr>
        </p:nvSpPr>
        <p:spPr>
          <a:xfrm>
            <a:off x="5055150" y="2482888"/>
            <a:ext cx="3072600" cy="65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6"/>
          </p:nvPr>
        </p:nvSpPr>
        <p:spPr>
          <a:xfrm>
            <a:off x="5055150" y="3895900"/>
            <a:ext cx="3072600" cy="65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_AND_TWO_COLUMNS_1_2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xfrm>
            <a:off x="4367625" y="594300"/>
            <a:ext cx="3858600" cy="67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1"/>
          </p:nvPr>
        </p:nvSpPr>
        <p:spPr>
          <a:xfrm>
            <a:off x="4367625" y="1923750"/>
            <a:ext cx="1990200" cy="45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subTitle" idx="2"/>
          </p:nvPr>
        </p:nvSpPr>
        <p:spPr>
          <a:xfrm>
            <a:off x="4372532" y="2335525"/>
            <a:ext cx="1990200" cy="65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3"/>
          </p:nvPr>
        </p:nvSpPr>
        <p:spPr>
          <a:xfrm>
            <a:off x="6557908" y="1923750"/>
            <a:ext cx="1988400" cy="45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subTitle" idx="4"/>
          </p:nvPr>
        </p:nvSpPr>
        <p:spPr>
          <a:xfrm>
            <a:off x="6562811" y="2335525"/>
            <a:ext cx="1988400" cy="65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subTitle" idx="5"/>
          </p:nvPr>
        </p:nvSpPr>
        <p:spPr>
          <a:xfrm>
            <a:off x="4373850" y="3413550"/>
            <a:ext cx="1988400" cy="45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ubTitle" idx="6"/>
          </p:nvPr>
        </p:nvSpPr>
        <p:spPr>
          <a:xfrm>
            <a:off x="4378753" y="3825325"/>
            <a:ext cx="1988400" cy="65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subTitle" idx="7"/>
          </p:nvPr>
        </p:nvSpPr>
        <p:spPr>
          <a:xfrm>
            <a:off x="6564133" y="3413550"/>
            <a:ext cx="1988400" cy="45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110" name="Google Shape;110;p14"/>
          <p:cNvSpPr txBox="1">
            <a:spLocks noGrp="1"/>
          </p:cNvSpPr>
          <p:nvPr>
            <p:ph type="subTitle" idx="8"/>
          </p:nvPr>
        </p:nvSpPr>
        <p:spPr>
          <a:xfrm>
            <a:off x="6569036" y="3825325"/>
            <a:ext cx="1988400" cy="65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and image">
  <p:cSld name="TITLE_AND_TWO_COLUMNS_1_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oogle Shape;112;p15"/>
          <p:cNvGrpSpPr/>
          <p:nvPr/>
        </p:nvGrpSpPr>
        <p:grpSpPr>
          <a:xfrm rot="-1723016">
            <a:off x="321787" y="635960"/>
            <a:ext cx="1795474" cy="1519965"/>
            <a:chOff x="2948475" y="1943850"/>
            <a:chExt cx="1472175" cy="1246275"/>
          </a:xfrm>
        </p:grpSpPr>
        <p:sp>
          <p:nvSpPr>
            <p:cNvPr id="113" name="Google Shape;113;p15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5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5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5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5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" name="Google Shape;118;p15"/>
          <p:cNvSpPr/>
          <p:nvPr/>
        </p:nvSpPr>
        <p:spPr>
          <a:xfrm rot="10800000" flipH="1">
            <a:off x="0" y="3877094"/>
            <a:ext cx="4086028" cy="1266406"/>
          </a:xfrm>
          <a:custGeom>
            <a:avLst/>
            <a:gdLst/>
            <a:ahLst/>
            <a:cxnLst/>
            <a:rect l="l" t="t" r="r" b="b"/>
            <a:pathLst>
              <a:path w="413043" h="127341" extrusionOk="0">
                <a:moveTo>
                  <a:pt x="1" y="1"/>
                </a:moveTo>
                <a:lnTo>
                  <a:pt x="1" y="126479"/>
                </a:lnTo>
                <a:cubicBezTo>
                  <a:pt x="1" y="126479"/>
                  <a:pt x="6956" y="127341"/>
                  <a:pt x="17498" y="127341"/>
                </a:cubicBezTo>
                <a:cubicBezTo>
                  <a:pt x="34252" y="127341"/>
                  <a:pt x="60067" y="125164"/>
                  <a:pt x="81426" y="113894"/>
                </a:cubicBezTo>
                <a:cubicBezTo>
                  <a:pt x="116199" y="95504"/>
                  <a:pt x="105621" y="74293"/>
                  <a:pt x="148124" y="66563"/>
                </a:cubicBezTo>
                <a:cubicBezTo>
                  <a:pt x="190654" y="58832"/>
                  <a:pt x="246285" y="64610"/>
                  <a:pt x="269259" y="43372"/>
                </a:cubicBezTo>
                <a:cubicBezTo>
                  <a:pt x="292206" y="22107"/>
                  <a:pt x="373388" y="24982"/>
                  <a:pt x="387926" y="17252"/>
                </a:cubicBezTo>
                <a:cubicBezTo>
                  <a:pt x="402438" y="9521"/>
                  <a:pt x="413043" y="1"/>
                  <a:pt x="413043" y="1"/>
                </a:cubicBezTo>
                <a:close/>
              </a:path>
            </a:pathLst>
          </a:custGeom>
          <a:solidFill>
            <a:srgbClr val="D5D4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title"/>
          </p:nvPr>
        </p:nvSpPr>
        <p:spPr>
          <a:xfrm>
            <a:off x="721200" y="1702075"/>
            <a:ext cx="2992200" cy="103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subTitle" idx="1"/>
          </p:nvPr>
        </p:nvSpPr>
        <p:spPr>
          <a:xfrm>
            <a:off x="726100" y="2795225"/>
            <a:ext cx="2992200" cy="6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1200" y="594300"/>
            <a:ext cx="7751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Katibeh"/>
              <a:buNone/>
              <a:defRPr sz="3600">
                <a:solidFill>
                  <a:schemeClr val="accent4"/>
                </a:solidFill>
                <a:latin typeface="Katibeh"/>
                <a:ea typeface="Katibeh"/>
                <a:cs typeface="Katibeh"/>
                <a:sym typeface="Katibeh"/>
              </a:defRPr>
            </a:lvl1pPr>
            <a:lvl2pPr lvl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Katibeh"/>
              <a:buNone/>
              <a:defRPr sz="3600">
                <a:solidFill>
                  <a:schemeClr val="accent4"/>
                </a:solidFill>
                <a:latin typeface="Katibeh"/>
                <a:ea typeface="Katibeh"/>
                <a:cs typeface="Katibeh"/>
                <a:sym typeface="Katibeh"/>
              </a:defRPr>
            </a:lvl2pPr>
            <a:lvl3pPr lvl="2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Katibeh"/>
              <a:buNone/>
              <a:defRPr sz="3600">
                <a:solidFill>
                  <a:schemeClr val="accent4"/>
                </a:solidFill>
                <a:latin typeface="Katibeh"/>
                <a:ea typeface="Katibeh"/>
                <a:cs typeface="Katibeh"/>
                <a:sym typeface="Katibeh"/>
              </a:defRPr>
            </a:lvl3pPr>
            <a:lvl4pPr lvl="3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Katibeh"/>
              <a:buNone/>
              <a:defRPr sz="3600">
                <a:solidFill>
                  <a:schemeClr val="accent4"/>
                </a:solidFill>
                <a:latin typeface="Katibeh"/>
                <a:ea typeface="Katibeh"/>
                <a:cs typeface="Katibeh"/>
                <a:sym typeface="Katibeh"/>
              </a:defRPr>
            </a:lvl4pPr>
            <a:lvl5pPr lvl="4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Katibeh"/>
              <a:buNone/>
              <a:defRPr sz="3600">
                <a:solidFill>
                  <a:schemeClr val="accent4"/>
                </a:solidFill>
                <a:latin typeface="Katibeh"/>
                <a:ea typeface="Katibeh"/>
                <a:cs typeface="Katibeh"/>
                <a:sym typeface="Katibeh"/>
              </a:defRPr>
            </a:lvl5pPr>
            <a:lvl6pPr lvl="5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Katibeh"/>
              <a:buNone/>
              <a:defRPr sz="3600">
                <a:solidFill>
                  <a:schemeClr val="accent4"/>
                </a:solidFill>
                <a:latin typeface="Katibeh"/>
                <a:ea typeface="Katibeh"/>
                <a:cs typeface="Katibeh"/>
                <a:sym typeface="Katibeh"/>
              </a:defRPr>
            </a:lvl6pPr>
            <a:lvl7pPr lvl="6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Katibeh"/>
              <a:buNone/>
              <a:defRPr sz="3600">
                <a:solidFill>
                  <a:schemeClr val="accent4"/>
                </a:solidFill>
                <a:latin typeface="Katibeh"/>
                <a:ea typeface="Katibeh"/>
                <a:cs typeface="Katibeh"/>
                <a:sym typeface="Katibeh"/>
              </a:defRPr>
            </a:lvl7pPr>
            <a:lvl8pPr lvl="7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Katibeh"/>
              <a:buNone/>
              <a:defRPr sz="3600">
                <a:solidFill>
                  <a:schemeClr val="accent4"/>
                </a:solidFill>
                <a:latin typeface="Katibeh"/>
                <a:ea typeface="Katibeh"/>
                <a:cs typeface="Katibeh"/>
                <a:sym typeface="Katibeh"/>
              </a:defRPr>
            </a:lvl8pPr>
            <a:lvl9pPr lvl="8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Katibeh"/>
              <a:buNone/>
              <a:defRPr sz="3600">
                <a:solidFill>
                  <a:schemeClr val="accent4"/>
                </a:solidFill>
                <a:latin typeface="Katibeh"/>
                <a:ea typeface="Katibeh"/>
                <a:cs typeface="Katibeh"/>
                <a:sym typeface="Katibeh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1200" y="1296100"/>
            <a:ext cx="7701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200"/>
              <a:buFont typeface="Roboto"/>
              <a:buChar char="■"/>
              <a:defRPr sz="12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4" r:id="rId4"/>
    <p:sldLayoutId id="2147483656" r:id="rId5"/>
    <p:sldLayoutId id="2147483657" r:id="rId6"/>
    <p:sldLayoutId id="2147483659" r:id="rId7"/>
    <p:sldLayoutId id="2147483660" r:id="rId8"/>
    <p:sldLayoutId id="2147483661" r:id="rId9"/>
    <p:sldLayoutId id="2147483663" r:id="rId10"/>
    <p:sldLayoutId id="2147483667" r:id="rId11"/>
    <p:sldLayoutId id="2147483668" r:id="rId12"/>
    <p:sldLayoutId id="2147483669" r:id="rId13"/>
    <p:sldLayoutId id="2147483670" r:id="rId14"/>
    <p:sldLayoutId id="2147483672" r:id="rId15"/>
    <p:sldLayoutId id="2147483673" r:id="rId16"/>
    <p:sldLayoutId id="2147483674" r:id="rId17"/>
    <p:sldLayoutId id="2147483677" r:id="rId1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4"/>
          <p:cNvSpPr txBox="1">
            <a:spLocks noGrp="1"/>
          </p:cNvSpPr>
          <p:nvPr>
            <p:ph type="ctrTitle"/>
          </p:nvPr>
        </p:nvSpPr>
        <p:spPr>
          <a:xfrm>
            <a:off x="636575" y="1593050"/>
            <a:ext cx="4386600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0" dirty="0" smtClean="0"/>
              <a:t>Mate</a:t>
            </a:r>
            <a:endParaRPr sz="17000" dirty="0"/>
          </a:p>
        </p:txBody>
      </p:sp>
      <p:sp>
        <p:nvSpPr>
          <p:cNvPr id="241" name="Google Shape;241;p34"/>
          <p:cNvSpPr/>
          <p:nvPr/>
        </p:nvSpPr>
        <p:spPr>
          <a:xfrm>
            <a:off x="2057371" y="1032849"/>
            <a:ext cx="1450916" cy="1218297"/>
          </a:xfrm>
          <a:custGeom>
            <a:avLst/>
            <a:gdLst/>
            <a:ahLst/>
            <a:cxnLst/>
            <a:rect l="l" t="t" r="r" b="b"/>
            <a:pathLst>
              <a:path w="210889" h="177078" extrusionOk="0">
                <a:moveTo>
                  <a:pt x="133614" y="0"/>
                </a:moveTo>
                <a:cubicBezTo>
                  <a:pt x="125500" y="0"/>
                  <a:pt x="118145" y="1920"/>
                  <a:pt x="112321" y="4779"/>
                </a:cubicBezTo>
                <a:cubicBezTo>
                  <a:pt x="95639" y="12943"/>
                  <a:pt x="84247" y="30357"/>
                  <a:pt x="49285" y="44081"/>
                </a:cubicBezTo>
                <a:cubicBezTo>
                  <a:pt x="14349" y="57806"/>
                  <a:pt x="1" y="113491"/>
                  <a:pt x="39927" y="138364"/>
                </a:cubicBezTo>
                <a:cubicBezTo>
                  <a:pt x="70105" y="157172"/>
                  <a:pt x="93134" y="177078"/>
                  <a:pt x="121954" y="177078"/>
                </a:cubicBezTo>
                <a:cubicBezTo>
                  <a:pt x="131288" y="177078"/>
                  <a:pt x="141230" y="174989"/>
                  <a:pt x="152220" y="170099"/>
                </a:cubicBezTo>
                <a:cubicBezTo>
                  <a:pt x="197164" y="150136"/>
                  <a:pt x="210889" y="69659"/>
                  <a:pt x="186559" y="32852"/>
                </a:cubicBezTo>
                <a:cubicBezTo>
                  <a:pt x="170174" y="8111"/>
                  <a:pt x="150291" y="0"/>
                  <a:pt x="1336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34"/>
          <p:cNvSpPr txBox="1">
            <a:spLocks noGrp="1"/>
          </p:cNvSpPr>
          <p:nvPr>
            <p:ph type="ctrTitle"/>
          </p:nvPr>
        </p:nvSpPr>
        <p:spPr>
          <a:xfrm>
            <a:off x="2146253" y="1410054"/>
            <a:ext cx="1273151" cy="6853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Pet</a:t>
            </a:r>
            <a:endParaRPr sz="50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49"/>
          <p:cNvSpPr txBox="1">
            <a:spLocks noGrp="1"/>
          </p:cNvSpPr>
          <p:nvPr>
            <p:ph type="title"/>
          </p:nvPr>
        </p:nvSpPr>
        <p:spPr>
          <a:xfrm>
            <a:off x="662465" y="709462"/>
            <a:ext cx="775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Our Customers </a:t>
            </a:r>
            <a:endParaRPr dirty="0"/>
          </a:p>
        </p:txBody>
      </p:sp>
      <p:sp>
        <p:nvSpPr>
          <p:cNvPr id="414" name="Google Shape;414;p49"/>
          <p:cNvSpPr txBox="1">
            <a:spLocks noGrp="1"/>
          </p:cNvSpPr>
          <p:nvPr>
            <p:ph type="subTitle" idx="4294967295"/>
          </p:nvPr>
        </p:nvSpPr>
        <p:spPr>
          <a:xfrm>
            <a:off x="929001" y="3685374"/>
            <a:ext cx="1988400" cy="56691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000" dirty="0">
                <a:latin typeface="Katibeh"/>
                <a:ea typeface="Katibeh"/>
                <a:cs typeface="Katibeh"/>
                <a:sym typeface="Katibeh"/>
              </a:rPr>
              <a:t>V</a:t>
            </a:r>
            <a:r>
              <a:rPr lang="en" sz="3000" dirty="0" smtClean="0">
                <a:latin typeface="Katibeh"/>
                <a:ea typeface="Katibeh"/>
                <a:cs typeface="Katibeh"/>
                <a:sym typeface="Katibeh"/>
              </a:rPr>
              <a:t>et</a:t>
            </a:r>
            <a:endParaRPr sz="3000" dirty="0">
              <a:latin typeface="Katibeh"/>
              <a:ea typeface="Katibeh"/>
              <a:cs typeface="Katibeh"/>
              <a:sym typeface="Katibeh"/>
            </a:endParaRPr>
          </a:p>
        </p:txBody>
      </p:sp>
      <p:sp>
        <p:nvSpPr>
          <p:cNvPr id="416" name="Google Shape;416;p49"/>
          <p:cNvSpPr txBox="1">
            <a:spLocks noGrp="1"/>
          </p:cNvSpPr>
          <p:nvPr>
            <p:ph type="subTitle" idx="4294967295"/>
          </p:nvPr>
        </p:nvSpPr>
        <p:spPr>
          <a:xfrm>
            <a:off x="6282417" y="3798093"/>
            <a:ext cx="1988400" cy="45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dirty="0" smtClean="0">
                <a:latin typeface="Katibeh"/>
                <a:ea typeface="Katibeh"/>
                <a:cs typeface="Katibeh"/>
                <a:sym typeface="Katibeh"/>
              </a:rPr>
              <a:t>Shops</a:t>
            </a:r>
            <a:endParaRPr sz="2400" dirty="0">
              <a:latin typeface="Katibeh"/>
              <a:ea typeface="Katibeh"/>
              <a:cs typeface="Katibeh"/>
              <a:sym typeface="Katibeh"/>
            </a:endParaRPr>
          </a:p>
        </p:txBody>
      </p:sp>
      <p:sp>
        <p:nvSpPr>
          <p:cNvPr id="418" name="Google Shape;418;p49"/>
          <p:cNvSpPr txBox="1">
            <a:spLocks noGrp="1"/>
          </p:cNvSpPr>
          <p:nvPr>
            <p:ph type="subTitle" idx="4294967295"/>
          </p:nvPr>
        </p:nvSpPr>
        <p:spPr>
          <a:xfrm>
            <a:off x="3467255" y="3798093"/>
            <a:ext cx="1988400" cy="45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dirty="0" smtClean="0">
                <a:latin typeface="Katibeh"/>
                <a:ea typeface="Katibeh"/>
                <a:cs typeface="Katibeh"/>
                <a:sym typeface="Katibeh"/>
              </a:rPr>
              <a:t>Pet owners</a:t>
            </a:r>
            <a:endParaRPr sz="2400" dirty="0">
              <a:latin typeface="Katibeh"/>
              <a:ea typeface="Katibeh"/>
              <a:cs typeface="Katibeh"/>
              <a:sym typeface="Katibeh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82" y="1917135"/>
            <a:ext cx="1780640" cy="1780640"/>
          </a:xfrm>
          <a:prstGeom prst="rect">
            <a:avLst/>
          </a:prstGeom>
        </p:spPr>
      </p:pic>
      <p:pic>
        <p:nvPicPr>
          <p:cNvPr id="1026" name="Picture 2" descr="Pet's Mark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813" y="1879931"/>
            <a:ext cx="2453609" cy="180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ets cuddling: Pooches help humans fight the blues with 'cuddles' during  pandemic - Times of Indi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782" y="1892332"/>
            <a:ext cx="2261347" cy="180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61"/>
          <p:cNvSpPr txBox="1">
            <a:spLocks noGrp="1"/>
          </p:cNvSpPr>
          <p:nvPr>
            <p:ph type="title"/>
          </p:nvPr>
        </p:nvSpPr>
        <p:spPr>
          <a:xfrm>
            <a:off x="5322634" y="2047222"/>
            <a:ext cx="3472044" cy="54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The technologies used</a:t>
            </a:r>
          </a:p>
        </p:txBody>
      </p:sp>
      <p:grpSp>
        <p:nvGrpSpPr>
          <p:cNvPr id="691" name="Google Shape;691;p61"/>
          <p:cNvGrpSpPr/>
          <p:nvPr/>
        </p:nvGrpSpPr>
        <p:grpSpPr>
          <a:xfrm>
            <a:off x="721249" y="934536"/>
            <a:ext cx="4320247" cy="3274431"/>
            <a:chOff x="1572575" y="3497750"/>
            <a:chExt cx="843650" cy="639425"/>
          </a:xfrm>
        </p:grpSpPr>
        <p:sp>
          <p:nvSpPr>
            <p:cNvPr id="692" name="Google Shape;692;p61"/>
            <p:cNvSpPr/>
            <p:nvPr/>
          </p:nvSpPr>
          <p:spPr>
            <a:xfrm>
              <a:off x="1572575" y="3497750"/>
              <a:ext cx="843650" cy="534600"/>
            </a:xfrm>
            <a:custGeom>
              <a:avLst/>
              <a:gdLst/>
              <a:ahLst/>
              <a:cxnLst/>
              <a:rect l="l" t="t" r="r" b="b"/>
              <a:pathLst>
                <a:path w="33746" h="21384" extrusionOk="0">
                  <a:moveTo>
                    <a:pt x="32548" y="1021"/>
                  </a:moveTo>
                  <a:lnTo>
                    <a:pt x="32548" y="20362"/>
                  </a:lnTo>
                  <a:lnTo>
                    <a:pt x="1197" y="20362"/>
                  </a:lnTo>
                  <a:lnTo>
                    <a:pt x="1197" y="1021"/>
                  </a:lnTo>
                  <a:close/>
                  <a:moveTo>
                    <a:pt x="477" y="0"/>
                  </a:moveTo>
                  <a:cubicBezTo>
                    <a:pt x="210" y="0"/>
                    <a:pt x="0" y="209"/>
                    <a:pt x="0" y="477"/>
                  </a:cubicBezTo>
                  <a:lnTo>
                    <a:pt x="0" y="20906"/>
                  </a:lnTo>
                  <a:cubicBezTo>
                    <a:pt x="0" y="21174"/>
                    <a:pt x="218" y="21384"/>
                    <a:pt x="477" y="21384"/>
                  </a:cubicBezTo>
                  <a:lnTo>
                    <a:pt x="33268" y="21384"/>
                  </a:lnTo>
                  <a:cubicBezTo>
                    <a:pt x="33536" y="21384"/>
                    <a:pt x="33745" y="21166"/>
                    <a:pt x="33745" y="20906"/>
                  </a:cubicBezTo>
                  <a:lnTo>
                    <a:pt x="33745" y="477"/>
                  </a:lnTo>
                  <a:cubicBezTo>
                    <a:pt x="33745" y="209"/>
                    <a:pt x="33536" y="0"/>
                    <a:pt x="332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61"/>
            <p:cNvSpPr/>
            <p:nvPr/>
          </p:nvSpPr>
          <p:spPr>
            <a:xfrm>
              <a:off x="1904400" y="4032325"/>
              <a:ext cx="179975" cy="104850"/>
            </a:xfrm>
            <a:custGeom>
              <a:avLst/>
              <a:gdLst/>
              <a:ahLst/>
              <a:cxnLst/>
              <a:rect l="l" t="t" r="r" b="b"/>
              <a:pathLst>
                <a:path w="7199" h="4194" extrusionOk="0">
                  <a:moveTo>
                    <a:pt x="1" y="1"/>
                  </a:moveTo>
                  <a:lnTo>
                    <a:pt x="1" y="4194"/>
                  </a:lnTo>
                  <a:lnTo>
                    <a:pt x="7198" y="4194"/>
                  </a:lnTo>
                  <a:lnTo>
                    <a:pt x="71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61"/>
            <p:cNvSpPr/>
            <p:nvPr/>
          </p:nvSpPr>
          <p:spPr>
            <a:xfrm>
              <a:off x="1904400" y="4032325"/>
              <a:ext cx="179975" cy="49825"/>
            </a:xfrm>
            <a:custGeom>
              <a:avLst/>
              <a:gdLst/>
              <a:ahLst/>
              <a:cxnLst/>
              <a:rect l="l" t="t" r="r" b="b"/>
              <a:pathLst>
                <a:path w="7199" h="1993" extrusionOk="0">
                  <a:moveTo>
                    <a:pt x="1" y="1"/>
                  </a:moveTo>
                  <a:lnTo>
                    <a:pt x="1" y="980"/>
                  </a:lnTo>
                  <a:lnTo>
                    <a:pt x="7198" y="1992"/>
                  </a:lnTo>
                  <a:lnTo>
                    <a:pt x="7198" y="1"/>
                  </a:lnTo>
                  <a:close/>
                </a:path>
              </a:pathLst>
            </a:custGeom>
            <a:solidFill>
              <a:srgbClr val="463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61"/>
            <p:cNvSpPr/>
            <p:nvPr/>
          </p:nvSpPr>
          <p:spPr>
            <a:xfrm>
              <a:off x="1852950" y="4127950"/>
              <a:ext cx="283100" cy="9225"/>
            </a:xfrm>
            <a:custGeom>
              <a:avLst/>
              <a:gdLst/>
              <a:ahLst/>
              <a:cxnLst/>
              <a:rect l="l" t="t" r="r" b="b"/>
              <a:pathLst>
                <a:path w="11324" h="369" extrusionOk="0">
                  <a:moveTo>
                    <a:pt x="67" y="0"/>
                  </a:moveTo>
                  <a:cubicBezTo>
                    <a:pt x="25" y="0"/>
                    <a:pt x="0" y="34"/>
                    <a:pt x="0" y="67"/>
                  </a:cubicBezTo>
                  <a:lnTo>
                    <a:pt x="0" y="293"/>
                  </a:lnTo>
                  <a:cubicBezTo>
                    <a:pt x="0" y="335"/>
                    <a:pt x="25" y="369"/>
                    <a:pt x="67" y="369"/>
                  </a:cubicBezTo>
                  <a:lnTo>
                    <a:pt x="11248" y="369"/>
                  </a:lnTo>
                  <a:cubicBezTo>
                    <a:pt x="11290" y="369"/>
                    <a:pt x="11324" y="335"/>
                    <a:pt x="11324" y="293"/>
                  </a:cubicBezTo>
                  <a:lnTo>
                    <a:pt x="11324" y="67"/>
                  </a:lnTo>
                  <a:cubicBezTo>
                    <a:pt x="11324" y="34"/>
                    <a:pt x="11290" y="0"/>
                    <a:pt x="112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050" name="Picture 2" descr="MongoDB – Bloor Researc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19" y="749677"/>
            <a:ext cx="2032821" cy="1297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Understanding Flask and Building Web API using Python and Flask. | by  Nikhil pentapalli | Analytics Vidhya | Medi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339" y="2370027"/>
            <a:ext cx="1871267" cy="116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Dart: What is it and Why does Flutter love to use? Can we use it too?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14" y="2370027"/>
            <a:ext cx="2339083" cy="116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ml-css - Knowledge Box Educa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449" y="1050134"/>
            <a:ext cx="1840179" cy="142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بي إتش بي - ويكيبيديا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76" y="1757347"/>
            <a:ext cx="1103893" cy="59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2"/>
          <p:cNvSpPr txBox="1">
            <a:spLocks noGrp="1"/>
          </p:cNvSpPr>
          <p:nvPr>
            <p:ph type="title"/>
          </p:nvPr>
        </p:nvSpPr>
        <p:spPr>
          <a:xfrm>
            <a:off x="865038" y="641698"/>
            <a:ext cx="3172706" cy="27079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For web Application:</a:t>
            </a:r>
            <a:endParaRPr dirty="0"/>
          </a:p>
        </p:txBody>
      </p:sp>
      <p:sp>
        <p:nvSpPr>
          <p:cNvPr id="337" name="Google Shape;337;p42"/>
          <p:cNvSpPr txBox="1">
            <a:spLocks noGrp="1"/>
          </p:cNvSpPr>
          <p:nvPr>
            <p:ph type="subTitle" idx="2"/>
          </p:nvPr>
        </p:nvSpPr>
        <p:spPr>
          <a:xfrm>
            <a:off x="4739350" y="1077048"/>
            <a:ext cx="3072600" cy="6692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 smtClean="0"/>
              <a:t>For Front-end:</a:t>
            </a:r>
            <a:endParaRPr sz="3500" dirty="0"/>
          </a:p>
        </p:txBody>
      </p:sp>
      <p:sp>
        <p:nvSpPr>
          <p:cNvPr id="339" name="Google Shape;339;p42"/>
          <p:cNvSpPr txBox="1">
            <a:spLocks noGrp="1"/>
          </p:cNvSpPr>
          <p:nvPr>
            <p:ph type="subTitle" idx="5"/>
          </p:nvPr>
        </p:nvSpPr>
        <p:spPr>
          <a:xfrm>
            <a:off x="4739350" y="3808654"/>
            <a:ext cx="1127194" cy="85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 smtClean="0"/>
              <a:t>PHP </a:t>
            </a:r>
            <a:endParaRPr sz="2000" dirty="0"/>
          </a:p>
        </p:txBody>
      </p:sp>
      <p:sp>
        <p:nvSpPr>
          <p:cNvPr id="341" name="Google Shape;341;p42"/>
          <p:cNvSpPr txBox="1">
            <a:spLocks noGrp="1"/>
          </p:cNvSpPr>
          <p:nvPr>
            <p:ph type="subTitle" idx="1"/>
          </p:nvPr>
        </p:nvSpPr>
        <p:spPr>
          <a:xfrm>
            <a:off x="4739350" y="1976699"/>
            <a:ext cx="3595690" cy="84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2000" dirty="0" smtClean="0"/>
              <a:t>HTML</a:t>
            </a:r>
            <a:r>
              <a:rPr lang="en-US" sz="2000" dirty="0"/>
              <a:t>, </a:t>
            </a:r>
            <a:r>
              <a:rPr lang="en-US" sz="2000" dirty="0" smtClean="0"/>
              <a:t>CSS</a:t>
            </a:r>
            <a:r>
              <a:rPr lang="en-US" sz="2000" dirty="0"/>
              <a:t> </a:t>
            </a:r>
            <a:r>
              <a:rPr lang="en-US" sz="2000" dirty="0" smtClean="0"/>
              <a:t>language,</a:t>
            </a:r>
          </a:p>
          <a:p>
            <a:pPr marL="0" lvl="0" indent="0"/>
            <a:r>
              <a:rPr lang="en-US" sz="2000" dirty="0" smtClean="0"/>
              <a:t>and </a:t>
            </a:r>
            <a:r>
              <a:rPr lang="en-US" sz="2000" dirty="0"/>
              <a:t>bootstrap</a:t>
            </a:r>
          </a:p>
        </p:txBody>
      </p:sp>
      <p:sp>
        <p:nvSpPr>
          <p:cNvPr id="342" name="Google Shape;342;p42"/>
          <p:cNvSpPr txBox="1">
            <a:spLocks noGrp="1"/>
          </p:cNvSpPr>
          <p:nvPr>
            <p:ph type="subTitle" idx="3"/>
          </p:nvPr>
        </p:nvSpPr>
        <p:spPr>
          <a:xfrm>
            <a:off x="4739350" y="3003627"/>
            <a:ext cx="3072600" cy="6920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 smtClean="0"/>
              <a:t>For Backend:</a:t>
            </a:r>
            <a:endParaRPr sz="35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2"/>
          <p:cNvSpPr txBox="1">
            <a:spLocks noGrp="1"/>
          </p:cNvSpPr>
          <p:nvPr>
            <p:ph type="title"/>
          </p:nvPr>
        </p:nvSpPr>
        <p:spPr>
          <a:xfrm>
            <a:off x="659554" y="484984"/>
            <a:ext cx="3254899" cy="27079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For Mobile Application:</a:t>
            </a:r>
            <a:endParaRPr dirty="0"/>
          </a:p>
        </p:txBody>
      </p:sp>
      <p:sp>
        <p:nvSpPr>
          <p:cNvPr id="337" name="Google Shape;337;p42"/>
          <p:cNvSpPr txBox="1">
            <a:spLocks noGrp="1"/>
          </p:cNvSpPr>
          <p:nvPr>
            <p:ph type="subTitle" idx="2"/>
          </p:nvPr>
        </p:nvSpPr>
        <p:spPr>
          <a:xfrm>
            <a:off x="4677706" y="484984"/>
            <a:ext cx="3072600" cy="6692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 smtClean="0"/>
              <a:t>For Front-end:</a:t>
            </a:r>
            <a:endParaRPr sz="3500" dirty="0"/>
          </a:p>
        </p:txBody>
      </p:sp>
      <p:sp>
        <p:nvSpPr>
          <p:cNvPr id="341" name="Google Shape;341;p42"/>
          <p:cNvSpPr txBox="1">
            <a:spLocks noGrp="1"/>
          </p:cNvSpPr>
          <p:nvPr>
            <p:ph type="subTitle" idx="1"/>
          </p:nvPr>
        </p:nvSpPr>
        <p:spPr>
          <a:xfrm>
            <a:off x="4677706" y="1154253"/>
            <a:ext cx="3595690" cy="84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2000" dirty="0" smtClean="0"/>
              <a:t>Dart language </a:t>
            </a:r>
          </a:p>
          <a:p>
            <a:pPr marL="0" lvl="0" indent="0"/>
            <a:r>
              <a:rPr lang="en-US" sz="2000" dirty="0" smtClean="0"/>
              <a:t>Flutter </a:t>
            </a:r>
            <a:r>
              <a:rPr lang="en-US" sz="2000" dirty="0" smtClean="0"/>
              <a:t>framework</a:t>
            </a:r>
            <a:endParaRPr lang="en-US" sz="2000" dirty="0"/>
          </a:p>
        </p:txBody>
      </p:sp>
      <p:sp>
        <p:nvSpPr>
          <p:cNvPr id="342" name="Google Shape;342;p42"/>
          <p:cNvSpPr txBox="1">
            <a:spLocks noGrp="1"/>
          </p:cNvSpPr>
          <p:nvPr>
            <p:ph type="subTitle" idx="3"/>
          </p:nvPr>
        </p:nvSpPr>
        <p:spPr>
          <a:xfrm>
            <a:off x="4654326" y="2119706"/>
            <a:ext cx="3072600" cy="6920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 smtClean="0"/>
              <a:t>For Backend:</a:t>
            </a:r>
            <a:endParaRPr sz="3500" dirty="0"/>
          </a:p>
        </p:txBody>
      </p:sp>
      <p:sp>
        <p:nvSpPr>
          <p:cNvPr id="7" name="Google Shape;339;p42"/>
          <p:cNvSpPr txBox="1">
            <a:spLocks noGrp="1"/>
          </p:cNvSpPr>
          <p:nvPr>
            <p:ph type="subTitle" idx="5"/>
          </p:nvPr>
        </p:nvSpPr>
        <p:spPr>
          <a:xfrm>
            <a:off x="4701086" y="4346451"/>
            <a:ext cx="1774465" cy="85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 err="1" smtClean="0"/>
              <a:t>MongoDB</a:t>
            </a:r>
            <a:endParaRPr sz="2000" dirty="0"/>
          </a:p>
        </p:txBody>
      </p:sp>
      <p:sp>
        <p:nvSpPr>
          <p:cNvPr id="8" name="Google Shape;342;p42"/>
          <p:cNvSpPr txBox="1">
            <a:spLocks noGrp="1"/>
          </p:cNvSpPr>
          <p:nvPr>
            <p:ph type="subTitle" idx="3"/>
          </p:nvPr>
        </p:nvSpPr>
        <p:spPr>
          <a:xfrm>
            <a:off x="4654325" y="3658342"/>
            <a:ext cx="3072600" cy="6920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 smtClean="0"/>
              <a:t>For DataBase:</a:t>
            </a:r>
            <a:endParaRPr sz="3500" dirty="0"/>
          </a:p>
        </p:txBody>
      </p:sp>
      <p:sp>
        <p:nvSpPr>
          <p:cNvPr id="9" name="Google Shape;341;p42"/>
          <p:cNvSpPr txBox="1">
            <a:spLocks noGrp="1"/>
          </p:cNvSpPr>
          <p:nvPr>
            <p:ph type="subTitle" idx="1"/>
          </p:nvPr>
        </p:nvSpPr>
        <p:spPr>
          <a:xfrm>
            <a:off x="4677706" y="2811742"/>
            <a:ext cx="3595690" cy="84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US" sz="2000" dirty="0" err="1"/>
              <a:t>NodeJS</a:t>
            </a:r>
            <a:r>
              <a:rPr lang="en-US" sz="2000" dirty="0" smtClean="0"/>
              <a:t>,</a:t>
            </a:r>
          </a:p>
          <a:p>
            <a:pPr marL="0" indent="0"/>
            <a:r>
              <a:rPr lang="en-US" sz="2000" dirty="0" smtClean="0"/>
              <a:t>Express </a:t>
            </a:r>
            <a:r>
              <a:rPr lang="en-US" sz="2000" dirty="0"/>
              <a:t>f</a:t>
            </a:r>
            <a:r>
              <a:rPr lang="en-US" sz="2000" dirty="0" smtClean="0"/>
              <a:t>ramework</a:t>
            </a:r>
            <a:endParaRPr lang="en-US" sz="2000" dirty="0"/>
          </a:p>
          <a:p>
            <a:pPr marL="0" lvl="0" indent="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26720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8"/>
          <p:cNvSpPr txBox="1">
            <a:spLocks noGrp="1"/>
          </p:cNvSpPr>
          <p:nvPr>
            <p:ph type="title"/>
          </p:nvPr>
        </p:nvSpPr>
        <p:spPr>
          <a:xfrm>
            <a:off x="1956369" y="894069"/>
            <a:ext cx="5517223" cy="172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" sz="4000" dirty="0" smtClean="0">
                <a:solidFill>
                  <a:schemeClr val="accent4"/>
                </a:solidFill>
                <a:sym typeface="Katibeh"/>
              </a:rPr>
              <a:t>For Recommendation System we use </a:t>
            </a:r>
            <a:r>
              <a:rPr lang="en-US" dirty="0" smtClean="0"/>
              <a:t>Flask framework </a:t>
            </a:r>
            <a:r>
              <a:rPr lang="en-US" dirty="0"/>
              <a:t>written in Python.</a:t>
            </a:r>
            <a:endParaRPr sz="4000" dirty="0">
              <a:solidFill>
                <a:schemeClr val="accent4"/>
              </a:solidFill>
              <a:sym typeface="Katibeh"/>
            </a:endParaRPr>
          </a:p>
        </p:txBody>
      </p:sp>
      <p:grpSp>
        <p:nvGrpSpPr>
          <p:cNvPr id="6" name="Google Shape;256;p36"/>
          <p:cNvGrpSpPr/>
          <p:nvPr/>
        </p:nvGrpSpPr>
        <p:grpSpPr>
          <a:xfrm>
            <a:off x="1034605" y="894069"/>
            <a:ext cx="553538" cy="468599"/>
            <a:chOff x="2948475" y="1943850"/>
            <a:chExt cx="1472175" cy="1246275"/>
          </a:xfrm>
        </p:grpSpPr>
        <p:sp>
          <p:nvSpPr>
            <p:cNvPr id="7" name="Google Shape;257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58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59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60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61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Google Shape;298;p38"/>
          <p:cNvSpPr txBox="1">
            <a:spLocks noGrp="1"/>
          </p:cNvSpPr>
          <p:nvPr>
            <p:ph type="title"/>
          </p:nvPr>
        </p:nvSpPr>
        <p:spPr>
          <a:xfrm>
            <a:off x="1956369" y="2693835"/>
            <a:ext cx="6067748" cy="20816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sz="3500" dirty="0" smtClean="0">
                <a:solidFill>
                  <a:schemeClr val="accent4"/>
                </a:solidFill>
                <a:sym typeface="Katibeh"/>
              </a:rPr>
              <a:t>We use REST API to implement the connection of request and response between :</a:t>
            </a:r>
            <a:br>
              <a:rPr lang="en-US" sz="3500" dirty="0" smtClean="0">
                <a:solidFill>
                  <a:schemeClr val="accent4"/>
                </a:solidFill>
                <a:sym typeface="Katibeh"/>
              </a:rPr>
            </a:br>
            <a:r>
              <a:rPr lang="en-US" sz="3000" dirty="0" smtClean="0"/>
              <a:t>1- </a:t>
            </a:r>
            <a:r>
              <a:rPr lang="en-US" sz="3000" dirty="0" smtClean="0">
                <a:solidFill>
                  <a:schemeClr val="accent4"/>
                </a:solidFill>
                <a:sym typeface="Katibeh"/>
              </a:rPr>
              <a:t>front-end and backend </a:t>
            </a:r>
            <a:br>
              <a:rPr lang="en-US" sz="3000" dirty="0" smtClean="0">
                <a:solidFill>
                  <a:schemeClr val="accent4"/>
                </a:solidFill>
                <a:sym typeface="Katibeh"/>
              </a:rPr>
            </a:br>
            <a:r>
              <a:rPr lang="en-US" sz="3000" dirty="0" smtClean="0">
                <a:solidFill>
                  <a:schemeClr val="accent4"/>
                </a:solidFill>
                <a:sym typeface="Katibeh"/>
              </a:rPr>
              <a:t>2- Backend and database</a:t>
            </a:r>
            <a:endParaRPr sz="3000" dirty="0">
              <a:solidFill>
                <a:schemeClr val="accent4"/>
              </a:solidFill>
              <a:sym typeface="Katibeh"/>
            </a:endParaRPr>
          </a:p>
        </p:txBody>
      </p:sp>
      <p:grpSp>
        <p:nvGrpSpPr>
          <p:cNvPr id="13" name="Google Shape;256;p36"/>
          <p:cNvGrpSpPr/>
          <p:nvPr/>
        </p:nvGrpSpPr>
        <p:grpSpPr>
          <a:xfrm>
            <a:off x="1059435" y="3002061"/>
            <a:ext cx="553538" cy="468599"/>
            <a:chOff x="2948475" y="1943850"/>
            <a:chExt cx="1472175" cy="1246275"/>
          </a:xfrm>
        </p:grpSpPr>
        <p:sp>
          <p:nvSpPr>
            <p:cNvPr id="14" name="Google Shape;257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58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59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60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61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oogle Shape;304;p39"/>
          <p:cNvGrpSpPr/>
          <p:nvPr/>
        </p:nvGrpSpPr>
        <p:grpSpPr>
          <a:xfrm rot="1194796">
            <a:off x="4881679" y="1190353"/>
            <a:ext cx="1795497" cy="1519985"/>
            <a:chOff x="2948475" y="1943850"/>
            <a:chExt cx="1472175" cy="1246275"/>
          </a:xfrm>
        </p:grpSpPr>
        <p:sp>
          <p:nvSpPr>
            <p:cNvPr id="305" name="Google Shape;305;p39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9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9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9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9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0" name="Google Shape;310;p39"/>
          <p:cNvSpPr txBox="1">
            <a:spLocks noGrp="1"/>
          </p:cNvSpPr>
          <p:nvPr>
            <p:ph type="title"/>
          </p:nvPr>
        </p:nvSpPr>
        <p:spPr>
          <a:xfrm>
            <a:off x="4998524" y="2018268"/>
            <a:ext cx="3396176" cy="137267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4800" dirty="0" smtClean="0"/>
              <a:t>Main Features:</a:t>
            </a:r>
            <a:br>
              <a:rPr lang="en-US" sz="4800" dirty="0" smtClean="0"/>
            </a:br>
            <a:endParaRPr lang="en-US" sz="4800" dirty="0"/>
          </a:p>
        </p:txBody>
      </p:sp>
      <p:pic>
        <p:nvPicPr>
          <p:cNvPr id="311" name="Google Shape;31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350" y="741450"/>
            <a:ext cx="3657600" cy="36576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" name="Google Shape;368;p46"/>
          <p:cNvGrpSpPr/>
          <p:nvPr/>
        </p:nvGrpSpPr>
        <p:grpSpPr>
          <a:xfrm rot="-7200082">
            <a:off x="7492232" y="-569291"/>
            <a:ext cx="2463730" cy="2085679"/>
            <a:chOff x="2948475" y="1943850"/>
            <a:chExt cx="1472175" cy="1246275"/>
          </a:xfrm>
        </p:grpSpPr>
        <p:sp>
          <p:nvSpPr>
            <p:cNvPr id="369" name="Google Shape;369;p4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4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4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4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4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74" name="Google Shape;37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980" y="-93"/>
            <a:ext cx="38585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46"/>
          <p:cNvSpPr/>
          <p:nvPr/>
        </p:nvSpPr>
        <p:spPr>
          <a:xfrm rot="10800000">
            <a:off x="2174913" y="4486013"/>
            <a:ext cx="2481762" cy="662862"/>
          </a:xfrm>
          <a:custGeom>
            <a:avLst/>
            <a:gdLst/>
            <a:ahLst/>
            <a:cxnLst/>
            <a:rect l="l" t="t" r="r" b="b"/>
            <a:pathLst>
              <a:path w="162419" h="43381" extrusionOk="0">
                <a:moveTo>
                  <a:pt x="0" y="1"/>
                </a:moveTo>
                <a:cubicBezTo>
                  <a:pt x="0" y="1"/>
                  <a:pt x="23191" y="41310"/>
                  <a:pt x="69627" y="43317"/>
                </a:cubicBezTo>
                <a:cubicBezTo>
                  <a:pt x="70620" y="43360"/>
                  <a:pt x="71613" y="43381"/>
                  <a:pt x="72605" y="43381"/>
                </a:cubicBezTo>
                <a:cubicBezTo>
                  <a:pt x="117999" y="43381"/>
                  <a:pt x="162418" y="1"/>
                  <a:pt x="162418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46"/>
          <p:cNvSpPr txBox="1">
            <a:spLocks noGrp="1"/>
          </p:cNvSpPr>
          <p:nvPr>
            <p:ph type="subTitle" idx="1"/>
          </p:nvPr>
        </p:nvSpPr>
        <p:spPr>
          <a:xfrm>
            <a:off x="4919023" y="1251207"/>
            <a:ext cx="3906217" cy="157001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A service reservation system for veterinarians in which pet owners can book services, such as blood tests and surgeries or daily services such as hygiene, online.</a:t>
            </a:r>
            <a:endParaRPr dirty="0"/>
          </a:p>
        </p:txBody>
      </p:sp>
      <p:sp>
        <p:nvSpPr>
          <p:cNvPr id="385" name="Google Shape;385;p46"/>
          <p:cNvSpPr/>
          <p:nvPr/>
        </p:nvSpPr>
        <p:spPr>
          <a:xfrm rot="10800000" flipH="1">
            <a:off x="6" y="-93"/>
            <a:ext cx="1694700" cy="1189392"/>
          </a:xfrm>
          <a:custGeom>
            <a:avLst/>
            <a:gdLst/>
            <a:ahLst/>
            <a:cxnLst/>
            <a:rect l="l" t="t" r="r" b="b"/>
            <a:pathLst>
              <a:path w="192689" h="135235" extrusionOk="0">
                <a:moveTo>
                  <a:pt x="1382" y="0"/>
                </a:moveTo>
                <a:cubicBezTo>
                  <a:pt x="485" y="0"/>
                  <a:pt x="1" y="23"/>
                  <a:pt x="1" y="23"/>
                </a:cubicBezTo>
                <a:lnTo>
                  <a:pt x="28" y="23"/>
                </a:lnTo>
                <a:lnTo>
                  <a:pt x="28" y="135235"/>
                </a:lnTo>
                <a:lnTo>
                  <a:pt x="191766" y="135235"/>
                </a:lnTo>
                <a:cubicBezTo>
                  <a:pt x="191766" y="135235"/>
                  <a:pt x="192689" y="117903"/>
                  <a:pt x="167789" y="101466"/>
                </a:cubicBezTo>
                <a:cubicBezTo>
                  <a:pt x="142916" y="85029"/>
                  <a:pt x="101552" y="83130"/>
                  <a:pt x="75703" y="40383"/>
                </a:cubicBezTo>
                <a:cubicBezTo>
                  <a:pt x="52425" y="1896"/>
                  <a:pt x="9595" y="0"/>
                  <a:pt x="13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" name="Google Shape;256;p36"/>
          <p:cNvGrpSpPr/>
          <p:nvPr/>
        </p:nvGrpSpPr>
        <p:grpSpPr>
          <a:xfrm>
            <a:off x="4242824" y="1318575"/>
            <a:ext cx="553538" cy="468599"/>
            <a:chOff x="2948475" y="1943850"/>
            <a:chExt cx="1472175" cy="1246275"/>
          </a:xfrm>
        </p:grpSpPr>
        <p:sp>
          <p:nvSpPr>
            <p:cNvPr id="23" name="Google Shape;257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58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9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0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61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" name="Google Shape;377;p46"/>
          <p:cNvSpPr txBox="1">
            <a:spLocks noGrp="1"/>
          </p:cNvSpPr>
          <p:nvPr>
            <p:ph type="subTitle" idx="1"/>
          </p:nvPr>
        </p:nvSpPr>
        <p:spPr>
          <a:xfrm>
            <a:off x="5195553" y="3558457"/>
            <a:ext cx="3126035" cy="126834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Keep the pet's health file and take it to the new vet in case the pet's record is transferred to another vet.</a:t>
            </a:r>
            <a:endParaRPr dirty="0"/>
          </a:p>
        </p:txBody>
      </p:sp>
      <p:grpSp>
        <p:nvGrpSpPr>
          <p:cNvPr id="33" name="Google Shape;256;p36"/>
          <p:cNvGrpSpPr/>
          <p:nvPr/>
        </p:nvGrpSpPr>
        <p:grpSpPr>
          <a:xfrm>
            <a:off x="4487263" y="3534476"/>
            <a:ext cx="553538" cy="468599"/>
            <a:chOff x="2948475" y="1943850"/>
            <a:chExt cx="1472175" cy="1246275"/>
          </a:xfrm>
        </p:grpSpPr>
        <p:sp>
          <p:nvSpPr>
            <p:cNvPr id="34" name="Google Shape;257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58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59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60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61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00" y="0"/>
            <a:ext cx="3429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43"/>
          <p:cNvSpPr/>
          <p:nvPr/>
        </p:nvSpPr>
        <p:spPr>
          <a:xfrm rot="-5400000">
            <a:off x="4763310" y="-1188363"/>
            <a:ext cx="949404" cy="3326172"/>
          </a:xfrm>
          <a:custGeom>
            <a:avLst/>
            <a:gdLst/>
            <a:ahLst/>
            <a:cxnLst/>
            <a:rect l="l" t="t" r="r" b="b"/>
            <a:pathLst>
              <a:path w="79365" h="220898" extrusionOk="0">
                <a:moveTo>
                  <a:pt x="79365" y="1"/>
                </a:moveTo>
                <a:cubicBezTo>
                  <a:pt x="79365" y="1"/>
                  <a:pt x="0" y="36754"/>
                  <a:pt x="17387" y="71065"/>
                </a:cubicBezTo>
                <a:cubicBezTo>
                  <a:pt x="34800" y="105377"/>
                  <a:pt x="8219" y="103912"/>
                  <a:pt x="4828" y="141153"/>
                </a:cubicBezTo>
                <a:cubicBezTo>
                  <a:pt x="1438" y="178367"/>
                  <a:pt x="48796" y="179832"/>
                  <a:pt x="52648" y="199144"/>
                </a:cubicBezTo>
                <a:cubicBezTo>
                  <a:pt x="56526" y="218483"/>
                  <a:pt x="79365" y="220897"/>
                  <a:pt x="79365" y="220897"/>
                </a:cubicBezTo>
                <a:lnTo>
                  <a:pt x="7936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77;p46"/>
          <p:cNvSpPr txBox="1">
            <a:spLocks noGrp="1"/>
          </p:cNvSpPr>
          <p:nvPr>
            <p:ph type="subTitle" idx="1"/>
          </p:nvPr>
        </p:nvSpPr>
        <p:spPr>
          <a:xfrm>
            <a:off x="1305330" y="1029381"/>
            <a:ext cx="3893394" cy="140620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Develop a product recommendation system that suggests new products based on the animal owner's </a:t>
            </a:r>
            <a:r>
              <a:rPr lang="en-US" dirty="0" smtClean="0"/>
              <a:t>interests</a:t>
            </a:r>
            <a:r>
              <a:rPr lang="en-US" dirty="0"/>
              <a:t>.</a:t>
            </a:r>
          </a:p>
          <a:p>
            <a:pPr marL="0" lvl="0" indent="0"/>
            <a:r>
              <a:rPr lang="en-US" dirty="0"/>
              <a:t>We did this </a:t>
            </a:r>
            <a:r>
              <a:rPr lang="en-US" dirty="0" smtClean="0"/>
              <a:t>by content </a:t>
            </a:r>
            <a:r>
              <a:rPr lang="en-US" dirty="0" smtClean="0"/>
              <a:t>based </a:t>
            </a:r>
            <a:r>
              <a:rPr lang="en-US" dirty="0" smtClean="0"/>
              <a:t>algorithm.</a:t>
            </a:r>
            <a:endParaRPr dirty="0"/>
          </a:p>
        </p:txBody>
      </p:sp>
      <p:grpSp>
        <p:nvGrpSpPr>
          <p:cNvPr id="9" name="Google Shape;256;p36"/>
          <p:cNvGrpSpPr/>
          <p:nvPr/>
        </p:nvGrpSpPr>
        <p:grpSpPr>
          <a:xfrm>
            <a:off x="583083" y="1263887"/>
            <a:ext cx="553538" cy="468599"/>
            <a:chOff x="2948475" y="1943850"/>
            <a:chExt cx="1472175" cy="1246275"/>
          </a:xfrm>
        </p:grpSpPr>
        <p:sp>
          <p:nvSpPr>
            <p:cNvPr id="10" name="Google Shape;257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58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59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60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61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Google Shape;377;p46"/>
          <p:cNvSpPr txBox="1">
            <a:spLocks/>
          </p:cNvSpPr>
          <p:nvPr/>
        </p:nvSpPr>
        <p:spPr>
          <a:xfrm>
            <a:off x="1230624" y="2894847"/>
            <a:ext cx="3893394" cy="703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US" dirty="0"/>
              <a:t>Use a map to show shops and vets near us so that we can obtain services </a:t>
            </a:r>
            <a:r>
              <a:rPr lang="en-US" dirty="0" smtClean="0"/>
              <a:t>faster.</a:t>
            </a:r>
            <a:endParaRPr lang="en-US" dirty="0"/>
          </a:p>
        </p:txBody>
      </p:sp>
      <p:grpSp>
        <p:nvGrpSpPr>
          <p:cNvPr id="16" name="Google Shape;256;p36"/>
          <p:cNvGrpSpPr/>
          <p:nvPr/>
        </p:nvGrpSpPr>
        <p:grpSpPr>
          <a:xfrm>
            <a:off x="564935" y="2916314"/>
            <a:ext cx="553538" cy="468599"/>
            <a:chOff x="2948475" y="1943850"/>
            <a:chExt cx="1472175" cy="1246275"/>
          </a:xfrm>
        </p:grpSpPr>
        <p:sp>
          <p:nvSpPr>
            <p:cNvPr id="17" name="Google Shape;257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58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59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60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61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" name="Google Shape;377;p46"/>
          <p:cNvSpPr txBox="1">
            <a:spLocks/>
          </p:cNvSpPr>
          <p:nvPr/>
        </p:nvSpPr>
        <p:spPr>
          <a:xfrm>
            <a:off x="1248772" y="3985832"/>
            <a:ext cx="4062103" cy="703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200"/>
              <a:buFont typeface="Roboto"/>
              <a:buNone/>
              <a:defRPr sz="14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US" dirty="0"/>
              <a:t>pet owner pages side features. Like, add friends, follow vets and shops, posts, search, etc.</a:t>
            </a:r>
          </a:p>
        </p:txBody>
      </p:sp>
      <p:grpSp>
        <p:nvGrpSpPr>
          <p:cNvPr id="23" name="Google Shape;256;p36"/>
          <p:cNvGrpSpPr/>
          <p:nvPr/>
        </p:nvGrpSpPr>
        <p:grpSpPr>
          <a:xfrm>
            <a:off x="583083" y="4054651"/>
            <a:ext cx="553538" cy="468599"/>
            <a:chOff x="2948475" y="1943850"/>
            <a:chExt cx="1472175" cy="1246275"/>
          </a:xfrm>
        </p:grpSpPr>
        <p:sp>
          <p:nvSpPr>
            <p:cNvPr id="24" name="Google Shape;257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8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59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60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1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3" name="Google Shape;723;p64"/>
          <p:cNvGrpSpPr/>
          <p:nvPr/>
        </p:nvGrpSpPr>
        <p:grpSpPr>
          <a:xfrm rot="2700000">
            <a:off x="2927411" y="867414"/>
            <a:ext cx="1189638" cy="1007092"/>
            <a:chOff x="2948475" y="1943850"/>
            <a:chExt cx="1472175" cy="1246275"/>
          </a:xfrm>
        </p:grpSpPr>
        <p:sp>
          <p:nvSpPr>
            <p:cNvPr id="724" name="Google Shape;724;p64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64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64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64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64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9" name="Google Shape;729;p64"/>
          <p:cNvSpPr txBox="1">
            <a:spLocks noGrp="1"/>
          </p:cNvSpPr>
          <p:nvPr>
            <p:ph type="ctrTitle"/>
          </p:nvPr>
        </p:nvSpPr>
        <p:spPr>
          <a:xfrm>
            <a:off x="724837" y="1820501"/>
            <a:ext cx="3510000" cy="124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500" dirty="0"/>
              <a:t>Thanks!</a:t>
            </a:r>
            <a:endParaRPr sz="7500" dirty="0"/>
          </a:p>
        </p:txBody>
      </p:sp>
      <p:grpSp>
        <p:nvGrpSpPr>
          <p:cNvPr id="733" name="Google Shape;733;p64"/>
          <p:cNvGrpSpPr/>
          <p:nvPr/>
        </p:nvGrpSpPr>
        <p:grpSpPr>
          <a:xfrm rot="2700000">
            <a:off x="4253869" y="986293"/>
            <a:ext cx="745970" cy="631503"/>
            <a:chOff x="2948475" y="1943850"/>
            <a:chExt cx="1472175" cy="1246275"/>
          </a:xfrm>
        </p:grpSpPr>
        <p:sp>
          <p:nvSpPr>
            <p:cNvPr id="734" name="Google Shape;734;p64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64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64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64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64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9" name="Google Shape;739;p64"/>
          <p:cNvSpPr/>
          <p:nvPr/>
        </p:nvSpPr>
        <p:spPr>
          <a:xfrm rot="10800000">
            <a:off x="-135" y="-93"/>
            <a:ext cx="2187686" cy="894520"/>
          </a:xfrm>
          <a:custGeom>
            <a:avLst/>
            <a:gdLst/>
            <a:ahLst/>
            <a:cxnLst/>
            <a:rect l="l" t="t" r="r" b="b"/>
            <a:pathLst>
              <a:path w="237986" h="98407" extrusionOk="0">
                <a:moveTo>
                  <a:pt x="190282" y="1"/>
                </a:moveTo>
                <a:cubicBezTo>
                  <a:pt x="163697" y="1"/>
                  <a:pt x="129765" y="2539"/>
                  <a:pt x="98623" y="12452"/>
                </a:cubicBezTo>
                <a:cubicBezTo>
                  <a:pt x="34828" y="32767"/>
                  <a:pt x="1" y="98407"/>
                  <a:pt x="1" y="98407"/>
                </a:cubicBezTo>
                <a:lnTo>
                  <a:pt x="237986" y="98407"/>
                </a:lnTo>
                <a:lnTo>
                  <a:pt x="237986" y="2796"/>
                </a:lnTo>
                <a:cubicBezTo>
                  <a:pt x="237986" y="2796"/>
                  <a:pt x="218179" y="1"/>
                  <a:pt x="19028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6"/>
          <p:cNvSpPr txBox="1">
            <a:spLocks noGrp="1"/>
          </p:cNvSpPr>
          <p:nvPr>
            <p:ph type="title"/>
          </p:nvPr>
        </p:nvSpPr>
        <p:spPr>
          <a:xfrm>
            <a:off x="721200" y="1817400"/>
            <a:ext cx="3136500" cy="15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Table </a:t>
            </a:r>
            <a:r>
              <a:rPr lang="en" dirty="0"/>
              <a:t>o</a:t>
            </a:r>
            <a:r>
              <a:rPr lang="en" sz="6000" dirty="0"/>
              <a:t>f Contents</a:t>
            </a:r>
            <a:endParaRPr sz="6000" dirty="0"/>
          </a:p>
        </p:txBody>
      </p:sp>
      <p:sp>
        <p:nvSpPr>
          <p:cNvPr id="254" name="Google Shape;254;p36"/>
          <p:cNvSpPr txBox="1">
            <a:spLocks noGrp="1"/>
          </p:cNvSpPr>
          <p:nvPr>
            <p:ph type="subTitle" idx="1"/>
          </p:nvPr>
        </p:nvSpPr>
        <p:spPr>
          <a:xfrm>
            <a:off x="4955100" y="602543"/>
            <a:ext cx="2178900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 smtClean="0"/>
              <a:t>Motivation</a:t>
            </a:r>
            <a:endParaRPr sz="2400" b="0" dirty="0">
              <a:latin typeface="Katibeh"/>
              <a:ea typeface="Katibeh"/>
              <a:cs typeface="Katibeh"/>
              <a:sym typeface="Katibeh"/>
            </a:endParaRPr>
          </a:p>
        </p:txBody>
      </p:sp>
      <p:grpSp>
        <p:nvGrpSpPr>
          <p:cNvPr id="256" name="Google Shape;256;p36"/>
          <p:cNvGrpSpPr/>
          <p:nvPr/>
        </p:nvGrpSpPr>
        <p:grpSpPr>
          <a:xfrm>
            <a:off x="4155626" y="602543"/>
            <a:ext cx="553538" cy="468599"/>
            <a:chOff x="2948475" y="1943850"/>
            <a:chExt cx="1472175" cy="1246275"/>
          </a:xfrm>
        </p:grpSpPr>
        <p:sp>
          <p:nvSpPr>
            <p:cNvPr id="257" name="Google Shape;257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" name="Google Shape;262;p36"/>
          <p:cNvGrpSpPr/>
          <p:nvPr/>
        </p:nvGrpSpPr>
        <p:grpSpPr>
          <a:xfrm>
            <a:off x="4155626" y="1398656"/>
            <a:ext cx="553538" cy="468599"/>
            <a:chOff x="2948475" y="1943850"/>
            <a:chExt cx="1472175" cy="1246275"/>
          </a:xfrm>
        </p:grpSpPr>
        <p:sp>
          <p:nvSpPr>
            <p:cNvPr id="263" name="Google Shape;263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8" name="Google Shape;268;p36"/>
          <p:cNvGrpSpPr/>
          <p:nvPr/>
        </p:nvGrpSpPr>
        <p:grpSpPr>
          <a:xfrm>
            <a:off x="4155626" y="2123945"/>
            <a:ext cx="553538" cy="468599"/>
            <a:chOff x="2948475" y="1943850"/>
            <a:chExt cx="1472175" cy="1246275"/>
          </a:xfrm>
        </p:grpSpPr>
        <p:sp>
          <p:nvSpPr>
            <p:cNvPr id="269" name="Google Shape;269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4" name="Google Shape;274;p36"/>
          <p:cNvGrpSpPr/>
          <p:nvPr/>
        </p:nvGrpSpPr>
        <p:grpSpPr>
          <a:xfrm>
            <a:off x="4155626" y="2834489"/>
            <a:ext cx="553538" cy="468599"/>
            <a:chOff x="2948475" y="1943850"/>
            <a:chExt cx="1472175" cy="1246275"/>
          </a:xfrm>
        </p:grpSpPr>
        <p:sp>
          <p:nvSpPr>
            <p:cNvPr id="275" name="Google Shape;275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0" name="Google Shape;280;p36"/>
          <p:cNvSpPr txBox="1">
            <a:spLocks noGrp="1"/>
          </p:cNvSpPr>
          <p:nvPr>
            <p:ph type="subTitle" idx="3"/>
          </p:nvPr>
        </p:nvSpPr>
        <p:spPr>
          <a:xfrm>
            <a:off x="4955100" y="1363375"/>
            <a:ext cx="2596406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The problem we fixed</a:t>
            </a:r>
            <a:endParaRPr dirty="0"/>
          </a:p>
        </p:txBody>
      </p:sp>
      <p:sp>
        <p:nvSpPr>
          <p:cNvPr id="282" name="Google Shape;282;p36"/>
          <p:cNvSpPr txBox="1">
            <a:spLocks noGrp="1"/>
          </p:cNvSpPr>
          <p:nvPr>
            <p:ph type="subTitle" idx="5"/>
          </p:nvPr>
        </p:nvSpPr>
        <p:spPr>
          <a:xfrm>
            <a:off x="4963359" y="2171328"/>
            <a:ext cx="2178900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Customer</a:t>
            </a:r>
            <a:endParaRPr dirty="0"/>
          </a:p>
        </p:txBody>
      </p:sp>
      <p:sp>
        <p:nvSpPr>
          <p:cNvPr id="284" name="Google Shape;284;p36"/>
          <p:cNvSpPr txBox="1">
            <a:spLocks noGrp="1"/>
          </p:cNvSpPr>
          <p:nvPr>
            <p:ph type="subTitle" idx="7"/>
          </p:nvPr>
        </p:nvSpPr>
        <p:spPr>
          <a:xfrm>
            <a:off x="4955100" y="2834489"/>
            <a:ext cx="2596406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The technologies used</a:t>
            </a:r>
            <a:endParaRPr dirty="0"/>
          </a:p>
        </p:txBody>
      </p:sp>
      <p:grpSp>
        <p:nvGrpSpPr>
          <p:cNvPr id="39" name="Google Shape;274;p36"/>
          <p:cNvGrpSpPr/>
          <p:nvPr/>
        </p:nvGrpSpPr>
        <p:grpSpPr>
          <a:xfrm>
            <a:off x="4155626" y="3597822"/>
            <a:ext cx="553538" cy="468599"/>
            <a:chOff x="2948475" y="1943850"/>
            <a:chExt cx="1472175" cy="1246275"/>
          </a:xfrm>
        </p:grpSpPr>
        <p:sp>
          <p:nvSpPr>
            <p:cNvPr id="40" name="Google Shape;275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76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77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78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79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284;p36"/>
          <p:cNvSpPr txBox="1">
            <a:spLocks noGrp="1"/>
          </p:cNvSpPr>
          <p:nvPr>
            <p:ph type="subTitle" idx="7"/>
          </p:nvPr>
        </p:nvSpPr>
        <p:spPr>
          <a:xfrm>
            <a:off x="4955100" y="3597822"/>
            <a:ext cx="2596406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 smtClean="0"/>
              <a:t>Main features</a:t>
            </a:r>
            <a:endParaRPr dirty="0"/>
          </a:p>
        </p:txBody>
      </p:sp>
      <p:grpSp>
        <p:nvGrpSpPr>
          <p:cNvPr id="46" name="Google Shape;274;p36"/>
          <p:cNvGrpSpPr/>
          <p:nvPr/>
        </p:nvGrpSpPr>
        <p:grpSpPr>
          <a:xfrm>
            <a:off x="4155626" y="4352952"/>
            <a:ext cx="553538" cy="468599"/>
            <a:chOff x="2948475" y="1943850"/>
            <a:chExt cx="1472175" cy="1246275"/>
          </a:xfrm>
        </p:grpSpPr>
        <p:sp>
          <p:nvSpPr>
            <p:cNvPr id="47" name="Google Shape;275;p36"/>
            <p:cNvSpPr/>
            <p:nvPr/>
          </p:nvSpPr>
          <p:spPr>
            <a:xfrm>
              <a:off x="3213600" y="2453350"/>
              <a:ext cx="942575" cy="736775"/>
            </a:xfrm>
            <a:custGeom>
              <a:avLst/>
              <a:gdLst/>
              <a:ahLst/>
              <a:cxnLst/>
              <a:rect l="l" t="t" r="r" b="b"/>
              <a:pathLst>
                <a:path w="37703" h="29471" extrusionOk="0">
                  <a:moveTo>
                    <a:pt x="18852" y="0"/>
                  </a:moveTo>
                  <a:cubicBezTo>
                    <a:pt x="18852" y="0"/>
                    <a:pt x="11420" y="163"/>
                    <a:pt x="9711" y="6564"/>
                  </a:cubicBezTo>
                  <a:cubicBezTo>
                    <a:pt x="8029" y="12938"/>
                    <a:pt x="1" y="10009"/>
                    <a:pt x="1" y="21130"/>
                  </a:cubicBezTo>
                  <a:cubicBezTo>
                    <a:pt x="1" y="26690"/>
                    <a:pt x="9426" y="29470"/>
                    <a:pt x="18852" y="29470"/>
                  </a:cubicBezTo>
                  <a:cubicBezTo>
                    <a:pt x="28277" y="29470"/>
                    <a:pt x="37703" y="26690"/>
                    <a:pt x="37703" y="21130"/>
                  </a:cubicBezTo>
                  <a:cubicBezTo>
                    <a:pt x="37703" y="10009"/>
                    <a:pt x="29647" y="12938"/>
                    <a:pt x="27965" y="6564"/>
                  </a:cubicBezTo>
                  <a:cubicBezTo>
                    <a:pt x="26256" y="163"/>
                    <a:pt x="18852" y="0"/>
                    <a:pt x="18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76;p36"/>
            <p:cNvSpPr/>
            <p:nvPr/>
          </p:nvSpPr>
          <p:spPr>
            <a:xfrm>
              <a:off x="2948475" y="2256100"/>
              <a:ext cx="397375" cy="440625"/>
            </a:xfrm>
            <a:custGeom>
              <a:avLst/>
              <a:gdLst/>
              <a:ahLst/>
              <a:cxnLst/>
              <a:rect l="l" t="t" r="r" b="b"/>
              <a:pathLst>
                <a:path w="15895" h="17625" extrusionOk="0">
                  <a:moveTo>
                    <a:pt x="6590" y="0"/>
                  </a:moveTo>
                  <a:cubicBezTo>
                    <a:pt x="6012" y="0"/>
                    <a:pt x="5439" y="96"/>
                    <a:pt x="4882" y="296"/>
                  </a:cubicBezTo>
                  <a:cubicBezTo>
                    <a:pt x="1438" y="1516"/>
                    <a:pt x="0" y="6344"/>
                    <a:pt x="1682" y="11064"/>
                  </a:cubicBezTo>
                  <a:cubicBezTo>
                    <a:pt x="3094" y="15004"/>
                    <a:pt x="6266" y="17625"/>
                    <a:pt x="9286" y="17625"/>
                  </a:cubicBezTo>
                  <a:cubicBezTo>
                    <a:pt x="9862" y="17625"/>
                    <a:pt x="10433" y="17529"/>
                    <a:pt x="10985" y="17329"/>
                  </a:cubicBezTo>
                  <a:cubicBezTo>
                    <a:pt x="14457" y="16109"/>
                    <a:pt x="15895" y="11281"/>
                    <a:pt x="14186" y="6588"/>
                  </a:cubicBezTo>
                  <a:cubicBezTo>
                    <a:pt x="12774" y="2625"/>
                    <a:pt x="9620" y="0"/>
                    <a:pt x="65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77;p36"/>
            <p:cNvSpPr/>
            <p:nvPr/>
          </p:nvSpPr>
          <p:spPr>
            <a:xfrm>
              <a:off x="4021900" y="2256100"/>
              <a:ext cx="398750" cy="439700"/>
            </a:xfrm>
            <a:custGeom>
              <a:avLst/>
              <a:gdLst/>
              <a:ahLst/>
              <a:cxnLst/>
              <a:rect l="l" t="t" r="r" b="b"/>
              <a:pathLst>
                <a:path w="15950" h="17588" extrusionOk="0">
                  <a:moveTo>
                    <a:pt x="9370" y="1"/>
                  </a:moveTo>
                  <a:cubicBezTo>
                    <a:pt x="6365" y="1"/>
                    <a:pt x="3209" y="2573"/>
                    <a:pt x="1763" y="6480"/>
                  </a:cubicBezTo>
                  <a:cubicBezTo>
                    <a:pt x="0" y="11172"/>
                    <a:pt x="1384" y="16000"/>
                    <a:pt x="4828" y="17275"/>
                  </a:cubicBezTo>
                  <a:cubicBezTo>
                    <a:pt x="5400" y="17486"/>
                    <a:pt x="5992" y="17587"/>
                    <a:pt x="6590" y="17587"/>
                  </a:cubicBezTo>
                  <a:cubicBezTo>
                    <a:pt x="9600" y="17587"/>
                    <a:pt x="12765" y="15032"/>
                    <a:pt x="14213" y="11118"/>
                  </a:cubicBezTo>
                  <a:cubicBezTo>
                    <a:pt x="15949" y="6426"/>
                    <a:pt x="14566" y="1598"/>
                    <a:pt x="11148" y="323"/>
                  </a:cubicBezTo>
                  <a:cubicBezTo>
                    <a:pt x="10572" y="105"/>
                    <a:pt x="9974" y="1"/>
                    <a:pt x="9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78;p36"/>
            <p:cNvSpPr/>
            <p:nvPr/>
          </p:nvSpPr>
          <p:spPr>
            <a:xfrm>
              <a:off x="3280050" y="1943850"/>
              <a:ext cx="388575" cy="444650"/>
            </a:xfrm>
            <a:custGeom>
              <a:avLst/>
              <a:gdLst/>
              <a:ahLst/>
              <a:cxnLst/>
              <a:rect l="l" t="t" r="r" b="b"/>
              <a:pathLst>
                <a:path w="15543" h="17786" extrusionOk="0">
                  <a:moveTo>
                    <a:pt x="6636" y="1"/>
                  </a:moveTo>
                  <a:cubicBezTo>
                    <a:pt x="6166" y="1"/>
                    <a:pt x="5697" y="65"/>
                    <a:pt x="5236" y="200"/>
                  </a:cubicBezTo>
                  <a:cubicBezTo>
                    <a:pt x="1710" y="1231"/>
                    <a:pt x="1" y="5950"/>
                    <a:pt x="1384" y="10751"/>
                  </a:cubicBezTo>
                  <a:cubicBezTo>
                    <a:pt x="2586" y="14924"/>
                    <a:pt x="5756" y="17786"/>
                    <a:pt x="8881" y="17786"/>
                  </a:cubicBezTo>
                  <a:cubicBezTo>
                    <a:pt x="9351" y="17786"/>
                    <a:pt x="9820" y="17721"/>
                    <a:pt x="10281" y="17586"/>
                  </a:cubicBezTo>
                  <a:cubicBezTo>
                    <a:pt x="13807" y="16556"/>
                    <a:pt x="15543" y="11836"/>
                    <a:pt x="14159" y="7035"/>
                  </a:cubicBezTo>
                  <a:cubicBezTo>
                    <a:pt x="12933" y="2862"/>
                    <a:pt x="9760" y="1"/>
                    <a:pt x="6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79;p36"/>
            <p:cNvSpPr/>
            <p:nvPr/>
          </p:nvSpPr>
          <p:spPr>
            <a:xfrm>
              <a:off x="3687600" y="1944500"/>
              <a:ext cx="389250" cy="444050"/>
            </a:xfrm>
            <a:custGeom>
              <a:avLst/>
              <a:gdLst/>
              <a:ahLst/>
              <a:cxnLst/>
              <a:rect l="l" t="t" r="r" b="b"/>
              <a:pathLst>
                <a:path w="15570" h="17762" extrusionOk="0">
                  <a:moveTo>
                    <a:pt x="8934" y="0"/>
                  </a:moveTo>
                  <a:cubicBezTo>
                    <a:pt x="5824" y="0"/>
                    <a:pt x="2635" y="2840"/>
                    <a:pt x="1411" y="7009"/>
                  </a:cubicBezTo>
                  <a:cubicBezTo>
                    <a:pt x="0" y="11810"/>
                    <a:pt x="1709" y="16530"/>
                    <a:pt x="5235" y="17560"/>
                  </a:cubicBezTo>
                  <a:cubicBezTo>
                    <a:pt x="5699" y="17696"/>
                    <a:pt x="6171" y="17761"/>
                    <a:pt x="6644" y="17761"/>
                  </a:cubicBezTo>
                  <a:cubicBezTo>
                    <a:pt x="9766" y="17761"/>
                    <a:pt x="12934" y="14922"/>
                    <a:pt x="14159" y="10752"/>
                  </a:cubicBezTo>
                  <a:cubicBezTo>
                    <a:pt x="15569" y="5951"/>
                    <a:pt x="13860" y="1232"/>
                    <a:pt x="10334" y="201"/>
                  </a:cubicBezTo>
                  <a:cubicBezTo>
                    <a:pt x="9874" y="66"/>
                    <a:pt x="9405" y="0"/>
                    <a:pt x="89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284;p36"/>
          <p:cNvSpPr txBox="1">
            <a:spLocks noGrp="1"/>
          </p:cNvSpPr>
          <p:nvPr>
            <p:ph type="subTitle" idx="7"/>
          </p:nvPr>
        </p:nvSpPr>
        <p:spPr>
          <a:xfrm>
            <a:off x="4955100" y="4352952"/>
            <a:ext cx="2596406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 smtClean="0"/>
              <a:t>Demo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4"/>
          <p:cNvSpPr/>
          <p:nvPr/>
        </p:nvSpPr>
        <p:spPr>
          <a:xfrm>
            <a:off x="3602471" y="892810"/>
            <a:ext cx="2085165" cy="1750859"/>
          </a:xfrm>
          <a:custGeom>
            <a:avLst/>
            <a:gdLst/>
            <a:ahLst/>
            <a:cxnLst/>
            <a:rect l="l" t="t" r="r" b="b"/>
            <a:pathLst>
              <a:path w="210889" h="177078" extrusionOk="0">
                <a:moveTo>
                  <a:pt x="133614" y="0"/>
                </a:moveTo>
                <a:cubicBezTo>
                  <a:pt x="125500" y="0"/>
                  <a:pt x="118145" y="1920"/>
                  <a:pt x="112321" y="4779"/>
                </a:cubicBezTo>
                <a:cubicBezTo>
                  <a:pt x="95639" y="12943"/>
                  <a:pt x="84247" y="30357"/>
                  <a:pt x="49285" y="44081"/>
                </a:cubicBezTo>
                <a:cubicBezTo>
                  <a:pt x="14349" y="57806"/>
                  <a:pt x="1" y="113491"/>
                  <a:pt x="39927" y="138364"/>
                </a:cubicBezTo>
                <a:cubicBezTo>
                  <a:pt x="70105" y="157172"/>
                  <a:pt x="93134" y="177078"/>
                  <a:pt x="121954" y="177078"/>
                </a:cubicBezTo>
                <a:cubicBezTo>
                  <a:pt x="131288" y="177078"/>
                  <a:pt x="141230" y="174989"/>
                  <a:pt x="152220" y="170099"/>
                </a:cubicBezTo>
                <a:cubicBezTo>
                  <a:pt x="197164" y="150136"/>
                  <a:pt x="210889" y="69659"/>
                  <a:pt x="186559" y="32852"/>
                </a:cubicBezTo>
                <a:cubicBezTo>
                  <a:pt x="170174" y="8111"/>
                  <a:pt x="150291" y="0"/>
                  <a:pt x="133614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44"/>
          <p:cNvSpPr txBox="1">
            <a:spLocks noGrp="1"/>
          </p:cNvSpPr>
          <p:nvPr>
            <p:ph type="title"/>
          </p:nvPr>
        </p:nvSpPr>
        <p:spPr>
          <a:xfrm>
            <a:off x="4222679" y="1846950"/>
            <a:ext cx="4664467" cy="14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Are you interested in pets?</a:t>
            </a:r>
          </a:p>
        </p:txBody>
      </p:sp>
      <p:sp>
        <p:nvSpPr>
          <p:cNvPr id="357" name="Google Shape;357;p44"/>
          <p:cNvSpPr/>
          <p:nvPr/>
        </p:nvSpPr>
        <p:spPr>
          <a:xfrm>
            <a:off x="6442150" y="4023624"/>
            <a:ext cx="2701736" cy="1119872"/>
          </a:xfrm>
          <a:custGeom>
            <a:avLst/>
            <a:gdLst/>
            <a:ahLst/>
            <a:cxnLst/>
            <a:rect l="l" t="t" r="r" b="b"/>
            <a:pathLst>
              <a:path w="237986" h="98407" extrusionOk="0">
                <a:moveTo>
                  <a:pt x="190282" y="1"/>
                </a:moveTo>
                <a:cubicBezTo>
                  <a:pt x="163697" y="1"/>
                  <a:pt x="129765" y="2539"/>
                  <a:pt x="98623" y="12452"/>
                </a:cubicBezTo>
                <a:cubicBezTo>
                  <a:pt x="34828" y="32767"/>
                  <a:pt x="1" y="98407"/>
                  <a:pt x="1" y="98407"/>
                </a:cubicBezTo>
                <a:lnTo>
                  <a:pt x="237986" y="98407"/>
                </a:lnTo>
                <a:lnTo>
                  <a:pt x="237986" y="2796"/>
                </a:lnTo>
                <a:cubicBezTo>
                  <a:pt x="237986" y="2796"/>
                  <a:pt x="218179" y="1"/>
                  <a:pt x="19028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1"/>
          <p:cNvSpPr/>
          <p:nvPr/>
        </p:nvSpPr>
        <p:spPr>
          <a:xfrm rot="5400000">
            <a:off x="6370609" y="3266820"/>
            <a:ext cx="1580086" cy="1730937"/>
          </a:xfrm>
          <a:custGeom>
            <a:avLst/>
            <a:gdLst/>
            <a:ahLst/>
            <a:cxnLst/>
            <a:rect l="l" t="t" r="r" b="b"/>
            <a:pathLst>
              <a:path w="210889" h="177078" extrusionOk="0">
                <a:moveTo>
                  <a:pt x="133614" y="0"/>
                </a:moveTo>
                <a:cubicBezTo>
                  <a:pt x="125500" y="0"/>
                  <a:pt x="118145" y="1920"/>
                  <a:pt x="112321" y="4779"/>
                </a:cubicBezTo>
                <a:cubicBezTo>
                  <a:pt x="95639" y="12943"/>
                  <a:pt x="84247" y="30357"/>
                  <a:pt x="49285" y="44081"/>
                </a:cubicBezTo>
                <a:cubicBezTo>
                  <a:pt x="14349" y="57806"/>
                  <a:pt x="1" y="113491"/>
                  <a:pt x="39927" y="138364"/>
                </a:cubicBezTo>
                <a:cubicBezTo>
                  <a:pt x="70105" y="157172"/>
                  <a:pt x="93134" y="177078"/>
                  <a:pt x="121954" y="177078"/>
                </a:cubicBezTo>
                <a:cubicBezTo>
                  <a:pt x="131288" y="177078"/>
                  <a:pt x="141230" y="174989"/>
                  <a:pt x="152220" y="170099"/>
                </a:cubicBezTo>
                <a:cubicBezTo>
                  <a:pt x="197164" y="150136"/>
                  <a:pt x="210889" y="69659"/>
                  <a:pt x="186559" y="32852"/>
                </a:cubicBezTo>
                <a:cubicBezTo>
                  <a:pt x="170174" y="8111"/>
                  <a:pt x="150291" y="0"/>
                  <a:pt x="133614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41"/>
          <p:cNvSpPr/>
          <p:nvPr/>
        </p:nvSpPr>
        <p:spPr>
          <a:xfrm>
            <a:off x="1007562" y="767339"/>
            <a:ext cx="1745106" cy="1465320"/>
          </a:xfrm>
          <a:custGeom>
            <a:avLst/>
            <a:gdLst/>
            <a:ahLst/>
            <a:cxnLst/>
            <a:rect l="l" t="t" r="r" b="b"/>
            <a:pathLst>
              <a:path w="210889" h="177078" extrusionOk="0">
                <a:moveTo>
                  <a:pt x="133614" y="0"/>
                </a:moveTo>
                <a:cubicBezTo>
                  <a:pt x="125500" y="0"/>
                  <a:pt x="118145" y="1920"/>
                  <a:pt x="112321" y="4779"/>
                </a:cubicBezTo>
                <a:cubicBezTo>
                  <a:pt x="95639" y="12943"/>
                  <a:pt x="84247" y="30357"/>
                  <a:pt x="49285" y="44081"/>
                </a:cubicBezTo>
                <a:cubicBezTo>
                  <a:pt x="14349" y="57806"/>
                  <a:pt x="1" y="113491"/>
                  <a:pt x="39927" y="138364"/>
                </a:cubicBezTo>
                <a:cubicBezTo>
                  <a:pt x="70105" y="157172"/>
                  <a:pt x="93134" y="177078"/>
                  <a:pt x="121954" y="177078"/>
                </a:cubicBezTo>
                <a:cubicBezTo>
                  <a:pt x="131288" y="177078"/>
                  <a:pt x="141230" y="174989"/>
                  <a:pt x="152220" y="170099"/>
                </a:cubicBezTo>
                <a:cubicBezTo>
                  <a:pt x="197164" y="150136"/>
                  <a:pt x="210889" y="69659"/>
                  <a:pt x="186559" y="32852"/>
                </a:cubicBezTo>
                <a:cubicBezTo>
                  <a:pt x="170174" y="8111"/>
                  <a:pt x="150291" y="0"/>
                  <a:pt x="133614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41"/>
          <p:cNvSpPr txBox="1">
            <a:spLocks noGrp="1"/>
          </p:cNvSpPr>
          <p:nvPr>
            <p:ph type="subTitle" idx="1"/>
          </p:nvPr>
        </p:nvSpPr>
        <p:spPr>
          <a:xfrm>
            <a:off x="1073203" y="931725"/>
            <a:ext cx="1752702" cy="92541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800" dirty="0" smtClean="0"/>
              <a:t>Do </a:t>
            </a:r>
            <a:r>
              <a:rPr lang="en-US" sz="2800" dirty="0"/>
              <a:t>you like </a:t>
            </a:r>
            <a:r>
              <a:rPr lang="en-US" sz="2800" dirty="0" smtClean="0"/>
              <a:t>pets?</a:t>
            </a:r>
            <a:endParaRPr sz="2800" dirty="0"/>
          </a:p>
        </p:txBody>
      </p:sp>
      <p:sp>
        <p:nvSpPr>
          <p:cNvPr id="330" name="Google Shape;330;p41"/>
          <p:cNvSpPr txBox="1">
            <a:spLocks noGrp="1"/>
          </p:cNvSpPr>
          <p:nvPr>
            <p:ph type="subTitle" idx="3"/>
          </p:nvPr>
        </p:nvSpPr>
        <p:spPr>
          <a:xfrm>
            <a:off x="6157300" y="3579926"/>
            <a:ext cx="2025625" cy="110472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800" dirty="0"/>
              <a:t>Or, </a:t>
            </a:r>
            <a:endParaRPr lang="en-US" sz="2800" dirty="0" smtClean="0"/>
          </a:p>
          <a:p>
            <a:pPr marL="0" lvl="0" indent="0"/>
            <a:r>
              <a:rPr lang="en-US" sz="2800" dirty="0" smtClean="0"/>
              <a:t>you </a:t>
            </a:r>
            <a:r>
              <a:rPr lang="en-US" sz="2800" dirty="0"/>
              <a:t>are a pet </a:t>
            </a:r>
            <a:r>
              <a:rPr lang="en-US" sz="2800" dirty="0" smtClean="0"/>
              <a:t>owner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130" y="2024435"/>
            <a:ext cx="2608828" cy="1824475"/>
          </a:xfrm>
          <a:prstGeom prst="rect">
            <a:avLst/>
          </a:prstGeom>
        </p:spPr>
      </p:pic>
      <p:sp>
        <p:nvSpPr>
          <p:cNvPr id="17" name="Google Shape;323;p41"/>
          <p:cNvSpPr/>
          <p:nvPr/>
        </p:nvSpPr>
        <p:spPr>
          <a:xfrm rot="5400000">
            <a:off x="6370609" y="691913"/>
            <a:ext cx="1580086" cy="1730937"/>
          </a:xfrm>
          <a:custGeom>
            <a:avLst/>
            <a:gdLst/>
            <a:ahLst/>
            <a:cxnLst/>
            <a:rect l="l" t="t" r="r" b="b"/>
            <a:pathLst>
              <a:path w="210889" h="177078" extrusionOk="0">
                <a:moveTo>
                  <a:pt x="133614" y="0"/>
                </a:moveTo>
                <a:cubicBezTo>
                  <a:pt x="125500" y="0"/>
                  <a:pt x="118145" y="1920"/>
                  <a:pt x="112321" y="4779"/>
                </a:cubicBezTo>
                <a:cubicBezTo>
                  <a:pt x="95639" y="12943"/>
                  <a:pt x="84247" y="30357"/>
                  <a:pt x="49285" y="44081"/>
                </a:cubicBezTo>
                <a:cubicBezTo>
                  <a:pt x="14349" y="57806"/>
                  <a:pt x="1" y="113491"/>
                  <a:pt x="39927" y="138364"/>
                </a:cubicBezTo>
                <a:cubicBezTo>
                  <a:pt x="70105" y="157172"/>
                  <a:pt x="93134" y="177078"/>
                  <a:pt x="121954" y="177078"/>
                </a:cubicBezTo>
                <a:cubicBezTo>
                  <a:pt x="131288" y="177078"/>
                  <a:pt x="141230" y="174989"/>
                  <a:pt x="152220" y="170099"/>
                </a:cubicBezTo>
                <a:cubicBezTo>
                  <a:pt x="197164" y="150136"/>
                  <a:pt x="210889" y="69659"/>
                  <a:pt x="186559" y="32852"/>
                </a:cubicBezTo>
                <a:cubicBezTo>
                  <a:pt x="170174" y="8111"/>
                  <a:pt x="150291" y="0"/>
                  <a:pt x="133614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330;p41"/>
          <p:cNvSpPr txBox="1">
            <a:spLocks noGrp="1"/>
          </p:cNvSpPr>
          <p:nvPr>
            <p:ph type="subTitle" idx="3"/>
          </p:nvPr>
        </p:nvSpPr>
        <p:spPr>
          <a:xfrm>
            <a:off x="6226242" y="1134345"/>
            <a:ext cx="1868820" cy="109831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800" dirty="0"/>
              <a:t>Is it your dream to own a pet?</a:t>
            </a:r>
          </a:p>
        </p:txBody>
      </p:sp>
      <p:sp>
        <p:nvSpPr>
          <p:cNvPr id="19" name="Google Shape;324;p41"/>
          <p:cNvSpPr/>
          <p:nvPr/>
        </p:nvSpPr>
        <p:spPr>
          <a:xfrm>
            <a:off x="748841" y="3221819"/>
            <a:ext cx="1745106" cy="1465320"/>
          </a:xfrm>
          <a:custGeom>
            <a:avLst/>
            <a:gdLst/>
            <a:ahLst/>
            <a:cxnLst/>
            <a:rect l="l" t="t" r="r" b="b"/>
            <a:pathLst>
              <a:path w="210889" h="177078" extrusionOk="0">
                <a:moveTo>
                  <a:pt x="133614" y="0"/>
                </a:moveTo>
                <a:cubicBezTo>
                  <a:pt x="125500" y="0"/>
                  <a:pt x="118145" y="1920"/>
                  <a:pt x="112321" y="4779"/>
                </a:cubicBezTo>
                <a:cubicBezTo>
                  <a:pt x="95639" y="12943"/>
                  <a:pt x="84247" y="30357"/>
                  <a:pt x="49285" y="44081"/>
                </a:cubicBezTo>
                <a:cubicBezTo>
                  <a:pt x="14349" y="57806"/>
                  <a:pt x="1" y="113491"/>
                  <a:pt x="39927" y="138364"/>
                </a:cubicBezTo>
                <a:cubicBezTo>
                  <a:pt x="70105" y="157172"/>
                  <a:pt x="93134" y="177078"/>
                  <a:pt x="121954" y="177078"/>
                </a:cubicBezTo>
                <a:cubicBezTo>
                  <a:pt x="131288" y="177078"/>
                  <a:pt x="141230" y="174989"/>
                  <a:pt x="152220" y="170099"/>
                </a:cubicBezTo>
                <a:cubicBezTo>
                  <a:pt x="197164" y="150136"/>
                  <a:pt x="210889" y="69659"/>
                  <a:pt x="186559" y="32852"/>
                </a:cubicBezTo>
                <a:cubicBezTo>
                  <a:pt x="170174" y="8111"/>
                  <a:pt x="150291" y="0"/>
                  <a:pt x="133614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328;p41"/>
          <p:cNvSpPr txBox="1">
            <a:spLocks noGrp="1"/>
          </p:cNvSpPr>
          <p:nvPr>
            <p:ph type="subTitle" idx="1"/>
          </p:nvPr>
        </p:nvSpPr>
        <p:spPr>
          <a:xfrm>
            <a:off x="748841" y="3386205"/>
            <a:ext cx="1978039" cy="101113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800" dirty="0"/>
              <a:t>Would You like to </a:t>
            </a:r>
            <a:r>
              <a:rPr lang="en-US" sz="2800" dirty="0" smtClean="0"/>
              <a:t>have </a:t>
            </a:r>
            <a:r>
              <a:rPr lang="en-US" sz="2800" dirty="0"/>
              <a:t>pets?</a:t>
            </a:r>
            <a:endParaRPr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888535" y="4043396"/>
            <a:ext cx="1586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80000"/>
              </a:lnSpc>
              <a:buClr>
                <a:srgbClr val="604A40"/>
              </a:buClr>
              <a:buSzPts val="1200"/>
            </a:pPr>
            <a:r>
              <a:rPr lang="en-US" sz="5000" dirty="0">
                <a:solidFill>
                  <a:srgbClr val="604A40"/>
                </a:solidFill>
                <a:latin typeface="Katibeh"/>
                <a:cs typeface="Katibeh"/>
                <a:sym typeface="Katibeh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426742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51"/>
          <p:cNvSpPr txBox="1">
            <a:spLocks noGrp="1"/>
          </p:cNvSpPr>
          <p:nvPr>
            <p:ph type="title"/>
          </p:nvPr>
        </p:nvSpPr>
        <p:spPr>
          <a:xfrm>
            <a:off x="195390" y="2630185"/>
            <a:ext cx="3616321" cy="205631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4500" dirty="0"/>
              <a:t>Our motivation for choosing this idea?</a:t>
            </a:r>
            <a:endParaRPr sz="45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1"/>
          <p:cNvSpPr txBox="1">
            <a:spLocks noGrp="1"/>
          </p:cNvSpPr>
          <p:nvPr>
            <p:ph type="title"/>
          </p:nvPr>
        </p:nvSpPr>
        <p:spPr>
          <a:xfrm>
            <a:off x="675354" y="427244"/>
            <a:ext cx="7745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dirty="0"/>
              <a:t>Our motivation for choosing this idea?</a:t>
            </a:r>
            <a:endParaRPr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922" y="1267463"/>
            <a:ext cx="1736796" cy="1736796"/>
          </a:xfrm>
          <a:prstGeom prst="rect">
            <a:avLst/>
          </a:prstGeom>
        </p:spPr>
      </p:pic>
      <p:sp>
        <p:nvSpPr>
          <p:cNvPr id="17" name="Google Shape;324;p41"/>
          <p:cNvSpPr/>
          <p:nvPr/>
        </p:nvSpPr>
        <p:spPr>
          <a:xfrm>
            <a:off x="1579480" y="2893208"/>
            <a:ext cx="1564412" cy="1270645"/>
          </a:xfrm>
          <a:custGeom>
            <a:avLst/>
            <a:gdLst/>
            <a:ahLst/>
            <a:cxnLst/>
            <a:rect l="l" t="t" r="r" b="b"/>
            <a:pathLst>
              <a:path w="210889" h="177078" extrusionOk="0">
                <a:moveTo>
                  <a:pt x="133614" y="0"/>
                </a:moveTo>
                <a:cubicBezTo>
                  <a:pt x="125500" y="0"/>
                  <a:pt x="118145" y="1920"/>
                  <a:pt x="112321" y="4779"/>
                </a:cubicBezTo>
                <a:cubicBezTo>
                  <a:pt x="95639" y="12943"/>
                  <a:pt x="84247" y="30357"/>
                  <a:pt x="49285" y="44081"/>
                </a:cubicBezTo>
                <a:cubicBezTo>
                  <a:pt x="14349" y="57806"/>
                  <a:pt x="1" y="113491"/>
                  <a:pt x="39927" y="138364"/>
                </a:cubicBezTo>
                <a:cubicBezTo>
                  <a:pt x="70105" y="157172"/>
                  <a:pt x="93134" y="177078"/>
                  <a:pt x="121954" y="177078"/>
                </a:cubicBezTo>
                <a:cubicBezTo>
                  <a:pt x="131288" y="177078"/>
                  <a:pt x="141230" y="174989"/>
                  <a:pt x="152220" y="170099"/>
                </a:cubicBezTo>
                <a:cubicBezTo>
                  <a:pt x="197164" y="150136"/>
                  <a:pt x="210889" y="69659"/>
                  <a:pt x="186559" y="32852"/>
                </a:cubicBezTo>
                <a:cubicBezTo>
                  <a:pt x="170174" y="8111"/>
                  <a:pt x="150291" y="0"/>
                  <a:pt x="133614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328;p41"/>
          <p:cNvSpPr txBox="1">
            <a:spLocks noGrp="1"/>
          </p:cNvSpPr>
          <p:nvPr>
            <p:ph type="subTitle" idx="1"/>
          </p:nvPr>
        </p:nvSpPr>
        <p:spPr>
          <a:xfrm>
            <a:off x="1723409" y="3356761"/>
            <a:ext cx="1481823" cy="64557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600" dirty="0"/>
              <a:t>The love of </a:t>
            </a:r>
            <a:r>
              <a:rPr lang="en-US" sz="2600" dirty="0" smtClean="0"/>
              <a:t>animals</a:t>
            </a:r>
            <a:r>
              <a:rPr lang="ar-JO" sz="2600" dirty="0" smtClean="0"/>
              <a:t> ! </a:t>
            </a:r>
            <a:endParaRPr sz="2600" dirty="0"/>
          </a:p>
        </p:txBody>
      </p:sp>
      <p:sp>
        <p:nvSpPr>
          <p:cNvPr id="21" name="Google Shape;324;p41"/>
          <p:cNvSpPr/>
          <p:nvPr/>
        </p:nvSpPr>
        <p:spPr>
          <a:xfrm>
            <a:off x="5116674" y="2893208"/>
            <a:ext cx="1632785" cy="1412379"/>
          </a:xfrm>
          <a:custGeom>
            <a:avLst/>
            <a:gdLst/>
            <a:ahLst/>
            <a:cxnLst/>
            <a:rect l="l" t="t" r="r" b="b"/>
            <a:pathLst>
              <a:path w="210889" h="177078" extrusionOk="0">
                <a:moveTo>
                  <a:pt x="133614" y="0"/>
                </a:moveTo>
                <a:cubicBezTo>
                  <a:pt x="125500" y="0"/>
                  <a:pt x="118145" y="1920"/>
                  <a:pt x="112321" y="4779"/>
                </a:cubicBezTo>
                <a:cubicBezTo>
                  <a:pt x="95639" y="12943"/>
                  <a:pt x="84247" y="30357"/>
                  <a:pt x="49285" y="44081"/>
                </a:cubicBezTo>
                <a:cubicBezTo>
                  <a:pt x="14349" y="57806"/>
                  <a:pt x="1" y="113491"/>
                  <a:pt x="39927" y="138364"/>
                </a:cubicBezTo>
                <a:cubicBezTo>
                  <a:pt x="70105" y="157172"/>
                  <a:pt x="93134" y="177078"/>
                  <a:pt x="121954" y="177078"/>
                </a:cubicBezTo>
                <a:cubicBezTo>
                  <a:pt x="131288" y="177078"/>
                  <a:pt x="141230" y="174989"/>
                  <a:pt x="152220" y="170099"/>
                </a:cubicBezTo>
                <a:cubicBezTo>
                  <a:pt x="197164" y="150136"/>
                  <a:pt x="210889" y="69659"/>
                  <a:pt x="186559" y="32852"/>
                </a:cubicBezTo>
                <a:cubicBezTo>
                  <a:pt x="170174" y="8111"/>
                  <a:pt x="150291" y="0"/>
                  <a:pt x="133614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328;p41"/>
          <p:cNvSpPr txBox="1">
            <a:spLocks noGrp="1"/>
          </p:cNvSpPr>
          <p:nvPr>
            <p:ph type="subTitle" idx="1"/>
          </p:nvPr>
        </p:nvSpPr>
        <p:spPr>
          <a:xfrm>
            <a:off x="5178014" y="3271778"/>
            <a:ext cx="1697935" cy="76213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600" dirty="0"/>
              <a:t>Dr. </a:t>
            </a:r>
            <a:r>
              <a:rPr lang="en-US" sz="2600" dirty="0" err="1"/>
              <a:t>Emad's</a:t>
            </a:r>
            <a:r>
              <a:rPr lang="en-US" sz="2600" dirty="0"/>
              <a:t> cat</a:t>
            </a:r>
            <a:r>
              <a:rPr lang="ar-JO" sz="2600" dirty="0" smtClean="0"/>
              <a:t> ! </a:t>
            </a:r>
            <a:endParaRPr sz="2600" dirty="0"/>
          </a:p>
        </p:txBody>
      </p:sp>
      <p:pic>
        <p:nvPicPr>
          <p:cNvPr id="1026" name="Picture 2" descr="white and brown long fur cat with green and red rose on head photo – Free  Cat Image on Unsplas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896" y="1270422"/>
            <a:ext cx="1350585" cy="164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55"/>
          <p:cNvSpPr/>
          <p:nvPr/>
        </p:nvSpPr>
        <p:spPr>
          <a:xfrm>
            <a:off x="803175" y="2023601"/>
            <a:ext cx="3289712" cy="2742414"/>
          </a:xfrm>
          <a:custGeom>
            <a:avLst/>
            <a:gdLst/>
            <a:ahLst/>
            <a:cxnLst/>
            <a:rect l="l" t="t" r="r" b="b"/>
            <a:pathLst>
              <a:path w="100549" h="83821" extrusionOk="0">
                <a:moveTo>
                  <a:pt x="74655" y="1"/>
                </a:moveTo>
                <a:cubicBezTo>
                  <a:pt x="73892" y="1"/>
                  <a:pt x="73452" y="43"/>
                  <a:pt x="73452" y="43"/>
                </a:cubicBezTo>
                <a:cubicBezTo>
                  <a:pt x="73452" y="43"/>
                  <a:pt x="56581" y="4898"/>
                  <a:pt x="38679" y="15991"/>
                </a:cubicBezTo>
                <a:cubicBezTo>
                  <a:pt x="20777" y="27085"/>
                  <a:pt x="0" y="38260"/>
                  <a:pt x="5317" y="60474"/>
                </a:cubicBezTo>
                <a:cubicBezTo>
                  <a:pt x="9172" y="76583"/>
                  <a:pt x="28274" y="83820"/>
                  <a:pt x="47150" y="83820"/>
                </a:cubicBezTo>
                <a:cubicBezTo>
                  <a:pt x="54305" y="83820"/>
                  <a:pt x="61427" y="82781"/>
                  <a:pt x="67674" y="80790"/>
                </a:cubicBezTo>
                <a:cubicBezTo>
                  <a:pt x="90377" y="73521"/>
                  <a:pt x="100548" y="42654"/>
                  <a:pt x="97158" y="20413"/>
                </a:cubicBezTo>
                <a:cubicBezTo>
                  <a:pt x="94267" y="1401"/>
                  <a:pt x="79070" y="1"/>
                  <a:pt x="74655" y="1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" name="Google Shape;533;p55"/>
          <p:cNvSpPr/>
          <p:nvPr/>
        </p:nvSpPr>
        <p:spPr>
          <a:xfrm rot="7397784">
            <a:off x="416610" y="1752378"/>
            <a:ext cx="1723890" cy="1132931"/>
          </a:xfrm>
          <a:custGeom>
            <a:avLst/>
            <a:gdLst/>
            <a:ahLst/>
            <a:cxnLst/>
            <a:rect l="l" t="t" r="r" b="b"/>
            <a:pathLst>
              <a:path w="210889" h="177078" extrusionOk="0">
                <a:moveTo>
                  <a:pt x="133614" y="0"/>
                </a:moveTo>
                <a:cubicBezTo>
                  <a:pt x="125500" y="0"/>
                  <a:pt x="118145" y="1920"/>
                  <a:pt x="112321" y="4779"/>
                </a:cubicBezTo>
                <a:cubicBezTo>
                  <a:pt x="95639" y="12943"/>
                  <a:pt x="84247" y="30357"/>
                  <a:pt x="49285" y="44081"/>
                </a:cubicBezTo>
                <a:cubicBezTo>
                  <a:pt x="14349" y="57806"/>
                  <a:pt x="1" y="113491"/>
                  <a:pt x="39927" y="138364"/>
                </a:cubicBezTo>
                <a:cubicBezTo>
                  <a:pt x="70105" y="157172"/>
                  <a:pt x="93134" y="177078"/>
                  <a:pt x="121954" y="177078"/>
                </a:cubicBezTo>
                <a:cubicBezTo>
                  <a:pt x="131288" y="177078"/>
                  <a:pt x="141230" y="174989"/>
                  <a:pt x="152220" y="170099"/>
                </a:cubicBezTo>
                <a:cubicBezTo>
                  <a:pt x="197164" y="150136"/>
                  <a:pt x="210889" y="69659"/>
                  <a:pt x="186559" y="32852"/>
                </a:cubicBezTo>
                <a:cubicBezTo>
                  <a:pt x="170174" y="8111"/>
                  <a:pt x="150291" y="0"/>
                  <a:pt x="13361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p55"/>
          <p:cNvSpPr txBox="1">
            <a:spLocks noGrp="1"/>
          </p:cNvSpPr>
          <p:nvPr>
            <p:ph type="title"/>
          </p:nvPr>
        </p:nvSpPr>
        <p:spPr>
          <a:xfrm>
            <a:off x="726725" y="594300"/>
            <a:ext cx="7745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Our motivation for choosing this idea?</a:t>
            </a:r>
            <a:endParaRPr dirty="0"/>
          </a:p>
        </p:txBody>
      </p:sp>
      <p:sp>
        <p:nvSpPr>
          <p:cNvPr id="536" name="Google Shape;536;p55"/>
          <p:cNvSpPr txBox="1">
            <a:spLocks noGrp="1"/>
          </p:cNvSpPr>
          <p:nvPr>
            <p:ph type="subTitle" idx="3"/>
          </p:nvPr>
        </p:nvSpPr>
        <p:spPr>
          <a:xfrm>
            <a:off x="4348653" y="1859622"/>
            <a:ext cx="4142100" cy="149064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600" dirty="0"/>
              <a:t>Currently, there is no approved application that highlights pets and cares about their affairs.</a:t>
            </a:r>
          </a:p>
          <a:p>
            <a:pPr marL="0" lvl="0" indent="0"/>
            <a:r>
              <a:rPr lang="en-US" sz="2600" dirty="0"/>
              <a:t>So we are the first mover.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873" y="2023601"/>
            <a:ext cx="2962014" cy="249108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p59"/>
          <p:cNvSpPr txBox="1">
            <a:spLocks noGrp="1"/>
          </p:cNvSpPr>
          <p:nvPr>
            <p:ph type="title"/>
          </p:nvPr>
        </p:nvSpPr>
        <p:spPr>
          <a:xfrm>
            <a:off x="526139" y="2178121"/>
            <a:ext cx="4405455" cy="188311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The problem we fixed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57"/>
          <p:cNvSpPr/>
          <p:nvPr/>
        </p:nvSpPr>
        <p:spPr>
          <a:xfrm>
            <a:off x="255939" y="871245"/>
            <a:ext cx="2614375" cy="2087534"/>
          </a:xfrm>
          <a:custGeom>
            <a:avLst/>
            <a:gdLst/>
            <a:ahLst/>
            <a:cxnLst/>
            <a:rect l="l" t="t" r="r" b="b"/>
            <a:pathLst>
              <a:path w="83624" h="83119" extrusionOk="0">
                <a:moveTo>
                  <a:pt x="35148" y="1"/>
                </a:moveTo>
                <a:cubicBezTo>
                  <a:pt x="22677" y="1"/>
                  <a:pt x="6441" y="4071"/>
                  <a:pt x="3391" y="36249"/>
                </a:cubicBezTo>
                <a:cubicBezTo>
                  <a:pt x="1" y="71998"/>
                  <a:pt x="24792" y="83119"/>
                  <a:pt x="42612" y="83119"/>
                </a:cubicBezTo>
                <a:cubicBezTo>
                  <a:pt x="60460" y="83119"/>
                  <a:pt x="80776" y="73462"/>
                  <a:pt x="82186" y="48807"/>
                </a:cubicBezTo>
                <a:cubicBezTo>
                  <a:pt x="83624" y="24179"/>
                  <a:pt x="71554" y="10128"/>
                  <a:pt x="60894" y="5789"/>
                </a:cubicBezTo>
                <a:cubicBezTo>
                  <a:pt x="50234" y="1449"/>
                  <a:pt x="44755" y="418"/>
                  <a:pt x="39168" y="120"/>
                </a:cubicBezTo>
                <a:cubicBezTo>
                  <a:pt x="37891" y="51"/>
                  <a:pt x="36543" y="1"/>
                  <a:pt x="3514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636;p57"/>
          <p:cNvSpPr txBox="1">
            <a:spLocks/>
          </p:cNvSpPr>
          <p:nvPr/>
        </p:nvSpPr>
        <p:spPr>
          <a:xfrm>
            <a:off x="804456" y="966589"/>
            <a:ext cx="14412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lnSpc>
                <a:spcPct val="100000"/>
              </a:lnSpc>
              <a:buFont typeface="Roboto"/>
              <a:buNone/>
            </a:pPr>
            <a:r>
              <a:rPr lang="en" sz="2400" smtClean="0">
                <a:solidFill>
                  <a:schemeClr val="lt1"/>
                </a:solidFill>
                <a:latin typeface="Katibeh"/>
                <a:ea typeface="Katibeh"/>
                <a:cs typeface="Katibeh"/>
                <a:sym typeface="Katibeh"/>
              </a:rPr>
              <a:t>01</a:t>
            </a:r>
            <a:endParaRPr lang="en" sz="2400" dirty="0">
              <a:solidFill>
                <a:schemeClr val="lt1"/>
              </a:solidFill>
              <a:latin typeface="Katibeh"/>
              <a:ea typeface="Katibeh"/>
              <a:cs typeface="Katibeh"/>
              <a:sym typeface="Katibeh"/>
            </a:endParaRPr>
          </a:p>
        </p:txBody>
      </p:sp>
      <p:sp>
        <p:nvSpPr>
          <p:cNvPr id="25" name="Google Shape;637;p57"/>
          <p:cNvSpPr txBox="1">
            <a:spLocks/>
          </p:cNvSpPr>
          <p:nvPr/>
        </p:nvSpPr>
        <p:spPr>
          <a:xfrm>
            <a:off x="421173" y="1313493"/>
            <a:ext cx="2181183" cy="1485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/>
            <a:r>
              <a:rPr lang="en-US" sz="1500" smtClean="0">
                <a:solidFill>
                  <a:schemeClr val="bg1"/>
                </a:solidFill>
              </a:rPr>
              <a:t>Bring pet owners together in a common area to facilitate communication between each others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330" y="3146445"/>
            <a:ext cx="1794476" cy="1738785"/>
          </a:xfrm>
          <a:prstGeom prst="rect">
            <a:avLst/>
          </a:prstGeom>
        </p:spPr>
      </p:pic>
      <p:sp>
        <p:nvSpPr>
          <p:cNvPr id="28" name="Google Shape;630;p57"/>
          <p:cNvSpPr/>
          <p:nvPr/>
        </p:nvSpPr>
        <p:spPr>
          <a:xfrm>
            <a:off x="1361976" y="2850329"/>
            <a:ext cx="402300" cy="40230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627;p57"/>
          <p:cNvSpPr/>
          <p:nvPr/>
        </p:nvSpPr>
        <p:spPr>
          <a:xfrm rot="11699941">
            <a:off x="3066804" y="974427"/>
            <a:ext cx="2795469" cy="2197315"/>
          </a:xfrm>
          <a:custGeom>
            <a:avLst/>
            <a:gdLst/>
            <a:ahLst/>
            <a:cxnLst/>
            <a:rect l="l" t="t" r="r" b="b"/>
            <a:pathLst>
              <a:path w="83624" h="83119" extrusionOk="0">
                <a:moveTo>
                  <a:pt x="35148" y="1"/>
                </a:moveTo>
                <a:cubicBezTo>
                  <a:pt x="22677" y="1"/>
                  <a:pt x="6441" y="4071"/>
                  <a:pt x="3391" y="36249"/>
                </a:cubicBezTo>
                <a:cubicBezTo>
                  <a:pt x="1" y="71998"/>
                  <a:pt x="24792" y="83119"/>
                  <a:pt x="42612" y="83119"/>
                </a:cubicBezTo>
                <a:cubicBezTo>
                  <a:pt x="60460" y="83119"/>
                  <a:pt x="80776" y="73462"/>
                  <a:pt x="82186" y="48807"/>
                </a:cubicBezTo>
                <a:cubicBezTo>
                  <a:pt x="83624" y="24179"/>
                  <a:pt x="71554" y="10128"/>
                  <a:pt x="60894" y="5789"/>
                </a:cubicBezTo>
                <a:cubicBezTo>
                  <a:pt x="50234" y="1449"/>
                  <a:pt x="44755" y="418"/>
                  <a:pt x="39168" y="120"/>
                </a:cubicBezTo>
                <a:cubicBezTo>
                  <a:pt x="37891" y="51"/>
                  <a:pt x="36543" y="1"/>
                  <a:pt x="3514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638;p57"/>
          <p:cNvSpPr txBox="1">
            <a:spLocks/>
          </p:cNvSpPr>
          <p:nvPr/>
        </p:nvSpPr>
        <p:spPr>
          <a:xfrm>
            <a:off x="3558611" y="1071372"/>
            <a:ext cx="14412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lnSpc>
                <a:spcPct val="100000"/>
              </a:lnSpc>
              <a:buFont typeface="Roboto"/>
              <a:buNone/>
            </a:pPr>
            <a:r>
              <a:rPr lang="en" sz="2400" smtClean="0">
                <a:solidFill>
                  <a:schemeClr val="lt1"/>
                </a:solidFill>
                <a:latin typeface="Katibeh"/>
                <a:ea typeface="Katibeh"/>
                <a:cs typeface="Katibeh"/>
                <a:sym typeface="Katibeh"/>
              </a:rPr>
              <a:t>02</a:t>
            </a:r>
            <a:endParaRPr lang="en" sz="2400" dirty="0">
              <a:solidFill>
                <a:schemeClr val="lt1"/>
              </a:solidFill>
              <a:latin typeface="Katibeh"/>
              <a:ea typeface="Katibeh"/>
              <a:cs typeface="Katibeh"/>
              <a:sym typeface="Katibeh"/>
            </a:endParaRPr>
          </a:p>
        </p:txBody>
      </p:sp>
      <p:sp>
        <p:nvSpPr>
          <p:cNvPr id="33" name="Google Shape;639;p57"/>
          <p:cNvSpPr txBox="1">
            <a:spLocks/>
          </p:cNvSpPr>
          <p:nvPr/>
        </p:nvSpPr>
        <p:spPr>
          <a:xfrm>
            <a:off x="3316865" y="1390881"/>
            <a:ext cx="2295345" cy="1742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spcAft>
                <a:spcPts val="1600"/>
              </a:spcAft>
              <a:buFont typeface="Roboto"/>
              <a:buNone/>
            </a:pPr>
            <a:r>
              <a:rPr lang="en-US" sz="1500" dirty="0" smtClean="0">
                <a:solidFill>
                  <a:schemeClr val="lt1"/>
                </a:solidFill>
              </a:rPr>
              <a:t>It is a perfect solution for pet owners who move to a new place and need to find all the requirements of their pets</a:t>
            </a:r>
            <a:endParaRPr lang="en-US" sz="1500" dirty="0">
              <a:solidFill>
                <a:schemeClr val="lt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5043" y="3371731"/>
            <a:ext cx="2531742" cy="1450106"/>
          </a:xfrm>
          <a:prstGeom prst="rect">
            <a:avLst/>
          </a:prstGeom>
        </p:spPr>
      </p:pic>
      <p:sp>
        <p:nvSpPr>
          <p:cNvPr id="45" name="Google Shape;630;p57"/>
          <p:cNvSpPr/>
          <p:nvPr/>
        </p:nvSpPr>
        <p:spPr>
          <a:xfrm>
            <a:off x="4619764" y="3078843"/>
            <a:ext cx="402300" cy="40230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626;p57"/>
          <p:cNvSpPr/>
          <p:nvPr/>
        </p:nvSpPr>
        <p:spPr>
          <a:xfrm>
            <a:off x="6033424" y="926004"/>
            <a:ext cx="2852298" cy="2169843"/>
          </a:xfrm>
          <a:custGeom>
            <a:avLst/>
            <a:gdLst/>
            <a:ahLst/>
            <a:cxnLst/>
            <a:rect l="l" t="t" r="r" b="b"/>
            <a:pathLst>
              <a:path w="83624" h="83119" extrusionOk="0">
                <a:moveTo>
                  <a:pt x="35148" y="1"/>
                </a:moveTo>
                <a:cubicBezTo>
                  <a:pt x="22677" y="1"/>
                  <a:pt x="6441" y="4071"/>
                  <a:pt x="3391" y="36249"/>
                </a:cubicBezTo>
                <a:cubicBezTo>
                  <a:pt x="1" y="71998"/>
                  <a:pt x="24792" y="83119"/>
                  <a:pt x="42612" y="83119"/>
                </a:cubicBezTo>
                <a:cubicBezTo>
                  <a:pt x="60460" y="83119"/>
                  <a:pt x="80776" y="73462"/>
                  <a:pt x="82186" y="48807"/>
                </a:cubicBezTo>
                <a:cubicBezTo>
                  <a:pt x="83624" y="24179"/>
                  <a:pt x="71554" y="10128"/>
                  <a:pt x="60894" y="5789"/>
                </a:cubicBezTo>
                <a:cubicBezTo>
                  <a:pt x="50234" y="1449"/>
                  <a:pt x="44755" y="418"/>
                  <a:pt x="39168" y="120"/>
                </a:cubicBezTo>
                <a:cubicBezTo>
                  <a:pt x="37891" y="51"/>
                  <a:pt x="36543" y="1"/>
                  <a:pt x="3514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636;p57"/>
          <p:cNvSpPr txBox="1">
            <a:spLocks/>
          </p:cNvSpPr>
          <p:nvPr/>
        </p:nvSpPr>
        <p:spPr>
          <a:xfrm>
            <a:off x="6655542" y="1049837"/>
            <a:ext cx="14412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lnSpc>
                <a:spcPct val="100000"/>
              </a:lnSpc>
              <a:buFont typeface="Roboto"/>
              <a:buNone/>
            </a:pPr>
            <a:r>
              <a:rPr lang="en" sz="2400" dirty="0" smtClean="0">
                <a:solidFill>
                  <a:schemeClr val="lt1"/>
                </a:solidFill>
                <a:latin typeface="Katibeh"/>
                <a:ea typeface="Katibeh"/>
                <a:cs typeface="Katibeh"/>
                <a:sym typeface="Katibeh"/>
              </a:rPr>
              <a:t>03</a:t>
            </a:r>
            <a:endParaRPr lang="en" sz="2400" dirty="0">
              <a:solidFill>
                <a:schemeClr val="lt1"/>
              </a:solidFill>
              <a:latin typeface="Katibeh"/>
              <a:ea typeface="Katibeh"/>
              <a:cs typeface="Katibeh"/>
              <a:sym typeface="Katibeh"/>
            </a:endParaRPr>
          </a:p>
        </p:txBody>
      </p:sp>
      <p:sp>
        <p:nvSpPr>
          <p:cNvPr id="59" name="Google Shape;637;p57"/>
          <p:cNvSpPr txBox="1">
            <a:spLocks/>
          </p:cNvSpPr>
          <p:nvPr/>
        </p:nvSpPr>
        <p:spPr>
          <a:xfrm>
            <a:off x="6233434" y="1429613"/>
            <a:ext cx="2452278" cy="1485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○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200"/>
              <a:buFont typeface="Roboto"/>
              <a:buChar char="■"/>
              <a:defRPr sz="12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/>
            <a:r>
              <a:rPr lang="en-US" sz="1500" dirty="0">
                <a:solidFill>
                  <a:schemeClr val="bg1"/>
                </a:solidFill>
              </a:rPr>
              <a:t>Ensures easy communication between vet and pet owners by Offering an online services reservation system </a:t>
            </a: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447" y="3165269"/>
            <a:ext cx="1728734" cy="1728734"/>
          </a:xfrm>
          <a:prstGeom prst="rect">
            <a:avLst/>
          </a:prstGeom>
        </p:spPr>
      </p:pic>
      <p:sp>
        <p:nvSpPr>
          <p:cNvPr id="61" name="Google Shape;630;p57"/>
          <p:cNvSpPr/>
          <p:nvPr/>
        </p:nvSpPr>
        <p:spPr>
          <a:xfrm>
            <a:off x="7486363" y="2932725"/>
            <a:ext cx="402300" cy="40230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te Cats by Slidesgo">
  <a:themeElements>
    <a:clrScheme name="Simple Light">
      <a:dk1>
        <a:srgbClr val="202231"/>
      </a:dk1>
      <a:lt1>
        <a:srgbClr val="FFFFFF"/>
      </a:lt1>
      <a:dk2>
        <a:srgbClr val="454857"/>
      </a:dk2>
      <a:lt2>
        <a:srgbClr val="EEEEEE"/>
      </a:lt2>
      <a:accent1>
        <a:srgbClr val="E9E6E4"/>
      </a:accent1>
      <a:accent2>
        <a:srgbClr val="D0C2BA"/>
      </a:accent2>
      <a:accent3>
        <a:srgbClr val="B0A59F"/>
      </a:accent3>
      <a:accent4>
        <a:srgbClr val="604A40"/>
      </a:accent4>
      <a:accent5>
        <a:srgbClr val="FDC695"/>
      </a:accent5>
      <a:accent6>
        <a:srgbClr val="C07E5A"/>
      </a:accent6>
      <a:hlink>
        <a:srgbClr val="3C373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361</Words>
  <Application>Microsoft Office PowerPoint</Application>
  <PresentationFormat>On-screen Show (16:9)</PresentationFormat>
  <Paragraphs>60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Katibeh</vt:lpstr>
      <vt:lpstr>Roboto</vt:lpstr>
      <vt:lpstr>Arial</vt:lpstr>
      <vt:lpstr>Cute Cats by Slidesgo</vt:lpstr>
      <vt:lpstr>Mate</vt:lpstr>
      <vt:lpstr>Table of Contents</vt:lpstr>
      <vt:lpstr>Are you interested in pets?</vt:lpstr>
      <vt:lpstr>PowerPoint Presentation</vt:lpstr>
      <vt:lpstr>Our motivation for choosing this idea?</vt:lpstr>
      <vt:lpstr>Our motivation for choosing this idea?</vt:lpstr>
      <vt:lpstr>Our motivation for choosing this idea?</vt:lpstr>
      <vt:lpstr>The problem we fixed</vt:lpstr>
      <vt:lpstr>PowerPoint Presentation</vt:lpstr>
      <vt:lpstr>Our Customers </vt:lpstr>
      <vt:lpstr>The technologies used</vt:lpstr>
      <vt:lpstr>For web Application:</vt:lpstr>
      <vt:lpstr>For Mobile Application:</vt:lpstr>
      <vt:lpstr>For Recommendation System we use Flask framework written in Python.</vt:lpstr>
      <vt:lpstr>Main Features: </vt:lpstr>
      <vt:lpstr>PowerPoint Presentation</vt:lpstr>
      <vt:lpstr>PowerPoint Presentation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</dc:title>
  <dc:creator>Rawan Hosaam</dc:creator>
  <cp:lastModifiedBy>Microsoft account</cp:lastModifiedBy>
  <cp:revision>33</cp:revision>
  <dcterms:modified xsi:type="dcterms:W3CDTF">2022-05-24T16:31:21Z</dcterms:modified>
</cp:coreProperties>
</file>